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74" r:id="rId4"/>
    <p:sldId id="258" r:id="rId5"/>
    <p:sldId id="280" r:id="rId6"/>
    <p:sldId id="269" r:id="rId7"/>
    <p:sldId id="262" r:id="rId8"/>
    <p:sldId id="271" r:id="rId9"/>
    <p:sldId id="272" r:id="rId10"/>
    <p:sldId id="263" r:id="rId11"/>
    <p:sldId id="270" r:id="rId12"/>
    <p:sldId id="259" r:id="rId13"/>
    <p:sldId id="273" r:id="rId14"/>
    <p:sldId id="278" r:id="rId15"/>
    <p:sldId id="277" r:id="rId16"/>
    <p:sldId id="260" r:id="rId17"/>
    <p:sldId id="266" r:id="rId18"/>
    <p:sldId id="279" r:id="rId19"/>
    <p:sldId id="275" r:id="rId20"/>
    <p:sldId id="264" r:id="rId21"/>
    <p:sldId id="265" r:id="rId22"/>
    <p:sldId id="267" r:id="rId23"/>
    <p:sldId id="268" r:id="rId24"/>
    <p:sldId id="261"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0D46"/>
    <a:srgbClr val="9E255A"/>
    <a:srgbClr val="641A3E"/>
    <a:srgbClr val="7D0CFF"/>
    <a:srgbClr val="BA0069"/>
    <a:srgbClr val="FF0C0C"/>
    <a:srgbClr val="FF0C82"/>
    <a:srgbClr val="FE0CFF"/>
    <a:srgbClr val="BA0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9" autoAdjust="0"/>
    <p:restoredTop sz="91930" autoAdjust="0"/>
  </p:normalViewPr>
  <p:slideViewPr>
    <p:cSldViewPr snapToGrid="0">
      <p:cViewPr varScale="1">
        <p:scale>
          <a:sx n="114" d="100"/>
          <a:sy n="114" d="100"/>
        </p:scale>
        <p:origin x="41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FDD7B8-5408-4343-A7AC-864449CA5922}" type="datetimeFigureOut">
              <a:rPr lang="zh-CN" altLang="en-US" smtClean="0"/>
              <a:t>2018/4/8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075806-CC94-483B-8137-4736643E8ECE}" type="slidenum">
              <a:rPr lang="zh-CN" altLang="en-US" smtClean="0"/>
              <a:t>‹#›</a:t>
            </a:fld>
            <a:endParaRPr lang="zh-CN" altLang="en-US"/>
          </a:p>
        </p:txBody>
      </p:sp>
    </p:spTree>
    <p:extLst>
      <p:ext uri="{BB962C8B-B14F-4D97-AF65-F5344CB8AC3E}">
        <p14:creationId xmlns:p14="http://schemas.microsoft.com/office/powerpoint/2010/main" val="943422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大侠素材铺  淘宝店：</a:t>
            </a:r>
            <a:r>
              <a:rPr lang="en-US" altLang="zh-CN" dirty="0" smtClean="0"/>
              <a:t>https://dxpu.taobao.com/</a:t>
            </a:r>
            <a:endParaRPr lang="zh-CN" altLang="en-US" dirty="0"/>
          </a:p>
        </p:txBody>
      </p:sp>
      <p:sp>
        <p:nvSpPr>
          <p:cNvPr id="4" name="灯片编号占位符 3"/>
          <p:cNvSpPr>
            <a:spLocks noGrp="1"/>
          </p:cNvSpPr>
          <p:nvPr>
            <p:ph type="sldNum" sz="quarter" idx="10"/>
          </p:nvPr>
        </p:nvSpPr>
        <p:spPr/>
        <p:txBody>
          <a:bodyPr/>
          <a:lstStyle/>
          <a:p>
            <a:fld id="{02075806-CC94-483B-8137-4736643E8ECE}" type="slidenum">
              <a:rPr lang="zh-CN" altLang="en-US" smtClean="0"/>
              <a:t>1</a:t>
            </a:fld>
            <a:endParaRPr lang="zh-CN" altLang="en-US"/>
          </a:p>
        </p:txBody>
      </p:sp>
    </p:spTree>
    <p:extLst>
      <p:ext uri="{BB962C8B-B14F-4D97-AF65-F5344CB8AC3E}">
        <p14:creationId xmlns:p14="http://schemas.microsoft.com/office/powerpoint/2010/main" val="2751743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2411311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22445983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大侠素材铺  淘宝店：</a:t>
            </a:r>
            <a:r>
              <a:rPr lang="en-US" altLang="zh-CN" dirty="0" smtClean="0"/>
              <a:t>https://dxpu.taobao.com/</a:t>
            </a:r>
            <a:endParaRPr lang="zh-CN" altLang="en-US" dirty="0"/>
          </a:p>
        </p:txBody>
      </p:sp>
      <p:sp>
        <p:nvSpPr>
          <p:cNvPr id="4" name="灯片编号占位符 3"/>
          <p:cNvSpPr>
            <a:spLocks noGrp="1"/>
          </p:cNvSpPr>
          <p:nvPr>
            <p:ph type="sldNum" sz="quarter" idx="10"/>
          </p:nvPr>
        </p:nvSpPr>
        <p:spPr/>
        <p:txBody>
          <a:bodyPr/>
          <a:lstStyle/>
          <a:p>
            <a:fld id="{02075806-CC94-483B-8137-4736643E8ECE}" type="slidenum">
              <a:rPr lang="zh-CN" altLang="en-US" smtClean="0"/>
              <a:t>24</a:t>
            </a:fld>
            <a:endParaRPr lang="zh-CN" altLang="en-US"/>
          </a:p>
        </p:txBody>
      </p:sp>
    </p:spTree>
    <p:extLst>
      <p:ext uri="{BB962C8B-B14F-4D97-AF65-F5344CB8AC3E}">
        <p14:creationId xmlns:p14="http://schemas.microsoft.com/office/powerpoint/2010/main" val="2735788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a:t>
            </a:fld>
            <a:endParaRPr lang="zh-CN" altLang="en-US">
              <a:solidFill>
                <a:prstClr val="black"/>
              </a:solidFill>
            </a:endParaRPr>
          </a:p>
        </p:txBody>
      </p:sp>
    </p:spTree>
    <p:extLst>
      <p:ext uri="{BB962C8B-B14F-4D97-AF65-F5344CB8AC3E}">
        <p14:creationId xmlns:p14="http://schemas.microsoft.com/office/powerpoint/2010/main" val="3074867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4207483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3451320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1057003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233640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15834285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1787701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2095547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0021D31-7EE1-47D1-80E2-DC44BC3FACBC}" type="datetimeFigureOut">
              <a:rPr lang="zh-CN" altLang="en-US" smtClean="0"/>
              <a:t>2018/4/8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0CEABBF-2AFC-4C1C-8492-ECD663A0B6A2}" type="slidenum">
              <a:rPr lang="zh-CN" altLang="en-US" smtClean="0"/>
              <a:t>‹#›</a:t>
            </a:fld>
            <a:endParaRPr lang="zh-CN" altLang="en-US"/>
          </a:p>
        </p:txBody>
      </p:sp>
    </p:spTree>
    <p:extLst>
      <p:ext uri="{BB962C8B-B14F-4D97-AF65-F5344CB8AC3E}">
        <p14:creationId xmlns:p14="http://schemas.microsoft.com/office/powerpoint/2010/main" val="41246231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0021D31-7EE1-47D1-80E2-DC44BC3FACBC}" type="datetimeFigureOut">
              <a:rPr lang="zh-CN" altLang="en-US" smtClean="0"/>
              <a:t>2018/4/8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0CEABBF-2AFC-4C1C-8492-ECD663A0B6A2}" type="slidenum">
              <a:rPr lang="zh-CN" altLang="en-US" smtClean="0"/>
              <a:t>‹#›</a:t>
            </a:fld>
            <a:endParaRPr lang="zh-CN" altLang="en-US"/>
          </a:p>
        </p:txBody>
      </p:sp>
    </p:spTree>
    <p:extLst>
      <p:ext uri="{BB962C8B-B14F-4D97-AF65-F5344CB8AC3E}">
        <p14:creationId xmlns:p14="http://schemas.microsoft.com/office/powerpoint/2010/main" val="1303329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0021D31-7EE1-47D1-80E2-DC44BC3FACBC}" type="datetimeFigureOut">
              <a:rPr lang="zh-CN" altLang="en-US" smtClean="0"/>
              <a:t>2018/4/8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0CEABBF-2AFC-4C1C-8492-ECD663A0B6A2}" type="slidenum">
              <a:rPr lang="zh-CN" altLang="en-US" smtClean="0"/>
              <a:t>‹#›</a:t>
            </a:fld>
            <a:endParaRPr lang="zh-CN" altLang="en-US"/>
          </a:p>
        </p:txBody>
      </p:sp>
    </p:spTree>
    <p:extLst>
      <p:ext uri="{BB962C8B-B14F-4D97-AF65-F5344CB8AC3E}">
        <p14:creationId xmlns:p14="http://schemas.microsoft.com/office/powerpoint/2010/main" val="30529666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6613392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6613392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6613392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6613392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661339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6613392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661339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6613392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0021D31-7EE1-47D1-80E2-DC44BC3FACBC}" type="datetimeFigureOut">
              <a:rPr lang="zh-CN" altLang="en-US" smtClean="0"/>
              <a:t>2018/4/8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0CEABBF-2AFC-4C1C-8492-ECD663A0B6A2}" type="slidenum">
              <a:rPr lang="zh-CN" altLang="en-US" smtClean="0"/>
              <a:t>‹#›</a:t>
            </a:fld>
            <a:endParaRPr lang="zh-CN" altLang="en-US"/>
          </a:p>
        </p:txBody>
      </p:sp>
    </p:spTree>
    <p:extLst>
      <p:ext uri="{BB962C8B-B14F-4D97-AF65-F5344CB8AC3E}">
        <p14:creationId xmlns:p14="http://schemas.microsoft.com/office/powerpoint/2010/main" val="3915576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6613392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6613392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6613392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F0021D31-7EE1-47D1-80E2-DC44BC3FACBC}" type="datetimeFigureOut">
              <a:rPr lang="zh-CN" altLang="en-US" smtClean="0"/>
              <a:t>2018/4/8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0CEABBF-2AFC-4C1C-8492-ECD663A0B6A2}" type="slidenum">
              <a:rPr lang="zh-CN" altLang="en-US" smtClean="0"/>
              <a:t>‹#›</a:t>
            </a:fld>
            <a:endParaRPr lang="zh-CN" altLang="en-US"/>
          </a:p>
        </p:txBody>
      </p:sp>
    </p:spTree>
    <p:extLst>
      <p:ext uri="{BB962C8B-B14F-4D97-AF65-F5344CB8AC3E}">
        <p14:creationId xmlns:p14="http://schemas.microsoft.com/office/powerpoint/2010/main" val="42531791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0021D31-7EE1-47D1-80E2-DC44BC3FACBC}" type="datetimeFigureOut">
              <a:rPr lang="zh-CN" altLang="en-US" smtClean="0"/>
              <a:t>2018/4/8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0CEABBF-2AFC-4C1C-8492-ECD663A0B6A2}" type="slidenum">
              <a:rPr lang="zh-CN" altLang="en-US" smtClean="0"/>
              <a:t>‹#›</a:t>
            </a:fld>
            <a:endParaRPr lang="zh-CN" altLang="en-US"/>
          </a:p>
        </p:txBody>
      </p:sp>
    </p:spTree>
    <p:extLst>
      <p:ext uri="{BB962C8B-B14F-4D97-AF65-F5344CB8AC3E}">
        <p14:creationId xmlns:p14="http://schemas.microsoft.com/office/powerpoint/2010/main" val="721902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0021D31-7EE1-47D1-80E2-DC44BC3FACBC}" type="datetimeFigureOut">
              <a:rPr lang="zh-CN" altLang="en-US" smtClean="0"/>
              <a:t>2018/4/8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0CEABBF-2AFC-4C1C-8492-ECD663A0B6A2}" type="slidenum">
              <a:rPr lang="zh-CN" altLang="en-US" smtClean="0"/>
              <a:t>‹#›</a:t>
            </a:fld>
            <a:endParaRPr lang="zh-CN" altLang="en-US"/>
          </a:p>
        </p:txBody>
      </p:sp>
    </p:spTree>
    <p:extLst>
      <p:ext uri="{BB962C8B-B14F-4D97-AF65-F5344CB8AC3E}">
        <p14:creationId xmlns:p14="http://schemas.microsoft.com/office/powerpoint/2010/main" val="65447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0021D31-7EE1-47D1-80E2-DC44BC3FACBC}" type="datetimeFigureOut">
              <a:rPr lang="zh-CN" altLang="en-US" smtClean="0"/>
              <a:t>2018/4/8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0CEABBF-2AFC-4C1C-8492-ECD663A0B6A2}" type="slidenum">
              <a:rPr lang="zh-CN" altLang="en-US" smtClean="0"/>
              <a:t>‹#›</a:t>
            </a:fld>
            <a:endParaRPr lang="zh-CN" altLang="en-US"/>
          </a:p>
        </p:txBody>
      </p:sp>
    </p:spTree>
    <p:extLst>
      <p:ext uri="{BB962C8B-B14F-4D97-AF65-F5344CB8AC3E}">
        <p14:creationId xmlns:p14="http://schemas.microsoft.com/office/powerpoint/2010/main" val="3648431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0021D31-7EE1-47D1-80E2-DC44BC3FACBC}" type="datetimeFigureOut">
              <a:rPr lang="zh-CN" altLang="en-US" smtClean="0"/>
              <a:t>2018/4/8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0CEABBF-2AFC-4C1C-8492-ECD663A0B6A2}" type="slidenum">
              <a:rPr lang="zh-CN" altLang="en-US" smtClean="0"/>
              <a:t>‹#›</a:t>
            </a:fld>
            <a:endParaRPr lang="zh-CN" altLang="en-US"/>
          </a:p>
        </p:txBody>
      </p:sp>
    </p:spTree>
    <p:extLst>
      <p:ext uri="{BB962C8B-B14F-4D97-AF65-F5344CB8AC3E}">
        <p14:creationId xmlns:p14="http://schemas.microsoft.com/office/powerpoint/2010/main" val="864985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0021D31-7EE1-47D1-80E2-DC44BC3FACBC}" type="datetimeFigureOut">
              <a:rPr lang="zh-CN" altLang="en-US" smtClean="0"/>
              <a:t>2018/4/8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0CEABBF-2AFC-4C1C-8492-ECD663A0B6A2}" type="slidenum">
              <a:rPr lang="zh-CN" altLang="en-US" smtClean="0"/>
              <a:t>‹#›</a:t>
            </a:fld>
            <a:endParaRPr lang="zh-CN" altLang="en-US"/>
          </a:p>
        </p:txBody>
      </p:sp>
    </p:spTree>
    <p:extLst>
      <p:ext uri="{BB962C8B-B14F-4D97-AF65-F5344CB8AC3E}">
        <p14:creationId xmlns:p14="http://schemas.microsoft.com/office/powerpoint/2010/main" val="39592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0021D31-7EE1-47D1-80E2-DC44BC3FACBC}" type="datetimeFigureOut">
              <a:rPr lang="zh-CN" altLang="en-US" smtClean="0"/>
              <a:t>2018/4/8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0CEABBF-2AFC-4C1C-8492-ECD663A0B6A2}" type="slidenum">
              <a:rPr lang="zh-CN" altLang="en-US" smtClean="0"/>
              <a:t>‹#›</a:t>
            </a:fld>
            <a:endParaRPr lang="zh-CN" altLang="en-US"/>
          </a:p>
        </p:txBody>
      </p:sp>
    </p:spTree>
    <p:extLst>
      <p:ext uri="{BB962C8B-B14F-4D97-AF65-F5344CB8AC3E}">
        <p14:creationId xmlns:p14="http://schemas.microsoft.com/office/powerpoint/2010/main" val="4173315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4" cstate="email">
            <a:extLst>
              <a:ext uri="{28A0092B-C50C-407E-A947-70E740481C1C}">
                <a14:useLocalDpi xmlns:a14="http://schemas.microsoft.com/office/drawing/2010/main"/>
              </a:ext>
            </a:extLst>
          </a:blip>
          <a:stretch>
            <a:fillRect/>
          </a:stretch>
        </p:blipFill>
        <p:spPr>
          <a:xfrm>
            <a:off x="0" y="1"/>
            <a:ext cx="12192000" cy="6858000"/>
          </a:xfrm>
          <a:prstGeom prst="rect">
            <a:avLst/>
          </a:prstGeom>
        </p:spPr>
      </p:pic>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021D31-7EE1-47D1-80E2-DC44BC3FACBC}" type="datetimeFigureOut">
              <a:rPr lang="zh-CN" altLang="en-US" smtClean="0"/>
              <a:t>2018/4/8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CEABBF-2AFC-4C1C-8492-ECD663A0B6A2}" type="slidenum">
              <a:rPr lang="zh-CN" altLang="en-US" smtClean="0"/>
              <a:t>‹#›</a:t>
            </a:fld>
            <a:endParaRPr lang="zh-CN" altLang="en-US"/>
          </a:p>
        </p:txBody>
      </p:sp>
    </p:spTree>
    <p:extLst>
      <p:ext uri="{BB962C8B-B14F-4D97-AF65-F5344CB8AC3E}">
        <p14:creationId xmlns:p14="http://schemas.microsoft.com/office/powerpoint/2010/main" val="8788092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microsoft.com/office/2007/relationships/hdphoto" Target="../media/hdphoto2.wdp"/><Relationship Id="rId11" Type="http://schemas.openxmlformats.org/officeDocument/2006/relationships/image" Target="../media/image13.png"/><Relationship Id="rId5" Type="http://schemas.openxmlformats.org/officeDocument/2006/relationships/image" Target="../media/image8.png"/><Relationship Id="rId10" Type="http://schemas.openxmlformats.org/officeDocument/2006/relationships/image" Target="../media/image12.png"/><Relationship Id="rId4" Type="http://schemas.microsoft.com/office/2007/relationships/hdphoto" Target="../media/hdphoto1.wdp"/><Relationship Id="rId9"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flipV="1">
            <a:off x="0" y="1596572"/>
            <a:ext cx="12192000" cy="2177143"/>
          </a:xfrm>
          <a:prstGeom prst="line">
            <a:avLst/>
          </a:prstGeom>
          <a:ln>
            <a:solidFill>
              <a:schemeClr val="bg1">
                <a:alpha val="20000"/>
              </a:schemeClr>
            </a:solidFill>
          </a:ln>
          <a:effectLst>
            <a:glow rad="50800">
              <a:srgbClr val="9E255A">
                <a:alpha val="20000"/>
              </a:srgbClr>
            </a:glow>
          </a:effectLst>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0" y="1901372"/>
            <a:ext cx="12192000" cy="2177143"/>
          </a:xfrm>
          <a:prstGeom prst="line">
            <a:avLst/>
          </a:prstGeom>
          <a:ln>
            <a:solidFill>
              <a:schemeClr val="bg1"/>
            </a:solidFill>
          </a:ln>
          <a:effectLst>
            <a:glow rad="50800">
              <a:srgbClr val="9E255A">
                <a:alpha val="20000"/>
              </a:srgbClr>
            </a:glow>
          </a:effectLst>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0" y="2206172"/>
            <a:ext cx="12192000" cy="2177143"/>
          </a:xfrm>
          <a:prstGeom prst="line">
            <a:avLst/>
          </a:prstGeom>
          <a:ln>
            <a:solidFill>
              <a:schemeClr val="bg1">
                <a:alpha val="20000"/>
              </a:schemeClr>
            </a:solidFill>
          </a:ln>
          <a:effectLst>
            <a:glow rad="50800">
              <a:srgbClr val="9E255A">
                <a:alpha val="20000"/>
              </a:srgbClr>
            </a:glow>
          </a:effectLst>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4462462" y="1795463"/>
            <a:ext cx="3267075" cy="3267075"/>
          </a:xfrm>
          <a:prstGeom prst="ellipse">
            <a:avLst/>
          </a:prstGeom>
          <a:solidFill>
            <a:schemeClr val="bg1"/>
          </a:solidFill>
          <a:ln>
            <a:noFill/>
          </a:ln>
          <a:effectLst>
            <a:glow rad="355600">
              <a:schemeClr val="bg1">
                <a:alpha val="14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338040" y="1671041"/>
            <a:ext cx="3515917" cy="3515917"/>
          </a:xfrm>
          <a:prstGeom prst="ellipse">
            <a:avLst/>
          </a:prstGeom>
          <a:no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540196" y="3251921"/>
            <a:ext cx="674194" cy="674194"/>
          </a:xfrm>
          <a:prstGeom prst="ellipse">
            <a:avLst/>
          </a:prstGeom>
          <a:solidFill>
            <a:schemeClr val="bg1">
              <a:alpha val="37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8578358" y="1901372"/>
            <a:ext cx="1064719" cy="1064719"/>
          </a:xfrm>
          <a:prstGeom prst="ellipse">
            <a:avLst/>
          </a:prstGeom>
          <a:solidFill>
            <a:schemeClr val="bg1">
              <a:alpha val="37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461864" y="3149639"/>
            <a:ext cx="1209824" cy="1209824"/>
          </a:xfrm>
          <a:prstGeom prst="ellipse">
            <a:avLst/>
          </a:prstGeom>
          <a:solidFill>
            <a:schemeClr val="bg1">
              <a:alpha val="37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8130119" y="2217261"/>
            <a:ext cx="633265" cy="633265"/>
          </a:xfrm>
          <a:prstGeom prst="ellipse">
            <a:avLst/>
          </a:prstGeom>
          <a:solidFill>
            <a:schemeClr val="bg1">
              <a:alpha val="37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0777096" y="1213068"/>
            <a:ext cx="1705261" cy="1705261"/>
          </a:xfrm>
          <a:prstGeom prst="ellipse">
            <a:avLst/>
          </a:prstGeom>
          <a:solidFill>
            <a:schemeClr val="bg1">
              <a:alpha val="1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55081" y="3251921"/>
            <a:ext cx="1705261" cy="1705261"/>
          </a:xfrm>
          <a:prstGeom prst="ellipse">
            <a:avLst/>
          </a:prstGeom>
          <a:solidFill>
            <a:schemeClr val="bg1">
              <a:alpha val="3000"/>
            </a:schemeClr>
          </a:solidFill>
          <a:ln>
            <a:solidFill>
              <a:schemeClr val="bg1">
                <a:alpha val="10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4630961" y="2395734"/>
            <a:ext cx="2850460" cy="1323439"/>
          </a:xfrm>
          <a:prstGeom prst="rect">
            <a:avLst/>
          </a:prstGeom>
          <a:noFill/>
        </p:spPr>
        <p:txBody>
          <a:bodyPr wrap="none" rtlCol="0">
            <a:spAutoFit/>
          </a:bodyPr>
          <a:lstStyle/>
          <a:p>
            <a:pPr algn="ctr"/>
            <a:r>
              <a:rPr lang="en-US" altLang="zh-CN" sz="8000" dirty="0" smtClean="0">
                <a:latin typeface="方正兰亭超细黑简体" panose="02000000000000000000" pitchFamily="2" charset="-122"/>
                <a:ea typeface="方正兰亭超细黑简体" panose="02000000000000000000" pitchFamily="2" charset="-122"/>
              </a:rPr>
              <a:t>20XX</a:t>
            </a:r>
            <a:endParaRPr lang="zh-CN" altLang="en-US" sz="8000" dirty="0">
              <a:latin typeface="方正兰亭超细黑简体" panose="02000000000000000000" pitchFamily="2" charset="-122"/>
              <a:ea typeface="方正兰亭超细黑简体" panose="02000000000000000000" pitchFamily="2" charset="-122"/>
            </a:endParaRPr>
          </a:p>
        </p:txBody>
      </p:sp>
      <p:sp>
        <p:nvSpPr>
          <p:cNvPr id="23" name="文本框 22"/>
          <p:cNvSpPr txBox="1"/>
          <p:nvPr/>
        </p:nvSpPr>
        <p:spPr>
          <a:xfrm>
            <a:off x="5541999" y="4088452"/>
            <a:ext cx="1107996" cy="369332"/>
          </a:xfrm>
          <a:prstGeom prst="rect">
            <a:avLst/>
          </a:prstGeom>
          <a:noFill/>
        </p:spPr>
        <p:txBody>
          <a:bodyPr wrap="none" rtlCol="0">
            <a:spAutoFit/>
          </a:bodyPr>
          <a:lstStyle/>
          <a:p>
            <a:r>
              <a:rPr lang="zh-CN" altLang="en-US" dirty="0">
                <a:latin typeface="+mj-lt"/>
                <a:ea typeface="方正兰亭超细黑简体" panose="02000000000000000000" pitchFamily="2" charset="-122"/>
              </a:rPr>
              <a:t>星程素材</a:t>
            </a:r>
            <a:endParaRPr lang="zh-CN" altLang="en-US" dirty="0">
              <a:latin typeface="+mj-lt"/>
              <a:ea typeface="方正兰亭超细黑简体" panose="02000000000000000000" pitchFamily="2" charset="-122"/>
            </a:endParaRPr>
          </a:p>
        </p:txBody>
      </p:sp>
      <p:sp>
        <p:nvSpPr>
          <p:cNvPr id="24" name="文本框 23"/>
          <p:cNvSpPr txBox="1"/>
          <p:nvPr/>
        </p:nvSpPr>
        <p:spPr>
          <a:xfrm>
            <a:off x="4604243" y="3579059"/>
            <a:ext cx="2983509" cy="369332"/>
          </a:xfrm>
          <a:prstGeom prst="rect">
            <a:avLst/>
          </a:prstGeom>
          <a:noFill/>
        </p:spPr>
        <p:txBody>
          <a:bodyPr wrap="none" rtlCol="0">
            <a:spAutoFit/>
          </a:bodyPr>
          <a:lstStyle/>
          <a:p>
            <a:r>
              <a:rPr lang="zh-CN" altLang="en-US" dirty="0" smtClean="0">
                <a:latin typeface="方正兰亭超细黑简体" panose="02000000000000000000" pitchFamily="2" charset="-122"/>
                <a:ea typeface="方正兰亭超细黑简体" panose="02000000000000000000" pitchFamily="2" charset="-122"/>
              </a:rPr>
              <a:t>梦幻星空</a:t>
            </a:r>
            <a:r>
              <a:rPr lang="en-US" altLang="zh-CN" dirty="0" smtClean="0">
                <a:latin typeface="方正兰亭超细黑简体" panose="02000000000000000000" pitchFamily="2" charset="-122"/>
                <a:ea typeface="方正兰亭超细黑简体" panose="02000000000000000000" pitchFamily="2" charset="-122"/>
              </a:rPr>
              <a:t>IOS</a:t>
            </a:r>
            <a:r>
              <a:rPr lang="zh-CN" altLang="en-US" dirty="0" smtClean="0">
                <a:latin typeface="方正兰亭超细黑简体" panose="02000000000000000000" pitchFamily="2" charset="-122"/>
                <a:ea typeface="方正兰亭超细黑简体" panose="02000000000000000000" pitchFamily="2" charset="-122"/>
              </a:rPr>
              <a:t>风格</a:t>
            </a:r>
            <a:r>
              <a:rPr lang="en-US" altLang="zh-CN" dirty="0" smtClean="0">
                <a:latin typeface="方正兰亭超细黑简体" panose="02000000000000000000" pitchFamily="2" charset="-122"/>
                <a:ea typeface="方正兰亭超细黑简体" panose="02000000000000000000" pitchFamily="2" charset="-122"/>
              </a:rPr>
              <a:t>PPT</a:t>
            </a:r>
            <a:r>
              <a:rPr lang="zh-CN" altLang="en-US" dirty="0" smtClean="0">
                <a:latin typeface="方正兰亭超细黑简体" panose="02000000000000000000" pitchFamily="2" charset="-122"/>
                <a:ea typeface="方正兰亭超细黑简体" panose="02000000000000000000" pitchFamily="2" charset="-122"/>
              </a:rPr>
              <a:t>模板</a:t>
            </a:r>
            <a:endParaRPr lang="zh-CN" altLang="en-US" dirty="0">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21227909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77496" y="735283"/>
            <a:ext cx="3150723" cy="369332"/>
            <a:chOff x="508122" y="1079636"/>
            <a:chExt cx="2363042" cy="276999"/>
          </a:xfrm>
        </p:grpSpPr>
        <p:sp>
          <p:nvSpPr>
            <p:cNvPr id="4" name="图文框 3"/>
            <p:cNvSpPr/>
            <p:nvPr/>
          </p:nvSpPr>
          <p:spPr>
            <a:xfrm rot="5400000">
              <a:off x="508122" y="1125513"/>
              <a:ext cx="216024" cy="216024"/>
            </a:xfrm>
            <a:custGeom>
              <a:avLst/>
              <a:gdLst/>
              <a:ahLst/>
              <a:cxnLst/>
              <a:rect l="l" t="t" r="r" b="b"/>
              <a:pathLst>
                <a:path w="432048" h="432048">
                  <a:moveTo>
                    <a:pt x="54006" y="54006"/>
                  </a:moveTo>
                  <a:lnTo>
                    <a:pt x="54006" y="349306"/>
                  </a:lnTo>
                  <a:lnTo>
                    <a:pt x="214875" y="71946"/>
                  </a:lnTo>
                  <a:lnTo>
                    <a:pt x="378042" y="353268"/>
                  </a:lnTo>
                  <a:lnTo>
                    <a:pt x="378042" y="54006"/>
                  </a:lnTo>
                  <a:close/>
                  <a:moveTo>
                    <a:pt x="0" y="0"/>
                  </a:moveTo>
                  <a:lnTo>
                    <a:pt x="432048" y="0"/>
                  </a:lnTo>
                  <a:lnTo>
                    <a:pt x="432048" y="432048"/>
                  </a:lnTo>
                  <a:lnTo>
                    <a:pt x="0" y="432048"/>
                  </a:lnTo>
                  <a:close/>
                </a:path>
              </a:pathLst>
            </a:cu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755536" y="1079636"/>
              <a:ext cx="2115628" cy="276999"/>
            </a:xfrm>
            <a:prstGeom prst="rect">
              <a:avLst/>
            </a:prstGeom>
            <a:noFill/>
          </p:spPr>
          <p:txBody>
            <a:bodyPr wrap="none" rtlCol="0">
              <a:spAutoFit/>
            </a:bodyPr>
            <a:lstStyle/>
            <a:p>
              <a:r>
                <a:rPr lang="en-US" altLang="zh-CN" dirty="0" smtClean="0">
                  <a:solidFill>
                    <a:schemeClr val="bg1"/>
                  </a:solidFill>
                </a:rPr>
                <a:t>Add Graph Description Here</a:t>
              </a:r>
              <a:endParaRPr lang="zh-CN" altLang="en-US" dirty="0">
                <a:solidFill>
                  <a:schemeClr val="bg1"/>
                </a:solidFill>
              </a:endParaRPr>
            </a:p>
          </p:txBody>
        </p:sp>
      </p:grpSp>
      <p:grpSp>
        <p:nvGrpSpPr>
          <p:cNvPr id="128" name="组合 127"/>
          <p:cNvGrpSpPr/>
          <p:nvPr/>
        </p:nvGrpSpPr>
        <p:grpSpPr>
          <a:xfrm>
            <a:off x="1505293" y="3545140"/>
            <a:ext cx="1643644" cy="1645785"/>
            <a:chOff x="1727381" y="2703498"/>
            <a:chExt cx="1295511" cy="1297199"/>
          </a:xfrm>
        </p:grpSpPr>
        <p:sp>
          <p:nvSpPr>
            <p:cNvPr id="129" name="Oval 5"/>
            <p:cNvSpPr>
              <a:spLocks noChangeArrowheads="1"/>
            </p:cNvSpPr>
            <p:nvPr/>
          </p:nvSpPr>
          <p:spPr bwMode="auto">
            <a:xfrm>
              <a:off x="1909799" y="2885916"/>
              <a:ext cx="930674" cy="932362"/>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0" name="Freeform 6"/>
            <p:cNvSpPr>
              <a:spLocks/>
            </p:cNvSpPr>
            <p:nvPr/>
          </p:nvSpPr>
          <p:spPr bwMode="auto">
            <a:xfrm>
              <a:off x="2375981" y="2885916"/>
              <a:ext cx="464492" cy="466181"/>
            </a:xfrm>
            <a:custGeom>
              <a:avLst/>
              <a:gdLst>
                <a:gd name="T0" fmla="*/ 0 w 51"/>
                <a:gd name="T1" fmla="*/ 0 h 51"/>
                <a:gd name="T2" fmla="*/ 0 w 51"/>
                <a:gd name="T3" fmla="*/ 51 h 51"/>
                <a:gd name="T4" fmla="*/ 51 w 51"/>
                <a:gd name="T5" fmla="*/ 51 h 51"/>
                <a:gd name="T6" fmla="*/ 0 w 51"/>
                <a:gd name="T7" fmla="*/ 0 h 51"/>
              </a:gdLst>
              <a:ahLst/>
              <a:cxnLst>
                <a:cxn ang="0">
                  <a:pos x="T0" y="T1"/>
                </a:cxn>
                <a:cxn ang="0">
                  <a:pos x="T2" y="T3"/>
                </a:cxn>
                <a:cxn ang="0">
                  <a:pos x="T4" y="T5"/>
                </a:cxn>
                <a:cxn ang="0">
                  <a:pos x="T6" y="T7"/>
                </a:cxn>
              </a:cxnLst>
              <a:rect l="0" t="0" r="r" b="b"/>
              <a:pathLst>
                <a:path w="51" h="51">
                  <a:moveTo>
                    <a:pt x="0" y="0"/>
                  </a:moveTo>
                  <a:cubicBezTo>
                    <a:pt x="0" y="51"/>
                    <a:pt x="0" y="51"/>
                    <a:pt x="0" y="51"/>
                  </a:cubicBezTo>
                  <a:cubicBezTo>
                    <a:pt x="51" y="51"/>
                    <a:pt x="51" y="51"/>
                    <a:pt x="51" y="51"/>
                  </a:cubicBezTo>
                  <a:cubicBezTo>
                    <a:pt x="51" y="23"/>
                    <a:pt x="28" y="0"/>
                    <a:pt x="0" y="0"/>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7"/>
            <p:cNvSpPr>
              <a:spLocks noEditPoints="1"/>
            </p:cNvSpPr>
            <p:nvPr/>
          </p:nvSpPr>
          <p:spPr bwMode="auto">
            <a:xfrm>
              <a:off x="1727381" y="2703498"/>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3 h 142"/>
                <a:gd name="T12" fmla="*/ 9 w 142"/>
                <a:gd name="T13" fmla="*/ 71 h 142"/>
                <a:gd name="T14" fmla="*/ 71 w 142"/>
                <a:gd name="T15" fmla="*/ 10 h 142"/>
                <a:gd name="T16" fmla="*/ 132 w 142"/>
                <a:gd name="T17" fmla="*/ 71 h 142"/>
                <a:gd name="T18" fmla="*/ 71 w 142"/>
                <a:gd name="T19" fmla="*/ 13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3"/>
                  </a:moveTo>
                  <a:cubicBezTo>
                    <a:pt x="37" y="133"/>
                    <a:pt x="9" y="105"/>
                    <a:pt x="9" y="71"/>
                  </a:cubicBezTo>
                  <a:cubicBezTo>
                    <a:pt x="9" y="37"/>
                    <a:pt x="37" y="10"/>
                    <a:pt x="71" y="10"/>
                  </a:cubicBezTo>
                  <a:cubicBezTo>
                    <a:pt x="105" y="10"/>
                    <a:pt x="132" y="37"/>
                    <a:pt x="132" y="71"/>
                  </a:cubicBezTo>
                  <a:cubicBezTo>
                    <a:pt x="132" y="105"/>
                    <a:pt x="105" y="133"/>
                    <a:pt x="71" y="133"/>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32" name="组合 131"/>
          <p:cNvGrpSpPr/>
          <p:nvPr/>
        </p:nvGrpSpPr>
        <p:grpSpPr>
          <a:xfrm>
            <a:off x="4122441" y="3545140"/>
            <a:ext cx="1643644" cy="1645785"/>
            <a:chOff x="3298209" y="2703498"/>
            <a:chExt cx="1295511" cy="1297199"/>
          </a:xfrm>
        </p:grpSpPr>
        <p:sp>
          <p:nvSpPr>
            <p:cNvPr id="133" name="Oval 8"/>
            <p:cNvSpPr>
              <a:spLocks noChangeArrowheads="1"/>
            </p:cNvSpPr>
            <p:nvPr/>
          </p:nvSpPr>
          <p:spPr bwMode="auto">
            <a:xfrm>
              <a:off x="3480628" y="2885916"/>
              <a:ext cx="930674" cy="932362"/>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4" name="Freeform 9"/>
            <p:cNvSpPr>
              <a:spLocks/>
            </p:cNvSpPr>
            <p:nvPr/>
          </p:nvSpPr>
          <p:spPr bwMode="auto">
            <a:xfrm>
              <a:off x="3945120" y="2885916"/>
              <a:ext cx="466181" cy="776969"/>
            </a:xfrm>
            <a:custGeom>
              <a:avLst/>
              <a:gdLst>
                <a:gd name="T0" fmla="*/ 38 w 51"/>
                <a:gd name="T1" fmla="*/ 85 h 85"/>
                <a:gd name="T2" fmla="*/ 51 w 51"/>
                <a:gd name="T3" fmla="*/ 51 h 85"/>
                <a:gd name="T4" fmla="*/ 0 w 51"/>
                <a:gd name="T5" fmla="*/ 0 h 85"/>
                <a:gd name="T6" fmla="*/ 0 w 51"/>
                <a:gd name="T7" fmla="*/ 51 h 85"/>
                <a:gd name="T8" fmla="*/ 38 w 51"/>
                <a:gd name="T9" fmla="*/ 85 h 85"/>
              </a:gdLst>
              <a:ahLst/>
              <a:cxnLst>
                <a:cxn ang="0">
                  <a:pos x="T0" y="T1"/>
                </a:cxn>
                <a:cxn ang="0">
                  <a:pos x="T2" y="T3"/>
                </a:cxn>
                <a:cxn ang="0">
                  <a:pos x="T4" y="T5"/>
                </a:cxn>
                <a:cxn ang="0">
                  <a:pos x="T6" y="T7"/>
                </a:cxn>
                <a:cxn ang="0">
                  <a:pos x="T8" y="T9"/>
                </a:cxn>
              </a:cxnLst>
              <a:rect l="0" t="0" r="r" b="b"/>
              <a:pathLst>
                <a:path w="51" h="85">
                  <a:moveTo>
                    <a:pt x="38" y="85"/>
                  </a:moveTo>
                  <a:cubicBezTo>
                    <a:pt x="46" y="76"/>
                    <a:pt x="51" y="64"/>
                    <a:pt x="51" y="51"/>
                  </a:cubicBezTo>
                  <a:cubicBezTo>
                    <a:pt x="51" y="23"/>
                    <a:pt x="28" y="0"/>
                    <a:pt x="0" y="0"/>
                  </a:cubicBezTo>
                  <a:cubicBezTo>
                    <a:pt x="0" y="51"/>
                    <a:pt x="0" y="51"/>
                    <a:pt x="0" y="51"/>
                  </a:cubicBezTo>
                  <a:lnTo>
                    <a:pt x="38" y="85"/>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0"/>
            <p:cNvSpPr>
              <a:spLocks noEditPoints="1"/>
            </p:cNvSpPr>
            <p:nvPr/>
          </p:nvSpPr>
          <p:spPr bwMode="auto">
            <a:xfrm>
              <a:off x="3298209" y="2703498"/>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3 h 142"/>
                <a:gd name="T12" fmla="*/ 9 w 142"/>
                <a:gd name="T13" fmla="*/ 71 h 142"/>
                <a:gd name="T14" fmla="*/ 71 w 142"/>
                <a:gd name="T15" fmla="*/ 10 h 142"/>
                <a:gd name="T16" fmla="*/ 132 w 142"/>
                <a:gd name="T17" fmla="*/ 71 h 142"/>
                <a:gd name="T18" fmla="*/ 71 w 142"/>
                <a:gd name="T19" fmla="*/ 13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3"/>
                  </a:moveTo>
                  <a:cubicBezTo>
                    <a:pt x="37" y="133"/>
                    <a:pt x="9" y="105"/>
                    <a:pt x="9" y="71"/>
                  </a:cubicBezTo>
                  <a:cubicBezTo>
                    <a:pt x="9" y="37"/>
                    <a:pt x="37" y="10"/>
                    <a:pt x="71" y="10"/>
                  </a:cubicBezTo>
                  <a:cubicBezTo>
                    <a:pt x="105" y="10"/>
                    <a:pt x="132" y="37"/>
                    <a:pt x="132" y="71"/>
                  </a:cubicBezTo>
                  <a:cubicBezTo>
                    <a:pt x="132" y="105"/>
                    <a:pt x="105" y="133"/>
                    <a:pt x="71" y="133"/>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36" name="组合 135"/>
          <p:cNvGrpSpPr/>
          <p:nvPr/>
        </p:nvGrpSpPr>
        <p:grpSpPr>
          <a:xfrm>
            <a:off x="6740660" y="3545140"/>
            <a:ext cx="1645787" cy="1645785"/>
            <a:chOff x="4657904" y="2703498"/>
            <a:chExt cx="1297200" cy="1297199"/>
          </a:xfrm>
        </p:grpSpPr>
        <p:sp>
          <p:nvSpPr>
            <p:cNvPr id="137" name="Oval 11"/>
            <p:cNvSpPr>
              <a:spLocks noChangeArrowheads="1"/>
            </p:cNvSpPr>
            <p:nvPr/>
          </p:nvSpPr>
          <p:spPr bwMode="auto">
            <a:xfrm>
              <a:off x="4840323" y="2885916"/>
              <a:ext cx="932363" cy="932362"/>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8" name="Freeform 12"/>
            <p:cNvSpPr>
              <a:spLocks/>
            </p:cNvSpPr>
            <p:nvPr/>
          </p:nvSpPr>
          <p:spPr bwMode="auto">
            <a:xfrm>
              <a:off x="5306504" y="2885916"/>
              <a:ext cx="466181" cy="932362"/>
            </a:xfrm>
            <a:custGeom>
              <a:avLst/>
              <a:gdLst>
                <a:gd name="T0" fmla="*/ 51 w 51"/>
                <a:gd name="T1" fmla="*/ 51 h 102"/>
                <a:gd name="T2" fmla="*/ 0 w 51"/>
                <a:gd name="T3" fmla="*/ 0 h 102"/>
                <a:gd name="T4" fmla="*/ 0 w 51"/>
                <a:gd name="T5" fmla="*/ 102 h 102"/>
                <a:gd name="T6" fmla="*/ 51 w 51"/>
                <a:gd name="T7" fmla="*/ 51 h 102"/>
              </a:gdLst>
              <a:ahLst/>
              <a:cxnLst>
                <a:cxn ang="0">
                  <a:pos x="T0" y="T1"/>
                </a:cxn>
                <a:cxn ang="0">
                  <a:pos x="T2" y="T3"/>
                </a:cxn>
                <a:cxn ang="0">
                  <a:pos x="T4" y="T5"/>
                </a:cxn>
                <a:cxn ang="0">
                  <a:pos x="T6" y="T7"/>
                </a:cxn>
              </a:cxnLst>
              <a:rect l="0" t="0" r="r" b="b"/>
              <a:pathLst>
                <a:path w="51" h="102">
                  <a:moveTo>
                    <a:pt x="51" y="51"/>
                  </a:moveTo>
                  <a:cubicBezTo>
                    <a:pt x="51" y="23"/>
                    <a:pt x="28" y="0"/>
                    <a:pt x="0" y="0"/>
                  </a:cubicBezTo>
                  <a:cubicBezTo>
                    <a:pt x="0" y="102"/>
                    <a:pt x="0" y="102"/>
                    <a:pt x="0" y="102"/>
                  </a:cubicBezTo>
                  <a:cubicBezTo>
                    <a:pt x="28" y="102"/>
                    <a:pt x="51" y="79"/>
                    <a:pt x="51" y="51"/>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3"/>
            <p:cNvSpPr>
              <a:spLocks noEditPoints="1"/>
            </p:cNvSpPr>
            <p:nvPr/>
          </p:nvSpPr>
          <p:spPr bwMode="auto">
            <a:xfrm>
              <a:off x="4657904" y="2703498"/>
              <a:ext cx="1297200"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3 h 142"/>
                <a:gd name="T12" fmla="*/ 10 w 142"/>
                <a:gd name="T13" fmla="*/ 71 h 142"/>
                <a:gd name="T14" fmla="*/ 71 w 142"/>
                <a:gd name="T15" fmla="*/ 10 h 142"/>
                <a:gd name="T16" fmla="*/ 133 w 142"/>
                <a:gd name="T17" fmla="*/ 71 h 142"/>
                <a:gd name="T18" fmla="*/ 71 w 142"/>
                <a:gd name="T19" fmla="*/ 13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3"/>
                  </a:moveTo>
                  <a:cubicBezTo>
                    <a:pt x="37" y="133"/>
                    <a:pt x="10" y="105"/>
                    <a:pt x="10" y="71"/>
                  </a:cubicBezTo>
                  <a:cubicBezTo>
                    <a:pt x="10" y="37"/>
                    <a:pt x="37" y="10"/>
                    <a:pt x="71" y="10"/>
                  </a:cubicBezTo>
                  <a:cubicBezTo>
                    <a:pt x="105" y="10"/>
                    <a:pt x="133" y="37"/>
                    <a:pt x="133" y="71"/>
                  </a:cubicBezTo>
                  <a:cubicBezTo>
                    <a:pt x="133" y="105"/>
                    <a:pt x="105" y="133"/>
                    <a:pt x="71" y="133"/>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40" name="组合 139"/>
          <p:cNvGrpSpPr/>
          <p:nvPr/>
        </p:nvGrpSpPr>
        <p:grpSpPr>
          <a:xfrm>
            <a:off x="9361023" y="3545140"/>
            <a:ext cx="1643644" cy="1645785"/>
            <a:chOff x="6110498" y="2703498"/>
            <a:chExt cx="1295511" cy="1297199"/>
          </a:xfrm>
        </p:grpSpPr>
        <p:sp>
          <p:nvSpPr>
            <p:cNvPr id="141" name="Oval 14"/>
            <p:cNvSpPr>
              <a:spLocks noChangeArrowheads="1"/>
            </p:cNvSpPr>
            <p:nvPr/>
          </p:nvSpPr>
          <p:spPr bwMode="auto">
            <a:xfrm>
              <a:off x="6292917" y="2885916"/>
              <a:ext cx="930674" cy="932362"/>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2" name="Freeform 15"/>
            <p:cNvSpPr>
              <a:spLocks/>
            </p:cNvSpPr>
            <p:nvPr/>
          </p:nvSpPr>
          <p:spPr bwMode="auto">
            <a:xfrm>
              <a:off x="6292917" y="2885916"/>
              <a:ext cx="930674" cy="932362"/>
            </a:xfrm>
            <a:custGeom>
              <a:avLst/>
              <a:gdLst>
                <a:gd name="T0" fmla="*/ 51 w 102"/>
                <a:gd name="T1" fmla="*/ 0 h 102"/>
                <a:gd name="T2" fmla="*/ 51 w 102"/>
                <a:gd name="T3" fmla="*/ 51 h 102"/>
                <a:gd name="T4" fmla="*/ 0 w 102"/>
                <a:gd name="T5" fmla="*/ 51 h 102"/>
                <a:gd name="T6" fmla="*/ 51 w 102"/>
                <a:gd name="T7" fmla="*/ 102 h 102"/>
                <a:gd name="T8" fmla="*/ 102 w 102"/>
                <a:gd name="T9" fmla="*/ 51 h 102"/>
                <a:gd name="T10" fmla="*/ 51 w 102"/>
                <a:gd name="T11" fmla="*/ 0 h 102"/>
              </a:gdLst>
              <a:ahLst/>
              <a:cxnLst>
                <a:cxn ang="0">
                  <a:pos x="T0" y="T1"/>
                </a:cxn>
                <a:cxn ang="0">
                  <a:pos x="T2" y="T3"/>
                </a:cxn>
                <a:cxn ang="0">
                  <a:pos x="T4" y="T5"/>
                </a:cxn>
                <a:cxn ang="0">
                  <a:pos x="T6" y="T7"/>
                </a:cxn>
                <a:cxn ang="0">
                  <a:pos x="T8" y="T9"/>
                </a:cxn>
                <a:cxn ang="0">
                  <a:pos x="T10" y="T11"/>
                </a:cxn>
              </a:cxnLst>
              <a:rect l="0" t="0" r="r" b="b"/>
              <a:pathLst>
                <a:path w="102" h="102">
                  <a:moveTo>
                    <a:pt x="51" y="0"/>
                  </a:moveTo>
                  <a:cubicBezTo>
                    <a:pt x="51" y="51"/>
                    <a:pt x="51" y="51"/>
                    <a:pt x="51" y="51"/>
                  </a:cubicBezTo>
                  <a:cubicBezTo>
                    <a:pt x="0" y="51"/>
                    <a:pt x="0" y="51"/>
                    <a:pt x="0" y="51"/>
                  </a:cubicBezTo>
                  <a:cubicBezTo>
                    <a:pt x="0" y="79"/>
                    <a:pt x="23" y="102"/>
                    <a:pt x="51" y="102"/>
                  </a:cubicBezTo>
                  <a:cubicBezTo>
                    <a:pt x="79" y="102"/>
                    <a:pt x="102" y="79"/>
                    <a:pt x="102" y="51"/>
                  </a:cubicBezTo>
                  <a:cubicBezTo>
                    <a:pt x="102" y="23"/>
                    <a:pt x="79" y="0"/>
                    <a:pt x="51" y="0"/>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6"/>
            <p:cNvSpPr>
              <a:spLocks noEditPoints="1"/>
            </p:cNvSpPr>
            <p:nvPr/>
          </p:nvSpPr>
          <p:spPr bwMode="auto">
            <a:xfrm>
              <a:off x="6110498" y="2703498"/>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3 h 142"/>
                <a:gd name="T12" fmla="*/ 9 w 142"/>
                <a:gd name="T13" fmla="*/ 71 h 142"/>
                <a:gd name="T14" fmla="*/ 71 w 142"/>
                <a:gd name="T15" fmla="*/ 10 h 142"/>
                <a:gd name="T16" fmla="*/ 133 w 142"/>
                <a:gd name="T17" fmla="*/ 71 h 142"/>
                <a:gd name="T18" fmla="*/ 71 w 142"/>
                <a:gd name="T19" fmla="*/ 13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3"/>
                  </a:moveTo>
                  <a:cubicBezTo>
                    <a:pt x="37" y="133"/>
                    <a:pt x="9" y="105"/>
                    <a:pt x="9" y="71"/>
                  </a:cubicBezTo>
                  <a:cubicBezTo>
                    <a:pt x="9" y="37"/>
                    <a:pt x="37" y="10"/>
                    <a:pt x="71" y="10"/>
                  </a:cubicBezTo>
                  <a:cubicBezTo>
                    <a:pt x="105" y="10"/>
                    <a:pt x="133" y="37"/>
                    <a:pt x="133" y="71"/>
                  </a:cubicBezTo>
                  <a:cubicBezTo>
                    <a:pt x="133" y="105"/>
                    <a:pt x="105" y="133"/>
                    <a:pt x="71" y="133"/>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44" name="组合 143"/>
          <p:cNvGrpSpPr/>
          <p:nvPr/>
        </p:nvGrpSpPr>
        <p:grpSpPr>
          <a:xfrm>
            <a:off x="9361023" y="1319514"/>
            <a:ext cx="1643644" cy="1645785"/>
            <a:chOff x="6110498" y="1142805"/>
            <a:chExt cx="1295511" cy="1297199"/>
          </a:xfrm>
        </p:grpSpPr>
        <p:sp>
          <p:nvSpPr>
            <p:cNvPr id="145" name="Oval 17"/>
            <p:cNvSpPr>
              <a:spLocks noChangeArrowheads="1"/>
            </p:cNvSpPr>
            <p:nvPr/>
          </p:nvSpPr>
          <p:spPr bwMode="auto">
            <a:xfrm>
              <a:off x="6292917" y="1316778"/>
              <a:ext cx="930674" cy="930673"/>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6" name="Freeform 18"/>
            <p:cNvSpPr>
              <a:spLocks/>
            </p:cNvSpPr>
            <p:nvPr/>
          </p:nvSpPr>
          <p:spPr bwMode="auto">
            <a:xfrm>
              <a:off x="6292917" y="1316778"/>
              <a:ext cx="930674" cy="930673"/>
            </a:xfrm>
            <a:custGeom>
              <a:avLst/>
              <a:gdLst>
                <a:gd name="T0" fmla="*/ 51 w 102"/>
                <a:gd name="T1" fmla="*/ 0 h 102"/>
                <a:gd name="T2" fmla="*/ 51 w 102"/>
                <a:gd name="T3" fmla="*/ 51 h 102"/>
                <a:gd name="T4" fmla="*/ 0 w 102"/>
                <a:gd name="T5" fmla="*/ 51 h 102"/>
                <a:gd name="T6" fmla="*/ 51 w 102"/>
                <a:gd name="T7" fmla="*/ 102 h 102"/>
                <a:gd name="T8" fmla="*/ 102 w 102"/>
                <a:gd name="T9" fmla="*/ 51 h 102"/>
                <a:gd name="T10" fmla="*/ 51 w 102"/>
                <a:gd name="T11" fmla="*/ 0 h 102"/>
              </a:gdLst>
              <a:ahLst/>
              <a:cxnLst>
                <a:cxn ang="0">
                  <a:pos x="T0" y="T1"/>
                </a:cxn>
                <a:cxn ang="0">
                  <a:pos x="T2" y="T3"/>
                </a:cxn>
                <a:cxn ang="0">
                  <a:pos x="T4" y="T5"/>
                </a:cxn>
                <a:cxn ang="0">
                  <a:pos x="T6" y="T7"/>
                </a:cxn>
                <a:cxn ang="0">
                  <a:pos x="T8" y="T9"/>
                </a:cxn>
                <a:cxn ang="0">
                  <a:pos x="T10" y="T11"/>
                </a:cxn>
              </a:cxnLst>
              <a:rect l="0" t="0" r="r" b="b"/>
              <a:pathLst>
                <a:path w="102" h="102">
                  <a:moveTo>
                    <a:pt x="51" y="0"/>
                  </a:moveTo>
                  <a:cubicBezTo>
                    <a:pt x="51" y="51"/>
                    <a:pt x="51" y="51"/>
                    <a:pt x="51" y="51"/>
                  </a:cubicBezTo>
                  <a:cubicBezTo>
                    <a:pt x="0" y="51"/>
                    <a:pt x="0" y="51"/>
                    <a:pt x="0" y="51"/>
                  </a:cubicBezTo>
                  <a:cubicBezTo>
                    <a:pt x="0" y="79"/>
                    <a:pt x="23" y="102"/>
                    <a:pt x="51" y="102"/>
                  </a:cubicBezTo>
                  <a:cubicBezTo>
                    <a:pt x="79" y="102"/>
                    <a:pt x="102" y="79"/>
                    <a:pt x="102" y="51"/>
                  </a:cubicBezTo>
                  <a:cubicBezTo>
                    <a:pt x="102" y="22"/>
                    <a:pt x="79" y="0"/>
                    <a:pt x="51" y="0"/>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9"/>
            <p:cNvSpPr>
              <a:spLocks noEditPoints="1"/>
            </p:cNvSpPr>
            <p:nvPr/>
          </p:nvSpPr>
          <p:spPr bwMode="auto">
            <a:xfrm>
              <a:off x="6110498" y="1142805"/>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2 h 142"/>
                <a:gd name="T12" fmla="*/ 9 w 142"/>
                <a:gd name="T13" fmla="*/ 71 h 142"/>
                <a:gd name="T14" fmla="*/ 71 w 142"/>
                <a:gd name="T15" fmla="*/ 9 h 142"/>
                <a:gd name="T16" fmla="*/ 133 w 142"/>
                <a:gd name="T17" fmla="*/ 71 h 142"/>
                <a:gd name="T18" fmla="*/ 71 w 142"/>
                <a:gd name="T19"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2"/>
                  </a:moveTo>
                  <a:cubicBezTo>
                    <a:pt x="37" y="132"/>
                    <a:pt x="9" y="105"/>
                    <a:pt x="9" y="71"/>
                  </a:cubicBezTo>
                  <a:cubicBezTo>
                    <a:pt x="9" y="37"/>
                    <a:pt x="37" y="9"/>
                    <a:pt x="71" y="9"/>
                  </a:cubicBezTo>
                  <a:cubicBezTo>
                    <a:pt x="105" y="9"/>
                    <a:pt x="133" y="37"/>
                    <a:pt x="133" y="71"/>
                  </a:cubicBezTo>
                  <a:cubicBezTo>
                    <a:pt x="133" y="105"/>
                    <a:pt x="105" y="132"/>
                    <a:pt x="71" y="132"/>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48" name="组合 147"/>
          <p:cNvGrpSpPr/>
          <p:nvPr/>
        </p:nvGrpSpPr>
        <p:grpSpPr>
          <a:xfrm>
            <a:off x="6740660" y="1319514"/>
            <a:ext cx="1645787" cy="1645785"/>
            <a:chOff x="4657904" y="1142805"/>
            <a:chExt cx="1297200" cy="1297199"/>
          </a:xfrm>
        </p:grpSpPr>
        <p:sp>
          <p:nvSpPr>
            <p:cNvPr id="149" name="Oval 20"/>
            <p:cNvSpPr>
              <a:spLocks noChangeArrowheads="1"/>
            </p:cNvSpPr>
            <p:nvPr/>
          </p:nvSpPr>
          <p:spPr bwMode="auto">
            <a:xfrm>
              <a:off x="4840323" y="1316778"/>
              <a:ext cx="932363" cy="930673"/>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0" name="Freeform 21"/>
            <p:cNvSpPr>
              <a:spLocks/>
            </p:cNvSpPr>
            <p:nvPr/>
          </p:nvSpPr>
          <p:spPr bwMode="auto">
            <a:xfrm>
              <a:off x="5306504" y="1316778"/>
              <a:ext cx="466181" cy="930673"/>
            </a:xfrm>
            <a:custGeom>
              <a:avLst/>
              <a:gdLst>
                <a:gd name="T0" fmla="*/ 51 w 51"/>
                <a:gd name="T1" fmla="*/ 51 h 102"/>
                <a:gd name="T2" fmla="*/ 0 w 51"/>
                <a:gd name="T3" fmla="*/ 0 h 102"/>
                <a:gd name="T4" fmla="*/ 0 w 51"/>
                <a:gd name="T5" fmla="*/ 102 h 102"/>
                <a:gd name="T6" fmla="*/ 51 w 51"/>
                <a:gd name="T7" fmla="*/ 51 h 102"/>
              </a:gdLst>
              <a:ahLst/>
              <a:cxnLst>
                <a:cxn ang="0">
                  <a:pos x="T0" y="T1"/>
                </a:cxn>
                <a:cxn ang="0">
                  <a:pos x="T2" y="T3"/>
                </a:cxn>
                <a:cxn ang="0">
                  <a:pos x="T4" y="T5"/>
                </a:cxn>
                <a:cxn ang="0">
                  <a:pos x="T6" y="T7"/>
                </a:cxn>
              </a:cxnLst>
              <a:rect l="0" t="0" r="r" b="b"/>
              <a:pathLst>
                <a:path w="51" h="102">
                  <a:moveTo>
                    <a:pt x="51" y="51"/>
                  </a:moveTo>
                  <a:cubicBezTo>
                    <a:pt x="51" y="22"/>
                    <a:pt x="28" y="0"/>
                    <a:pt x="0" y="0"/>
                  </a:cubicBezTo>
                  <a:cubicBezTo>
                    <a:pt x="0" y="102"/>
                    <a:pt x="0" y="102"/>
                    <a:pt x="0" y="102"/>
                  </a:cubicBezTo>
                  <a:cubicBezTo>
                    <a:pt x="28" y="102"/>
                    <a:pt x="51" y="79"/>
                    <a:pt x="51" y="51"/>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22"/>
            <p:cNvSpPr>
              <a:spLocks noEditPoints="1"/>
            </p:cNvSpPr>
            <p:nvPr/>
          </p:nvSpPr>
          <p:spPr bwMode="auto">
            <a:xfrm>
              <a:off x="4657904" y="1142805"/>
              <a:ext cx="1297200"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2 h 142"/>
                <a:gd name="T12" fmla="*/ 10 w 142"/>
                <a:gd name="T13" fmla="*/ 71 h 142"/>
                <a:gd name="T14" fmla="*/ 71 w 142"/>
                <a:gd name="T15" fmla="*/ 9 h 142"/>
                <a:gd name="T16" fmla="*/ 133 w 142"/>
                <a:gd name="T17" fmla="*/ 71 h 142"/>
                <a:gd name="T18" fmla="*/ 71 w 142"/>
                <a:gd name="T19"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2"/>
                  </a:moveTo>
                  <a:cubicBezTo>
                    <a:pt x="37" y="132"/>
                    <a:pt x="10" y="105"/>
                    <a:pt x="10" y="71"/>
                  </a:cubicBezTo>
                  <a:cubicBezTo>
                    <a:pt x="10" y="37"/>
                    <a:pt x="37" y="9"/>
                    <a:pt x="71" y="9"/>
                  </a:cubicBezTo>
                  <a:cubicBezTo>
                    <a:pt x="105" y="9"/>
                    <a:pt x="133" y="37"/>
                    <a:pt x="133" y="71"/>
                  </a:cubicBezTo>
                  <a:cubicBezTo>
                    <a:pt x="133" y="105"/>
                    <a:pt x="105" y="132"/>
                    <a:pt x="71" y="132"/>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52" name="组合 151"/>
          <p:cNvGrpSpPr/>
          <p:nvPr/>
        </p:nvGrpSpPr>
        <p:grpSpPr>
          <a:xfrm>
            <a:off x="4122441" y="1319514"/>
            <a:ext cx="1643644" cy="1645785"/>
            <a:chOff x="3298209" y="1142805"/>
            <a:chExt cx="1295511" cy="1297199"/>
          </a:xfrm>
        </p:grpSpPr>
        <p:sp>
          <p:nvSpPr>
            <p:cNvPr id="153" name="Oval 23"/>
            <p:cNvSpPr>
              <a:spLocks noChangeArrowheads="1"/>
            </p:cNvSpPr>
            <p:nvPr/>
          </p:nvSpPr>
          <p:spPr bwMode="auto">
            <a:xfrm>
              <a:off x="3480628" y="1316778"/>
              <a:ext cx="930674" cy="930673"/>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4" name="Freeform 24"/>
            <p:cNvSpPr>
              <a:spLocks/>
            </p:cNvSpPr>
            <p:nvPr/>
          </p:nvSpPr>
          <p:spPr bwMode="auto">
            <a:xfrm>
              <a:off x="3945120" y="1316778"/>
              <a:ext cx="466181" cy="766834"/>
            </a:xfrm>
            <a:custGeom>
              <a:avLst/>
              <a:gdLst>
                <a:gd name="T0" fmla="*/ 38 w 51"/>
                <a:gd name="T1" fmla="*/ 84 h 84"/>
                <a:gd name="T2" fmla="*/ 51 w 51"/>
                <a:gd name="T3" fmla="*/ 51 h 84"/>
                <a:gd name="T4" fmla="*/ 0 w 51"/>
                <a:gd name="T5" fmla="*/ 0 h 84"/>
                <a:gd name="T6" fmla="*/ 0 w 51"/>
                <a:gd name="T7" fmla="*/ 51 h 84"/>
                <a:gd name="T8" fmla="*/ 38 w 51"/>
                <a:gd name="T9" fmla="*/ 84 h 84"/>
              </a:gdLst>
              <a:ahLst/>
              <a:cxnLst>
                <a:cxn ang="0">
                  <a:pos x="T0" y="T1"/>
                </a:cxn>
                <a:cxn ang="0">
                  <a:pos x="T2" y="T3"/>
                </a:cxn>
                <a:cxn ang="0">
                  <a:pos x="T4" y="T5"/>
                </a:cxn>
                <a:cxn ang="0">
                  <a:pos x="T6" y="T7"/>
                </a:cxn>
                <a:cxn ang="0">
                  <a:pos x="T8" y="T9"/>
                </a:cxn>
              </a:cxnLst>
              <a:rect l="0" t="0" r="r" b="b"/>
              <a:pathLst>
                <a:path w="51" h="84">
                  <a:moveTo>
                    <a:pt x="38" y="84"/>
                  </a:moveTo>
                  <a:cubicBezTo>
                    <a:pt x="46" y="75"/>
                    <a:pt x="51" y="63"/>
                    <a:pt x="51" y="51"/>
                  </a:cubicBezTo>
                  <a:cubicBezTo>
                    <a:pt x="51" y="22"/>
                    <a:pt x="28" y="0"/>
                    <a:pt x="0" y="0"/>
                  </a:cubicBezTo>
                  <a:cubicBezTo>
                    <a:pt x="0" y="51"/>
                    <a:pt x="0" y="51"/>
                    <a:pt x="0" y="51"/>
                  </a:cubicBezTo>
                  <a:lnTo>
                    <a:pt x="38" y="84"/>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25"/>
            <p:cNvSpPr>
              <a:spLocks noEditPoints="1"/>
            </p:cNvSpPr>
            <p:nvPr/>
          </p:nvSpPr>
          <p:spPr bwMode="auto">
            <a:xfrm>
              <a:off x="3298209" y="1142805"/>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2 h 142"/>
                <a:gd name="T12" fmla="*/ 9 w 142"/>
                <a:gd name="T13" fmla="*/ 71 h 142"/>
                <a:gd name="T14" fmla="*/ 71 w 142"/>
                <a:gd name="T15" fmla="*/ 9 h 142"/>
                <a:gd name="T16" fmla="*/ 132 w 142"/>
                <a:gd name="T17" fmla="*/ 71 h 142"/>
                <a:gd name="T18" fmla="*/ 71 w 142"/>
                <a:gd name="T19"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2"/>
                  </a:moveTo>
                  <a:cubicBezTo>
                    <a:pt x="37" y="132"/>
                    <a:pt x="9" y="105"/>
                    <a:pt x="9" y="71"/>
                  </a:cubicBezTo>
                  <a:cubicBezTo>
                    <a:pt x="9" y="37"/>
                    <a:pt x="37" y="9"/>
                    <a:pt x="71" y="9"/>
                  </a:cubicBezTo>
                  <a:cubicBezTo>
                    <a:pt x="105" y="9"/>
                    <a:pt x="132" y="37"/>
                    <a:pt x="132" y="71"/>
                  </a:cubicBezTo>
                  <a:cubicBezTo>
                    <a:pt x="132" y="105"/>
                    <a:pt x="105" y="132"/>
                    <a:pt x="71" y="132"/>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56" name="组合 155"/>
          <p:cNvGrpSpPr/>
          <p:nvPr/>
        </p:nvGrpSpPr>
        <p:grpSpPr>
          <a:xfrm>
            <a:off x="1504222" y="1319514"/>
            <a:ext cx="1643644" cy="1645785"/>
            <a:chOff x="1727381" y="1142805"/>
            <a:chExt cx="1295511" cy="1297199"/>
          </a:xfrm>
        </p:grpSpPr>
        <p:sp>
          <p:nvSpPr>
            <p:cNvPr id="157" name="Oval 26"/>
            <p:cNvSpPr>
              <a:spLocks noChangeArrowheads="1"/>
            </p:cNvSpPr>
            <p:nvPr/>
          </p:nvSpPr>
          <p:spPr bwMode="auto">
            <a:xfrm>
              <a:off x="1909799" y="1316778"/>
              <a:ext cx="930674" cy="930673"/>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8" name="Freeform 27"/>
            <p:cNvSpPr>
              <a:spLocks/>
            </p:cNvSpPr>
            <p:nvPr/>
          </p:nvSpPr>
          <p:spPr bwMode="auto">
            <a:xfrm>
              <a:off x="2375981" y="1316778"/>
              <a:ext cx="464492" cy="466181"/>
            </a:xfrm>
            <a:custGeom>
              <a:avLst/>
              <a:gdLst>
                <a:gd name="T0" fmla="*/ 0 w 51"/>
                <a:gd name="T1" fmla="*/ 0 h 51"/>
                <a:gd name="T2" fmla="*/ 0 w 51"/>
                <a:gd name="T3" fmla="*/ 51 h 51"/>
                <a:gd name="T4" fmla="*/ 51 w 51"/>
                <a:gd name="T5" fmla="*/ 51 h 51"/>
                <a:gd name="T6" fmla="*/ 0 w 51"/>
                <a:gd name="T7" fmla="*/ 0 h 51"/>
              </a:gdLst>
              <a:ahLst/>
              <a:cxnLst>
                <a:cxn ang="0">
                  <a:pos x="T0" y="T1"/>
                </a:cxn>
                <a:cxn ang="0">
                  <a:pos x="T2" y="T3"/>
                </a:cxn>
                <a:cxn ang="0">
                  <a:pos x="T4" y="T5"/>
                </a:cxn>
                <a:cxn ang="0">
                  <a:pos x="T6" y="T7"/>
                </a:cxn>
              </a:cxnLst>
              <a:rect l="0" t="0" r="r" b="b"/>
              <a:pathLst>
                <a:path w="51" h="51">
                  <a:moveTo>
                    <a:pt x="0" y="0"/>
                  </a:moveTo>
                  <a:cubicBezTo>
                    <a:pt x="0" y="51"/>
                    <a:pt x="0" y="51"/>
                    <a:pt x="0" y="51"/>
                  </a:cubicBezTo>
                  <a:cubicBezTo>
                    <a:pt x="51" y="51"/>
                    <a:pt x="51" y="51"/>
                    <a:pt x="51" y="51"/>
                  </a:cubicBezTo>
                  <a:cubicBezTo>
                    <a:pt x="51" y="22"/>
                    <a:pt x="28" y="0"/>
                    <a:pt x="0" y="0"/>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28"/>
            <p:cNvSpPr>
              <a:spLocks noEditPoints="1"/>
            </p:cNvSpPr>
            <p:nvPr/>
          </p:nvSpPr>
          <p:spPr bwMode="auto">
            <a:xfrm>
              <a:off x="1727381" y="1142805"/>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2 h 142"/>
                <a:gd name="T12" fmla="*/ 9 w 142"/>
                <a:gd name="T13" fmla="*/ 71 h 142"/>
                <a:gd name="T14" fmla="*/ 71 w 142"/>
                <a:gd name="T15" fmla="*/ 9 h 142"/>
                <a:gd name="T16" fmla="*/ 132 w 142"/>
                <a:gd name="T17" fmla="*/ 71 h 142"/>
                <a:gd name="T18" fmla="*/ 71 w 142"/>
                <a:gd name="T19"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2"/>
                  </a:moveTo>
                  <a:cubicBezTo>
                    <a:pt x="37" y="132"/>
                    <a:pt x="9" y="105"/>
                    <a:pt x="9" y="71"/>
                  </a:cubicBezTo>
                  <a:cubicBezTo>
                    <a:pt x="9" y="37"/>
                    <a:pt x="37" y="9"/>
                    <a:pt x="71" y="9"/>
                  </a:cubicBezTo>
                  <a:cubicBezTo>
                    <a:pt x="105" y="9"/>
                    <a:pt x="132" y="37"/>
                    <a:pt x="132" y="71"/>
                  </a:cubicBezTo>
                  <a:cubicBezTo>
                    <a:pt x="132" y="105"/>
                    <a:pt x="105" y="132"/>
                    <a:pt x="71" y="132"/>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160" name="TextBox 692"/>
          <p:cNvSpPr txBox="1"/>
          <p:nvPr/>
        </p:nvSpPr>
        <p:spPr bwMode="auto">
          <a:xfrm>
            <a:off x="1689973" y="3056843"/>
            <a:ext cx="1272143" cy="369332"/>
          </a:xfrm>
          <a:prstGeom prst="rect">
            <a:avLst/>
          </a:prstGeom>
          <a:noFill/>
        </p:spPr>
        <p:txBody>
          <a:bodyPr wrap="none" lIns="121917" tIns="60958" rIns="121917" bIns="60958">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600" spc="400" dirty="0">
                <a:solidFill>
                  <a:schemeClr val="bg1"/>
                </a:solidFill>
                <a:latin typeface="微软雅黑" pitchFamily="34" charset="-122"/>
                <a:ea typeface="微软雅黑" pitchFamily="34" charset="-122"/>
                <a:cs typeface="Arial" pitchFamily="34" charset="0"/>
              </a:rPr>
              <a:t>添加标题</a:t>
            </a:r>
          </a:p>
        </p:txBody>
      </p:sp>
      <p:sp>
        <p:nvSpPr>
          <p:cNvPr id="161" name="TextBox 692"/>
          <p:cNvSpPr txBox="1"/>
          <p:nvPr/>
        </p:nvSpPr>
        <p:spPr bwMode="auto">
          <a:xfrm>
            <a:off x="4308906" y="3056843"/>
            <a:ext cx="1272143" cy="369332"/>
          </a:xfrm>
          <a:prstGeom prst="rect">
            <a:avLst/>
          </a:prstGeom>
          <a:noFill/>
        </p:spPr>
        <p:txBody>
          <a:bodyPr wrap="none" lIns="121917" tIns="60958" rIns="121917" bIns="60958">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600" spc="400" dirty="0">
                <a:solidFill>
                  <a:schemeClr val="bg1"/>
                </a:solidFill>
                <a:latin typeface="微软雅黑" pitchFamily="34" charset="-122"/>
                <a:ea typeface="微软雅黑" pitchFamily="34" charset="-122"/>
                <a:cs typeface="Arial" pitchFamily="34" charset="0"/>
              </a:rPr>
              <a:t>添加标题</a:t>
            </a:r>
          </a:p>
        </p:txBody>
      </p:sp>
      <p:sp>
        <p:nvSpPr>
          <p:cNvPr id="162" name="TextBox 692"/>
          <p:cNvSpPr txBox="1"/>
          <p:nvPr/>
        </p:nvSpPr>
        <p:spPr bwMode="auto">
          <a:xfrm>
            <a:off x="6927839" y="3056843"/>
            <a:ext cx="1272143" cy="369332"/>
          </a:xfrm>
          <a:prstGeom prst="rect">
            <a:avLst/>
          </a:prstGeom>
          <a:noFill/>
        </p:spPr>
        <p:txBody>
          <a:bodyPr wrap="none" lIns="121917" tIns="60958" rIns="121917" bIns="60958">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600" spc="400" dirty="0">
                <a:solidFill>
                  <a:schemeClr val="bg1"/>
                </a:solidFill>
                <a:latin typeface="微软雅黑" pitchFamily="34" charset="-122"/>
                <a:ea typeface="微软雅黑" pitchFamily="34" charset="-122"/>
                <a:cs typeface="Arial" pitchFamily="34" charset="0"/>
              </a:rPr>
              <a:t>添加标题</a:t>
            </a:r>
          </a:p>
        </p:txBody>
      </p:sp>
      <p:sp>
        <p:nvSpPr>
          <p:cNvPr id="163" name="TextBox 692"/>
          <p:cNvSpPr txBox="1"/>
          <p:nvPr/>
        </p:nvSpPr>
        <p:spPr bwMode="auto">
          <a:xfrm>
            <a:off x="9546774" y="3056843"/>
            <a:ext cx="1272143" cy="369332"/>
          </a:xfrm>
          <a:prstGeom prst="rect">
            <a:avLst/>
          </a:prstGeom>
          <a:noFill/>
        </p:spPr>
        <p:txBody>
          <a:bodyPr wrap="none" lIns="121917" tIns="60958" rIns="121917" bIns="60958">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600" spc="400" dirty="0">
                <a:solidFill>
                  <a:schemeClr val="bg1"/>
                </a:solidFill>
                <a:latin typeface="微软雅黑" pitchFamily="34" charset="-122"/>
                <a:ea typeface="微软雅黑" pitchFamily="34" charset="-122"/>
                <a:cs typeface="Arial" pitchFamily="34" charset="0"/>
              </a:rPr>
              <a:t>添加标题</a:t>
            </a:r>
          </a:p>
        </p:txBody>
      </p:sp>
      <p:sp>
        <p:nvSpPr>
          <p:cNvPr id="164" name="TextBox 692"/>
          <p:cNvSpPr txBox="1"/>
          <p:nvPr/>
        </p:nvSpPr>
        <p:spPr bwMode="auto">
          <a:xfrm>
            <a:off x="1689973" y="5368243"/>
            <a:ext cx="1272143" cy="369332"/>
          </a:xfrm>
          <a:prstGeom prst="rect">
            <a:avLst/>
          </a:prstGeom>
          <a:noFill/>
        </p:spPr>
        <p:txBody>
          <a:bodyPr wrap="none" lIns="121917" tIns="60958" rIns="121917" bIns="60958">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600" spc="400" dirty="0">
                <a:solidFill>
                  <a:schemeClr val="bg1"/>
                </a:solidFill>
                <a:latin typeface="微软雅黑" pitchFamily="34" charset="-122"/>
                <a:ea typeface="微软雅黑" pitchFamily="34" charset="-122"/>
                <a:cs typeface="Arial" pitchFamily="34" charset="0"/>
              </a:rPr>
              <a:t>添加标题</a:t>
            </a:r>
          </a:p>
        </p:txBody>
      </p:sp>
      <p:sp>
        <p:nvSpPr>
          <p:cNvPr id="165" name="TextBox 692"/>
          <p:cNvSpPr txBox="1"/>
          <p:nvPr/>
        </p:nvSpPr>
        <p:spPr bwMode="auto">
          <a:xfrm>
            <a:off x="4308906" y="5368243"/>
            <a:ext cx="1272143" cy="369332"/>
          </a:xfrm>
          <a:prstGeom prst="rect">
            <a:avLst/>
          </a:prstGeom>
          <a:noFill/>
        </p:spPr>
        <p:txBody>
          <a:bodyPr wrap="none" lIns="121917" tIns="60958" rIns="121917" bIns="60958">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600" spc="400" dirty="0">
                <a:solidFill>
                  <a:schemeClr val="bg1"/>
                </a:solidFill>
                <a:latin typeface="微软雅黑" pitchFamily="34" charset="-122"/>
                <a:ea typeface="微软雅黑" pitchFamily="34" charset="-122"/>
                <a:cs typeface="Arial" pitchFamily="34" charset="0"/>
              </a:rPr>
              <a:t>添加标题</a:t>
            </a:r>
          </a:p>
        </p:txBody>
      </p:sp>
      <p:sp>
        <p:nvSpPr>
          <p:cNvPr id="166" name="TextBox 692"/>
          <p:cNvSpPr txBox="1"/>
          <p:nvPr/>
        </p:nvSpPr>
        <p:spPr bwMode="auto">
          <a:xfrm>
            <a:off x="6927839" y="5368243"/>
            <a:ext cx="1272143" cy="369332"/>
          </a:xfrm>
          <a:prstGeom prst="rect">
            <a:avLst/>
          </a:prstGeom>
          <a:noFill/>
        </p:spPr>
        <p:txBody>
          <a:bodyPr wrap="none" lIns="121917" tIns="60958" rIns="121917" bIns="60958">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600" spc="400" dirty="0">
                <a:solidFill>
                  <a:schemeClr val="bg1"/>
                </a:solidFill>
                <a:latin typeface="微软雅黑" pitchFamily="34" charset="-122"/>
                <a:ea typeface="微软雅黑" pitchFamily="34" charset="-122"/>
                <a:cs typeface="Arial" pitchFamily="34" charset="0"/>
              </a:rPr>
              <a:t>添加标题</a:t>
            </a:r>
          </a:p>
        </p:txBody>
      </p:sp>
      <p:sp>
        <p:nvSpPr>
          <p:cNvPr id="167" name="TextBox 692"/>
          <p:cNvSpPr txBox="1"/>
          <p:nvPr/>
        </p:nvSpPr>
        <p:spPr bwMode="auto">
          <a:xfrm>
            <a:off x="9546774" y="5368243"/>
            <a:ext cx="1272143" cy="369332"/>
          </a:xfrm>
          <a:prstGeom prst="rect">
            <a:avLst/>
          </a:prstGeom>
          <a:noFill/>
        </p:spPr>
        <p:txBody>
          <a:bodyPr wrap="none" lIns="121917" tIns="60958" rIns="121917" bIns="60958">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600" spc="400" dirty="0">
                <a:solidFill>
                  <a:schemeClr val="bg1"/>
                </a:solidFill>
                <a:latin typeface="微软雅黑" pitchFamily="34" charset="-122"/>
                <a:ea typeface="微软雅黑" pitchFamily="34" charset="-122"/>
                <a:cs typeface="Arial" pitchFamily="34" charset="0"/>
              </a:rPr>
              <a:t>添加标题</a:t>
            </a:r>
          </a:p>
        </p:txBody>
      </p:sp>
    </p:spTree>
    <p:extLst>
      <p:ext uri="{BB962C8B-B14F-4D97-AF65-F5344CB8AC3E}">
        <p14:creationId xmlns:p14="http://schemas.microsoft.com/office/powerpoint/2010/main" val="4059135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bwMode="auto">
          <a:xfrm>
            <a:off x="3388356" y="1633629"/>
            <a:ext cx="3380872" cy="3370140"/>
          </a:xfrm>
          <a:prstGeom prst="ellipse">
            <a:avLst/>
          </a:prstGeom>
          <a:noFill/>
          <a:ln w="12700" cap="flat" cmpd="sng" algn="ctr">
            <a:solidFill>
              <a:schemeClr val="tx2"/>
            </a:solidFill>
            <a:prstDash val="solid"/>
          </a:ln>
          <a:effectLst/>
        </p:spPr>
        <p:txBody>
          <a:bodyPr lIns="100691" tIns="50345" rIns="100691" bIns="50345" anchor="ctr"/>
          <a:lstStyle/>
          <a:p>
            <a:pPr algn="ctr">
              <a:defRPr/>
            </a:pPr>
            <a:endParaRPr lang="zh-CN" altLang="en-US" kern="0" dirty="0">
              <a:solidFill>
                <a:schemeClr val="bg1"/>
              </a:solidFill>
              <a:latin typeface="微软雅黑" panose="020B0503020204020204" pitchFamily="34" charset="-122"/>
              <a:ea typeface="微软雅黑" panose="020B0503020204020204" pitchFamily="34" charset="-122"/>
            </a:endParaRPr>
          </a:p>
        </p:txBody>
      </p:sp>
      <p:sp>
        <p:nvSpPr>
          <p:cNvPr id="8" name="椭圆 7"/>
          <p:cNvSpPr/>
          <p:nvPr/>
        </p:nvSpPr>
        <p:spPr bwMode="auto">
          <a:xfrm>
            <a:off x="5252485" y="1633629"/>
            <a:ext cx="3382344" cy="3370140"/>
          </a:xfrm>
          <a:prstGeom prst="ellipse">
            <a:avLst/>
          </a:prstGeom>
          <a:noFill/>
          <a:ln w="12700" cap="flat" cmpd="sng" algn="ctr">
            <a:solidFill>
              <a:schemeClr val="tx2"/>
            </a:solidFill>
            <a:prstDash val="solid"/>
          </a:ln>
          <a:effectLst/>
        </p:spPr>
        <p:txBody>
          <a:bodyPr lIns="100691" tIns="50345" rIns="100691" bIns="50345" anchor="ctr"/>
          <a:lstStyle/>
          <a:p>
            <a:pPr algn="ctr">
              <a:defRPr/>
            </a:pPr>
            <a:endParaRPr lang="zh-CN" altLang="en-US" kern="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a:cxnSpLocks noChangeShapeType="1"/>
          </p:cNvCxnSpPr>
          <p:nvPr/>
        </p:nvCxnSpPr>
        <p:spPr bwMode="auto">
          <a:xfrm>
            <a:off x="4316698" y="2456366"/>
            <a:ext cx="529641" cy="247847"/>
          </a:xfrm>
          <a:prstGeom prst="line">
            <a:avLst/>
          </a:prstGeom>
          <a:noFill/>
          <a:ln w="12700" algn="ctr">
            <a:solidFill>
              <a:schemeClr val="bg1"/>
            </a:solidFill>
            <a:round/>
            <a:headEnd type="none" w="med" len="med"/>
            <a:tailEnd type="arrow" w="med" len="med"/>
          </a:ln>
        </p:spPr>
      </p:cxnSp>
      <p:cxnSp>
        <p:nvCxnSpPr>
          <p:cNvPr id="10" name="直接连接符 9"/>
          <p:cNvCxnSpPr>
            <a:cxnSpLocks noChangeShapeType="1"/>
          </p:cNvCxnSpPr>
          <p:nvPr/>
        </p:nvCxnSpPr>
        <p:spPr bwMode="auto">
          <a:xfrm>
            <a:off x="4034221" y="3217506"/>
            <a:ext cx="547296" cy="0"/>
          </a:xfrm>
          <a:prstGeom prst="line">
            <a:avLst/>
          </a:prstGeom>
          <a:noFill/>
          <a:ln w="12700" algn="ctr">
            <a:solidFill>
              <a:schemeClr val="tx1"/>
            </a:solidFill>
            <a:round/>
            <a:headEnd type="none" w="med" len="med"/>
            <a:tailEnd type="arrow" w="med" len="med"/>
          </a:ln>
        </p:spPr>
      </p:cxnSp>
      <p:cxnSp>
        <p:nvCxnSpPr>
          <p:cNvPr id="11" name="直接连接符 10"/>
          <p:cNvCxnSpPr>
            <a:cxnSpLocks noChangeShapeType="1"/>
          </p:cNvCxnSpPr>
          <p:nvPr/>
        </p:nvCxnSpPr>
        <p:spPr bwMode="auto">
          <a:xfrm flipV="1">
            <a:off x="4316697" y="3710267"/>
            <a:ext cx="547296" cy="288912"/>
          </a:xfrm>
          <a:prstGeom prst="line">
            <a:avLst/>
          </a:prstGeom>
          <a:noFill/>
          <a:ln w="12700" algn="ctr">
            <a:solidFill>
              <a:schemeClr val="bg2"/>
            </a:solidFill>
            <a:round/>
            <a:headEnd type="none" w="med" len="med"/>
            <a:tailEnd type="arrow" w="med" len="med"/>
          </a:ln>
        </p:spPr>
      </p:cxnSp>
      <p:cxnSp>
        <p:nvCxnSpPr>
          <p:cNvPr id="12" name="直接连接符 11"/>
          <p:cNvCxnSpPr>
            <a:cxnSpLocks noChangeShapeType="1"/>
          </p:cNvCxnSpPr>
          <p:nvPr/>
        </p:nvCxnSpPr>
        <p:spPr bwMode="auto">
          <a:xfrm flipH="1" flipV="1">
            <a:off x="7245992" y="3698535"/>
            <a:ext cx="547296" cy="288912"/>
          </a:xfrm>
          <a:prstGeom prst="line">
            <a:avLst/>
          </a:prstGeom>
          <a:noFill/>
          <a:ln w="12700" algn="ctr">
            <a:solidFill>
              <a:schemeClr val="tx2"/>
            </a:solidFill>
            <a:round/>
            <a:headEnd type="none" w="med" len="med"/>
            <a:tailEnd type="arrow" w="med" len="med"/>
          </a:ln>
        </p:spPr>
      </p:cxnSp>
      <p:cxnSp>
        <p:nvCxnSpPr>
          <p:cNvPr id="13" name="直接连接符 12"/>
          <p:cNvCxnSpPr>
            <a:cxnSpLocks noChangeShapeType="1"/>
          </p:cNvCxnSpPr>
          <p:nvPr/>
        </p:nvCxnSpPr>
        <p:spPr bwMode="auto">
          <a:xfrm flipH="1">
            <a:off x="7519640" y="3214574"/>
            <a:ext cx="547296" cy="0"/>
          </a:xfrm>
          <a:prstGeom prst="line">
            <a:avLst/>
          </a:prstGeom>
          <a:noFill/>
          <a:ln w="12700" algn="ctr">
            <a:solidFill>
              <a:schemeClr val="bg2"/>
            </a:solidFill>
            <a:round/>
            <a:headEnd type="none" w="med" len="med"/>
            <a:tailEnd type="arrow" w="med" len="med"/>
          </a:ln>
        </p:spPr>
      </p:cxnSp>
      <p:cxnSp>
        <p:nvCxnSpPr>
          <p:cNvPr id="14" name="直接连接符 13"/>
          <p:cNvCxnSpPr>
            <a:cxnSpLocks noChangeShapeType="1"/>
          </p:cNvCxnSpPr>
          <p:nvPr/>
        </p:nvCxnSpPr>
        <p:spPr bwMode="auto">
          <a:xfrm flipH="1">
            <a:off x="7263648" y="2456366"/>
            <a:ext cx="529641" cy="247847"/>
          </a:xfrm>
          <a:prstGeom prst="line">
            <a:avLst/>
          </a:prstGeom>
          <a:noFill/>
          <a:ln w="12700" algn="ctr">
            <a:solidFill>
              <a:schemeClr val="tx1"/>
            </a:solidFill>
            <a:round/>
            <a:headEnd type="none" w="med" len="med"/>
            <a:tailEnd type="arrow" w="med" len="med"/>
          </a:ln>
        </p:spPr>
      </p:cxnSp>
      <p:sp>
        <p:nvSpPr>
          <p:cNvPr id="15" name="Oval 19"/>
          <p:cNvSpPr>
            <a:spLocks noChangeArrowheads="1"/>
          </p:cNvSpPr>
          <p:nvPr/>
        </p:nvSpPr>
        <p:spPr bwMode="auto">
          <a:xfrm>
            <a:off x="3404538" y="1712823"/>
            <a:ext cx="919516" cy="916595"/>
          </a:xfrm>
          <a:prstGeom prst="ellipse">
            <a:avLst/>
          </a:prstGeom>
          <a:solidFill>
            <a:schemeClr val="bg1">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Oval 19"/>
          <p:cNvSpPr>
            <a:spLocks noChangeArrowheads="1"/>
          </p:cNvSpPr>
          <p:nvPr/>
        </p:nvSpPr>
        <p:spPr bwMode="auto">
          <a:xfrm>
            <a:off x="7746209" y="1727489"/>
            <a:ext cx="919515" cy="918063"/>
          </a:xfrm>
          <a:prstGeom prst="ellipse">
            <a:avLst/>
          </a:prstGeom>
          <a:solidFill>
            <a:schemeClr val="tx1">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 name="Oval 19"/>
          <p:cNvSpPr>
            <a:spLocks noChangeArrowheads="1"/>
          </p:cNvSpPr>
          <p:nvPr/>
        </p:nvSpPr>
        <p:spPr bwMode="auto">
          <a:xfrm>
            <a:off x="8164037" y="2792206"/>
            <a:ext cx="920987" cy="918063"/>
          </a:xfrm>
          <a:prstGeom prst="ellipse">
            <a:avLst/>
          </a:prstGeom>
          <a:solidFill>
            <a:schemeClr val="bg2">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8" name="Oval 19"/>
          <p:cNvSpPr>
            <a:spLocks noChangeArrowheads="1"/>
          </p:cNvSpPr>
          <p:nvPr/>
        </p:nvSpPr>
        <p:spPr bwMode="auto">
          <a:xfrm>
            <a:off x="7791816" y="3845192"/>
            <a:ext cx="920987" cy="918063"/>
          </a:xfrm>
          <a:prstGeom prst="ellipse">
            <a:avLst/>
          </a:prstGeom>
          <a:solidFill>
            <a:schemeClr val="tx2">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9" name="Oval 19"/>
          <p:cNvSpPr>
            <a:spLocks noChangeArrowheads="1"/>
          </p:cNvSpPr>
          <p:nvPr/>
        </p:nvSpPr>
        <p:spPr bwMode="auto">
          <a:xfrm>
            <a:off x="2992596" y="2757010"/>
            <a:ext cx="920987" cy="918063"/>
          </a:xfrm>
          <a:prstGeom prst="ellipse">
            <a:avLst/>
          </a:prstGeom>
          <a:solidFill>
            <a:schemeClr val="tx1">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0" name="Oval 19"/>
          <p:cNvSpPr>
            <a:spLocks noChangeArrowheads="1"/>
          </p:cNvSpPr>
          <p:nvPr/>
        </p:nvSpPr>
        <p:spPr bwMode="auto">
          <a:xfrm>
            <a:off x="3369229" y="3839325"/>
            <a:ext cx="920987" cy="918063"/>
          </a:xfrm>
          <a:prstGeom prst="ellipse">
            <a:avLst/>
          </a:prstGeom>
          <a:solidFill>
            <a:schemeClr val="bg2">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1" name="Oval 19"/>
          <p:cNvSpPr>
            <a:spLocks noChangeArrowheads="1"/>
          </p:cNvSpPr>
          <p:nvPr/>
        </p:nvSpPr>
        <p:spPr bwMode="auto">
          <a:xfrm>
            <a:off x="5117952" y="2291081"/>
            <a:ext cx="1857421" cy="1851525"/>
          </a:xfrm>
          <a:prstGeom prst="ellipse">
            <a:avLst/>
          </a:prstGeom>
          <a:solidFill>
            <a:schemeClr val="tx2">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1219170"/>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815414" y="1825243"/>
            <a:ext cx="2357633" cy="1042113"/>
            <a:chOff x="1256119" y="1638320"/>
            <a:chExt cx="1923767" cy="781585"/>
          </a:xfrm>
        </p:grpSpPr>
        <p:sp>
          <p:nvSpPr>
            <p:cNvPr id="23" name="TextBox 73"/>
            <p:cNvSpPr txBox="1"/>
            <p:nvPr/>
          </p:nvSpPr>
          <p:spPr>
            <a:xfrm>
              <a:off x="1256119" y="1958240"/>
              <a:ext cx="1923767" cy="461665"/>
            </a:xfrm>
            <a:prstGeom prst="rect">
              <a:avLst/>
            </a:prstGeom>
            <a:noFill/>
          </p:spPr>
          <p:txBody>
            <a:bodyPr wrap="square" lIns="0" tIns="0" rtlCol="0" anchor="t">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24" name="TextBox 74"/>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2100" dirty="0">
                  <a:solidFill>
                    <a:schemeClr val="bg1"/>
                  </a:solidFill>
                  <a:latin typeface="微软雅黑" panose="020B0503020204020204" pitchFamily="34" charset="-122"/>
                  <a:ea typeface="微软雅黑" panose="020B0503020204020204" pitchFamily="34" charset="-122"/>
                </a:rPr>
                <a:t>标题文字</a:t>
              </a:r>
              <a:endParaRPr lang="en-US" sz="2100" dirty="0">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815414" y="3674640"/>
            <a:ext cx="2357633" cy="1042113"/>
            <a:chOff x="1256119" y="1638320"/>
            <a:chExt cx="1923767" cy="781585"/>
          </a:xfrm>
        </p:grpSpPr>
        <p:sp>
          <p:nvSpPr>
            <p:cNvPr id="26" name="TextBox 76"/>
            <p:cNvSpPr txBox="1"/>
            <p:nvPr/>
          </p:nvSpPr>
          <p:spPr>
            <a:xfrm>
              <a:off x="1256119" y="1958240"/>
              <a:ext cx="1923767" cy="461665"/>
            </a:xfrm>
            <a:prstGeom prst="rect">
              <a:avLst/>
            </a:prstGeom>
            <a:noFill/>
          </p:spPr>
          <p:txBody>
            <a:bodyPr wrap="square" lIns="0" tIns="0" rtlCol="0" anchor="t">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27" name="TextBox 77"/>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2100" dirty="0">
                  <a:solidFill>
                    <a:schemeClr val="bg1"/>
                  </a:solidFill>
                  <a:latin typeface="微软雅黑" panose="020B0503020204020204" pitchFamily="34" charset="-122"/>
                  <a:ea typeface="微软雅黑" panose="020B0503020204020204" pitchFamily="34" charset="-122"/>
                </a:rPr>
                <a:t>标题文字</a:t>
              </a:r>
              <a:endParaRPr lang="en-US" sz="2100"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9125709" y="1825243"/>
            <a:ext cx="2357633" cy="1042113"/>
            <a:chOff x="1256119" y="1638320"/>
            <a:chExt cx="1923767" cy="781585"/>
          </a:xfrm>
        </p:grpSpPr>
        <p:sp>
          <p:nvSpPr>
            <p:cNvPr id="29" name="TextBox 79"/>
            <p:cNvSpPr txBox="1"/>
            <p:nvPr/>
          </p:nvSpPr>
          <p:spPr>
            <a:xfrm>
              <a:off x="1256119" y="1958240"/>
              <a:ext cx="1923767" cy="461665"/>
            </a:xfrm>
            <a:prstGeom prst="rect">
              <a:avLst/>
            </a:prstGeom>
            <a:noFill/>
          </p:spPr>
          <p:txBody>
            <a:bodyPr wrap="square" lIns="0" tIns="0" rtlCol="0" anchor="t">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30" name="TextBox 80"/>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2100" dirty="0">
                  <a:solidFill>
                    <a:schemeClr val="bg1"/>
                  </a:solidFill>
                  <a:latin typeface="微软雅黑" panose="020B0503020204020204" pitchFamily="34" charset="-122"/>
                  <a:ea typeface="微软雅黑" panose="020B0503020204020204" pitchFamily="34" charset="-122"/>
                </a:rPr>
                <a:t>标题文字</a:t>
              </a:r>
              <a:endParaRPr lang="en-US" sz="2100"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9125709" y="3674640"/>
            <a:ext cx="2357633" cy="1042113"/>
            <a:chOff x="1256119" y="1638320"/>
            <a:chExt cx="1923767" cy="781585"/>
          </a:xfrm>
        </p:grpSpPr>
        <p:sp>
          <p:nvSpPr>
            <p:cNvPr id="34" name="TextBox 82"/>
            <p:cNvSpPr txBox="1"/>
            <p:nvPr/>
          </p:nvSpPr>
          <p:spPr>
            <a:xfrm>
              <a:off x="1256119" y="1958240"/>
              <a:ext cx="1923767" cy="461665"/>
            </a:xfrm>
            <a:prstGeom prst="rect">
              <a:avLst/>
            </a:prstGeom>
            <a:noFill/>
          </p:spPr>
          <p:txBody>
            <a:bodyPr wrap="square" lIns="0" tIns="0" rtlCol="0" anchor="t">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35" name="TextBox 83"/>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2100" dirty="0">
                  <a:solidFill>
                    <a:schemeClr val="bg1"/>
                  </a:solidFill>
                  <a:latin typeface="微软雅黑" panose="020B0503020204020204" pitchFamily="34" charset="-122"/>
                  <a:ea typeface="微软雅黑" panose="020B0503020204020204" pitchFamily="34" charset="-122"/>
                </a:rPr>
                <a:t>标题文字</a:t>
              </a:r>
              <a:endParaRPr lang="en-US" sz="2100" dirty="0">
                <a:solidFill>
                  <a:schemeClr val="bg1"/>
                </a:solidFill>
                <a:latin typeface="微软雅黑" panose="020B0503020204020204" pitchFamily="34" charset="-122"/>
                <a:ea typeface="微软雅黑" panose="020B0503020204020204" pitchFamily="34" charset="-122"/>
              </a:endParaRPr>
            </a:p>
          </p:txBody>
        </p:sp>
      </p:grpSp>
      <p:sp>
        <p:nvSpPr>
          <p:cNvPr id="36" name="TextBox 84"/>
          <p:cNvSpPr txBox="1"/>
          <p:nvPr/>
        </p:nvSpPr>
        <p:spPr>
          <a:xfrm>
            <a:off x="5613047" y="2798457"/>
            <a:ext cx="892853" cy="877313"/>
          </a:xfrm>
          <a:prstGeom prst="rect">
            <a:avLst/>
          </a:prstGeom>
          <a:noFill/>
        </p:spPr>
        <p:txBody>
          <a:bodyPr wrap="none" lIns="137306" tIns="68653" rIns="137306" bIns="68653" rtlCol="0">
            <a:spAutoFit/>
          </a:bodyPr>
          <a:lstStyle/>
          <a:p>
            <a:r>
              <a:rPr lang="zh-CN" altLang="en-US" sz="2400" dirty="0">
                <a:solidFill>
                  <a:schemeClr val="bg1"/>
                </a:solidFill>
                <a:latin typeface="微软雅黑" pitchFamily="34" charset="-122"/>
                <a:ea typeface="微软雅黑" panose="020B0503020204020204" pitchFamily="34" charset="-122"/>
              </a:rPr>
              <a:t>标题</a:t>
            </a:r>
            <a:endParaRPr lang="en-US" altLang="zh-CN" sz="2400" dirty="0">
              <a:solidFill>
                <a:schemeClr val="bg1"/>
              </a:solidFill>
              <a:latin typeface="微软雅黑" pitchFamily="34" charset="-122"/>
              <a:ea typeface="微软雅黑" panose="020B0503020204020204" pitchFamily="34" charset="-122"/>
            </a:endParaRPr>
          </a:p>
          <a:p>
            <a:r>
              <a:rPr lang="zh-CN" altLang="en-US" sz="2400" dirty="0">
                <a:solidFill>
                  <a:schemeClr val="bg1"/>
                </a:solidFill>
                <a:latin typeface="微软雅黑" pitchFamily="34" charset="-122"/>
                <a:ea typeface="微软雅黑" panose="020B0503020204020204" pitchFamily="34" charset="-122"/>
              </a:rPr>
              <a:t>文字</a:t>
            </a:r>
          </a:p>
        </p:txBody>
      </p:sp>
      <p:sp>
        <p:nvSpPr>
          <p:cNvPr id="37" name="TextBox 85"/>
          <p:cNvSpPr txBox="1"/>
          <p:nvPr/>
        </p:nvSpPr>
        <p:spPr>
          <a:xfrm>
            <a:off x="3529231" y="1868398"/>
            <a:ext cx="687669" cy="631093"/>
          </a:xfrm>
          <a:prstGeom prst="rect">
            <a:avLst/>
          </a:prstGeom>
          <a:noFill/>
        </p:spPr>
        <p:txBody>
          <a:bodyPr wrap="none" lIns="137306" tIns="68653" rIns="137306" bIns="68653" rtlCol="0">
            <a:spAutoFit/>
          </a:bodyPr>
          <a:lstStyle/>
          <a:p>
            <a:r>
              <a:rPr lang="zh-CN" altLang="en-US" sz="1600" dirty="0">
                <a:solidFill>
                  <a:schemeClr val="bg1"/>
                </a:solidFill>
                <a:latin typeface="微软雅黑" pitchFamily="34" charset="-122"/>
                <a:ea typeface="微软雅黑" panose="020B0503020204020204" pitchFamily="34" charset="-122"/>
              </a:rPr>
              <a:t>标题</a:t>
            </a:r>
            <a:endParaRPr lang="en-US" altLang="zh-CN" sz="1600" dirty="0">
              <a:solidFill>
                <a:schemeClr val="bg1"/>
              </a:solidFill>
              <a:latin typeface="微软雅黑" pitchFamily="34" charset="-122"/>
              <a:ea typeface="微软雅黑" panose="020B0503020204020204" pitchFamily="34" charset="-122"/>
            </a:endParaRPr>
          </a:p>
          <a:p>
            <a:r>
              <a:rPr lang="zh-CN" altLang="en-US" sz="1600" dirty="0">
                <a:solidFill>
                  <a:schemeClr val="bg1"/>
                </a:solidFill>
                <a:latin typeface="微软雅黑" pitchFamily="34" charset="-122"/>
                <a:ea typeface="微软雅黑" panose="020B0503020204020204" pitchFamily="34" charset="-122"/>
              </a:rPr>
              <a:t>文字</a:t>
            </a:r>
          </a:p>
        </p:txBody>
      </p:sp>
      <p:sp>
        <p:nvSpPr>
          <p:cNvPr id="38" name="TextBox 86"/>
          <p:cNvSpPr txBox="1"/>
          <p:nvPr/>
        </p:nvSpPr>
        <p:spPr>
          <a:xfrm>
            <a:off x="3082943" y="2907825"/>
            <a:ext cx="687669" cy="631093"/>
          </a:xfrm>
          <a:prstGeom prst="rect">
            <a:avLst/>
          </a:prstGeom>
          <a:noFill/>
        </p:spPr>
        <p:txBody>
          <a:bodyPr wrap="none" lIns="137306" tIns="68653" rIns="137306" bIns="68653" rtlCol="0">
            <a:spAutoFit/>
          </a:bodyPr>
          <a:lstStyle/>
          <a:p>
            <a:r>
              <a:rPr lang="zh-CN" altLang="en-US" sz="1600" dirty="0">
                <a:solidFill>
                  <a:schemeClr val="bg1"/>
                </a:solidFill>
                <a:latin typeface="微软雅黑" pitchFamily="34" charset="-122"/>
                <a:ea typeface="微软雅黑" panose="020B0503020204020204" pitchFamily="34" charset="-122"/>
              </a:rPr>
              <a:t>标题</a:t>
            </a:r>
            <a:endParaRPr lang="en-US" altLang="zh-CN" sz="1600" dirty="0">
              <a:solidFill>
                <a:schemeClr val="bg1"/>
              </a:solidFill>
              <a:latin typeface="微软雅黑" pitchFamily="34" charset="-122"/>
              <a:ea typeface="微软雅黑" panose="020B0503020204020204" pitchFamily="34" charset="-122"/>
            </a:endParaRPr>
          </a:p>
          <a:p>
            <a:r>
              <a:rPr lang="zh-CN" altLang="en-US" sz="1600" dirty="0">
                <a:solidFill>
                  <a:schemeClr val="bg1"/>
                </a:solidFill>
                <a:latin typeface="微软雅黑" pitchFamily="34" charset="-122"/>
                <a:ea typeface="微软雅黑" panose="020B0503020204020204" pitchFamily="34" charset="-122"/>
              </a:rPr>
              <a:t>文字</a:t>
            </a:r>
          </a:p>
        </p:txBody>
      </p:sp>
      <p:sp>
        <p:nvSpPr>
          <p:cNvPr id="39" name="TextBox 87"/>
          <p:cNvSpPr txBox="1"/>
          <p:nvPr/>
        </p:nvSpPr>
        <p:spPr>
          <a:xfrm>
            <a:off x="3459066" y="3999179"/>
            <a:ext cx="687669" cy="631093"/>
          </a:xfrm>
          <a:prstGeom prst="rect">
            <a:avLst/>
          </a:prstGeom>
          <a:noFill/>
        </p:spPr>
        <p:txBody>
          <a:bodyPr wrap="none" lIns="137306" tIns="68653" rIns="137306" bIns="68653" rtlCol="0">
            <a:spAutoFit/>
          </a:bodyPr>
          <a:lstStyle/>
          <a:p>
            <a:r>
              <a:rPr lang="zh-CN" altLang="en-US" sz="1600" dirty="0">
                <a:solidFill>
                  <a:schemeClr val="bg1"/>
                </a:solidFill>
                <a:latin typeface="微软雅黑" pitchFamily="34" charset="-122"/>
                <a:ea typeface="微软雅黑" panose="020B0503020204020204" pitchFamily="34" charset="-122"/>
              </a:rPr>
              <a:t>标题</a:t>
            </a:r>
            <a:endParaRPr lang="en-US" altLang="zh-CN" sz="1600" dirty="0">
              <a:solidFill>
                <a:schemeClr val="bg1"/>
              </a:solidFill>
              <a:latin typeface="微软雅黑" pitchFamily="34" charset="-122"/>
              <a:ea typeface="微软雅黑" panose="020B0503020204020204" pitchFamily="34" charset="-122"/>
            </a:endParaRPr>
          </a:p>
          <a:p>
            <a:r>
              <a:rPr lang="zh-CN" altLang="en-US" sz="1600" dirty="0">
                <a:solidFill>
                  <a:schemeClr val="bg1"/>
                </a:solidFill>
                <a:latin typeface="微软雅黑" pitchFamily="34" charset="-122"/>
                <a:ea typeface="微软雅黑" panose="020B0503020204020204" pitchFamily="34" charset="-122"/>
              </a:rPr>
              <a:t>文字</a:t>
            </a:r>
          </a:p>
        </p:txBody>
      </p:sp>
      <p:sp>
        <p:nvSpPr>
          <p:cNvPr id="40" name="TextBox 88"/>
          <p:cNvSpPr txBox="1"/>
          <p:nvPr/>
        </p:nvSpPr>
        <p:spPr>
          <a:xfrm>
            <a:off x="7862132" y="1868398"/>
            <a:ext cx="687669" cy="631093"/>
          </a:xfrm>
          <a:prstGeom prst="rect">
            <a:avLst/>
          </a:prstGeom>
          <a:noFill/>
        </p:spPr>
        <p:txBody>
          <a:bodyPr wrap="none" lIns="137306" tIns="68653" rIns="137306" bIns="68653" rtlCol="0">
            <a:spAutoFit/>
          </a:bodyPr>
          <a:lstStyle/>
          <a:p>
            <a:r>
              <a:rPr lang="zh-CN" altLang="en-US" sz="1600" dirty="0">
                <a:solidFill>
                  <a:schemeClr val="bg1"/>
                </a:solidFill>
                <a:latin typeface="微软雅黑" pitchFamily="34" charset="-122"/>
                <a:ea typeface="微软雅黑" panose="020B0503020204020204" pitchFamily="34" charset="-122"/>
              </a:rPr>
              <a:t>标题</a:t>
            </a:r>
            <a:endParaRPr lang="en-US" altLang="zh-CN" sz="1600" dirty="0">
              <a:solidFill>
                <a:schemeClr val="bg1"/>
              </a:solidFill>
              <a:latin typeface="微软雅黑" pitchFamily="34" charset="-122"/>
              <a:ea typeface="微软雅黑" panose="020B0503020204020204" pitchFamily="34" charset="-122"/>
            </a:endParaRPr>
          </a:p>
          <a:p>
            <a:r>
              <a:rPr lang="zh-CN" altLang="en-US" sz="1600" dirty="0">
                <a:solidFill>
                  <a:schemeClr val="bg1"/>
                </a:solidFill>
                <a:latin typeface="微软雅黑" pitchFamily="34" charset="-122"/>
                <a:ea typeface="微软雅黑" panose="020B0503020204020204" pitchFamily="34" charset="-122"/>
              </a:rPr>
              <a:t>文字</a:t>
            </a:r>
          </a:p>
        </p:txBody>
      </p:sp>
      <p:sp>
        <p:nvSpPr>
          <p:cNvPr id="43" name="TextBox 89"/>
          <p:cNvSpPr txBox="1"/>
          <p:nvPr/>
        </p:nvSpPr>
        <p:spPr>
          <a:xfrm>
            <a:off x="8295578" y="2907825"/>
            <a:ext cx="687669" cy="631093"/>
          </a:xfrm>
          <a:prstGeom prst="rect">
            <a:avLst/>
          </a:prstGeom>
          <a:noFill/>
        </p:spPr>
        <p:txBody>
          <a:bodyPr wrap="none" lIns="137306" tIns="68653" rIns="137306" bIns="68653" rtlCol="0">
            <a:spAutoFit/>
          </a:bodyPr>
          <a:lstStyle/>
          <a:p>
            <a:r>
              <a:rPr lang="zh-CN" altLang="en-US" sz="1600" dirty="0">
                <a:solidFill>
                  <a:schemeClr val="bg1"/>
                </a:solidFill>
                <a:latin typeface="微软雅黑" pitchFamily="34" charset="-122"/>
                <a:ea typeface="微软雅黑" panose="020B0503020204020204" pitchFamily="34" charset="-122"/>
              </a:rPr>
              <a:t>标题</a:t>
            </a:r>
            <a:endParaRPr lang="en-US" altLang="zh-CN" sz="1600" dirty="0">
              <a:solidFill>
                <a:schemeClr val="bg1"/>
              </a:solidFill>
              <a:latin typeface="微软雅黑" pitchFamily="34" charset="-122"/>
              <a:ea typeface="微软雅黑" panose="020B0503020204020204" pitchFamily="34" charset="-122"/>
            </a:endParaRPr>
          </a:p>
          <a:p>
            <a:r>
              <a:rPr lang="zh-CN" altLang="en-US" sz="1600" dirty="0">
                <a:solidFill>
                  <a:schemeClr val="bg1"/>
                </a:solidFill>
                <a:latin typeface="微软雅黑" pitchFamily="34" charset="-122"/>
                <a:ea typeface="微软雅黑" panose="020B0503020204020204" pitchFamily="34" charset="-122"/>
              </a:rPr>
              <a:t>文字</a:t>
            </a:r>
          </a:p>
        </p:txBody>
      </p:sp>
      <p:sp>
        <p:nvSpPr>
          <p:cNvPr id="44" name="TextBox 90"/>
          <p:cNvSpPr txBox="1"/>
          <p:nvPr/>
        </p:nvSpPr>
        <p:spPr>
          <a:xfrm>
            <a:off x="7920848" y="3999179"/>
            <a:ext cx="687669" cy="631093"/>
          </a:xfrm>
          <a:prstGeom prst="rect">
            <a:avLst/>
          </a:prstGeom>
          <a:noFill/>
        </p:spPr>
        <p:txBody>
          <a:bodyPr wrap="none" lIns="137306" tIns="68653" rIns="137306" bIns="68653" rtlCol="0">
            <a:spAutoFit/>
          </a:bodyPr>
          <a:lstStyle/>
          <a:p>
            <a:r>
              <a:rPr lang="zh-CN" altLang="en-US" sz="1600" dirty="0">
                <a:solidFill>
                  <a:schemeClr val="bg1"/>
                </a:solidFill>
                <a:latin typeface="微软雅黑" pitchFamily="34" charset="-122"/>
                <a:ea typeface="微软雅黑" panose="020B0503020204020204" pitchFamily="34" charset="-122"/>
              </a:rPr>
              <a:t>标题</a:t>
            </a:r>
            <a:endParaRPr lang="en-US" altLang="zh-CN" sz="1600" dirty="0">
              <a:solidFill>
                <a:schemeClr val="bg1"/>
              </a:solidFill>
              <a:latin typeface="微软雅黑" pitchFamily="34" charset="-122"/>
              <a:ea typeface="微软雅黑" panose="020B0503020204020204" pitchFamily="34" charset="-122"/>
            </a:endParaRPr>
          </a:p>
          <a:p>
            <a:r>
              <a:rPr lang="zh-CN" altLang="en-US" sz="1600" dirty="0">
                <a:solidFill>
                  <a:schemeClr val="bg1"/>
                </a:solidFill>
                <a:latin typeface="微软雅黑" pitchFamily="34" charset="-122"/>
                <a:ea typeface="微软雅黑" panose="020B0503020204020204" pitchFamily="34" charset="-122"/>
              </a:rPr>
              <a:t>文字</a:t>
            </a:r>
          </a:p>
        </p:txBody>
      </p:sp>
    </p:spTree>
    <p:extLst>
      <p:ext uri="{BB962C8B-B14F-4D97-AF65-F5344CB8AC3E}">
        <p14:creationId xmlns:p14="http://schemas.microsoft.com/office/powerpoint/2010/main" val="40224699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0" y="0"/>
            <a:ext cx="12192000" cy="68580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449782" y="769233"/>
            <a:ext cx="5498217" cy="5498217"/>
          </a:xfrm>
          <a:prstGeom prst="ellipse">
            <a:avLst/>
          </a:prstGeom>
          <a:solidFill>
            <a:schemeClr val="bg1">
              <a:alpha val="64000"/>
            </a:schemeClr>
          </a:solidFill>
          <a:ln>
            <a:solidFill>
              <a:schemeClr val="bg1"/>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28205" y="274603"/>
            <a:ext cx="1486295" cy="1486295"/>
            <a:chOff x="4338040" y="1671041"/>
            <a:chExt cx="3515917" cy="3515917"/>
          </a:xfrm>
        </p:grpSpPr>
        <p:sp>
          <p:nvSpPr>
            <p:cNvPr id="10" name="椭圆 9"/>
            <p:cNvSpPr/>
            <p:nvPr/>
          </p:nvSpPr>
          <p:spPr>
            <a:xfrm>
              <a:off x="4462462" y="1795463"/>
              <a:ext cx="3267075" cy="3267075"/>
            </a:xfrm>
            <a:prstGeom prst="ellipse">
              <a:avLst/>
            </a:prstGeom>
            <a:gradFill flip="none" rotWithShape="1">
              <a:gsLst>
                <a:gs pos="0">
                  <a:schemeClr val="accent2">
                    <a:lumMod val="5000"/>
                    <a:lumOff val="95000"/>
                  </a:schemeClr>
                </a:gs>
                <a:gs pos="100000">
                  <a:schemeClr val="accent2">
                    <a:lumMod val="30000"/>
                    <a:lumOff val="70000"/>
                  </a:schemeClr>
                </a:gs>
              </a:gsLst>
              <a:lin ang="5400000" scaled="1"/>
              <a:tileRect/>
            </a:gradFill>
            <a:ln>
              <a:noFill/>
            </a:ln>
            <a:effectLst>
              <a:glow rad="355600">
                <a:schemeClr val="bg1">
                  <a:alpha val="14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rgbClr val="760D46"/>
                  </a:solidFill>
                </a:rPr>
                <a:t>LOGO</a:t>
              </a:r>
              <a:endParaRPr lang="zh-CN" altLang="en-US" sz="2400" dirty="0">
                <a:solidFill>
                  <a:srgbClr val="760D46"/>
                </a:solidFill>
              </a:endParaRPr>
            </a:p>
          </p:txBody>
        </p:sp>
        <p:sp>
          <p:nvSpPr>
            <p:cNvPr id="11" name="椭圆 10"/>
            <p:cNvSpPr/>
            <p:nvPr/>
          </p:nvSpPr>
          <p:spPr>
            <a:xfrm>
              <a:off x="4338040" y="1671041"/>
              <a:ext cx="3515917" cy="3515917"/>
            </a:xfrm>
            <a:prstGeom prst="ellipse">
              <a:avLst/>
            </a:prstGeom>
            <a:no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3" name="椭圆 22"/>
          <p:cNvSpPr/>
          <p:nvPr/>
        </p:nvSpPr>
        <p:spPr>
          <a:xfrm>
            <a:off x="4900727" y="1640873"/>
            <a:ext cx="217640" cy="217640"/>
          </a:xfrm>
          <a:prstGeom prst="ellipse">
            <a:avLst/>
          </a:prstGeom>
          <a:solidFill>
            <a:schemeClr val="bg1">
              <a:alpha val="54000"/>
            </a:schemeClr>
          </a:solidFill>
          <a:ln>
            <a:solidFill>
              <a:schemeClr val="bg1"/>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 name="直接连接符 35"/>
          <p:cNvCxnSpPr/>
          <p:nvPr/>
        </p:nvCxnSpPr>
        <p:spPr>
          <a:xfrm>
            <a:off x="5108239" y="1749693"/>
            <a:ext cx="6450575" cy="0"/>
          </a:xfrm>
          <a:prstGeom prst="line">
            <a:avLst/>
          </a:prstGeom>
          <a:ln>
            <a:solidFill>
              <a:schemeClr val="bg1">
                <a:alpha val="57000"/>
              </a:schemeClr>
            </a:solidFill>
          </a:ln>
          <a:effectLst>
            <a:glow rad="50800">
              <a:schemeClr val="bg1">
                <a:alpha val="20000"/>
              </a:schemeClr>
            </a:glow>
          </a:effectLst>
        </p:spPr>
        <p:style>
          <a:lnRef idx="1">
            <a:schemeClr val="accent1"/>
          </a:lnRef>
          <a:fillRef idx="0">
            <a:schemeClr val="accent1"/>
          </a:fillRef>
          <a:effectRef idx="0">
            <a:schemeClr val="accent1"/>
          </a:effectRef>
          <a:fontRef idx="minor">
            <a:schemeClr val="tx1"/>
          </a:fontRef>
        </p:style>
      </p:cxnSp>
      <p:sp>
        <p:nvSpPr>
          <p:cNvPr id="39" name="TextBox 1"/>
          <p:cNvSpPr txBox="1"/>
          <p:nvPr/>
        </p:nvSpPr>
        <p:spPr>
          <a:xfrm>
            <a:off x="5237974" y="1043025"/>
            <a:ext cx="6320840"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单击此处添加文本单击此处</a:t>
            </a:r>
            <a:r>
              <a:rPr lang="zh-CN" altLang="en-US" sz="1400" dirty="0" smtClean="0">
                <a:solidFill>
                  <a:schemeClr val="bg1"/>
                </a:solidFill>
                <a:latin typeface="微软雅黑" panose="020B0503020204020204" pitchFamily="34" charset="-122"/>
                <a:ea typeface="微软雅黑" panose="020B0503020204020204" pitchFamily="34" charset="-122"/>
              </a:rPr>
              <a:t>添加单击</a:t>
            </a:r>
            <a:r>
              <a:rPr lang="zh-CN" altLang="en-US" sz="1400" dirty="0">
                <a:solidFill>
                  <a:schemeClr val="bg1"/>
                </a:solidFill>
                <a:latin typeface="微软雅黑" panose="020B0503020204020204" pitchFamily="34" charset="-122"/>
                <a:ea typeface="微软雅黑" panose="020B0503020204020204" pitchFamily="34" charset="-122"/>
              </a:rPr>
              <a:t>此处添加文本单击此处</a:t>
            </a:r>
            <a:r>
              <a:rPr lang="zh-CN" altLang="en-US" sz="1400" dirty="0" smtClean="0">
                <a:solidFill>
                  <a:schemeClr val="bg1"/>
                </a:solidFill>
                <a:latin typeface="微软雅黑" panose="020B0503020204020204" pitchFamily="34" charset="-122"/>
                <a:ea typeface="微软雅黑" panose="020B0503020204020204" pitchFamily="34" charset="-122"/>
              </a:rPr>
              <a:t>添加单击</a:t>
            </a:r>
            <a:r>
              <a:rPr lang="zh-CN" altLang="en-US" sz="1400" dirty="0">
                <a:solidFill>
                  <a:schemeClr val="bg1"/>
                </a:solidFill>
                <a:latin typeface="微软雅黑" panose="020B0503020204020204" pitchFamily="34" charset="-122"/>
                <a:ea typeface="微软雅黑" panose="020B0503020204020204" pitchFamily="34" charset="-122"/>
              </a:rPr>
              <a:t>此处添加文本单击此处</a:t>
            </a:r>
            <a:r>
              <a:rPr lang="zh-CN" altLang="en-US" sz="1400" dirty="0" smtClean="0">
                <a:solidFill>
                  <a:schemeClr val="bg1"/>
                </a:solidFill>
                <a:latin typeface="微软雅黑" panose="020B0503020204020204" pitchFamily="34" charset="-122"/>
                <a:ea typeface="微软雅黑" panose="020B0503020204020204" pitchFamily="34" charset="-122"/>
              </a:rPr>
              <a:t>添加</a:t>
            </a:r>
            <a:r>
              <a:rPr lang="zh-CN" altLang="en-US" sz="1400" dirty="0">
                <a:solidFill>
                  <a:schemeClr val="bg1"/>
                </a:solidFill>
                <a:latin typeface="微软雅黑" panose="020B0503020204020204" pitchFamily="34" charset="-122"/>
                <a:ea typeface="微软雅黑" panose="020B0503020204020204" pitchFamily="34" charset="-122"/>
              </a:rPr>
              <a:t>单击此处添加文本单击此处</a:t>
            </a:r>
            <a:r>
              <a:rPr lang="zh-CN" altLang="en-US" sz="1400" dirty="0" smtClean="0">
                <a:solidFill>
                  <a:schemeClr val="bg1"/>
                </a:solidFill>
                <a:latin typeface="微软雅黑" panose="020B0503020204020204" pitchFamily="34" charset="-122"/>
                <a:ea typeface="微软雅黑" panose="020B0503020204020204" pitchFamily="34" charset="-122"/>
              </a:rPr>
              <a:t>添加</a:t>
            </a:r>
            <a:endParaRPr lang="en-US" altLang="zh-CN" sz="1400" dirty="0">
              <a:solidFill>
                <a:schemeClr val="bg1"/>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5515190" y="3042835"/>
            <a:ext cx="6043624" cy="0"/>
          </a:xfrm>
          <a:prstGeom prst="line">
            <a:avLst/>
          </a:prstGeom>
          <a:ln>
            <a:solidFill>
              <a:schemeClr val="bg1">
                <a:alpha val="57000"/>
              </a:schemeClr>
            </a:solidFill>
          </a:ln>
          <a:effectLst>
            <a:glow rad="50800">
              <a:schemeClr val="bg1">
                <a:alpha val="20000"/>
              </a:schemeClr>
            </a:glow>
          </a:effectLst>
        </p:spPr>
        <p:style>
          <a:lnRef idx="1">
            <a:schemeClr val="accent1"/>
          </a:lnRef>
          <a:fillRef idx="0">
            <a:schemeClr val="accent1"/>
          </a:fillRef>
          <a:effectRef idx="0">
            <a:schemeClr val="accent1"/>
          </a:effectRef>
          <a:fontRef idx="minor">
            <a:schemeClr val="tx1"/>
          </a:fontRef>
        </p:style>
      </p:cxnSp>
      <p:sp>
        <p:nvSpPr>
          <p:cNvPr id="41" name="TextBox 1"/>
          <p:cNvSpPr txBox="1"/>
          <p:nvPr/>
        </p:nvSpPr>
        <p:spPr>
          <a:xfrm>
            <a:off x="5237974" y="2336167"/>
            <a:ext cx="6320840"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单击此处添加文本单击此处添加单击此处添加文本单击此处添加单击此处添加文本单击此处添加单击此处添加文本单击此处添加</a:t>
            </a:r>
            <a:endParaRPr lang="en-US" altLang="zh-CN" sz="1400" dirty="0">
              <a:solidFill>
                <a:schemeClr val="bg1"/>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5389978" y="4335977"/>
            <a:ext cx="6168836" cy="0"/>
          </a:xfrm>
          <a:prstGeom prst="line">
            <a:avLst/>
          </a:prstGeom>
          <a:ln>
            <a:solidFill>
              <a:schemeClr val="bg1">
                <a:alpha val="57000"/>
              </a:schemeClr>
            </a:solidFill>
          </a:ln>
          <a:effectLst>
            <a:glow rad="50800">
              <a:schemeClr val="bg1">
                <a:alpha val="20000"/>
              </a:schemeClr>
            </a:glow>
          </a:effectLst>
        </p:spPr>
        <p:style>
          <a:lnRef idx="1">
            <a:schemeClr val="accent1"/>
          </a:lnRef>
          <a:fillRef idx="0">
            <a:schemeClr val="accent1"/>
          </a:fillRef>
          <a:effectRef idx="0">
            <a:schemeClr val="accent1"/>
          </a:effectRef>
          <a:fontRef idx="minor">
            <a:schemeClr val="tx1"/>
          </a:fontRef>
        </p:style>
      </p:cxnSp>
      <p:sp>
        <p:nvSpPr>
          <p:cNvPr id="43" name="TextBox 1"/>
          <p:cNvSpPr txBox="1"/>
          <p:nvPr/>
        </p:nvSpPr>
        <p:spPr>
          <a:xfrm>
            <a:off x="5237974" y="3629309"/>
            <a:ext cx="6320840"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单击此处添加文本单击此处添加单击此处添加文本单击此处添加单击此处添加文本单击此处添加单击此处添加文本单击此处添加</a:t>
            </a:r>
            <a:endParaRPr lang="en-US" altLang="zh-CN" sz="14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4771534" y="5629119"/>
            <a:ext cx="6787280" cy="0"/>
          </a:xfrm>
          <a:prstGeom prst="line">
            <a:avLst/>
          </a:prstGeom>
          <a:ln>
            <a:solidFill>
              <a:schemeClr val="bg1">
                <a:alpha val="57000"/>
              </a:schemeClr>
            </a:solidFill>
          </a:ln>
          <a:effectLst>
            <a:glow rad="50800">
              <a:schemeClr val="bg1">
                <a:alpha val="20000"/>
              </a:schemeClr>
            </a:glow>
          </a:effectLst>
        </p:spPr>
        <p:style>
          <a:lnRef idx="1">
            <a:schemeClr val="accent1"/>
          </a:lnRef>
          <a:fillRef idx="0">
            <a:schemeClr val="accent1"/>
          </a:fillRef>
          <a:effectRef idx="0">
            <a:schemeClr val="accent1"/>
          </a:effectRef>
          <a:fontRef idx="minor">
            <a:schemeClr val="tx1"/>
          </a:fontRef>
        </p:style>
      </p:cxnSp>
      <p:sp>
        <p:nvSpPr>
          <p:cNvPr id="45" name="TextBox 1"/>
          <p:cNvSpPr txBox="1"/>
          <p:nvPr/>
        </p:nvSpPr>
        <p:spPr>
          <a:xfrm>
            <a:off x="5237974" y="4922451"/>
            <a:ext cx="6320840"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单击此处添加文本单击此处添加单击此处添加文本单击此处添加单击此处添加文本单击此处添加单击此处添加文本单击此处添加</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52" name="椭圆 51"/>
          <p:cNvSpPr/>
          <p:nvPr/>
        </p:nvSpPr>
        <p:spPr>
          <a:xfrm>
            <a:off x="5297550" y="2937315"/>
            <a:ext cx="217640" cy="217640"/>
          </a:xfrm>
          <a:prstGeom prst="ellipse">
            <a:avLst/>
          </a:prstGeom>
          <a:solidFill>
            <a:schemeClr val="bg1">
              <a:alpha val="54000"/>
            </a:schemeClr>
          </a:solidFill>
          <a:ln>
            <a:solidFill>
              <a:schemeClr val="bg1"/>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5188730" y="4227157"/>
            <a:ext cx="217640" cy="217640"/>
          </a:xfrm>
          <a:prstGeom prst="ellipse">
            <a:avLst/>
          </a:prstGeom>
          <a:solidFill>
            <a:schemeClr val="bg1">
              <a:alpha val="54000"/>
            </a:schemeClr>
          </a:solidFill>
          <a:ln>
            <a:solidFill>
              <a:schemeClr val="bg1"/>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4564878" y="5520299"/>
            <a:ext cx="217640" cy="217640"/>
          </a:xfrm>
          <a:prstGeom prst="ellipse">
            <a:avLst/>
          </a:prstGeom>
          <a:solidFill>
            <a:schemeClr val="bg1">
              <a:alpha val="54000"/>
            </a:schemeClr>
          </a:solidFill>
          <a:ln>
            <a:solidFill>
              <a:schemeClr val="bg1"/>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5" name="图片 5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6940" y="1749693"/>
            <a:ext cx="3584772" cy="3583272"/>
          </a:xfrm>
          <a:prstGeom prst="rect">
            <a:avLst/>
          </a:prstGeom>
        </p:spPr>
      </p:pic>
    </p:spTree>
    <p:extLst>
      <p:ext uri="{BB962C8B-B14F-4D97-AF65-F5344CB8AC3E}">
        <p14:creationId xmlns:p14="http://schemas.microsoft.com/office/powerpoint/2010/main" val="17116359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22"/>
          <p:cNvSpPr>
            <a:spLocks noChangeArrowheads="1"/>
          </p:cNvSpPr>
          <p:nvPr/>
        </p:nvSpPr>
        <p:spPr bwMode="auto">
          <a:xfrm>
            <a:off x="4489620" y="1132371"/>
            <a:ext cx="1366603" cy="1365723"/>
          </a:xfrm>
          <a:prstGeom prst="ellipse">
            <a:avLst/>
          </a:prstGeom>
          <a:solidFill>
            <a:schemeClr val="bg1">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zh-CN" altLang="en-US" sz="2400" b="1" dirty="0">
                <a:solidFill>
                  <a:schemeClr val="tx1"/>
                </a:solidFill>
                <a:latin typeface="微软雅黑" panose="020B0503020204020204" pitchFamily="34" charset="-122"/>
                <a:ea typeface="微软雅黑" panose="020B0503020204020204" pitchFamily="34" charset="-122"/>
              </a:rPr>
              <a:t>标题文字</a:t>
            </a:r>
          </a:p>
        </p:txBody>
      </p:sp>
      <p:sp>
        <p:nvSpPr>
          <p:cNvPr id="19" name="Line 23"/>
          <p:cNvSpPr>
            <a:spLocks noChangeShapeType="1"/>
          </p:cNvSpPr>
          <p:nvPr/>
        </p:nvSpPr>
        <p:spPr bwMode="auto">
          <a:xfrm flipH="1">
            <a:off x="1172239" y="1816960"/>
            <a:ext cx="3317381" cy="0"/>
          </a:xfrm>
          <a:prstGeom prst="line">
            <a:avLst/>
          </a:prstGeom>
          <a:noFill/>
          <a:ln w="5" cap="flat">
            <a:solidFill>
              <a:schemeClr val="accent3"/>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100655" tIns="50327" rIns="100655" bIns="5032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0" name="Freeform 27"/>
          <p:cNvSpPr>
            <a:spLocks/>
          </p:cNvSpPr>
          <p:nvPr/>
        </p:nvSpPr>
        <p:spPr bwMode="auto">
          <a:xfrm>
            <a:off x="3601674" y="1924145"/>
            <a:ext cx="1827917" cy="1552428"/>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chemeClr val="tx2">
              <a:alpha val="50000"/>
            </a:schemeClr>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1" name="Freeform 28"/>
          <p:cNvSpPr>
            <a:spLocks/>
          </p:cNvSpPr>
          <p:nvPr/>
        </p:nvSpPr>
        <p:spPr bwMode="auto">
          <a:xfrm>
            <a:off x="2675576" y="1924144"/>
            <a:ext cx="2754016" cy="2475587"/>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chemeClr val="tx2">
              <a:alpha val="50000"/>
            </a:schemeClr>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2" name="Freeform 29"/>
          <p:cNvSpPr>
            <a:spLocks/>
          </p:cNvSpPr>
          <p:nvPr/>
        </p:nvSpPr>
        <p:spPr bwMode="auto">
          <a:xfrm>
            <a:off x="1771728" y="1888910"/>
            <a:ext cx="3652367" cy="3374543"/>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chemeClr val="tx2">
              <a:alpha val="50000"/>
            </a:schemeClr>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5583446" y="3042701"/>
            <a:ext cx="6096000" cy="533480"/>
          </a:xfrm>
          <a:prstGeom prst="rect">
            <a:avLst/>
          </a:prstGeom>
          <a:ln>
            <a:noFill/>
          </a:ln>
        </p:spPr>
        <p:txBody>
          <a:bodyPr lIns="121917" tIns="60958" rIns="121917" bIns="60958">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单击此处添加文本单击此处添加单击此处添加文本单击此处添加</a:t>
            </a:r>
            <a:endParaRPr lang="en-US" altLang="zh-CN" sz="1300" dirty="0">
              <a:solidFill>
                <a:schemeClr val="bg1"/>
              </a:solidFill>
              <a:latin typeface="微软雅黑" panose="020B0503020204020204" pitchFamily="34" charset="-122"/>
              <a:ea typeface="微软雅黑" panose="020B0503020204020204" pitchFamily="34" charset="-122"/>
            </a:endParaRPr>
          </a:p>
          <a:p>
            <a:r>
              <a:rPr lang="zh-CN" altLang="en-US" sz="1300" dirty="0">
                <a:solidFill>
                  <a:schemeClr val="bg1"/>
                </a:solidFill>
                <a:latin typeface="微软雅黑" panose="020B0503020204020204" pitchFamily="34" charset="-122"/>
                <a:ea typeface="微软雅黑" panose="020B0503020204020204" pitchFamily="34" charset="-122"/>
              </a:rPr>
              <a:t>单击此处添加文本单击此处添加单击此处添加文本单击此处添加</a:t>
            </a:r>
            <a:endParaRPr lang="en-US" altLang="zh-CN" sz="1300"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5641155" y="3866251"/>
            <a:ext cx="6096000" cy="533480"/>
          </a:xfrm>
          <a:prstGeom prst="rect">
            <a:avLst/>
          </a:prstGeom>
          <a:ln>
            <a:noFill/>
          </a:ln>
        </p:spPr>
        <p:txBody>
          <a:bodyPr lIns="121917" tIns="60958" rIns="121917" bIns="60958">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单击此处添加文本单击此处添加单击此处添加文本单击此处添加</a:t>
            </a:r>
            <a:endParaRPr lang="en-US" altLang="zh-CN" sz="1300" dirty="0">
              <a:solidFill>
                <a:schemeClr val="bg1"/>
              </a:solidFill>
              <a:latin typeface="微软雅黑" panose="020B0503020204020204" pitchFamily="34" charset="-122"/>
              <a:ea typeface="微软雅黑" panose="020B0503020204020204" pitchFamily="34" charset="-122"/>
            </a:endParaRPr>
          </a:p>
          <a:p>
            <a:r>
              <a:rPr lang="zh-CN" altLang="en-US" sz="1300" dirty="0">
                <a:solidFill>
                  <a:schemeClr val="bg1"/>
                </a:solidFill>
                <a:latin typeface="微软雅黑" panose="020B0503020204020204" pitchFamily="34" charset="-122"/>
                <a:ea typeface="微软雅黑" panose="020B0503020204020204" pitchFamily="34" charset="-122"/>
              </a:rPr>
              <a:t>单击此处添加文本单击此处添加单击此处添加文本单击此处添加</a:t>
            </a:r>
            <a:endParaRPr lang="en-US" altLang="zh-CN" sz="1300"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5641155" y="4808532"/>
            <a:ext cx="6096000" cy="533480"/>
          </a:xfrm>
          <a:prstGeom prst="rect">
            <a:avLst/>
          </a:prstGeom>
          <a:ln>
            <a:noFill/>
          </a:ln>
        </p:spPr>
        <p:txBody>
          <a:bodyPr lIns="121917" tIns="60958" rIns="121917" bIns="60958">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单击此处添加文本单击此处添加单击此处添加文本单击此处添加</a:t>
            </a:r>
            <a:endParaRPr lang="en-US" altLang="zh-CN" sz="1300" dirty="0">
              <a:solidFill>
                <a:schemeClr val="bg1"/>
              </a:solidFill>
              <a:latin typeface="微软雅黑" panose="020B0503020204020204" pitchFamily="34" charset="-122"/>
              <a:ea typeface="微软雅黑" panose="020B0503020204020204" pitchFamily="34" charset="-122"/>
            </a:endParaRPr>
          </a:p>
          <a:p>
            <a:r>
              <a:rPr lang="zh-CN" altLang="en-US" sz="1300" dirty="0">
                <a:solidFill>
                  <a:schemeClr val="bg1"/>
                </a:solidFill>
                <a:latin typeface="微软雅黑" panose="020B0503020204020204" pitchFamily="34" charset="-122"/>
                <a:ea typeface="微软雅黑" panose="020B0503020204020204" pitchFamily="34" charset="-122"/>
              </a:rPr>
              <a:t>单击此处添加文本单击此处添加单击此处添加文本单击此处添加</a:t>
            </a:r>
            <a:endParaRPr lang="en-US" altLang="zh-CN" sz="1300" dirty="0">
              <a:solidFill>
                <a:schemeClr val="bg1"/>
              </a:solidFill>
              <a:latin typeface="微软雅黑" panose="020B0503020204020204" pitchFamily="34" charset="-122"/>
              <a:ea typeface="微软雅黑" panose="020B0503020204020204" pitchFamily="34" charset="-122"/>
            </a:endParaRPr>
          </a:p>
        </p:txBody>
      </p:sp>
      <p:sp>
        <p:nvSpPr>
          <p:cNvPr id="26" name="Freeform 24"/>
          <p:cNvSpPr>
            <a:spLocks noEditPoints="1"/>
          </p:cNvSpPr>
          <p:nvPr/>
        </p:nvSpPr>
        <p:spPr bwMode="auto">
          <a:xfrm>
            <a:off x="3487214" y="1630257"/>
            <a:ext cx="385008" cy="383785"/>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chemeClr val="tx2"/>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7" name="Freeform 25"/>
          <p:cNvSpPr>
            <a:spLocks noEditPoints="1"/>
          </p:cNvSpPr>
          <p:nvPr/>
        </p:nvSpPr>
        <p:spPr bwMode="auto">
          <a:xfrm>
            <a:off x="2585396" y="1630257"/>
            <a:ext cx="388476" cy="383785"/>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chemeClr val="bg2"/>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8" name="Freeform 26"/>
          <p:cNvSpPr>
            <a:spLocks noEditPoints="1"/>
          </p:cNvSpPr>
          <p:nvPr/>
        </p:nvSpPr>
        <p:spPr bwMode="auto">
          <a:xfrm>
            <a:off x="1687044" y="1630257"/>
            <a:ext cx="391944" cy="383785"/>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chemeClr val="tx2"/>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99687124"/>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622974" y="1183845"/>
            <a:ext cx="7125066" cy="3948611"/>
            <a:chOff x="447490" y="1307379"/>
            <a:chExt cx="5343799" cy="2961458"/>
          </a:xfrm>
        </p:grpSpPr>
        <p:sp>
          <p:nvSpPr>
            <p:cNvPr id="36" name="五角星 35"/>
            <p:cNvSpPr/>
            <p:nvPr/>
          </p:nvSpPr>
          <p:spPr>
            <a:xfrm>
              <a:off x="2051581" y="1738257"/>
              <a:ext cx="2165350" cy="2165350"/>
            </a:xfrm>
            <a:prstGeom prst="star5">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2694589" y="2496403"/>
              <a:ext cx="862568" cy="864315"/>
              <a:chOff x="3002267" y="2879804"/>
              <a:chExt cx="775207" cy="776777"/>
            </a:xfrm>
          </p:grpSpPr>
          <p:sp>
            <p:nvSpPr>
              <p:cNvPr id="60" name="椭圆 80"/>
              <p:cNvSpPr/>
              <p:nvPr/>
            </p:nvSpPr>
            <p:spPr bwMode="auto">
              <a:xfrm>
                <a:off x="3002267" y="2879804"/>
                <a:ext cx="775207" cy="776777"/>
              </a:xfrm>
              <a:prstGeom prst="ellipse">
                <a:avLst/>
              </a:prstGeom>
              <a:solidFill>
                <a:schemeClr val="bg1">
                  <a:alpha val="50000"/>
                </a:schemeClr>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chemeClr val="bg1"/>
                  </a:solidFill>
                  <a:latin typeface="微软雅黑" panose="020B0503020204020204" pitchFamily="34" charset="-122"/>
                  <a:ea typeface="微软雅黑" panose="020B0503020204020204" pitchFamily="34" charset="-122"/>
                </a:endParaRPr>
              </a:p>
            </p:txBody>
          </p:sp>
          <p:sp>
            <p:nvSpPr>
              <p:cNvPr id="61" name="TextBox 143"/>
              <p:cNvSpPr txBox="1"/>
              <p:nvPr/>
            </p:nvSpPr>
            <p:spPr>
              <a:xfrm>
                <a:off x="3008157" y="3020617"/>
                <a:ext cx="739230" cy="497889"/>
              </a:xfrm>
              <a:prstGeom prst="rect">
                <a:avLst/>
              </a:prstGeom>
              <a:noFill/>
              <a:ln>
                <a:noFill/>
              </a:ln>
            </p:spPr>
            <p:txBody>
              <a:bodyPr wrap="square" rtlCol="0">
                <a:spAutoFit/>
              </a:bodyPr>
              <a:lstStyle/>
              <a:p>
                <a:pPr algn="ctr"/>
                <a:r>
                  <a:rPr lang="zh-CN" altLang="en-US" sz="2100" dirty="0">
                    <a:solidFill>
                      <a:schemeClr val="bg1"/>
                    </a:solidFill>
                    <a:latin typeface="微软雅黑" pitchFamily="34" charset="-122"/>
                    <a:ea typeface="微软雅黑" panose="020B0503020204020204" pitchFamily="34" charset="-122"/>
                  </a:rPr>
                  <a:t>标题</a:t>
                </a:r>
                <a:endParaRPr lang="en-US" altLang="zh-CN" sz="2100" dirty="0">
                  <a:solidFill>
                    <a:schemeClr val="bg1"/>
                  </a:solidFill>
                  <a:latin typeface="微软雅黑" pitchFamily="34" charset="-122"/>
                  <a:ea typeface="微软雅黑" panose="020B0503020204020204" pitchFamily="34" charset="-122"/>
                </a:endParaRPr>
              </a:p>
              <a:p>
                <a:pPr algn="ctr"/>
                <a:r>
                  <a:rPr lang="zh-CN" altLang="en-US" sz="2100" dirty="0">
                    <a:solidFill>
                      <a:schemeClr val="bg1"/>
                    </a:solidFill>
                    <a:latin typeface="微软雅黑" pitchFamily="34" charset="-122"/>
                    <a:ea typeface="微软雅黑" panose="020B0503020204020204" pitchFamily="34" charset="-122"/>
                  </a:rPr>
                  <a:t>文字</a:t>
                </a:r>
              </a:p>
            </p:txBody>
          </p:sp>
        </p:grpSp>
        <p:grpSp>
          <p:nvGrpSpPr>
            <p:cNvPr id="38" name="组合 37"/>
            <p:cNvGrpSpPr/>
            <p:nvPr/>
          </p:nvGrpSpPr>
          <p:grpSpPr>
            <a:xfrm>
              <a:off x="2874301" y="1307379"/>
              <a:ext cx="524509" cy="525571"/>
              <a:chOff x="3002267" y="2879804"/>
              <a:chExt cx="775207" cy="776777"/>
            </a:xfrm>
          </p:grpSpPr>
          <p:sp>
            <p:nvSpPr>
              <p:cNvPr id="58" name="椭圆 80"/>
              <p:cNvSpPr/>
              <p:nvPr/>
            </p:nvSpPr>
            <p:spPr bwMode="auto">
              <a:xfrm>
                <a:off x="3002267" y="2879804"/>
                <a:ext cx="775207" cy="776777"/>
              </a:xfrm>
              <a:prstGeom prst="ellipse">
                <a:avLst/>
              </a:prstGeom>
              <a:solidFill>
                <a:schemeClr val="bg1">
                  <a:alpha val="50000"/>
                </a:schemeClr>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chemeClr val="bg1"/>
                  </a:solidFill>
                  <a:latin typeface="微软雅黑" panose="020B0503020204020204" pitchFamily="34" charset="-122"/>
                  <a:ea typeface="微软雅黑" panose="020B0503020204020204" pitchFamily="34" charset="-122"/>
                </a:endParaRPr>
              </a:p>
            </p:txBody>
          </p:sp>
          <p:sp>
            <p:nvSpPr>
              <p:cNvPr id="59" name="TextBox 137"/>
              <p:cNvSpPr txBox="1"/>
              <p:nvPr/>
            </p:nvSpPr>
            <p:spPr>
              <a:xfrm>
                <a:off x="3021853" y="3001038"/>
                <a:ext cx="739230" cy="562919"/>
              </a:xfrm>
              <a:prstGeom prst="rect">
                <a:avLst/>
              </a:prstGeom>
              <a:noFill/>
              <a:ln>
                <a:noFill/>
              </a:ln>
            </p:spPr>
            <p:txBody>
              <a:bodyPr wrap="square" rtlCol="0">
                <a:spAutoFit/>
              </a:bodyPr>
              <a:lstStyle/>
              <a:p>
                <a:pPr algn="ctr"/>
                <a:r>
                  <a:rPr lang="en-US" altLang="zh-CN" sz="2700" dirty="0">
                    <a:solidFill>
                      <a:schemeClr val="bg1"/>
                    </a:solidFill>
                    <a:latin typeface="微软雅黑" pitchFamily="34" charset="-122"/>
                    <a:ea typeface="微软雅黑" panose="020B0503020204020204" pitchFamily="34" charset="-122"/>
                  </a:rPr>
                  <a:t>01</a:t>
                </a:r>
                <a:endParaRPr lang="zh-CN" altLang="en-US" sz="2700" dirty="0">
                  <a:solidFill>
                    <a:schemeClr val="bg1"/>
                  </a:solidFill>
                  <a:latin typeface="微软雅黑" pitchFamily="34" charset="-122"/>
                  <a:ea typeface="微软雅黑" panose="020B0503020204020204" pitchFamily="34" charset="-122"/>
                </a:endParaRPr>
              </a:p>
            </p:txBody>
          </p:sp>
        </p:grpSp>
        <p:grpSp>
          <p:nvGrpSpPr>
            <p:cNvPr id="39" name="组合 38"/>
            <p:cNvGrpSpPr/>
            <p:nvPr/>
          </p:nvGrpSpPr>
          <p:grpSpPr>
            <a:xfrm>
              <a:off x="4130182" y="2294206"/>
              <a:ext cx="524509" cy="525571"/>
              <a:chOff x="3002267" y="2879804"/>
              <a:chExt cx="775207" cy="776777"/>
            </a:xfrm>
          </p:grpSpPr>
          <p:sp>
            <p:nvSpPr>
              <p:cNvPr id="56" name="椭圆 80"/>
              <p:cNvSpPr/>
              <p:nvPr/>
            </p:nvSpPr>
            <p:spPr bwMode="auto">
              <a:xfrm>
                <a:off x="3002267" y="2879804"/>
                <a:ext cx="775207" cy="776777"/>
              </a:xfrm>
              <a:prstGeom prst="ellipse">
                <a:avLst/>
              </a:prstGeom>
              <a:solidFill>
                <a:schemeClr val="tx1">
                  <a:alpha val="50000"/>
                </a:schemeClr>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chemeClr val="bg1"/>
                  </a:solidFill>
                  <a:latin typeface="微软雅黑" panose="020B0503020204020204" pitchFamily="34" charset="-122"/>
                  <a:ea typeface="微软雅黑" panose="020B0503020204020204" pitchFamily="34" charset="-122"/>
                </a:endParaRPr>
              </a:p>
            </p:txBody>
          </p:sp>
          <p:sp>
            <p:nvSpPr>
              <p:cNvPr id="57" name="TextBox 131"/>
              <p:cNvSpPr txBox="1"/>
              <p:nvPr/>
            </p:nvSpPr>
            <p:spPr>
              <a:xfrm>
                <a:off x="3021853" y="2989776"/>
                <a:ext cx="739230" cy="562919"/>
              </a:xfrm>
              <a:prstGeom prst="rect">
                <a:avLst/>
              </a:prstGeom>
              <a:noFill/>
              <a:ln>
                <a:noFill/>
              </a:ln>
            </p:spPr>
            <p:txBody>
              <a:bodyPr wrap="square" rtlCol="0">
                <a:spAutoFit/>
              </a:bodyPr>
              <a:lstStyle/>
              <a:p>
                <a:pPr algn="ctr"/>
                <a:r>
                  <a:rPr lang="en-US" altLang="zh-CN" sz="2700" dirty="0">
                    <a:solidFill>
                      <a:schemeClr val="bg1"/>
                    </a:solidFill>
                    <a:latin typeface="微软雅黑" pitchFamily="34" charset="-122"/>
                    <a:ea typeface="微软雅黑" panose="020B0503020204020204" pitchFamily="34" charset="-122"/>
                  </a:rPr>
                  <a:t>02</a:t>
                </a:r>
                <a:endParaRPr lang="zh-CN" altLang="en-US" sz="2700" dirty="0">
                  <a:solidFill>
                    <a:schemeClr val="bg1"/>
                  </a:solidFill>
                  <a:latin typeface="微软雅黑" pitchFamily="34" charset="-122"/>
                  <a:ea typeface="微软雅黑" panose="020B0503020204020204" pitchFamily="34" charset="-122"/>
                </a:endParaRPr>
              </a:p>
            </p:txBody>
          </p:sp>
        </p:grpSp>
        <p:grpSp>
          <p:nvGrpSpPr>
            <p:cNvPr id="40" name="组合 39"/>
            <p:cNvGrpSpPr/>
            <p:nvPr/>
          </p:nvGrpSpPr>
          <p:grpSpPr>
            <a:xfrm>
              <a:off x="1653964" y="2281489"/>
              <a:ext cx="524509" cy="525571"/>
              <a:chOff x="3002267" y="2879804"/>
              <a:chExt cx="775207" cy="776777"/>
            </a:xfrm>
          </p:grpSpPr>
          <p:sp>
            <p:nvSpPr>
              <p:cNvPr id="54" name="椭圆 80"/>
              <p:cNvSpPr/>
              <p:nvPr/>
            </p:nvSpPr>
            <p:spPr bwMode="auto">
              <a:xfrm>
                <a:off x="3002267" y="2879804"/>
                <a:ext cx="775207" cy="776777"/>
              </a:xfrm>
              <a:prstGeom prst="ellipse">
                <a:avLst/>
              </a:prstGeom>
              <a:solidFill>
                <a:schemeClr val="bg2">
                  <a:alpha val="50000"/>
                </a:schemeClr>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chemeClr val="bg1"/>
                  </a:solidFill>
                  <a:latin typeface="微软雅黑" panose="020B0503020204020204" pitchFamily="34" charset="-122"/>
                  <a:ea typeface="微软雅黑" panose="020B0503020204020204" pitchFamily="34" charset="-122"/>
                </a:endParaRPr>
              </a:p>
            </p:txBody>
          </p:sp>
          <p:sp>
            <p:nvSpPr>
              <p:cNvPr id="55" name="TextBox 125"/>
              <p:cNvSpPr txBox="1"/>
              <p:nvPr/>
            </p:nvSpPr>
            <p:spPr>
              <a:xfrm>
                <a:off x="3021853" y="2989776"/>
                <a:ext cx="739230" cy="562919"/>
              </a:xfrm>
              <a:prstGeom prst="rect">
                <a:avLst/>
              </a:prstGeom>
              <a:noFill/>
              <a:ln>
                <a:noFill/>
              </a:ln>
            </p:spPr>
            <p:txBody>
              <a:bodyPr wrap="square" rtlCol="0">
                <a:spAutoFit/>
              </a:bodyPr>
              <a:lstStyle/>
              <a:p>
                <a:pPr algn="ctr"/>
                <a:r>
                  <a:rPr lang="en-US" altLang="zh-CN" sz="2700" dirty="0">
                    <a:solidFill>
                      <a:schemeClr val="bg1"/>
                    </a:solidFill>
                    <a:latin typeface="微软雅黑" pitchFamily="34" charset="-122"/>
                    <a:ea typeface="微软雅黑" panose="020B0503020204020204" pitchFamily="34" charset="-122"/>
                  </a:rPr>
                  <a:t>03</a:t>
                </a:r>
                <a:endParaRPr lang="zh-CN" altLang="en-US" sz="2700" dirty="0">
                  <a:solidFill>
                    <a:schemeClr val="bg1"/>
                  </a:solidFill>
                  <a:latin typeface="微软雅黑" pitchFamily="34" charset="-122"/>
                  <a:ea typeface="微软雅黑" panose="020B0503020204020204" pitchFamily="34" charset="-122"/>
                </a:endParaRPr>
              </a:p>
            </p:txBody>
          </p:sp>
        </p:grpSp>
        <p:grpSp>
          <p:nvGrpSpPr>
            <p:cNvPr id="43" name="组合 42"/>
            <p:cNvGrpSpPr/>
            <p:nvPr/>
          </p:nvGrpSpPr>
          <p:grpSpPr>
            <a:xfrm>
              <a:off x="2139099" y="3743266"/>
              <a:ext cx="524509" cy="525571"/>
              <a:chOff x="3002267" y="2879804"/>
              <a:chExt cx="775207" cy="776777"/>
            </a:xfrm>
          </p:grpSpPr>
          <p:sp>
            <p:nvSpPr>
              <p:cNvPr id="52" name="椭圆 80"/>
              <p:cNvSpPr/>
              <p:nvPr/>
            </p:nvSpPr>
            <p:spPr bwMode="auto">
              <a:xfrm>
                <a:off x="3002267" y="2879804"/>
                <a:ext cx="775207" cy="776777"/>
              </a:xfrm>
              <a:prstGeom prst="ellipse">
                <a:avLst/>
              </a:prstGeom>
              <a:solidFill>
                <a:schemeClr val="tx2">
                  <a:alpha val="50000"/>
                </a:schemeClr>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chemeClr val="bg1"/>
                  </a:solidFill>
                  <a:latin typeface="微软雅黑" panose="020B0503020204020204" pitchFamily="34" charset="-122"/>
                  <a:ea typeface="微软雅黑" panose="020B0503020204020204" pitchFamily="34" charset="-122"/>
                </a:endParaRPr>
              </a:p>
            </p:txBody>
          </p:sp>
          <p:sp>
            <p:nvSpPr>
              <p:cNvPr id="53" name="TextBox 119"/>
              <p:cNvSpPr txBox="1"/>
              <p:nvPr/>
            </p:nvSpPr>
            <p:spPr>
              <a:xfrm>
                <a:off x="3021853" y="2989776"/>
                <a:ext cx="739230" cy="562919"/>
              </a:xfrm>
              <a:prstGeom prst="rect">
                <a:avLst/>
              </a:prstGeom>
              <a:noFill/>
              <a:ln>
                <a:noFill/>
              </a:ln>
            </p:spPr>
            <p:txBody>
              <a:bodyPr wrap="square" rtlCol="0">
                <a:spAutoFit/>
              </a:bodyPr>
              <a:lstStyle/>
              <a:p>
                <a:pPr algn="ctr"/>
                <a:r>
                  <a:rPr lang="en-US" altLang="zh-CN" sz="2700" dirty="0">
                    <a:solidFill>
                      <a:schemeClr val="bg1"/>
                    </a:solidFill>
                    <a:latin typeface="微软雅黑" pitchFamily="34" charset="-122"/>
                    <a:ea typeface="微软雅黑" panose="020B0503020204020204" pitchFamily="34" charset="-122"/>
                  </a:rPr>
                  <a:t>04</a:t>
                </a:r>
                <a:endParaRPr lang="zh-CN" altLang="en-US" sz="2700" dirty="0">
                  <a:solidFill>
                    <a:schemeClr val="bg1"/>
                  </a:solidFill>
                  <a:latin typeface="微软雅黑" pitchFamily="34" charset="-122"/>
                  <a:ea typeface="微软雅黑" panose="020B0503020204020204" pitchFamily="34" charset="-122"/>
                </a:endParaRPr>
              </a:p>
            </p:txBody>
          </p:sp>
        </p:grpSp>
        <p:grpSp>
          <p:nvGrpSpPr>
            <p:cNvPr id="44" name="组合 43"/>
            <p:cNvGrpSpPr/>
            <p:nvPr/>
          </p:nvGrpSpPr>
          <p:grpSpPr>
            <a:xfrm>
              <a:off x="3645317" y="3743266"/>
              <a:ext cx="524509" cy="525571"/>
              <a:chOff x="3002267" y="2879804"/>
              <a:chExt cx="775207" cy="776777"/>
            </a:xfrm>
          </p:grpSpPr>
          <p:sp>
            <p:nvSpPr>
              <p:cNvPr id="50" name="椭圆 80"/>
              <p:cNvSpPr/>
              <p:nvPr/>
            </p:nvSpPr>
            <p:spPr bwMode="auto">
              <a:xfrm>
                <a:off x="3002267" y="2879804"/>
                <a:ext cx="775207" cy="776777"/>
              </a:xfrm>
              <a:prstGeom prst="ellipse">
                <a:avLst/>
              </a:prstGeom>
              <a:solidFill>
                <a:schemeClr val="bg2">
                  <a:alpha val="50000"/>
                </a:schemeClr>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chemeClr val="bg1"/>
                  </a:solidFill>
                  <a:latin typeface="微软雅黑" panose="020B0503020204020204" pitchFamily="34" charset="-122"/>
                  <a:ea typeface="微软雅黑" panose="020B0503020204020204" pitchFamily="34" charset="-122"/>
                </a:endParaRPr>
              </a:p>
            </p:txBody>
          </p:sp>
          <p:sp>
            <p:nvSpPr>
              <p:cNvPr id="51" name="TextBox 113"/>
              <p:cNvSpPr txBox="1"/>
              <p:nvPr/>
            </p:nvSpPr>
            <p:spPr>
              <a:xfrm>
                <a:off x="3021853" y="2989776"/>
                <a:ext cx="739230" cy="562919"/>
              </a:xfrm>
              <a:prstGeom prst="rect">
                <a:avLst/>
              </a:prstGeom>
              <a:noFill/>
              <a:ln>
                <a:noFill/>
              </a:ln>
            </p:spPr>
            <p:txBody>
              <a:bodyPr wrap="square" rtlCol="0">
                <a:spAutoFit/>
              </a:bodyPr>
              <a:lstStyle/>
              <a:p>
                <a:pPr algn="ctr"/>
                <a:r>
                  <a:rPr lang="en-US" altLang="zh-CN" sz="2700" dirty="0">
                    <a:solidFill>
                      <a:schemeClr val="bg1"/>
                    </a:solidFill>
                    <a:latin typeface="微软雅黑" pitchFamily="34" charset="-122"/>
                    <a:ea typeface="微软雅黑" panose="020B0503020204020204" pitchFamily="34" charset="-122"/>
                  </a:rPr>
                  <a:t>05</a:t>
                </a:r>
                <a:endParaRPr lang="zh-CN" altLang="en-US" sz="2700" dirty="0">
                  <a:solidFill>
                    <a:schemeClr val="bg1"/>
                  </a:solidFill>
                  <a:latin typeface="微软雅黑" pitchFamily="34" charset="-122"/>
                  <a:ea typeface="微软雅黑" panose="020B0503020204020204" pitchFamily="34" charset="-122"/>
                </a:endParaRPr>
              </a:p>
            </p:txBody>
          </p:sp>
        </p:grpSp>
        <p:sp>
          <p:nvSpPr>
            <p:cNvPr id="45" name="TextBox 78"/>
            <p:cNvSpPr txBox="1"/>
            <p:nvPr/>
          </p:nvSpPr>
          <p:spPr>
            <a:xfrm>
              <a:off x="1760365" y="1401616"/>
              <a:ext cx="946413" cy="311623"/>
            </a:xfrm>
            <a:prstGeom prst="rect">
              <a:avLst/>
            </a:prstGeom>
            <a:noFill/>
          </p:spPr>
          <p:txBody>
            <a:bodyPr wrap="none" rtlCol="0">
              <a:spAutoFit/>
            </a:bodyPr>
            <a:lstStyle/>
            <a:p>
              <a:pPr algn="ctr"/>
              <a:r>
                <a:rPr lang="zh-CN" altLang="en-US" sz="2100" dirty="0">
                  <a:solidFill>
                    <a:schemeClr val="bg1"/>
                  </a:solidFill>
                  <a:latin typeface="微软雅黑" panose="020B0503020204020204" pitchFamily="34" charset="-122"/>
                  <a:ea typeface="微软雅黑" panose="020B0503020204020204" pitchFamily="34" charset="-122"/>
                </a:rPr>
                <a:t>标题文字</a:t>
              </a:r>
            </a:p>
          </p:txBody>
        </p:sp>
        <p:sp>
          <p:nvSpPr>
            <p:cNvPr id="46" name="TextBox 86"/>
            <p:cNvSpPr txBox="1"/>
            <p:nvPr/>
          </p:nvSpPr>
          <p:spPr>
            <a:xfrm>
              <a:off x="4844876" y="2418122"/>
              <a:ext cx="946413" cy="311623"/>
            </a:xfrm>
            <a:prstGeom prst="rect">
              <a:avLst/>
            </a:prstGeom>
            <a:noFill/>
          </p:spPr>
          <p:txBody>
            <a:bodyPr wrap="none" rtlCol="0">
              <a:spAutoFit/>
            </a:bodyPr>
            <a:lstStyle/>
            <a:p>
              <a:r>
                <a:rPr lang="zh-CN" altLang="en-US" sz="2100" dirty="0">
                  <a:solidFill>
                    <a:schemeClr val="bg1"/>
                  </a:solidFill>
                  <a:latin typeface="微软雅黑" panose="020B0503020204020204" pitchFamily="34" charset="-122"/>
                  <a:ea typeface="微软雅黑" panose="020B0503020204020204" pitchFamily="34" charset="-122"/>
                </a:rPr>
                <a:t>标题文字</a:t>
              </a:r>
            </a:p>
          </p:txBody>
        </p:sp>
        <p:sp>
          <p:nvSpPr>
            <p:cNvPr id="47" name="TextBox 89"/>
            <p:cNvSpPr txBox="1"/>
            <p:nvPr/>
          </p:nvSpPr>
          <p:spPr>
            <a:xfrm>
              <a:off x="4338218" y="3920157"/>
              <a:ext cx="946413" cy="311623"/>
            </a:xfrm>
            <a:prstGeom prst="rect">
              <a:avLst/>
            </a:prstGeom>
            <a:noFill/>
          </p:spPr>
          <p:txBody>
            <a:bodyPr wrap="none" rtlCol="0">
              <a:spAutoFit/>
            </a:bodyPr>
            <a:lstStyle/>
            <a:p>
              <a:r>
                <a:rPr lang="zh-CN" altLang="en-US" sz="2100" dirty="0">
                  <a:solidFill>
                    <a:schemeClr val="bg1"/>
                  </a:solidFill>
                  <a:latin typeface="微软雅黑" panose="020B0503020204020204" pitchFamily="34" charset="-122"/>
                  <a:ea typeface="微软雅黑" panose="020B0503020204020204" pitchFamily="34" charset="-122"/>
                </a:rPr>
                <a:t>标题文字</a:t>
              </a:r>
            </a:p>
          </p:txBody>
        </p:sp>
        <p:sp>
          <p:nvSpPr>
            <p:cNvPr id="48" name="TextBox 100"/>
            <p:cNvSpPr txBox="1"/>
            <p:nvPr/>
          </p:nvSpPr>
          <p:spPr>
            <a:xfrm>
              <a:off x="447490" y="2451600"/>
              <a:ext cx="1006525" cy="311623"/>
            </a:xfrm>
            <a:prstGeom prst="rect">
              <a:avLst/>
            </a:prstGeom>
            <a:noFill/>
          </p:spPr>
          <p:txBody>
            <a:bodyPr wrap="none" rtlCol="0">
              <a:spAutoFit/>
            </a:bodyPr>
            <a:lstStyle/>
            <a:p>
              <a:pPr algn="ctr"/>
              <a:r>
                <a:rPr lang="zh-CN" altLang="en-US" sz="2100" dirty="0">
                  <a:solidFill>
                    <a:schemeClr val="bg1"/>
                  </a:solidFill>
                  <a:latin typeface="微软雅黑" panose="020B0503020204020204" pitchFamily="34" charset="-122"/>
                  <a:ea typeface="微软雅黑" panose="020B0503020204020204" pitchFamily="34" charset="-122"/>
                </a:rPr>
                <a:t>标题文字 </a:t>
              </a:r>
            </a:p>
          </p:txBody>
        </p:sp>
        <p:sp>
          <p:nvSpPr>
            <p:cNvPr id="49" name="TextBox 111"/>
            <p:cNvSpPr txBox="1"/>
            <p:nvPr/>
          </p:nvSpPr>
          <p:spPr>
            <a:xfrm>
              <a:off x="988076" y="3870314"/>
              <a:ext cx="946413" cy="311623"/>
            </a:xfrm>
            <a:prstGeom prst="rect">
              <a:avLst/>
            </a:prstGeom>
            <a:noFill/>
          </p:spPr>
          <p:txBody>
            <a:bodyPr wrap="none" rtlCol="0">
              <a:spAutoFit/>
            </a:bodyPr>
            <a:lstStyle/>
            <a:p>
              <a:pPr algn="ctr"/>
              <a:r>
                <a:rPr lang="zh-CN" altLang="en-US" sz="2100" dirty="0">
                  <a:solidFill>
                    <a:schemeClr val="bg1"/>
                  </a:solidFill>
                  <a:latin typeface="微软雅黑" panose="020B0503020204020204" pitchFamily="34" charset="-122"/>
                  <a:ea typeface="微软雅黑" panose="020B0503020204020204" pitchFamily="34" charset="-122"/>
                </a:rPr>
                <a:t>标题文字</a:t>
              </a:r>
            </a:p>
          </p:txBody>
        </p:sp>
      </p:grpSp>
      <p:grpSp>
        <p:nvGrpSpPr>
          <p:cNvPr id="62" name="组合 61"/>
          <p:cNvGrpSpPr/>
          <p:nvPr/>
        </p:nvGrpSpPr>
        <p:grpSpPr>
          <a:xfrm>
            <a:off x="8250427" y="1697800"/>
            <a:ext cx="1402949" cy="457556"/>
            <a:chOff x="4516579" y="722741"/>
            <a:chExt cx="1052212" cy="343167"/>
          </a:xfrm>
        </p:grpSpPr>
        <p:sp>
          <p:nvSpPr>
            <p:cNvPr id="63" name="圆角矩形 62"/>
            <p:cNvSpPr/>
            <p:nvPr/>
          </p:nvSpPr>
          <p:spPr>
            <a:xfrm>
              <a:off x="4516579" y="746402"/>
              <a:ext cx="1052212" cy="319506"/>
            </a:xfrm>
            <a:prstGeom prst="roundRect">
              <a:avLst/>
            </a:prstGeom>
            <a:solidFill>
              <a:schemeClr val="bg1">
                <a:alpha val="50000"/>
              </a:schemeClr>
            </a:solidFill>
            <a:ln w="25400" cap="flat" cmpd="sng" algn="ctr">
              <a:noFill/>
              <a:prstDash val="solid"/>
            </a:ln>
            <a:effectLst/>
          </p:spPr>
          <p:txBody>
            <a:bodyPr anchor="ctr"/>
            <a:lstStyle/>
            <a:p>
              <a:pPr algn="ctr" fontAlgn="base">
                <a:spcBef>
                  <a:spcPct val="0"/>
                </a:spcBef>
                <a:spcAft>
                  <a:spcPct val="0"/>
                </a:spcAft>
              </a:pPr>
              <a:endParaRPr lang="zh-CN" altLang="en-US" kern="0" dirty="0">
                <a:solidFill>
                  <a:schemeClr val="bg1"/>
                </a:solidFill>
                <a:latin typeface="微软雅黑" panose="020B0503020204020204" pitchFamily="34" charset="-122"/>
                <a:ea typeface="微软雅黑" panose="020B0503020204020204" pitchFamily="34" charset="-122"/>
              </a:endParaRPr>
            </a:p>
          </p:txBody>
        </p:sp>
        <p:sp>
          <p:nvSpPr>
            <p:cNvPr id="64" name="矩形 63"/>
            <p:cNvSpPr/>
            <p:nvPr/>
          </p:nvSpPr>
          <p:spPr>
            <a:xfrm>
              <a:off x="4546074" y="722741"/>
              <a:ext cx="946413" cy="311624"/>
            </a:xfrm>
            <a:prstGeom prst="rect">
              <a:avLst/>
            </a:prstGeom>
          </p:spPr>
          <p:txBody>
            <a:bodyPr wrap="none">
              <a:spAutoFit/>
            </a:bodyPr>
            <a:lstStyle/>
            <a:p>
              <a:pPr algn="ctr"/>
              <a:r>
                <a:rPr lang="zh-CN" altLang="en-US" sz="2100" dirty="0">
                  <a:solidFill>
                    <a:schemeClr val="bg1"/>
                  </a:solidFill>
                  <a:latin typeface="微软雅黑" panose="020B0503020204020204" pitchFamily="34" charset="-122"/>
                  <a:ea typeface="微软雅黑" panose="020B0503020204020204" pitchFamily="34" charset="-122"/>
                </a:rPr>
                <a:t>添加标题</a:t>
              </a:r>
            </a:p>
          </p:txBody>
        </p:sp>
      </p:grpSp>
      <p:sp>
        <p:nvSpPr>
          <p:cNvPr id="65" name="矩形 64"/>
          <p:cNvSpPr/>
          <p:nvPr/>
        </p:nvSpPr>
        <p:spPr>
          <a:xfrm>
            <a:off x="8138544" y="2407617"/>
            <a:ext cx="3393109" cy="2862323"/>
          </a:xfrm>
          <a:prstGeom prst="rect">
            <a:avLst/>
          </a:prstGeom>
        </p:spPr>
        <p:txBody>
          <a:bodyPr wrap="square" lIns="91438" tIns="45719" rIns="91438" bIns="45719">
            <a:spAutoFit/>
          </a:bodyPr>
          <a:lstStyle/>
          <a:p>
            <a:pPr>
              <a:lnSpc>
                <a:spcPct val="150000"/>
              </a:lnSpc>
              <a:defRPr/>
            </a:pPr>
            <a:r>
              <a:rPr lang="zh-CN" altLang="en-US" sz="1300" kern="0" dirty="0">
                <a:solidFill>
                  <a:schemeClr val="bg1"/>
                </a:solidFill>
                <a:latin typeface="微软雅黑" panose="020B0503020204020204" pitchFamily="34" charset="-122"/>
                <a:ea typeface="微软雅黑" panose="020B0503020204020204" pitchFamily="34" charset="-122"/>
                <a:cs typeface="Arial" pitchFamily="34" charset="0"/>
              </a:rPr>
              <a:t>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a:t>
            </a:r>
            <a:endParaRPr lang="en-US" altLang="zh-CN" sz="1300" kern="0" dirty="0">
              <a:solidFill>
                <a:schemeClr val="bg1"/>
              </a:solidFill>
              <a:latin typeface="微软雅黑" panose="020B0503020204020204" pitchFamily="34" charset="-122"/>
              <a:ea typeface="微软雅黑" panose="020B0503020204020204" pitchFamily="34" charset="-122"/>
              <a:cs typeface="Arial" pitchFamily="34" charset="0"/>
            </a:endParaRPr>
          </a:p>
          <a:p>
            <a:pPr>
              <a:lnSpc>
                <a:spcPct val="150000"/>
              </a:lnSpc>
              <a:defRPr/>
            </a:pPr>
            <a:endParaRPr lang="en-US" altLang="zh-CN" sz="1300" kern="0" dirty="0">
              <a:solidFill>
                <a:schemeClr val="bg1"/>
              </a:solidFill>
              <a:latin typeface="微软雅黑" panose="020B0503020204020204" pitchFamily="34" charset="-122"/>
              <a:ea typeface="微软雅黑" panose="020B0503020204020204" pitchFamily="34" charset="-122"/>
              <a:cs typeface="Arial" pitchFamily="34" charset="0"/>
            </a:endParaRPr>
          </a:p>
          <a:p>
            <a:pPr>
              <a:lnSpc>
                <a:spcPct val="150000"/>
              </a:lnSpc>
              <a:defRPr/>
            </a:pPr>
            <a:endParaRPr lang="en-US" altLang="zh-CN" sz="1300" kern="0" dirty="0">
              <a:solidFill>
                <a:schemeClr val="bg1"/>
              </a:solidFill>
              <a:latin typeface="微软雅黑" panose="020B0503020204020204" pitchFamily="34" charset="-122"/>
              <a:ea typeface="微软雅黑" panose="020B0503020204020204" pitchFamily="34" charset="-122"/>
              <a:cs typeface="Arial" pitchFamily="34" charset="0"/>
            </a:endParaRPr>
          </a:p>
        </p:txBody>
      </p:sp>
    </p:spTree>
    <p:extLst>
      <p:ext uri="{BB962C8B-B14F-4D97-AF65-F5344CB8AC3E}">
        <p14:creationId xmlns:p14="http://schemas.microsoft.com/office/powerpoint/2010/main" val="175888897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194"/>
          <p:cNvSpPr txBox="1"/>
          <p:nvPr/>
        </p:nvSpPr>
        <p:spPr>
          <a:xfrm>
            <a:off x="8126982" y="2204007"/>
            <a:ext cx="2840256" cy="864852"/>
          </a:xfrm>
          <a:prstGeom prst="rect">
            <a:avLst/>
          </a:prstGeom>
          <a:noFill/>
        </p:spPr>
        <p:txBody>
          <a:bodyPr wrap="square" lIns="0" tIns="0" rIns="0" bIns="0" rtlCol="0">
            <a:spAutoFit/>
          </a:bodyPr>
          <a:lstStyle/>
          <a:p>
            <a:pPr>
              <a:lnSpc>
                <a:spcPct val="150000"/>
              </a:lnSpc>
            </a:pPr>
            <a:r>
              <a:rPr lang="zh-CN" altLang="en-US" sz="1300" dirty="0">
                <a:solidFill>
                  <a:schemeClr val="bg1"/>
                </a:solidFill>
                <a:latin typeface="微软雅黑" pitchFamily="34" charset="-122"/>
                <a:ea typeface="微软雅黑" pitchFamily="34" charset="-122"/>
                <a:sym typeface="微软雅黑" pitchFamily="34" charset="-122"/>
              </a:rPr>
              <a:t>单击添加文本单击添加文本单击添加文本单击添加文本单击添加文本</a:t>
            </a:r>
          </a:p>
          <a:p>
            <a:pPr>
              <a:lnSpc>
                <a:spcPct val="150000"/>
              </a:lnSpc>
            </a:pPr>
            <a:endParaRPr lang="zh-CN" altLang="en-US" sz="1300" dirty="0">
              <a:solidFill>
                <a:schemeClr val="bg1"/>
              </a:solidFill>
              <a:latin typeface="微软雅黑" pitchFamily="34" charset="-122"/>
              <a:ea typeface="微软雅黑" pitchFamily="34" charset="-122"/>
              <a:sym typeface="微软雅黑" pitchFamily="34" charset="-122"/>
            </a:endParaRPr>
          </a:p>
        </p:txBody>
      </p:sp>
      <p:sp>
        <p:nvSpPr>
          <p:cNvPr id="30" name="TextBox 195"/>
          <p:cNvSpPr txBox="1"/>
          <p:nvPr/>
        </p:nvSpPr>
        <p:spPr>
          <a:xfrm>
            <a:off x="8126982" y="1809527"/>
            <a:ext cx="3096869" cy="328295"/>
          </a:xfrm>
          <a:prstGeom prst="rect">
            <a:avLst/>
          </a:prstGeom>
          <a:noFill/>
        </p:spPr>
        <p:txBody>
          <a:bodyPr wrap="square" lIns="0" tIns="0" rIns="0" bIns="0" rtlCol="0">
            <a:spAutoFit/>
          </a:bodyPr>
          <a:lstStyle/>
          <a:p>
            <a:r>
              <a:rPr lang="zh-CN" altLang="en-US" sz="2100" dirty="0">
                <a:solidFill>
                  <a:schemeClr val="bg1"/>
                </a:solidFill>
                <a:latin typeface="微软雅黑" pitchFamily="34" charset="-122"/>
                <a:ea typeface="微软雅黑" pitchFamily="34" charset="-122"/>
              </a:rPr>
              <a:t>标题文字</a:t>
            </a:r>
          </a:p>
        </p:txBody>
      </p:sp>
      <p:sp>
        <p:nvSpPr>
          <p:cNvPr id="32" name="TextBox 196"/>
          <p:cNvSpPr txBox="1"/>
          <p:nvPr/>
        </p:nvSpPr>
        <p:spPr>
          <a:xfrm>
            <a:off x="8141739" y="4066250"/>
            <a:ext cx="3126384" cy="900246"/>
          </a:xfrm>
          <a:prstGeom prst="rect">
            <a:avLst/>
          </a:prstGeom>
          <a:noFill/>
        </p:spPr>
        <p:txBody>
          <a:bodyPr wrap="square" lIns="0" tIns="0" rIns="0" bIns="0" rtlCol="0">
            <a:spAutoFit/>
          </a:bodyPr>
          <a:lstStyle/>
          <a:p>
            <a:pPr>
              <a:lnSpc>
                <a:spcPct val="150000"/>
              </a:lnSpc>
            </a:pPr>
            <a:r>
              <a:rPr lang="zh-CN" altLang="en-US" sz="1300" dirty="0">
                <a:solidFill>
                  <a:schemeClr val="bg1"/>
                </a:solidFill>
                <a:latin typeface="微软雅黑" pitchFamily="34" charset="-122"/>
                <a:ea typeface="微软雅黑" pitchFamily="34" charset="-122"/>
                <a:sym typeface="微软雅黑" pitchFamily="34" charset="-122"/>
              </a:rPr>
              <a:t>单击添加文本单击添加文本单击添加文本单击添加文本单击添加文本</a:t>
            </a:r>
          </a:p>
          <a:p>
            <a:pPr>
              <a:lnSpc>
                <a:spcPct val="150000"/>
              </a:lnSpc>
            </a:pPr>
            <a:endParaRPr lang="zh-CN" altLang="en-US" sz="1300" dirty="0">
              <a:solidFill>
                <a:schemeClr val="bg1"/>
              </a:solidFill>
              <a:latin typeface="微软雅黑" pitchFamily="34" charset="-122"/>
              <a:ea typeface="微软雅黑" pitchFamily="34" charset="-122"/>
              <a:sym typeface="微软雅黑" pitchFamily="34" charset="-122"/>
            </a:endParaRPr>
          </a:p>
        </p:txBody>
      </p:sp>
      <p:sp>
        <p:nvSpPr>
          <p:cNvPr id="34" name="TextBox 197"/>
          <p:cNvSpPr txBox="1"/>
          <p:nvPr/>
        </p:nvSpPr>
        <p:spPr>
          <a:xfrm>
            <a:off x="8141740" y="3671769"/>
            <a:ext cx="3096869" cy="328295"/>
          </a:xfrm>
          <a:prstGeom prst="rect">
            <a:avLst/>
          </a:prstGeom>
          <a:noFill/>
        </p:spPr>
        <p:txBody>
          <a:bodyPr wrap="square" lIns="0" tIns="0" rIns="0" bIns="0" rtlCol="0">
            <a:spAutoFit/>
          </a:bodyPr>
          <a:lstStyle/>
          <a:p>
            <a:r>
              <a:rPr lang="zh-CN" altLang="en-US" sz="2100" dirty="0">
                <a:solidFill>
                  <a:schemeClr val="bg1"/>
                </a:solidFill>
                <a:latin typeface="微软雅黑" pitchFamily="34" charset="-122"/>
                <a:ea typeface="微软雅黑" pitchFamily="34" charset="-122"/>
              </a:rPr>
              <a:t>标题文字</a:t>
            </a:r>
          </a:p>
        </p:txBody>
      </p:sp>
      <p:sp>
        <p:nvSpPr>
          <p:cNvPr id="35" name="TextBox 198"/>
          <p:cNvSpPr txBox="1"/>
          <p:nvPr/>
        </p:nvSpPr>
        <p:spPr>
          <a:xfrm>
            <a:off x="997013" y="4185235"/>
            <a:ext cx="3126384" cy="923329"/>
          </a:xfrm>
          <a:prstGeom prst="rect">
            <a:avLst/>
          </a:prstGeom>
          <a:noFill/>
        </p:spPr>
        <p:txBody>
          <a:bodyPr wrap="square" lIns="0" tIns="0" rIns="0" bIns="0" rtlCol="0">
            <a:spAutoFit/>
          </a:bodyPr>
          <a:lstStyle/>
          <a:p>
            <a:pPr algn="r">
              <a:lnSpc>
                <a:spcPct val="150000"/>
              </a:lnSpc>
            </a:pPr>
            <a:r>
              <a:rPr lang="zh-CN" altLang="en-US" sz="1300" dirty="0">
                <a:solidFill>
                  <a:schemeClr val="bg1"/>
                </a:solidFill>
                <a:latin typeface="微软雅黑" pitchFamily="34" charset="-122"/>
                <a:ea typeface="微软雅黑" pitchFamily="34" charset="-122"/>
                <a:sym typeface="微软雅黑" pitchFamily="34" charset="-122"/>
              </a:rPr>
              <a:t>单击添加文本单击添加文本单击添加文本单击添加文本单击添加文本</a:t>
            </a:r>
          </a:p>
          <a:p>
            <a:pPr algn="r">
              <a:lnSpc>
                <a:spcPct val="150000"/>
              </a:lnSpc>
            </a:pPr>
            <a:endParaRPr lang="zh-CN" altLang="en-US" sz="1300" dirty="0">
              <a:solidFill>
                <a:schemeClr val="bg1"/>
              </a:solidFill>
              <a:latin typeface="微软雅黑" pitchFamily="34" charset="-122"/>
              <a:ea typeface="微软雅黑" pitchFamily="34" charset="-122"/>
              <a:sym typeface="微软雅黑" pitchFamily="34" charset="-122"/>
            </a:endParaRPr>
          </a:p>
        </p:txBody>
      </p:sp>
      <p:sp>
        <p:nvSpPr>
          <p:cNvPr id="36" name="TextBox 199"/>
          <p:cNvSpPr txBox="1"/>
          <p:nvPr/>
        </p:nvSpPr>
        <p:spPr>
          <a:xfrm>
            <a:off x="997013" y="3790753"/>
            <a:ext cx="3096869" cy="328295"/>
          </a:xfrm>
          <a:prstGeom prst="rect">
            <a:avLst/>
          </a:prstGeom>
          <a:noFill/>
        </p:spPr>
        <p:txBody>
          <a:bodyPr wrap="square" lIns="0" tIns="0" rIns="0" bIns="0" rtlCol="0">
            <a:spAutoFit/>
          </a:bodyPr>
          <a:lstStyle/>
          <a:p>
            <a:pPr algn="r"/>
            <a:r>
              <a:rPr lang="zh-CN" altLang="en-US" sz="2100" dirty="0">
                <a:solidFill>
                  <a:schemeClr val="bg1"/>
                </a:solidFill>
                <a:latin typeface="微软雅黑" pitchFamily="34" charset="-122"/>
                <a:ea typeface="微软雅黑" pitchFamily="34" charset="-122"/>
              </a:rPr>
              <a:t>标题文字</a:t>
            </a:r>
          </a:p>
        </p:txBody>
      </p:sp>
      <p:sp>
        <p:nvSpPr>
          <p:cNvPr id="37" name="TextBox 200"/>
          <p:cNvSpPr txBox="1"/>
          <p:nvPr/>
        </p:nvSpPr>
        <p:spPr>
          <a:xfrm>
            <a:off x="982255" y="2226614"/>
            <a:ext cx="3126384" cy="923329"/>
          </a:xfrm>
          <a:prstGeom prst="rect">
            <a:avLst/>
          </a:prstGeom>
          <a:noFill/>
        </p:spPr>
        <p:txBody>
          <a:bodyPr wrap="square" lIns="0" tIns="0" rIns="0" bIns="0" rtlCol="0">
            <a:spAutoFit/>
          </a:bodyPr>
          <a:lstStyle/>
          <a:p>
            <a:pPr algn="r">
              <a:lnSpc>
                <a:spcPct val="150000"/>
              </a:lnSpc>
            </a:pPr>
            <a:r>
              <a:rPr lang="zh-CN" altLang="en-US" sz="1300" dirty="0">
                <a:solidFill>
                  <a:schemeClr val="bg1"/>
                </a:solidFill>
                <a:latin typeface="微软雅黑" pitchFamily="34" charset="-122"/>
                <a:ea typeface="微软雅黑" pitchFamily="34" charset="-122"/>
                <a:sym typeface="微软雅黑" pitchFamily="34" charset="-122"/>
              </a:rPr>
              <a:t>单击添加文本单击添加文本单击添加文本单击添加文本单击添加文本</a:t>
            </a:r>
          </a:p>
          <a:p>
            <a:pPr algn="r">
              <a:lnSpc>
                <a:spcPct val="150000"/>
              </a:lnSpc>
            </a:pPr>
            <a:endParaRPr lang="zh-CN" altLang="en-US" sz="1300" dirty="0">
              <a:solidFill>
                <a:schemeClr val="bg1"/>
              </a:solidFill>
              <a:latin typeface="微软雅黑" pitchFamily="34" charset="-122"/>
              <a:ea typeface="微软雅黑" pitchFamily="34" charset="-122"/>
              <a:sym typeface="微软雅黑" pitchFamily="34" charset="-122"/>
            </a:endParaRPr>
          </a:p>
        </p:txBody>
      </p:sp>
      <p:sp>
        <p:nvSpPr>
          <p:cNvPr id="38" name="TextBox 201"/>
          <p:cNvSpPr txBox="1"/>
          <p:nvPr/>
        </p:nvSpPr>
        <p:spPr>
          <a:xfrm>
            <a:off x="982256" y="1832132"/>
            <a:ext cx="3096869" cy="328295"/>
          </a:xfrm>
          <a:prstGeom prst="rect">
            <a:avLst/>
          </a:prstGeom>
          <a:noFill/>
        </p:spPr>
        <p:txBody>
          <a:bodyPr wrap="square" lIns="0" tIns="0" rIns="0" bIns="0" rtlCol="0">
            <a:spAutoFit/>
          </a:bodyPr>
          <a:lstStyle/>
          <a:p>
            <a:pPr algn="r"/>
            <a:r>
              <a:rPr lang="zh-CN" altLang="en-US" sz="2100" dirty="0">
                <a:solidFill>
                  <a:schemeClr val="bg1"/>
                </a:solidFill>
                <a:latin typeface="微软雅黑" pitchFamily="34" charset="-122"/>
                <a:ea typeface="微软雅黑" pitchFamily="34" charset="-122"/>
              </a:rPr>
              <a:t>标题文字</a:t>
            </a:r>
          </a:p>
        </p:txBody>
      </p:sp>
      <p:grpSp>
        <p:nvGrpSpPr>
          <p:cNvPr id="39" name="组合 38"/>
          <p:cNvGrpSpPr/>
          <p:nvPr/>
        </p:nvGrpSpPr>
        <p:grpSpPr>
          <a:xfrm>
            <a:off x="4325309" y="1502350"/>
            <a:ext cx="1436856" cy="1847881"/>
            <a:chOff x="3232913" y="1543496"/>
            <a:chExt cx="1077642" cy="1385911"/>
          </a:xfrm>
        </p:grpSpPr>
        <p:sp>
          <p:nvSpPr>
            <p:cNvPr id="40" name="椭圆 34"/>
            <p:cNvSpPr/>
            <p:nvPr/>
          </p:nvSpPr>
          <p:spPr>
            <a:xfrm rot="10800000">
              <a:off x="3232913" y="15434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1">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TextBox 228"/>
            <p:cNvSpPr txBox="1"/>
            <p:nvPr/>
          </p:nvSpPr>
          <p:spPr>
            <a:xfrm>
              <a:off x="3515473" y="1888715"/>
              <a:ext cx="442363" cy="384721"/>
            </a:xfrm>
            <a:prstGeom prst="rect">
              <a:avLst/>
            </a:prstGeom>
            <a:noFill/>
          </p:spPr>
          <p:txBody>
            <a:bodyPr wrap="square" lIns="0" tIns="0" rIns="0" bIns="0" rtlCol="0">
              <a:spAutoFit/>
            </a:bodyPr>
            <a:lstStyle/>
            <a:p>
              <a:pPr algn="r"/>
              <a:r>
                <a:rPr lang="en-US" altLang="zh-CN" sz="3300" dirty="0">
                  <a:solidFill>
                    <a:schemeClr val="bg1"/>
                  </a:solidFill>
                  <a:latin typeface="微软雅黑" pitchFamily="34" charset="-122"/>
                  <a:ea typeface="微软雅黑" pitchFamily="34" charset="-122"/>
                </a:rPr>
                <a:t>01</a:t>
              </a:r>
              <a:endParaRPr lang="zh-CN" altLang="en-US" sz="3300" dirty="0">
                <a:solidFill>
                  <a:schemeClr val="bg1"/>
                </a:solidFill>
                <a:latin typeface="微软雅黑" pitchFamily="34" charset="-122"/>
                <a:ea typeface="微软雅黑" pitchFamily="34" charset="-122"/>
              </a:endParaRPr>
            </a:p>
          </p:txBody>
        </p:sp>
      </p:grpSp>
      <p:grpSp>
        <p:nvGrpSpPr>
          <p:cNvPr id="44" name="组合 43"/>
          <p:cNvGrpSpPr/>
          <p:nvPr/>
        </p:nvGrpSpPr>
        <p:grpSpPr>
          <a:xfrm>
            <a:off x="5951775" y="1464079"/>
            <a:ext cx="1847881" cy="1436856"/>
            <a:chOff x="4452762" y="1514794"/>
            <a:chExt cx="1385911" cy="1077642"/>
          </a:xfrm>
        </p:grpSpPr>
        <p:sp>
          <p:nvSpPr>
            <p:cNvPr id="45" name="椭圆 34"/>
            <p:cNvSpPr/>
            <p:nvPr/>
          </p:nvSpPr>
          <p:spPr>
            <a:xfrm rot="16200000">
              <a:off x="4606897" y="1360659"/>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1">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a:solidFill>
                  <a:schemeClr val="bg1"/>
                </a:solidFill>
              </a:endParaRPr>
            </a:p>
          </p:txBody>
        </p:sp>
        <p:sp>
          <p:nvSpPr>
            <p:cNvPr id="46" name="TextBox 229"/>
            <p:cNvSpPr txBox="1"/>
            <p:nvPr/>
          </p:nvSpPr>
          <p:spPr>
            <a:xfrm>
              <a:off x="5108141" y="1888715"/>
              <a:ext cx="442363" cy="384721"/>
            </a:xfrm>
            <a:prstGeom prst="rect">
              <a:avLst/>
            </a:prstGeom>
            <a:noFill/>
          </p:spPr>
          <p:txBody>
            <a:bodyPr wrap="square" lIns="0" tIns="0" rIns="0" bIns="0" rtlCol="0">
              <a:spAutoFit/>
            </a:bodyPr>
            <a:lstStyle/>
            <a:p>
              <a:pPr algn="r"/>
              <a:r>
                <a:rPr lang="en-US" altLang="zh-CN" sz="3300" dirty="0">
                  <a:solidFill>
                    <a:schemeClr val="bg1"/>
                  </a:solidFill>
                  <a:latin typeface="微软雅黑" pitchFamily="34" charset="-122"/>
                  <a:ea typeface="微软雅黑" pitchFamily="34" charset="-122"/>
                </a:rPr>
                <a:t>02</a:t>
              </a:r>
              <a:endParaRPr lang="zh-CN" altLang="en-US" sz="3300" dirty="0">
                <a:solidFill>
                  <a:schemeClr val="bg1"/>
                </a:solidFill>
                <a:latin typeface="微软雅黑" pitchFamily="34" charset="-122"/>
                <a:ea typeface="微软雅黑" pitchFamily="34" charset="-122"/>
              </a:endParaRPr>
            </a:p>
          </p:txBody>
        </p:sp>
      </p:grpSp>
      <p:grpSp>
        <p:nvGrpSpPr>
          <p:cNvPr id="47" name="组合 46"/>
          <p:cNvGrpSpPr/>
          <p:nvPr/>
        </p:nvGrpSpPr>
        <p:grpSpPr>
          <a:xfrm>
            <a:off x="6402094" y="3035094"/>
            <a:ext cx="1436856" cy="1847881"/>
            <a:chOff x="4790502" y="2693054"/>
            <a:chExt cx="1077642" cy="1385911"/>
          </a:xfrm>
        </p:grpSpPr>
        <p:sp>
          <p:nvSpPr>
            <p:cNvPr id="48" name="椭圆 34"/>
            <p:cNvSpPr/>
            <p:nvPr/>
          </p:nvSpPr>
          <p:spPr>
            <a:xfrm>
              <a:off x="4790502" y="2693054"/>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TextBox 230"/>
            <p:cNvSpPr txBox="1"/>
            <p:nvPr/>
          </p:nvSpPr>
          <p:spPr>
            <a:xfrm>
              <a:off x="5108141" y="3363299"/>
              <a:ext cx="442363" cy="384721"/>
            </a:xfrm>
            <a:prstGeom prst="rect">
              <a:avLst/>
            </a:prstGeom>
            <a:noFill/>
          </p:spPr>
          <p:txBody>
            <a:bodyPr wrap="square" lIns="0" tIns="0" rIns="0" bIns="0" rtlCol="0">
              <a:spAutoFit/>
            </a:bodyPr>
            <a:lstStyle/>
            <a:p>
              <a:pPr algn="r"/>
              <a:r>
                <a:rPr lang="en-US" altLang="zh-CN" sz="3300" dirty="0">
                  <a:solidFill>
                    <a:schemeClr val="bg1"/>
                  </a:solidFill>
                  <a:latin typeface="微软雅黑" pitchFamily="34" charset="-122"/>
                  <a:ea typeface="微软雅黑" pitchFamily="34" charset="-122"/>
                </a:rPr>
                <a:t>04</a:t>
              </a:r>
              <a:endParaRPr lang="zh-CN" altLang="en-US" sz="3300" dirty="0">
                <a:solidFill>
                  <a:schemeClr val="bg1"/>
                </a:solidFill>
                <a:latin typeface="微软雅黑" pitchFamily="34" charset="-122"/>
                <a:ea typeface="微软雅黑" pitchFamily="34" charset="-122"/>
              </a:endParaRPr>
            </a:p>
          </p:txBody>
        </p:sp>
      </p:grpSp>
      <p:grpSp>
        <p:nvGrpSpPr>
          <p:cNvPr id="50" name="组合 49"/>
          <p:cNvGrpSpPr/>
          <p:nvPr/>
        </p:nvGrpSpPr>
        <p:grpSpPr>
          <a:xfrm>
            <a:off x="4278531" y="3413403"/>
            <a:ext cx="1847881" cy="1436856"/>
            <a:chOff x="3197829" y="2976787"/>
            <a:chExt cx="1385911" cy="1077642"/>
          </a:xfrm>
        </p:grpSpPr>
        <p:sp>
          <p:nvSpPr>
            <p:cNvPr id="51" name="椭圆 34"/>
            <p:cNvSpPr/>
            <p:nvPr/>
          </p:nvSpPr>
          <p:spPr>
            <a:xfrm rot="5400000">
              <a:off x="3351964" y="2822652"/>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2">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a:solidFill>
                  <a:schemeClr val="bg1"/>
                </a:solidFill>
              </a:endParaRPr>
            </a:p>
          </p:txBody>
        </p:sp>
        <p:sp>
          <p:nvSpPr>
            <p:cNvPr id="52" name="TextBox 231"/>
            <p:cNvSpPr txBox="1"/>
            <p:nvPr/>
          </p:nvSpPr>
          <p:spPr>
            <a:xfrm>
              <a:off x="3515473" y="3323246"/>
              <a:ext cx="442363" cy="384721"/>
            </a:xfrm>
            <a:prstGeom prst="rect">
              <a:avLst/>
            </a:prstGeom>
            <a:noFill/>
          </p:spPr>
          <p:txBody>
            <a:bodyPr wrap="square" lIns="0" tIns="0" rIns="0" bIns="0" rtlCol="0">
              <a:spAutoFit/>
            </a:bodyPr>
            <a:lstStyle/>
            <a:p>
              <a:pPr algn="r"/>
              <a:r>
                <a:rPr lang="en-US" altLang="zh-CN" sz="3300" dirty="0">
                  <a:solidFill>
                    <a:schemeClr val="bg1"/>
                  </a:solidFill>
                  <a:latin typeface="微软雅黑" pitchFamily="34" charset="-122"/>
                  <a:ea typeface="微软雅黑" pitchFamily="34" charset="-122"/>
                </a:rPr>
                <a:t>03</a:t>
              </a:r>
              <a:endParaRPr lang="zh-CN" altLang="en-US" sz="3300"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63218957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圆角矩形 28"/>
          <p:cNvSpPr/>
          <p:nvPr/>
        </p:nvSpPr>
        <p:spPr>
          <a:xfrm>
            <a:off x="-94269" y="3148647"/>
            <a:ext cx="12369014" cy="2594735"/>
          </a:xfrm>
          <a:prstGeom prst="roundRect">
            <a:avLst>
              <a:gd name="adj" fmla="val 0"/>
            </a:avLst>
          </a:prstGeom>
          <a:solidFill>
            <a:srgbClr val="760D46">
              <a:alpha val="36000"/>
            </a:srgbClr>
          </a:solidFill>
          <a:ln w="28575">
            <a:solidFill>
              <a:schemeClr val="bg1">
                <a:alpha val="4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28205" y="274603"/>
            <a:ext cx="1486295" cy="1486295"/>
            <a:chOff x="4338040" y="1671041"/>
            <a:chExt cx="3515917" cy="3515917"/>
          </a:xfrm>
        </p:grpSpPr>
        <p:sp>
          <p:nvSpPr>
            <p:cNvPr id="10" name="椭圆 9"/>
            <p:cNvSpPr/>
            <p:nvPr/>
          </p:nvSpPr>
          <p:spPr>
            <a:xfrm>
              <a:off x="4462462" y="1795463"/>
              <a:ext cx="3267075" cy="3267075"/>
            </a:xfrm>
            <a:prstGeom prst="ellipse">
              <a:avLst/>
            </a:prstGeom>
            <a:gradFill flip="none" rotWithShape="1">
              <a:gsLst>
                <a:gs pos="0">
                  <a:schemeClr val="accent2">
                    <a:lumMod val="5000"/>
                    <a:lumOff val="95000"/>
                  </a:schemeClr>
                </a:gs>
                <a:gs pos="100000">
                  <a:schemeClr val="accent2">
                    <a:lumMod val="30000"/>
                    <a:lumOff val="70000"/>
                  </a:schemeClr>
                </a:gs>
              </a:gsLst>
              <a:lin ang="5400000" scaled="1"/>
              <a:tileRect/>
            </a:gradFill>
            <a:ln>
              <a:noFill/>
            </a:ln>
            <a:effectLst>
              <a:glow rad="355600">
                <a:schemeClr val="bg1">
                  <a:alpha val="14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rgbClr val="760D46"/>
                  </a:solidFill>
                </a:rPr>
                <a:t>LOGO</a:t>
              </a:r>
              <a:endParaRPr lang="zh-CN" altLang="en-US" sz="2400" dirty="0">
                <a:solidFill>
                  <a:srgbClr val="760D46"/>
                </a:solidFill>
              </a:endParaRPr>
            </a:p>
          </p:txBody>
        </p:sp>
        <p:sp>
          <p:nvSpPr>
            <p:cNvPr id="11" name="椭圆 10"/>
            <p:cNvSpPr/>
            <p:nvPr/>
          </p:nvSpPr>
          <p:spPr>
            <a:xfrm>
              <a:off x="4338040" y="1671041"/>
              <a:ext cx="3515917" cy="3515917"/>
            </a:xfrm>
            <a:prstGeom prst="ellipse">
              <a:avLst/>
            </a:prstGeom>
            <a:no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8" name="TextBox 1"/>
          <p:cNvSpPr txBox="1"/>
          <p:nvPr/>
        </p:nvSpPr>
        <p:spPr>
          <a:xfrm>
            <a:off x="785838" y="3845849"/>
            <a:ext cx="10821962" cy="1323439"/>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单击此处添加文本单击此处添加单击此处添加文本单击此处添加单击此处添加文本单击此处添加单击此处添加文本单击此处</a:t>
            </a:r>
            <a:r>
              <a:rPr lang="zh-CN" altLang="en-US" sz="1600" dirty="0" smtClean="0">
                <a:solidFill>
                  <a:schemeClr val="bg1"/>
                </a:solidFill>
                <a:latin typeface="微软雅黑" panose="020B0503020204020204" pitchFamily="34" charset="-122"/>
                <a:ea typeface="微软雅黑" panose="020B0503020204020204" pitchFamily="34" charset="-122"/>
              </a:rPr>
              <a:t>添加</a:t>
            </a:r>
            <a:r>
              <a:rPr lang="zh-CN" altLang="en-US" sz="1600" dirty="0">
                <a:solidFill>
                  <a:schemeClr val="bg1"/>
                </a:solidFill>
                <a:latin typeface="微软雅黑" panose="020B0503020204020204" pitchFamily="34" charset="-122"/>
                <a:ea typeface="微软雅黑" panose="020B0503020204020204" pitchFamily="34" charset="-122"/>
              </a:rPr>
              <a:t>单击此处添加文本单击此处添加单击此处添加文本单击此处添加单击此处添加文本单击此处添加单击此处添加文本单击此处</a:t>
            </a:r>
            <a:r>
              <a:rPr lang="zh-CN" altLang="en-US" sz="1600" dirty="0" smtClean="0">
                <a:solidFill>
                  <a:schemeClr val="bg1"/>
                </a:solidFill>
                <a:latin typeface="微软雅黑" panose="020B0503020204020204" pitchFamily="34" charset="-122"/>
                <a:ea typeface="微软雅黑" panose="020B0503020204020204" pitchFamily="34" charset="-122"/>
              </a:rPr>
              <a:t>添加单击</a:t>
            </a:r>
            <a:r>
              <a:rPr lang="zh-CN" altLang="en-US" sz="1600" dirty="0">
                <a:solidFill>
                  <a:schemeClr val="bg1"/>
                </a:solidFill>
                <a:latin typeface="微软雅黑" panose="020B0503020204020204" pitchFamily="34" charset="-122"/>
                <a:ea typeface="微软雅黑" panose="020B0503020204020204" pitchFamily="34" charset="-122"/>
              </a:rPr>
              <a:t>此处添加文本单击此处添加单击此处添加文本单击此处添加单击此处添加文本单击此处添加单击此处添加文本单击此处添加</a:t>
            </a:r>
            <a:endParaRPr lang="en-US" altLang="zh-CN" sz="1600" dirty="0">
              <a:solidFill>
                <a:schemeClr val="bg1"/>
              </a:solidFill>
              <a:latin typeface="微软雅黑" panose="020B0503020204020204" pitchFamily="34" charset="-122"/>
              <a:ea typeface="微软雅黑" panose="020B0503020204020204" pitchFamily="34" charset="-122"/>
            </a:endParaRPr>
          </a:p>
          <a:p>
            <a:endParaRPr lang="en-US" altLang="zh-CN"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91325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p:nvPr/>
        </p:nvGrpSpPr>
        <p:grpSpPr>
          <a:xfrm>
            <a:off x="1136763" y="1041366"/>
            <a:ext cx="2748731" cy="2748731"/>
            <a:chOff x="852572" y="952252"/>
            <a:chExt cx="2061548" cy="2061548"/>
          </a:xfrm>
        </p:grpSpPr>
        <p:grpSp>
          <p:nvGrpSpPr>
            <p:cNvPr id="81" name="组合 80"/>
            <p:cNvGrpSpPr/>
            <p:nvPr/>
          </p:nvGrpSpPr>
          <p:grpSpPr>
            <a:xfrm>
              <a:off x="852572" y="952252"/>
              <a:ext cx="2061548" cy="2061548"/>
              <a:chOff x="968141" y="2974095"/>
              <a:chExt cx="1152000" cy="1152000"/>
            </a:xfrm>
          </p:grpSpPr>
          <p:sp>
            <p:nvSpPr>
              <p:cNvPr id="83" name="灰色圆形背景"/>
              <p:cNvSpPr/>
              <p:nvPr/>
            </p:nvSpPr>
            <p:spPr>
              <a:xfrm rot="5400000">
                <a:off x="968141" y="2974095"/>
                <a:ext cx="1152000" cy="1152000"/>
              </a:xfrm>
              <a:prstGeom prst="teardrop">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1036733" y="3043220"/>
                <a:ext cx="1008000" cy="1008000"/>
              </a:xfrm>
              <a:prstGeom prst="ellipse">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弦形 84"/>
              <p:cNvSpPr/>
              <p:nvPr/>
            </p:nvSpPr>
            <p:spPr>
              <a:xfrm rot="10800000">
                <a:off x="1036733" y="3043221"/>
                <a:ext cx="1008000" cy="1008000"/>
              </a:xfrm>
              <a:prstGeom prst="chord">
                <a:avLst>
                  <a:gd name="adj1" fmla="val 13080676"/>
                  <a:gd name="adj2" fmla="val 19325947"/>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2" name="Freeform 5"/>
            <p:cNvSpPr>
              <a:spLocks noEditPoints="1"/>
            </p:cNvSpPr>
            <p:nvPr/>
          </p:nvSpPr>
          <p:spPr bwMode="auto">
            <a:xfrm>
              <a:off x="1502589" y="1310991"/>
              <a:ext cx="749316" cy="1033670"/>
            </a:xfrm>
            <a:custGeom>
              <a:avLst/>
              <a:gdLst>
                <a:gd name="T0" fmla="*/ 62 w 81"/>
                <a:gd name="T1" fmla="*/ 37 h 112"/>
                <a:gd name="T2" fmla="*/ 74 w 81"/>
                <a:gd name="T3" fmla="*/ 36 h 112"/>
                <a:gd name="T4" fmla="*/ 69 w 81"/>
                <a:gd name="T5" fmla="*/ 43 h 112"/>
                <a:gd name="T6" fmla="*/ 69 w 81"/>
                <a:gd name="T7" fmla="*/ 100 h 112"/>
                <a:gd name="T8" fmla="*/ 12 w 81"/>
                <a:gd name="T9" fmla="*/ 100 h 112"/>
                <a:gd name="T10" fmla="*/ 12 w 81"/>
                <a:gd name="T11" fmla="*/ 43 h 112"/>
                <a:gd name="T12" fmla="*/ 36 w 81"/>
                <a:gd name="T13" fmla="*/ 27 h 112"/>
                <a:gd name="T14" fmla="*/ 29 w 81"/>
                <a:gd name="T15" fmla="*/ 21 h 112"/>
                <a:gd name="T16" fmla="*/ 22 w 81"/>
                <a:gd name="T17" fmla="*/ 12 h 112"/>
                <a:gd name="T18" fmla="*/ 41 w 81"/>
                <a:gd name="T19" fmla="*/ 0 h 112"/>
                <a:gd name="T20" fmla="*/ 59 w 81"/>
                <a:gd name="T21" fmla="*/ 12 h 112"/>
                <a:gd name="T22" fmla="*/ 52 w 81"/>
                <a:gd name="T23" fmla="*/ 21 h 112"/>
                <a:gd name="T24" fmla="*/ 45 w 81"/>
                <a:gd name="T25" fmla="*/ 27 h 112"/>
                <a:gd name="T26" fmla="*/ 29 w 81"/>
                <a:gd name="T27" fmla="*/ 15 h 112"/>
                <a:gd name="T28" fmla="*/ 52 w 81"/>
                <a:gd name="T29" fmla="*/ 14 h 112"/>
                <a:gd name="T30" fmla="*/ 53 w 81"/>
                <a:gd name="T31" fmla="*/ 12 h 112"/>
                <a:gd name="T32" fmla="*/ 41 w 81"/>
                <a:gd name="T33" fmla="*/ 5 h 112"/>
                <a:gd name="T34" fmla="*/ 28 w 81"/>
                <a:gd name="T35" fmla="*/ 12 h 112"/>
                <a:gd name="T36" fmla="*/ 20 w 81"/>
                <a:gd name="T37" fmla="*/ 53 h 112"/>
                <a:gd name="T38" fmla="*/ 27 w 81"/>
                <a:gd name="T39" fmla="*/ 56 h 112"/>
                <a:gd name="T40" fmla="*/ 20 w 81"/>
                <a:gd name="T41" fmla="*/ 53 h 112"/>
                <a:gd name="T42" fmla="*/ 27 w 81"/>
                <a:gd name="T43" fmla="*/ 87 h 112"/>
                <a:gd name="T44" fmla="*/ 20 w 81"/>
                <a:gd name="T45" fmla="*/ 90 h 112"/>
                <a:gd name="T46" fmla="*/ 61 w 81"/>
                <a:gd name="T47" fmla="*/ 90 h 112"/>
                <a:gd name="T48" fmla="*/ 54 w 81"/>
                <a:gd name="T49" fmla="*/ 87 h 112"/>
                <a:gd name="T50" fmla="*/ 61 w 81"/>
                <a:gd name="T51" fmla="*/ 90 h 112"/>
                <a:gd name="T52" fmla="*/ 61 w 81"/>
                <a:gd name="T53" fmla="*/ 70 h 112"/>
                <a:gd name="T54" fmla="*/ 68 w 81"/>
                <a:gd name="T55" fmla="*/ 73 h 112"/>
                <a:gd name="T56" fmla="*/ 42 w 81"/>
                <a:gd name="T57" fmla="*/ 99 h 112"/>
                <a:gd name="T58" fmla="*/ 39 w 81"/>
                <a:gd name="T59" fmla="*/ 92 h 112"/>
                <a:gd name="T60" fmla="*/ 42 w 81"/>
                <a:gd name="T61" fmla="*/ 99 h 112"/>
                <a:gd name="T62" fmla="*/ 20 w 81"/>
                <a:gd name="T63" fmla="*/ 73 h 112"/>
                <a:gd name="T64" fmla="*/ 13 w 81"/>
                <a:gd name="T65" fmla="*/ 70 h 112"/>
                <a:gd name="T66" fmla="*/ 39 w 81"/>
                <a:gd name="T67" fmla="*/ 44 h 112"/>
                <a:gd name="T68" fmla="*/ 42 w 81"/>
                <a:gd name="T69" fmla="*/ 51 h 112"/>
                <a:gd name="T70" fmla="*/ 39 w 81"/>
                <a:gd name="T71" fmla="*/ 44 h 112"/>
                <a:gd name="T72" fmla="*/ 45 w 81"/>
                <a:gd name="T73" fmla="*/ 68 h 112"/>
                <a:gd name="T74" fmla="*/ 54 w 81"/>
                <a:gd name="T75" fmla="*/ 49 h 112"/>
                <a:gd name="T76" fmla="*/ 38 w 81"/>
                <a:gd name="T77" fmla="*/ 67 h 112"/>
                <a:gd name="T78" fmla="*/ 43 w 81"/>
                <a:gd name="T79" fmla="*/ 78 h 112"/>
                <a:gd name="T80" fmla="*/ 58 w 81"/>
                <a:gd name="T81" fmla="*/ 82 h 112"/>
                <a:gd name="T82" fmla="*/ 46 w 81"/>
                <a:gd name="T83" fmla="*/ 73 h 112"/>
                <a:gd name="T84" fmla="*/ 61 w 81"/>
                <a:gd name="T85" fmla="*/ 51 h 112"/>
                <a:gd name="T86" fmla="*/ 20 w 81"/>
                <a:gd name="T87" fmla="*/ 51 h 112"/>
                <a:gd name="T88" fmla="*/ 20 w 81"/>
                <a:gd name="T89" fmla="*/ 92 h 112"/>
                <a:gd name="T90" fmla="*/ 61 w 81"/>
                <a:gd name="T91" fmla="*/ 92 h 112"/>
                <a:gd name="T92" fmla="*/ 61 w 81"/>
                <a:gd name="T93" fmla="*/ 5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 h="112">
                  <a:moveTo>
                    <a:pt x="45" y="31"/>
                  </a:moveTo>
                  <a:cubicBezTo>
                    <a:pt x="51" y="32"/>
                    <a:pt x="57" y="34"/>
                    <a:pt x="62" y="37"/>
                  </a:cubicBezTo>
                  <a:cubicBezTo>
                    <a:pt x="68" y="31"/>
                    <a:pt x="68" y="31"/>
                    <a:pt x="68" y="31"/>
                  </a:cubicBezTo>
                  <a:cubicBezTo>
                    <a:pt x="74" y="36"/>
                    <a:pt x="74" y="36"/>
                    <a:pt x="74" y="36"/>
                  </a:cubicBezTo>
                  <a:cubicBezTo>
                    <a:pt x="69" y="42"/>
                    <a:pt x="69" y="42"/>
                    <a:pt x="69" y="42"/>
                  </a:cubicBezTo>
                  <a:cubicBezTo>
                    <a:pt x="69" y="43"/>
                    <a:pt x="69" y="43"/>
                    <a:pt x="69" y="43"/>
                  </a:cubicBezTo>
                  <a:cubicBezTo>
                    <a:pt x="77" y="50"/>
                    <a:pt x="81" y="60"/>
                    <a:pt x="81" y="72"/>
                  </a:cubicBezTo>
                  <a:cubicBezTo>
                    <a:pt x="81" y="83"/>
                    <a:pt x="77" y="93"/>
                    <a:pt x="69" y="100"/>
                  </a:cubicBezTo>
                  <a:cubicBezTo>
                    <a:pt x="62" y="108"/>
                    <a:pt x="52" y="112"/>
                    <a:pt x="41" y="112"/>
                  </a:cubicBezTo>
                  <a:cubicBezTo>
                    <a:pt x="29" y="112"/>
                    <a:pt x="19" y="108"/>
                    <a:pt x="12" y="100"/>
                  </a:cubicBezTo>
                  <a:cubicBezTo>
                    <a:pt x="5" y="93"/>
                    <a:pt x="0" y="83"/>
                    <a:pt x="0" y="72"/>
                  </a:cubicBezTo>
                  <a:cubicBezTo>
                    <a:pt x="0" y="60"/>
                    <a:pt x="5" y="50"/>
                    <a:pt x="12" y="43"/>
                  </a:cubicBezTo>
                  <a:cubicBezTo>
                    <a:pt x="18" y="37"/>
                    <a:pt x="27" y="32"/>
                    <a:pt x="36" y="31"/>
                  </a:cubicBezTo>
                  <a:cubicBezTo>
                    <a:pt x="36" y="27"/>
                    <a:pt x="36" y="27"/>
                    <a:pt x="36" y="27"/>
                  </a:cubicBezTo>
                  <a:cubicBezTo>
                    <a:pt x="29" y="27"/>
                    <a:pt x="29" y="27"/>
                    <a:pt x="29" y="27"/>
                  </a:cubicBezTo>
                  <a:cubicBezTo>
                    <a:pt x="29" y="21"/>
                    <a:pt x="29" y="21"/>
                    <a:pt x="29" y="21"/>
                  </a:cubicBezTo>
                  <a:cubicBezTo>
                    <a:pt x="29" y="21"/>
                    <a:pt x="29" y="21"/>
                    <a:pt x="28" y="21"/>
                  </a:cubicBezTo>
                  <a:cubicBezTo>
                    <a:pt x="25" y="19"/>
                    <a:pt x="22" y="15"/>
                    <a:pt x="22" y="12"/>
                  </a:cubicBezTo>
                  <a:cubicBezTo>
                    <a:pt x="22" y="8"/>
                    <a:pt x="25" y="5"/>
                    <a:pt x="28" y="3"/>
                  </a:cubicBezTo>
                  <a:cubicBezTo>
                    <a:pt x="32" y="1"/>
                    <a:pt x="36" y="0"/>
                    <a:pt x="41" y="0"/>
                  </a:cubicBezTo>
                  <a:cubicBezTo>
                    <a:pt x="45" y="0"/>
                    <a:pt x="50" y="1"/>
                    <a:pt x="53" y="3"/>
                  </a:cubicBezTo>
                  <a:cubicBezTo>
                    <a:pt x="57" y="5"/>
                    <a:pt x="59" y="8"/>
                    <a:pt x="59" y="12"/>
                  </a:cubicBezTo>
                  <a:cubicBezTo>
                    <a:pt x="59" y="15"/>
                    <a:pt x="57" y="19"/>
                    <a:pt x="53" y="21"/>
                  </a:cubicBezTo>
                  <a:cubicBezTo>
                    <a:pt x="53" y="21"/>
                    <a:pt x="52" y="21"/>
                    <a:pt x="52" y="21"/>
                  </a:cubicBezTo>
                  <a:cubicBezTo>
                    <a:pt x="52" y="27"/>
                    <a:pt x="52" y="27"/>
                    <a:pt x="52" y="27"/>
                  </a:cubicBezTo>
                  <a:cubicBezTo>
                    <a:pt x="45" y="27"/>
                    <a:pt x="45" y="27"/>
                    <a:pt x="45" y="27"/>
                  </a:cubicBezTo>
                  <a:cubicBezTo>
                    <a:pt x="45" y="31"/>
                    <a:pt x="45" y="31"/>
                    <a:pt x="45" y="31"/>
                  </a:cubicBezTo>
                  <a:close/>
                  <a:moveTo>
                    <a:pt x="29" y="15"/>
                  </a:moveTo>
                  <a:cubicBezTo>
                    <a:pt x="29" y="14"/>
                    <a:pt x="29" y="14"/>
                    <a:pt x="29" y="14"/>
                  </a:cubicBezTo>
                  <a:cubicBezTo>
                    <a:pt x="52" y="14"/>
                    <a:pt x="52" y="14"/>
                    <a:pt x="52" y="14"/>
                  </a:cubicBezTo>
                  <a:cubicBezTo>
                    <a:pt x="52" y="15"/>
                    <a:pt x="52" y="15"/>
                    <a:pt x="52" y="15"/>
                  </a:cubicBezTo>
                  <a:cubicBezTo>
                    <a:pt x="53" y="14"/>
                    <a:pt x="53" y="13"/>
                    <a:pt x="53" y="12"/>
                  </a:cubicBezTo>
                  <a:cubicBezTo>
                    <a:pt x="53" y="10"/>
                    <a:pt x="52" y="9"/>
                    <a:pt x="50" y="8"/>
                  </a:cubicBezTo>
                  <a:cubicBezTo>
                    <a:pt x="48" y="6"/>
                    <a:pt x="44" y="5"/>
                    <a:pt x="41" y="5"/>
                  </a:cubicBezTo>
                  <a:cubicBezTo>
                    <a:pt x="37" y="5"/>
                    <a:pt x="33" y="6"/>
                    <a:pt x="31" y="8"/>
                  </a:cubicBezTo>
                  <a:cubicBezTo>
                    <a:pt x="29" y="9"/>
                    <a:pt x="28" y="10"/>
                    <a:pt x="28" y="12"/>
                  </a:cubicBezTo>
                  <a:cubicBezTo>
                    <a:pt x="28" y="13"/>
                    <a:pt x="28" y="14"/>
                    <a:pt x="29" y="15"/>
                  </a:cubicBezTo>
                  <a:close/>
                  <a:moveTo>
                    <a:pt x="20" y="53"/>
                  </a:moveTo>
                  <a:cubicBezTo>
                    <a:pt x="25" y="58"/>
                    <a:pt x="25" y="58"/>
                    <a:pt x="25" y="58"/>
                  </a:cubicBezTo>
                  <a:cubicBezTo>
                    <a:pt x="27" y="56"/>
                    <a:pt x="27" y="56"/>
                    <a:pt x="27" y="56"/>
                  </a:cubicBezTo>
                  <a:cubicBezTo>
                    <a:pt x="22" y="51"/>
                    <a:pt x="22" y="51"/>
                    <a:pt x="22" y="51"/>
                  </a:cubicBezTo>
                  <a:cubicBezTo>
                    <a:pt x="20" y="53"/>
                    <a:pt x="20" y="53"/>
                    <a:pt x="20" y="53"/>
                  </a:cubicBezTo>
                  <a:close/>
                  <a:moveTo>
                    <a:pt x="22" y="92"/>
                  </a:moveTo>
                  <a:cubicBezTo>
                    <a:pt x="27" y="87"/>
                    <a:pt x="27" y="87"/>
                    <a:pt x="27" y="87"/>
                  </a:cubicBezTo>
                  <a:cubicBezTo>
                    <a:pt x="25" y="85"/>
                    <a:pt x="25" y="85"/>
                    <a:pt x="25" y="85"/>
                  </a:cubicBezTo>
                  <a:cubicBezTo>
                    <a:pt x="20" y="90"/>
                    <a:pt x="20" y="90"/>
                    <a:pt x="20" y="90"/>
                  </a:cubicBezTo>
                  <a:cubicBezTo>
                    <a:pt x="22" y="92"/>
                    <a:pt x="22" y="92"/>
                    <a:pt x="22" y="92"/>
                  </a:cubicBezTo>
                  <a:close/>
                  <a:moveTo>
                    <a:pt x="61" y="90"/>
                  </a:moveTo>
                  <a:cubicBezTo>
                    <a:pt x="56" y="85"/>
                    <a:pt x="56" y="85"/>
                    <a:pt x="56" y="85"/>
                  </a:cubicBezTo>
                  <a:cubicBezTo>
                    <a:pt x="54" y="87"/>
                    <a:pt x="54" y="87"/>
                    <a:pt x="54" y="87"/>
                  </a:cubicBezTo>
                  <a:cubicBezTo>
                    <a:pt x="59" y="92"/>
                    <a:pt x="59" y="92"/>
                    <a:pt x="59" y="92"/>
                  </a:cubicBezTo>
                  <a:cubicBezTo>
                    <a:pt x="61" y="90"/>
                    <a:pt x="61" y="90"/>
                    <a:pt x="61" y="90"/>
                  </a:cubicBezTo>
                  <a:close/>
                  <a:moveTo>
                    <a:pt x="68" y="70"/>
                  </a:moveTo>
                  <a:cubicBezTo>
                    <a:pt x="61" y="70"/>
                    <a:pt x="61" y="70"/>
                    <a:pt x="61" y="70"/>
                  </a:cubicBezTo>
                  <a:cubicBezTo>
                    <a:pt x="61" y="73"/>
                    <a:pt x="61" y="73"/>
                    <a:pt x="61" y="73"/>
                  </a:cubicBezTo>
                  <a:cubicBezTo>
                    <a:pt x="68" y="73"/>
                    <a:pt x="68" y="73"/>
                    <a:pt x="68" y="73"/>
                  </a:cubicBezTo>
                  <a:cubicBezTo>
                    <a:pt x="68" y="70"/>
                    <a:pt x="68" y="70"/>
                    <a:pt x="68" y="70"/>
                  </a:cubicBezTo>
                  <a:close/>
                  <a:moveTo>
                    <a:pt x="42" y="99"/>
                  </a:moveTo>
                  <a:cubicBezTo>
                    <a:pt x="42" y="92"/>
                    <a:pt x="42" y="92"/>
                    <a:pt x="42" y="92"/>
                  </a:cubicBezTo>
                  <a:cubicBezTo>
                    <a:pt x="39" y="92"/>
                    <a:pt x="39" y="92"/>
                    <a:pt x="39" y="92"/>
                  </a:cubicBezTo>
                  <a:cubicBezTo>
                    <a:pt x="39" y="99"/>
                    <a:pt x="39" y="99"/>
                    <a:pt x="39" y="99"/>
                  </a:cubicBezTo>
                  <a:cubicBezTo>
                    <a:pt x="42" y="99"/>
                    <a:pt x="42" y="99"/>
                    <a:pt x="42" y="99"/>
                  </a:cubicBezTo>
                  <a:close/>
                  <a:moveTo>
                    <a:pt x="13" y="73"/>
                  </a:moveTo>
                  <a:cubicBezTo>
                    <a:pt x="20" y="73"/>
                    <a:pt x="20" y="73"/>
                    <a:pt x="20" y="73"/>
                  </a:cubicBezTo>
                  <a:cubicBezTo>
                    <a:pt x="20" y="70"/>
                    <a:pt x="20" y="70"/>
                    <a:pt x="20" y="70"/>
                  </a:cubicBezTo>
                  <a:cubicBezTo>
                    <a:pt x="13" y="70"/>
                    <a:pt x="13" y="70"/>
                    <a:pt x="13" y="70"/>
                  </a:cubicBezTo>
                  <a:cubicBezTo>
                    <a:pt x="13" y="73"/>
                    <a:pt x="13" y="73"/>
                    <a:pt x="13" y="73"/>
                  </a:cubicBezTo>
                  <a:close/>
                  <a:moveTo>
                    <a:pt x="39" y="44"/>
                  </a:moveTo>
                  <a:cubicBezTo>
                    <a:pt x="39" y="51"/>
                    <a:pt x="39" y="51"/>
                    <a:pt x="39" y="51"/>
                  </a:cubicBezTo>
                  <a:cubicBezTo>
                    <a:pt x="42" y="51"/>
                    <a:pt x="42" y="51"/>
                    <a:pt x="42" y="51"/>
                  </a:cubicBezTo>
                  <a:cubicBezTo>
                    <a:pt x="42" y="44"/>
                    <a:pt x="42" y="44"/>
                    <a:pt x="42" y="44"/>
                  </a:cubicBezTo>
                  <a:cubicBezTo>
                    <a:pt x="39" y="44"/>
                    <a:pt x="39" y="44"/>
                    <a:pt x="39" y="44"/>
                  </a:cubicBezTo>
                  <a:close/>
                  <a:moveTo>
                    <a:pt x="46" y="70"/>
                  </a:moveTo>
                  <a:cubicBezTo>
                    <a:pt x="45" y="69"/>
                    <a:pt x="45" y="69"/>
                    <a:pt x="45" y="68"/>
                  </a:cubicBezTo>
                  <a:cubicBezTo>
                    <a:pt x="49" y="63"/>
                    <a:pt x="53" y="57"/>
                    <a:pt x="57" y="51"/>
                  </a:cubicBezTo>
                  <a:cubicBezTo>
                    <a:pt x="56" y="50"/>
                    <a:pt x="55" y="49"/>
                    <a:pt x="54" y="49"/>
                  </a:cubicBezTo>
                  <a:cubicBezTo>
                    <a:pt x="49" y="54"/>
                    <a:pt x="45" y="60"/>
                    <a:pt x="41" y="67"/>
                  </a:cubicBezTo>
                  <a:cubicBezTo>
                    <a:pt x="40" y="66"/>
                    <a:pt x="39" y="66"/>
                    <a:pt x="38" y="67"/>
                  </a:cubicBezTo>
                  <a:cubicBezTo>
                    <a:pt x="35" y="68"/>
                    <a:pt x="33" y="72"/>
                    <a:pt x="35" y="75"/>
                  </a:cubicBezTo>
                  <a:cubicBezTo>
                    <a:pt x="36" y="78"/>
                    <a:pt x="40" y="79"/>
                    <a:pt x="43" y="78"/>
                  </a:cubicBezTo>
                  <a:cubicBezTo>
                    <a:pt x="43" y="78"/>
                    <a:pt x="43" y="77"/>
                    <a:pt x="44" y="77"/>
                  </a:cubicBezTo>
                  <a:cubicBezTo>
                    <a:pt x="48" y="79"/>
                    <a:pt x="53" y="81"/>
                    <a:pt x="58" y="82"/>
                  </a:cubicBezTo>
                  <a:cubicBezTo>
                    <a:pt x="58" y="80"/>
                    <a:pt x="59" y="79"/>
                    <a:pt x="59" y="78"/>
                  </a:cubicBezTo>
                  <a:cubicBezTo>
                    <a:pt x="55" y="76"/>
                    <a:pt x="51" y="74"/>
                    <a:pt x="46" y="73"/>
                  </a:cubicBezTo>
                  <a:cubicBezTo>
                    <a:pt x="46" y="72"/>
                    <a:pt x="46" y="71"/>
                    <a:pt x="46" y="70"/>
                  </a:cubicBezTo>
                  <a:close/>
                  <a:moveTo>
                    <a:pt x="61" y="51"/>
                  </a:moveTo>
                  <a:cubicBezTo>
                    <a:pt x="56" y="45"/>
                    <a:pt x="49" y="42"/>
                    <a:pt x="41" y="42"/>
                  </a:cubicBezTo>
                  <a:cubicBezTo>
                    <a:pt x="32" y="42"/>
                    <a:pt x="25" y="45"/>
                    <a:pt x="20" y="51"/>
                  </a:cubicBezTo>
                  <a:cubicBezTo>
                    <a:pt x="14" y="56"/>
                    <a:pt x="11" y="63"/>
                    <a:pt x="11" y="72"/>
                  </a:cubicBezTo>
                  <a:cubicBezTo>
                    <a:pt x="11" y="80"/>
                    <a:pt x="14" y="87"/>
                    <a:pt x="20" y="92"/>
                  </a:cubicBezTo>
                  <a:cubicBezTo>
                    <a:pt x="25" y="98"/>
                    <a:pt x="32" y="101"/>
                    <a:pt x="41" y="101"/>
                  </a:cubicBezTo>
                  <a:cubicBezTo>
                    <a:pt x="49" y="101"/>
                    <a:pt x="56" y="98"/>
                    <a:pt x="61" y="92"/>
                  </a:cubicBezTo>
                  <a:cubicBezTo>
                    <a:pt x="67" y="87"/>
                    <a:pt x="70" y="80"/>
                    <a:pt x="70" y="72"/>
                  </a:cubicBezTo>
                  <a:cubicBezTo>
                    <a:pt x="70" y="63"/>
                    <a:pt x="67" y="56"/>
                    <a:pt x="61" y="51"/>
                  </a:cubicBezTo>
                  <a:close/>
                </a:path>
              </a:pathLst>
            </a:custGeom>
            <a:solidFill>
              <a:schemeClr val="bg1"/>
            </a:solidFill>
            <a:ln>
              <a:noFill/>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6" name="组合 85"/>
          <p:cNvGrpSpPr/>
          <p:nvPr/>
        </p:nvGrpSpPr>
        <p:grpSpPr>
          <a:xfrm>
            <a:off x="2258714" y="3907568"/>
            <a:ext cx="1626780" cy="1626780"/>
            <a:chOff x="1694035" y="3101903"/>
            <a:chExt cx="1220085" cy="1220085"/>
          </a:xfrm>
        </p:grpSpPr>
        <p:grpSp>
          <p:nvGrpSpPr>
            <p:cNvPr id="87" name="组合 86"/>
            <p:cNvGrpSpPr/>
            <p:nvPr/>
          </p:nvGrpSpPr>
          <p:grpSpPr>
            <a:xfrm>
              <a:off x="1694035" y="3101903"/>
              <a:ext cx="1220085" cy="1220085"/>
              <a:chOff x="2035197" y="1124394"/>
              <a:chExt cx="1152000" cy="1152000"/>
            </a:xfrm>
          </p:grpSpPr>
          <p:sp>
            <p:nvSpPr>
              <p:cNvPr id="89" name="灰色圆形背景"/>
              <p:cNvSpPr/>
              <p:nvPr/>
            </p:nvSpPr>
            <p:spPr>
              <a:xfrm>
                <a:off x="2035197" y="1124394"/>
                <a:ext cx="1152000" cy="1152000"/>
              </a:xfrm>
              <a:prstGeom prst="teardrop">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2110616" y="1191698"/>
                <a:ext cx="1008000" cy="1008000"/>
              </a:xfrm>
              <a:prstGeom prst="ellipse">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弦形 90"/>
              <p:cNvSpPr/>
              <p:nvPr/>
            </p:nvSpPr>
            <p:spPr>
              <a:xfrm rot="10800000">
                <a:off x="2110616" y="1191698"/>
                <a:ext cx="1008000" cy="1008000"/>
              </a:xfrm>
              <a:prstGeom prst="chord">
                <a:avLst>
                  <a:gd name="adj1" fmla="val 13080676"/>
                  <a:gd name="adj2" fmla="val 19325947"/>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8" name="Freeform 19"/>
            <p:cNvSpPr>
              <a:spLocks noEditPoints="1"/>
            </p:cNvSpPr>
            <p:nvPr/>
          </p:nvSpPr>
          <p:spPr bwMode="auto">
            <a:xfrm>
              <a:off x="2017396" y="3397850"/>
              <a:ext cx="540558" cy="51669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2" name="组合 91"/>
          <p:cNvGrpSpPr/>
          <p:nvPr/>
        </p:nvGrpSpPr>
        <p:grpSpPr>
          <a:xfrm>
            <a:off x="4032812" y="3907567"/>
            <a:ext cx="2112235" cy="2112235"/>
            <a:chOff x="3024609" y="3101903"/>
            <a:chExt cx="1584176" cy="1584176"/>
          </a:xfrm>
        </p:grpSpPr>
        <p:grpSp>
          <p:nvGrpSpPr>
            <p:cNvPr id="93" name="组合 92"/>
            <p:cNvGrpSpPr/>
            <p:nvPr/>
          </p:nvGrpSpPr>
          <p:grpSpPr>
            <a:xfrm>
              <a:off x="3024609" y="3101903"/>
              <a:ext cx="1584176" cy="1584176"/>
              <a:chOff x="2035197" y="1124394"/>
              <a:chExt cx="1152000" cy="1152000"/>
            </a:xfrm>
          </p:grpSpPr>
          <p:sp>
            <p:nvSpPr>
              <p:cNvPr id="95" name="灰色圆形背景"/>
              <p:cNvSpPr/>
              <p:nvPr/>
            </p:nvSpPr>
            <p:spPr>
              <a:xfrm rot="16200000">
                <a:off x="2035197" y="1124394"/>
                <a:ext cx="1152000" cy="1152000"/>
              </a:xfrm>
              <a:prstGeom prst="teardrop">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2110616" y="1191698"/>
                <a:ext cx="1008000" cy="1008000"/>
              </a:xfrm>
              <a:prstGeom prst="ellipse">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弦形 96"/>
              <p:cNvSpPr/>
              <p:nvPr/>
            </p:nvSpPr>
            <p:spPr>
              <a:xfrm rot="10800000">
                <a:off x="2110616" y="1191698"/>
                <a:ext cx="1008000" cy="1008000"/>
              </a:xfrm>
              <a:prstGeom prst="chord">
                <a:avLst>
                  <a:gd name="adj1" fmla="val 13080676"/>
                  <a:gd name="adj2" fmla="val 1932594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4" name="Freeform 15"/>
            <p:cNvSpPr>
              <a:spLocks noEditPoints="1"/>
            </p:cNvSpPr>
            <p:nvPr/>
          </p:nvSpPr>
          <p:spPr bwMode="auto">
            <a:xfrm>
              <a:off x="3575340" y="3584604"/>
              <a:ext cx="444274" cy="580674"/>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bg1"/>
            </a:solidFill>
            <a:ln>
              <a:noFill/>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 name="组合 32"/>
          <p:cNvGrpSpPr/>
          <p:nvPr/>
        </p:nvGrpSpPr>
        <p:grpSpPr>
          <a:xfrm>
            <a:off x="7969505" y="1591723"/>
            <a:ext cx="2953338" cy="3781137"/>
            <a:chOff x="6402162" y="1134377"/>
            <a:chExt cx="2215003" cy="2459490"/>
          </a:xfrm>
        </p:grpSpPr>
        <p:sp>
          <p:nvSpPr>
            <p:cNvPr id="40" name="文本框 49"/>
            <p:cNvSpPr txBox="1"/>
            <p:nvPr/>
          </p:nvSpPr>
          <p:spPr>
            <a:xfrm>
              <a:off x="6402162" y="1134377"/>
              <a:ext cx="2215003" cy="652102"/>
            </a:xfrm>
            <a:prstGeom prst="rect">
              <a:avLst/>
            </a:prstGeom>
            <a:noFill/>
          </p:spPr>
          <p:txBody>
            <a:bodyPr wrap="square" lIns="68580" tIns="34290" rIns="68580" bIns="34290" rtlCol="0">
              <a:spAutoFit/>
            </a:bodyPr>
            <a:lstStyle/>
            <a:p>
              <a:pPr>
                <a:spcBef>
                  <a:spcPts val="600"/>
                </a:spcBef>
              </a:pPr>
              <a:r>
                <a:rPr lang="zh-CN" altLang="en-US" sz="2100" dirty="0">
                  <a:solidFill>
                    <a:schemeClr val="bg1"/>
                  </a:solidFill>
                  <a:latin typeface="微软雅黑" panose="020B0503020204020204" pitchFamily="34" charset="-122"/>
                  <a:ea typeface="微软雅黑" panose="020B0503020204020204" pitchFamily="34" charset="-122"/>
                </a:rPr>
                <a:t>添加标题</a:t>
              </a:r>
              <a:endParaRPr lang="en-US" altLang="zh-CN" sz="2100" dirty="0">
                <a:solidFill>
                  <a:schemeClr val="bg1"/>
                </a:solidFill>
                <a:latin typeface="微软雅黑" panose="020B0503020204020204" pitchFamily="34" charset="-122"/>
                <a:ea typeface="微软雅黑" panose="020B0503020204020204" pitchFamily="34" charset="-122"/>
              </a:endParaRPr>
            </a:p>
            <a:p>
              <a:pPr>
                <a:spcBef>
                  <a:spcPts val="600"/>
                </a:spcBef>
              </a:pPr>
              <a:r>
                <a:rPr lang="zh-CN" altLang="en-US" sz="1300" dirty="0">
                  <a:solidFill>
                    <a:schemeClr val="bg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41" name="文本框 50"/>
            <p:cNvSpPr txBox="1"/>
            <p:nvPr/>
          </p:nvSpPr>
          <p:spPr>
            <a:xfrm>
              <a:off x="6402162" y="2000035"/>
              <a:ext cx="2215003" cy="652102"/>
            </a:xfrm>
            <a:prstGeom prst="rect">
              <a:avLst/>
            </a:prstGeom>
            <a:noFill/>
          </p:spPr>
          <p:txBody>
            <a:bodyPr wrap="square" lIns="68580" tIns="34290" rIns="68580" bIns="34290" rtlCol="0">
              <a:spAutoFit/>
            </a:bodyPr>
            <a:lstStyle/>
            <a:p>
              <a:pPr>
                <a:spcBef>
                  <a:spcPts val="600"/>
                </a:spcBef>
              </a:pPr>
              <a:r>
                <a:rPr lang="zh-CN" altLang="en-US" sz="2100" dirty="0">
                  <a:solidFill>
                    <a:schemeClr val="bg1"/>
                  </a:solidFill>
                  <a:latin typeface="微软雅黑" panose="020B0503020204020204" pitchFamily="34" charset="-122"/>
                  <a:ea typeface="微软雅黑" panose="020B0503020204020204" pitchFamily="34" charset="-122"/>
                </a:rPr>
                <a:t>添加标题</a:t>
              </a:r>
              <a:endParaRPr lang="en-US" altLang="zh-CN" sz="2100" dirty="0">
                <a:solidFill>
                  <a:schemeClr val="bg1"/>
                </a:solidFill>
                <a:latin typeface="微软雅黑" panose="020B0503020204020204" pitchFamily="34" charset="-122"/>
                <a:ea typeface="微软雅黑" panose="020B0503020204020204" pitchFamily="34" charset="-122"/>
              </a:endParaRPr>
            </a:p>
            <a:p>
              <a:pPr>
                <a:spcBef>
                  <a:spcPts val="600"/>
                </a:spcBef>
              </a:pPr>
              <a:r>
                <a:rPr lang="zh-CN" altLang="en-US" sz="1300" dirty="0">
                  <a:solidFill>
                    <a:schemeClr val="bg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42" name="文本框 51"/>
            <p:cNvSpPr txBox="1"/>
            <p:nvPr/>
          </p:nvSpPr>
          <p:spPr>
            <a:xfrm>
              <a:off x="6402162" y="2941765"/>
              <a:ext cx="2215003" cy="652102"/>
            </a:xfrm>
            <a:prstGeom prst="rect">
              <a:avLst/>
            </a:prstGeom>
            <a:noFill/>
          </p:spPr>
          <p:txBody>
            <a:bodyPr wrap="square" lIns="68580" tIns="34290" rIns="68580" bIns="34290" rtlCol="0">
              <a:spAutoFit/>
            </a:bodyPr>
            <a:lstStyle/>
            <a:p>
              <a:pPr>
                <a:spcBef>
                  <a:spcPts val="600"/>
                </a:spcBef>
              </a:pPr>
              <a:r>
                <a:rPr lang="zh-CN" altLang="en-US" sz="2100" dirty="0">
                  <a:solidFill>
                    <a:schemeClr val="bg1"/>
                  </a:solidFill>
                  <a:latin typeface="微软雅黑" panose="020B0503020204020204" pitchFamily="34" charset="-122"/>
                  <a:ea typeface="微软雅黑" panose="020B0503020204020204" pitchFamily="34" charset="-122"/>
                </a:rPr>
                <a:t>添加标题</a:t>
              </a:r>
              <a:endParaRPr lang="en-US" altLang="zh-CN" sz="2100" dirty="0">
                <a:solidFill>
                  <a:schemeClr val="bg1"/>
                </a:solidFill>
                <a:latin typeface="微软雅黑" panose="020B0503020204020204" pitchFamily="34" charset="-122"/>
                <a:ea typeface="微软雅黑" panose="020B0503020204020204" pitchFamily="34" charset="-122"/>
              </a:endParaRPr>
            </a:p>
            <a:p>
              <a:pPr>
                <a:spcBef>
                  <a:spcPts val="600"/>
                </a:spcBef>
              </a:pPr>
              <a:r>
                <a:rPr lang="zh-CN" altLang="en-US" sz="1300" dirty="0">
                  <a:solidFill>
                    <a:schemeClr val="bg1"/>
                  </a:solidFill>
                  <a:latin typeface="微软雅黑" panose="020B0503020204020204" pitchFamily="34" charset="-122"/>
                  <a:ea typeface="微软雅黑" panose="020B0503020204020204" pitchFamily="34" charset="-122"/>
                </a:rPr>
                <a:t>在此处添加文字在此处添加文字在此处添加文字</a:t>
              </a:r>
            </a:p>
          </p:txBody>
        </p:sp>
      </p:grpSp>
    </p:spTree>
    <p:extLst>
      <p:ext uri="{BB962C8B-B14F-4D97-AF65-F5344CB8AC3E}">
        <p14:creationId xmlns:p14="http://schemas.microsoft.com/office/powerpoint/2010/main" val="194534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9"/>
          <p:cNvSpPr>
            <a:spLocks noChangeArrowheads="1"/>
          </p:cNvSpPr>
          <p:nvPr/>
        </p:nvSpPr>
        <p:spPr bwMode="auto">
          <a:xfrm>
            <a:off x="1391478" y="2084851"/>
            <a:ext cx="2513733" cy="1728192"/>
          </a:xfrm>
          <a:prstGeom prst="chevron">
            <a:avLst>
              <a:gd name="adj" fmla="val 36364"/>
            </a:avLst>
          </a:prstGeom>
          <a:solidFill>
            <a:schemeClr val="bg1">
              <a:alpha val="50000"/>
            </a:schemeClr>
          </a:solidFill>
          <a:ln>
            <a:noFill/>
          </a:ln>
          <a:effectLst/>
        </p:spPr>
        <p:txBody>
          <a:bodyPr wrap="none" lIns="121917" tIns="60958" rIns="121917" bIns="60958" anchor="ctr"/>
          <a:lstStyle/>
          <a:p>
            <a:pPr fontAlgn="base">
              <a:spcBef>
                <a:spcPct val="0"/>
              </a:spcBef>
              <a:spcAft>
                <a:spcPct val="0"/>
              </a:spcAft>
              <a:buFont typeface="Arial" pitchFamily="34" charset="0"/>
              <a:buNone/>
            </a:pPr>
            <a:endParaRPr lang="zh-CN" altLang="en-US" sz="1600">
              <a:latin typeface="微软雅黑" panose="020B0503020204020204" pitchFamily="34" charset="-122"/>
              <a:ea typeface="微软雅黑" panose="020B0503020204020204" pitchFamily="34" charset="-122"/>
            </a:endParaRPr>
          </a:p>
        </p:txBody>
      </p:sp>
      <p:sp>
        <p:nvSpPr>
          <p:cNvPr id="8" name="Rectangle 10"/>
          <p:cNvSpPr>
            <a:spLocks noChangeArrowheads="1"/>
          </p:cNvSpPr>
          <p:nvPr/>
        </p:nvSpPr>
        <p:spPr bwMode="auto">
          <a:xfrm>
            <a:off x="2154650" y="2451035"/>
            <a:ext cx="1502348" cy="116194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17" tIns="60958" rIns="121917" bIns="60958" anchor="ctr"/>
          <a:lstStyle/>
          <a:p>
            <a:pPr algn="ctr" fontAlgn="base">
              <a:spcBef>
                <a:spcPct val="0"/>
              </a:spcBef>
              <a:spcAft>
                <a:spcPct val="0"/>
              </a:spcAft>
              <a:buFont typeface="Arial" pitchFamily="34" charset="0"/>
              <a:buNone/>
            </a:pPr>
            <a:r>
              <a:rPr lang="zh-CN" altLang="zh-CN" sz="1600" dirty="0">
                <a:latin typeface="微软雅黑" panose="020B0503020204020204" pitchFamily="34" charset="-122"/>
                <a:ea typeface="微软雅黑" panose="020B0503020204020204" pitchFamily="34" charset="-122"/>
              </a:rPr>
              <a:t>点击添加文本</a:t>
            </a:r>
          </a:p>
          <a:p>
            <a:pPr algn="ctr" fontAlgn="base">
              <a:spcBef>
                <a:spcPct val="0"/>
              </a:spcBef>
              <a:spcAft>
                <a:spcPct val="0"/>
              </a:spcAft>
              <a:buFont typeface="Arial" pitchFamily="34" charset="0"/>
              <a:buNone/>
            </a:pPr>
            <a:r>
              <a:rPr lang="zh-CN" altLang="zh-CN" sz="1600" dirty="0">
                <a:latin typeface="微软雅黑" panose="020B0503020204020204" pitchFamily="34" charset="-122"/>
                <a:ea typeface="微软雅黑" panose="020B0503020204020204" pitchFamily="34" charset="-122"/>
              </a:rPr>
              <a:t>点击添加文本</a:t>
            </a:r>
          </a:p>
          <a:p>
            <a:pPr algn="ctr" fontAlgn="base">
              <a:spcBef>
                <a:spcPct val="0"/>
              </a:spcBef>
              <a:spcAft>
                <a:spcPct val="0"/>
              </a:spcAft>
              <a:buFont typeface="Arial" pitchFamily="34" charset="0"/>
              <a:buNone/>
            </a:pPr>
            <a:r>
              <a:rPr lang="zh-CN" altLang="zh-CN" sz="1600" dirty="0">
                <a:latin typeface="微软雅黑" panose="020B0503020204020204" pitchFamily="34" charset="-122"/>
                <a:ea typeface="微软雅黑" panose="020B0503020204020204" pitchFamily="34" charset="-122"/>
              </a:rPr>
              <a:t>点击添加文本</a:t>
            </a:r>
          </a:p>
        </p:txBody>
      </p:sp>
      <p:sp>
        <p:nvSpPr>
          <p:cNvPr id="9" name="AutoShape 11"/>
          <p:cNvSpPr>
            <a:spLocks noChangeArrowheads="1"/>
          </p:cNvSpPr>
          <p:nvPr/>
        </p:nvSpPr>
        <p:spPr bwMode="auto">
          <a:xfrm>
            <a:off x="3683410" y="2084851"/>
            <a:ext cx="2513733" cy="1728192"/>
          </a:xfrm>
          <a:prstGeom prst="chevron">
            <a:avLst>
              <a:gd name="adj" fmla="val 36364"/>
            </a:avLst>
          </a:prstGeom>
          <a:solidFill>
            <a:schemeClr val="bg1">
              <a:alpha val="50000"/>
            </a:schemeClr>
          </a:solidFill>
          <a:ln>
            <a:noFill/>
          </a:ln>
          <a:effectLst/>
        </p:spPr>
        <p:txBody>
          <a:bodyPr wrap="none" lIns="121917" tIns="60958" rIns="121917" bIns="60958" anchor="ctr"/>
          <a:lstStyle/>
          <a:p>
            <a:pPr fontAlgn="base">
              <a:spcBef>
                <a:spcPct val="0"/>
              </a:spcBef>
              <a:spcAft>
                <a:spcPct val="0"/>
              </a:spcAft>
              <a:buFont typeface="Arial" pitchFamily="34" charset="0"/>
              <a:buNone/>
            </a:pPr>
            <a:endParaRPr lang="zh-CN" altLang="en-US" sz="1600">
              <a:latin typeface="微软雅黑" panose="020B0503020204020204" pitchFamily="34" charset="-122"/>
              <a:ea typeface="微软雅黑" panose="020B0503020204020204" pitchFamily="34" charset="-122"/>
            </a:endParaRPr>
          </a:p>
        </p:txBody>
      </p:sp>
      <p:sp>
        <p:nvSpPr>
          <p:cNvPr id="10" name="Rectangle 12"/>
          <p:cNvSpPr>
            <a:spLocks noChangeArrowheads="1"/>
          </p:cNvSpPr>
          <p:nvPr/>
        </p:nvSpPr>
        <p:spPr bwMode="auto">
          <a:xfrm>
            <a:off x="4355485" y="2451035"/>
            <a:ext cx="1502348" cy="116194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17" tIns="60958" rIns="121917" bIns="60958" anchor="ctr"/>
          <a:lstStyle/>
          <a:p>
            <a:pPr algn="ctr" fontAlgn="base">
              <a:spcBef>
                <a:spcPct val="0"/>
              </a:spcBef>
              <a:spcAft>
                <a:spcPct val="0"/>
              </a:spcAft>
              <a:buFont typeface="Arial" pitchFamily="34" charset="0"/>
              <a:buNone/>
            </a:pPr>
            <a:r>
              <a:rPr lang="zh-CN" altLang="zh-CN" sz="1600" dirty="0">
                <a:latin typeface="微软雅黑" panose="020B0503020204020204" pitchFamily="34" charset="-122"/>
                <a:ea typeface="微软雅黑" panose="020B0503020204020204" pitchFamily="34" charset="-122"/>
              </a:rPr>
              <a:t>点击添加文本</a:t>
            </a:r>
          </a:p>
          <a:p>
            <a:pPr algn="ctr" fontAlgn="base">
              <a:spcBef>
                <a:spcPct val="0"/>
              </a:spcBef>
              <a:spcAft>
                <a:spcPct val="0"/>
              </a:spcAft>
              <a:buFont typeface="Arial" pitchFamily="34" charset="0"/>
              <a:buNone/>
            </a:pPr>
            <a:r>
              <a:rPr lang="zh-CN" altLang="zh-CN" sz="1600" dirty="0">
                <a:latin typeface="微软雅黑" panose="020B0503020204020204" pitchFamily="34" charset="-122"/>
                <a:ea typeface="微软雅黑" panose="020B0503020204020204" pitchFamily="34" charset="-122"/>
              </a:rPr>
              <a:t>点击添加文本</a:t>
            </a:r>
          </a:p>
          <a:p>
            <a:pPr algn="ctr" fontAlgn="base">
              <a:spcBef>
                <a:spcPct val="0"/>
              </a:spcBef>
              <a:spcAft>
                <a:spcPct val="0"/>
              </a:spcAft>
              <a:buFont typeface="Arial" pitchFamily="34" charset="0"/>
              <a:buNone/>
            </a:pPr>
            <a:r>
              <a:rPr lang="zh-CN" altLang="zh-CN" sz="1600" dirty="0">
                <a:latin typeface="微软雅黑" panose="020B0503020204020204" pitchFamily="34" charset="-122"/>
                <a:ea typeface="微软雅黑" panose="020B0503020204020204" pitchFamily="34" charset="-122"/>
              </a:rPr>
              <a:t>点击添加文本</a:t>
            </a:r>
          </a:p>
        </p:txBody>
      </p:sp>
      <p:sp>
        <p:nvSpPr>
          <p:cNvPr id="11" name="AutoShape 13"/>
          <p:cNvSpPr>
            <a:spLocks noChangeArrowheads="1"/>
          </p:cNvSpPr>
          <p:nvPr/>
        </p:nvSpPr>
        <p:spPr bwMode="auto">
          <a:xfrm>
            <a:off x="5987666" y="2084851"/>
            <a:ext cx="2513733" cy="1728192"/>
          </a:xfrm>
          <a:prstGeom prst="chevron">
            <a:avLst>
              <a:gd name="adj" fmla="val 36364"/>
            </a:avLst>
          </a:prstGeom>
          <a:solidFill>
            <a:schemeClr val="bg1">
              <a:alpha val="50000"/>
            </a:schemeClr>
          </a:solidFill>
          <a:ln>
            <a:noFill/>
          </a:ln>
          <a:effectLst/>
        </p:spPr>
        <p:txBody>
          <a:bodyPr wrap="none" lIns="121917" tIns="60958" rIns="121917" bIns="60958" anchor="ctr"/>
          <a:lstStyle/>
          <a:p>
            <a:pPr fontAlgn="base">
              <a:spcBef>
                <a:spcPct val="0"/>
              </a:spcBef>
              <a:spcAft>
                <a:spcPct val="0"/>
              </a:spcAft>
              <a:buFont typeface="Arial" pitchFamily="34" charset="0"/>
              <a:buNone/>
            </a:pPr>
            <a:endParaRPr lang="zh-CN" altLang="en-US" sz="1600">
              <a:latin typeface="微软雅黑" panose="020B0503020204020204" pitchFamily="34" charset="-122"/>
              <a:ea typeface="微软雅黑" panose="020B0503020204020204" pitchFamily="34" charset="-122"/>
            </a:endParaRPr>
          </a:p>
        </p:txBody>
      </p:sp>
      <p:sp>
        <p:nvSpPr>
          <p:cNvPr id="12" name="Rectangle 14"/>
          <p:cNvSpPr>
            <a:spLocks noChangeArrowheads="1"/>
          </p:cNvSpPr>
          <p:nvPr/>
        </p:nvSpPr>
        <p:spPr bwMode="auto">
          <a:xfrm>
            <a:off x="6700850" y="2451035"/>
            <a:ext cx="1502348" cy="116194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17" tIns="60958" rIns="121917" bIns="60958" anchor="ctr"/>
          <a:lstStyle/>
          <a:p>
            <a:pPr algn="ctr" fontAlgn="base">
              <a:spcBef>
                <a:spcPct val="0"/>
              </a:spcBef>
              <a:spcAft>
                <a:spcPct val="0"/>
              </a:spcAft>
              <a:buFont typeface="Arial" pitchFamily="34" charset="0"/>
              <a:buNone/>
            </a:pPr>
            <a:r>
              <a:rPr lang="zh-CN" altLang="zh-CN" sz="1600" dirty="0">
                <a:latin typeface="微软雅黑" panose="020B0503020204020204" pitchFamily="34" charset="-122"/>
                <a:ea typeface="微软雅黑" panose="020B0503020204020204" pitchFamily="34" charset="-122"/>
              </a:rPr>
              <a:t>点击添加文本</a:t>
            </a:r>
          </a:p>
          <a:p>
            <a:pPr algn="ctr" fontAlgn="base">
              <a:spcBef>
                <a:spcPct val="0"/>
              </a:spcBef>
              <a:spcAft>
                <a:spcPct val="0"/>
              </a:spcAft>
              <a:buFont typeface="Arial" pitchFamily="34" charset="0"/>
              <a:buNone/>
            </a:pPr>
            <a:r>
              <a:rPr lang="zh-CN" altLang="zh-CN" sz="1600" dirty="0">
                <a:latin typeface="微软雅黑" panose="020B0503020204020204" pitchFamily="34" charset="-122"/>
                <a:ea typeface="微软雅黑" panose="020B0503020204020204" pitchFamily="34" charset="-122"/>
              </a:rPr>
              <a:t>点击添加文本</a:t>
            </a:r>
          </a:p>
          <a:p>
            <a:pPr algn="ctr" fontAlgn="base">
              <a:spcBef>
                <a:spcPct val="0"/>
              </a:spcBef>
              <a:spcAft>
                <a:spcPct val="0"/>
              </a:spcAft>
              <a:buFont typeface="Arial" pitchFamily="34" charset="0"/>
              <a:buNone/>
            </a:pPr>
            <a:r>
              <a:rPr lang="zh-CN" altLang="zh-CN" sz="1600" dirty="0">
                <a:latin typeface="微软雅黑" panose="020B0503020204020204" pitchFamily="34" charset="-122"/>
                <a:ea typeface="微软雅黑" panose="020B0503020204020204" pitchFamily="34" charset="-122"/>
              </a:rPr>
              <a:t>点击添加文本</a:t>
            </a:r>
          </a:p>
        </p:txBody>
      </p:sp>
      <p:sp>
        <p:nvSpPr>
          <p:cNvPr id="13" name="AutoShape 15"/>
          <p:cNvSpPr>
            <a:spLocks noChangeArrowheads="1"/>
          </p:cNvSpPr>
          <p:nvPr/>
        </p:nvSpPr>
        <p:spPr bwMode="auto">
          <a:xfrm>
            <a:off x="8291922" y="2084851"/>
            <a:ext cx="2513733" cy="1728192"/>
          </a:xfrm>
          <a:prstGeom prst="chevron">
            <a:avLst>
              <a:gd name="adj" fmla="val 36364"/>
            </a:avLst>
          </a:prstGeom>
          <a:solidFill>
            <a:schemeClr val="bg1">
              <a:alpha val="50000"/>
            </a:schemeClr>
          </a:solidFill>
          <a:ln>
            <a:noFill/>
          </a:ln>
          <a:effectLst/>
        </p:spPr>
        <p:txBody>
          <a:bodyPr wrap="none" lIns="121917" tIns="60958" rIns="121917" bIns="60958" anchor="ctr"/>
          <a:lstStyle/>
          <a:p>
            <a:pPr fontAlgn="base">
              <a:spcBef>
                <a:spcPct val="0"/>
              </a:spcBef>
              <a:spcAft>
                <a:spcPct val="0"/>
              </a:spcAft>
              <a:buFont typeface="Arial" pitchFamily="34" charset="0"/>
              <a:buNone/>
            </a:pPr>
            <a:endParaRPr lang="zh-CN" altLang="en-US" sz="1600">
              <a:latin typeface="微软雅黑" panose="020B0503020204020204" pitchFamily="34" charset="-122"/>
              <a:ea typeface="微软雅黑" panose="020B0503020204020204" pitchFamily="34" charset="-122"/>
            </a:endParaRPr>
          </a:p>
        </p:txBody>
      </p:sp>
      <p:sp>
        <p:nvSpPr>
          <p:cNvPr id="14" name="Rectangle 16"/>
          <p:cNvSpPr>
            <a:spLocks noChangeArrowheads="1"/>
          </p:cNvSpPr>
          <p:nvPr/>
        </p:nvSpPr>
        <p:spPr bwMode="auto">
          <a:xfrm>
            <a:off x="8952321" y="2451035"/>
            <a:ext cx="1502348" cy="116194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17" tIns="60958" rIns="121917" bIns="60958" anchor="ctr"/>
          <a:lstStyle/>
          <a:p>
            <a:pPr algn="ctr" fontAlgn="base">
              <a:spcBef>
                <a:spcPct val="0"/>
              </a:spcBef>
              <a:spcAft>
                <a:spcPct val="0"/>
              </a:spcAft>
              <a:buFont typeface="Arial" pitchFamily="34" charset="0"/>
              <a:buNone/>
            </a:pPr>
            <a:r>
              <a:rPr lang="zh-CN" altLang="zh-CN" sz="1600" dirty="0">
                <a:latin typeface="微软雅黑" panose="020B0503020204020204" pitchFamily="34" charset="-122"/>
                <a:ea typeface="微软雅黑" panose="020B0503020204020204" pitchFamily="34" charset="-122"/>
              </a:rPr>
              <a:t>点击添加文本</a:t>
            </a:r>
          </a:p>
          <a:p>
            <a:pPr algn="ctr" fontAlgn="base">
              <a:spcBef>
                <a:spcPct val="0"/>
              </a:spcBef>
              <a:spcAft>
                <a:spcPct val="0"/>
              </a:spcAft>
              <a:buFont typeface="Arial" pitchFamily="34" charset="0"/>
              <a:buNone/>
            </a:pPr>
            <a:r>
              <a:rPr lang="zh-CN" altLang="zh-CN" sz="1600" dirty="0">
                <a:latin typeface="微软雅黑" panose="020B0503020204020204" pitchFamily="34" charset="-122"/>
                <a:ea typeface="微软雅黑" panose="020B0503020204020204" pitchFamily="34" charset="-122"/>
              </a:rPr>
              <a:t>点击添加文本</a:t>
            </a:r>
          </a:p>
          <a:p>
            <a:pPr algn="ctr" fontAlgn="base">
              <a:spcBef>
                <a:spcPct val="0"/>
              </a:spcBef>
              <a:spcAft>
                <a:spcPct val="0"/>
              </a:spcAft>
              <a:buFont typeface="Arial" pitchFamily="34" charset="0"/>
              <a:buNone/>
            </a:pPr>
            <a:r>
              <a:rPr lang="zh-CN" altLang="zh-CN" sz="1600" dirty="0">
                <a:latin typeface="微软雅黑" panose="020B0503020204020204" pitchFamily="34" charset="-122"/>
                <a:ea typeface="微软雅黑" panose="020B0503020204020204" pitchFamily="34" charset="-122"/>
              </a:rPr>
              <a:t>点击添加文本</a:t>
            </a:r>
          </a:p>
        </p:txBody>
      </p:sp>
      <p:sp>
        <p:nvSpPr>
          <p:cNvPr id="15" name="TextBox 26"/>
          <p:cNvSpPr txBox="1"/>
          <p:nvPr/>
        </p:nvSpPr>
        <p:spPr>
          <a:xfrm>
            <a:off x="1679509" y="4987267"/>
            <a:ext cx="8928992" cy="533480"/>
          </a:xfrm>
          <a:prstGeom prst="rect">
            <a:avLst/>
          </a:prstGeom>
          <a:noFill/>
        </p:spPr>
        <p:txBody>
          <a:bodyPr wrap="square" lIns="121917" tIns="60958" rIns="121917" bIns="60958" rtlCol="0">
            <a:spAutoFit/>
          </a:bodyPr>
          <a:lstStyle/>
          <a:p>
            <a:r>
              <a:rPr lang="zh-CN" altLang="en-US" sz="1300" spc="-13" dirty="0">
                <a:solidFill>
                  <a:schemeClr val="bg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请输入内容请输入文字内容请输入内容请输入文字内容请输入内容请输入文字内容请输入内容请输入文字内容请输入内容请输入文字内容请输入内容请输入文字内容请输入内容请输入文字内容请输入内容请</a:t>
            </a:r>
          </a:p>
        </p:txBody>
      </p:sp>
      <p:sp>
        <p:nvSpPr>
          <p:cNvPr id="16" name="TextBox 27"/>
          <p:cNvSpPr txBox="1"/>
          <p:nvPr/>
        </p:nvSpPr>
        <p:spPr>
          <a:xfrm>
            <a:off x="5038754" y="4485118"/>
            <a:ext cx="2739423" cy="451405"/>
          </a:xfrm>
          <a:prstGeom prst="rect">
            <a:avLst/>
          </a:prstGeom>
          <a:noFill/>
        </p:spPr>
        <p:txBody>
          <a:bodyPr wrap="square" lIns="121917" tIns="60958" rIns="121917" bIns="60958" rtlCol="0">
            <a:spAutoFit/>
          </a:bodyPr>
          <a:lstStyle/>
          <a:p>
            <a:r>
              <a:rPr lang="zh-CN" altLang="en-US" sz="2100" spc="-13" dirty="0">
                <a:latin typeface="微软雅黑" panose="020B0503020204020204" pitchFamily="34" charset="-122"/>
                <a:ea typeface="微软雅黑" panose="020B0503020204020204" pitchFamily="34" charset="-122"/>
              </a:rPr>
              <a:t>标题文字内容</a:t>
            </a:r>
          </a:p>
        </p:txBody>
      </p:sp>
    </p:spTree>
    <p:extLst>
      <p:ext uri="{BB962C8B-B14F-4D97-AF65-F5344CB8AC3E}">
        <p14:creationId xmlns:p14="http://schemas.microsoft.com/office/powerpoint/2010/main" val="306697983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rcRect b="13325"/>
          <a:stretch/>
        </p:blipFill>
        <p:spPr>
          <a:xfrm>
            <a:off x="-559941" y="2581196"/>
            <a:ext cx="2090157" cy="4287305"/>
          </a:xfrm>
          <a:prstGeom prst="rect">
            <a:avLst/>
          </a:prstGeom>
        </p:spPr>
      </p:pic>
      <p:pic>
        <p:nvPicPr>
          <p:cNvPr id="8" name="图片 7"/>
          <p:cNvPicPr>
            <a:picLocks noChangeAspect="1"/>
          </p:cNvPicPr>
          <p:nvPr/>
        </p:nvPicPr>
        <p:blipFill>
          <a:blip r:embed="rId5" cstate="print">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val="0"/>
              </a:ext>
            </a:extLst>
          </a:blip>
          <a:stretch>
            <a:fillRect/>
          </a:stretch>
        </p:blipFill>
        <p:spPr>
          <a:xfrm>
            <a:off x="10543866" y="2604243"/>
            <a:ext cx="1665013" cy="4244527"/>
          </a:xfrm>
          <a:prstGeom prst="rect">
            <a:avLst/>
          </a:prstGeom>
        </p:spPr>
      </p:pic>
      <p:sp>
        <p:nvSpPr>
          <p:cNvPr id="9" name="TextBox 15"/>
          <p:cNvSpPr txBox="1"/>
          <p:nvPr/>
        </p:nvSpPr>
        <p:spPr>
          <a:xfrm>
            <a:off x="1380278" y="4609372"/>
            <a:ext cx="1782660" cy="415494"/>
          </a:xfrm>
          <a:prstGeom prst="rect">
            <a:avLst/>
          </a:prstGeom>
          <a:noFill/>
        </p:spPr>
        <p:txBody>
          <a:bodyPr vert="horz" wrap="square" lIns="121917" tIns="60958" rIns="121917" bIns="60958" rtlCol="0">
            <a:spAutoFit/>
          </a:bodyPr>
          <a:lstStyle/>
          <a:p>
            <a:pPr algn="ctr"/>
            <a:r>
              <a:rPr lang="zh-CN" altLang="en-US" sz="1900" dirty="0">
                <a:solidFill>
                  <a:schemeClr val="bg1"/>
                </a:solidFill>
                <a:latin typeface="微软雅黑" panose="020B0503020204020204" pitchFamily="34" charset="-122"/>
                <a:ea typeface="微软雅黑" panose="020B0503020204020204" pitchFamily="34" charset="-122"/>
              </a:rPr>
              <a:t>标题文字</a:t>
            </a:r>
          </a:p>
        </p:txBody>
      </p:sp>
      <p:sp>
        <p:nvSpPr>
          <p:cNvPr id="10" name="TextBox 16"/>
          <p:cNvSpPr txBox="1"/>
          <p:nvPr/>
        </p:nvSpPr>
        <p:spPr>
          <a:xfrm>
            <a:off x="3354959" y="3525012"/>
            <a:ext cx="1780935" cy="415494"/>
          </a:xfrm>
          <a:prstGeom prst="rect">
            <a:avLst/>
          </a:prstGeom>
          <a:noFill/>
        </p:spPr>
        <p:txBody>
          <a:bodyPr vert="horz" wrap="square" lIns="121917" tIns="60958" rIns="121917" bIns="60958" rtlCol="0">
            <a:spAutoFit/>
          </a:bodyPr>
          <a:lstStyle/>
          <a:p>
            <a:pPr algn="ctr"/>
            <a:r>
              <a:rPr lang="zh-CN" altLang="en-US" sz="1900" dirty="0">
                <a:solidFill>
                  <a:schemeClr val="bg1"/>
                </a:solidFill>
                <a:latin typeface="微软雅黑" panose="020B0503020204020204" pitchFamily="34" charset="-122"/>
                <a:ea typeface="微软雅黑" panose="020B0503020204020204" pitchFamily="34" charset="-122"/>
              </a:rPr>
              <a:t>标题文字</a:t>
            </a:r>
          </a:p>
        </p:txBody>
      </p:sp>
      <p:sp>
        <p:nvSpPr>
          <p:cNvPr id="11" name="TextBox 29"/>
          <p:cNvSpPr txBox="1"/>
          <p:nvPr/>
        </p:nvSpPr>
        <p:spPr>
          <a:xfrm>
            <a:off x="5391286" y="3332990"/>
            <a:ext cx="1664821" cy="415494"/>
          </a:xfrm>
          <a:prstGeom prst="rect">
            <a:avLst/>
          </a:prstGeom>
          <a:noFill/>
        </p:spPr>
        <p:txBody>
          <a:bodyPr vert="horz" wrap="square" lIns="121917" tIns="60958" rIns="121917" bIns="60958" rtlCol="0">
            <a:spAutoFit/>
          </a:bodyPr>
          <a:lstStyle/>
          <a:p>
            <a:pPr algn="ctr"/>
            <a:r>
              <a:rPr lang="zh-CN" altLang="en-US" sz="1900" dirty="0">
                <a:solidFill>
                  <a:schemeClr val="bg1"/>
                </a:solidFill>
                <a:latin typeface="微软雅黑" panose="020B0503020204020204" pitchFamily="34" charset="-122"/>
                <a:ea typeface="微软雅黑" panose="020B0503020204020204" pitchFamily="34" charset="-122"/>
              </a:rPr>
              <a:t>标题文字</a:t>
            </a:r>
          </a:p>
        </p:txBody>
      </p:sp>
      <p:sp>
        <p:nvSpPr>
          <p:cNvPr id="12" name="TextBox 30"/>
          <p:cNvSpPr txBox="1"/>
          <p:nvPr/>
        </p:nvSpPr>
        <p:spPr>
          <a:xfrm>
            <a:off x="7344139" y="3525012"/>
            <a:ext cx="1824203" cy="415494"/>
          </a:xfrm>
          <a:prstGeom prst="rect">
            <a:avLst/>
          </a:prstGeom>
          <a:noFill/>
        </p:spPr>
        <p:txBody>
          <a:bodyPr vert="horz" wrap="square" lIns="121917" tIns="60958" rIns="121917" bIns="60958" rtlCol="0">
            <a:spAutoFit/>
          </a:bodyPr>
          <a:lstStyle/>
          <a:p>
            <a:pPr algn="ctr"/>
            <a:r>
              <a:rPr lang="zh-CN" altLang="en-US" sz="1900" dirty="0">
                <a:solidFill>
                  <a:schemeClr val="bg1"/>
                </a:solidFill>
                <a:latin typeface="微软雅黑" panose="020B0503020204020204" pitchFamily="34" charset="-122"/>
                <a:ea typeface="微软雅黑" panose="020B0503020204020204" pitchFamily="34" charset="-122"/>
              </a:rPr>
              <a:t>标题文字</a:t>
            </a:r>
          </a:p>
        </p:txBody>
      </p:sp>
      <p:sp>
        <p:nvSpPr>
          <p:cNvPr id="13" name="TextBox 31"/>
          <p:cNvSpPr txBox="1"/>
          <p:nvPr/>
        </p:nvSpPr>
        <p:spPr>
          <a:xfrm>
            <a:off x="9168341" y="4514540"/>
            <a:ext cx="1824203" cy="415494"/>
          </a:xfrm>
          <a:prstGeom prst="rect">
            <a:avLst/>
          </a:prstGeom>
          <a:noFill/>
        </p:spPr>
        <p:txBody>
          <a:bodyPr vert="horz" wrap="square" lIns="121917" tIns="60958" rIns="121917" bIns="60958" rtlCol="0">
            <a:spAutoFit/>
          </a:bodyPr>
          <a:lstStyle/>
          <a:p>
            <a:pPr algn="ctr"/>
            <a:r>
              <a:rPr lang="zh-CN" altLang="en-US" sz="1900" dirty="0">
                <a:solidFill>
                  <a:schemeClr val="bg1"/>
                </a:solidFill>
                <a:latin typeface="微软雅黑" panose="020B0503020204020204" pitchFamily="34" charset="-122"/>
                <a:ea typeface="微软雅黑" panose="020B0503020204020204" pitchFamily="34" charset="-122"/>
              </a:rPr>
              <a:t>标题文字</a:t>
            </a:r>
          </a:p>
        </p:txBody>
      </p:sp>
      <p:sp>
        <p:nvSpPr>
          <p:cNvPr id="14" name="椭圆 13"/>
          <p:cNvSpPr/>
          <p:nvPr/>
        </p:nvSpPr>
        <p:spPr>
          <a:xfrm>
            <a:off x="1434799" y="2714145"/>
            <a:ext cx="1584000" cy="1584000"/>
          </a:xfrm>
          <a:prstGeom prst="ellipse">
            <a:avLst/>
          </a:prstGeom>
          <a:blipFill>
            <a:blip r:embed="rId7"/>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bg1"/>
              </a:solidFill>
            </a:endParaRPr>
          </a:p>
        </p:txBody>
      </p:sp>
      <p:sp>
        <p:nvSpPr>
          <p:cNvPr id="15" name="椭圆 14"/>
          <p:cNvSpPr/>
          <p:nvPr/>
        </p:nvSpPr>
        <p:spPr>
          <a:xfrm>
            <a:off x="3280559" y="1759727"/>
            <a:ext cx="1584000" cy="1584000"/>
          </a:xfrm>
          <a:prstGeom prst="ellipse">
            <a:avLst/>
          </a:prstGeom>
          <a:blipFill>
            <a:blip r:embed="rId8"/>
            <a:stretch>
              <a:fillRect/>
            </a:stretch>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bg1"/>
              </a:solidFill>
            </a:endParaRPr>
          </a:p>
        </p:txBody>
      </p:sp>
      <p:sp>
        <p:nvSpPr>
          <p:cNvPr id="16" name="椭圆 15"/>
          <p:cNvSpPr/>
          <p:nvPr/>
        </p:nvSpPr>
        <p:spPr>
          <a:xfrm>
            <a:off x="5392793" y="1495513"/>
            <a:ext cx="1584000" cy="1584000"/>
          </a:xfrm>
          <a:prstGeom prst="ellipse">
            <a:avLst/>
          </a:prstGeom>
          <a:blipFill>
            <a:blip r:embed="rId9"/>
            <a:stretch>
              <a:fillRect/>
            </a:stretch>
          </a:blip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bg1"/>
              </a:solidFill>
            </a:endParaRPr>
          </a:p>
        </p:txBody>
      </p:sp>
      <p:sp>
        <p:nvSpPr>
          <p:cNvPr id="17" name="椭圆 16"/>
          <p:cNvSpPr/>
          <p:nvPr/>
        </p:nvSpPr>
        <p:spPr>
          <a:xfrm>
            <a:off x="7443721" y="1759727"/>
            <a:ext cx="1584000" cy="1584000"/>
          </a:xfrm>
          <a:prstGeom prst="ellipse">
            <a:avLst/>
          </a:prstGeom>
          <a:blipFill dpi="0" rotWithShape="1">
            <a:blip r:embed="rId10"/>
            <a:srcRect/>
            <a:stretch>
              <a:fillRect l="-8000" t="-5000" r="-5000" b="-5000"/>
            </a:stretch>
          </a:blip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bg1"/>
              </a:solidFill>
            </a:endParaRPr>
          </a:p>
        </p:txBody>
      </p:sp>
      <p:sp>
        <p:nvSpPr>
          <p:cNvPr id="18" name="椭圆 17"/>
          <p:cNvSpPr/>
          <p:nvPr/>
        </p:nvSpPr>
        <p:spPr>
          <a:xfrm>
            <a:off x="9305319" y="2719833"/>
            <a:ext cx="1584000" cy="1584000"/>
          </a:xfrm>
          <a:prstGeom prst="ellipse">
            <a:avLst/>
          </a:prstGeom>
          <a:blipFill dpi="0" rotWithShape="1">
            <a:blip r:embed="rId11"/>
            <a:srcRect/>
            <a:stretch>
              <a:fillRect l="-5000" t="-5000" r="-5000" b="-5000"/>
            </a:stretch>
          </a:blip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bg1"/>
              </a:solidFill>
            </a:endParaRPr>
          </a:p>
        </p:txBody>
      </p:sp>
      <p:grpSp>
        <p:nvGrpSpPr>
          <p:cNvPr id="19" name="组合 18"/>
          <p:cNvGrpSpPr/>
          <p:nvPr/>
        </p:nvGrpSpPr>
        <p:grpSpPr>
          <a:xfrm>
            <a:off x="4241400" y="4475982"/>
            <a:ext cx="3928989" cy="1534451"/>
            <a:chOff x="3181050" y="3356986"/>
            <a:chExt cx="2946742" cy="1150838"/>
          </a:xfrm>
        </p:grpSpPr>
        <p:sp>
          <p:nvSpPr>
            <p:cNvPr id="20" name="矩形 1"/>
            <p:cNvSpPr>
              <a:spLocks noChangeArrowheads="1"/>
            </p:cNvSpPr>
            <p:nvPr/>
          </p:nvSpPr>
          <p:spPr bwMode="auto">
            <a:xfrm>
              <a:off x="3188670" y="3763390"/>
              <a:ext cx="2939122" cy="744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300" dirty="0">
                  <a:solidFill>
                    <a:schemeClr val="bg1"/>
                  </a:solidFill>
                  <a:latin typeface="微软雅黑" panose="020B0503020204020204" pitchFamily="34" charset="-122"/>
                  <a:ea typeface="微软雅黑" panose="020B0503020204020204" pitchFamily="34" charset="-122"/>
                  <a:sym typeface="微软雅黑" pitchFamily="34" charset="-122"/>
                </a:rPr>
                <a:t>单击添加文本单击添加文本单击添加文本单击添加文本单击添加文本单击添加文本单击添加文本单击添加文本单击添加文本单击添加文本单击加</a:t>
              </a:r>
            </a:p>
          </p:txBody>
        </p:sp>
        <p:sp>
          <p:nvSpPr>
            <p:cNvPr id="21" name="矩形 1"/>
            <p:cNvSpPr>
              <a:spLocks noChangeArrowheads="1"/>
            </p:cNvSpPr>
            <p:nvPr/>
          </p:nvSpPr>
          <p:spPr bwMode="auto">
            <a:xfrm>
              <a:off x="3181050" y="3356986"/>
              <a:ext cx="2939122" cy="435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2400" dirty="0">
                  <a:solidFill>
                    <a:schemeClr val="bg1"/>
                  </a:solidFill>
                  <a:latin typeface="微软雅黑" pitchFamily="34" charset="-122"/>
                  <a:ea typeface="微软雅黑" panose="020B0503020204020204" pitchFamily="34" charset="-122"/>
                  <a:sym typeface="微软雅黑" pitchFamily="34" charset="-122"/>
                </a:rPr>
                <a:t>标题文字</a:t>
              </a:r>
            </a:p>
          </p:txBody>
        </p:sp>
      </p:grpSp>
    </p:spTree>
    <p:extLst>
      <p:ext uri="{BB962C8B-B14F-4D97-AF65-F5344CB8AC3E}">
        <p14:creationId xmlns:p14="http://schemas.microsoft.com/office/powerpoint/2010/main" val="318695744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2065698"/>
            <a:ext cx="12192000" cy="2786743"/>
            <a:chOff x="0" y="1596572"/>
            <a:chExt cx="12192000" cy="2786743"/>
          </a:xfrm>
        </p:grpSpPr>
        <p:cxnSp>
          <p:nvCxnSpPr>
            <p:cNvPr id="6" name="直接连接符 5"/>
            <p:cNvCxnSpPr/>
            <p:nvPr/>
          </p:nvCxnSpPr>
          <p:spPr>
            <a:xfrm flipV="1">
              <a:off x="0" y="1596572"/>
              <a:ext cx="12192000" cy="2177143"/>
            </a:xfrm>
            <a:prstGeom prst="line">
              <a:avLst/>
            </a:prstGeom>
            <a:ln>
              <a:solidFill>
                <a:schemeClr val="bg1">
                  <a:alpha val="20000"/>
                </a:schemeClr>
              </a:solidFill>
            </a:ln>
            <a:effectLst>
              <a:glow rad="50800">
                <a:srgbClr val="9E255A">
                  <a:alpha val="20000"/>
                </a:srgbClr>
              </a:glow>
            </a:effectLst>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0" y="1901372"/>
              <a:ext cx="12192000" cy="2177143"/>
            </a:xfrm>
            <a:prstGeom prst="line">
              <a:avLst/>
            </a:prstGeom>
            <a:ln>
              <a:solidFill>
                <a:schemeClr val="bg1"/>
              </a:solidFill>
            </a:ln>
            <a:effectLst>
              <a:glow rad="50800">
                <a:srgbClr val="9E255A">
                  <a:alpha val="20000"/>
                </a:srgbClr>
              </a:glow>
            </a:effectLst>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0" y="2206172"/>
              <a:ext cx="12192000" cy="2177143"/>
            </a:xfrm>
            <a:prstGeom prst="line">
              <a:avLst/>
            </a:prstGeom>
            <a:ln>
              <a:solidFill>
                <a:schemeClr val="bg1">
                  <a:alpha val="20000"/>
                </a:schemeClr>
              </a:solidFill>
            </a:ln>
            <a:effectLst>
              <a:glow rad="50800">
                <a:srgbClr val="9E255A">
                  <a:alpha val="20000"/>
                </a:srgbClr>
              </a:glow>
            </a:effectLst>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5206605" y="2557745"/>
            <a:ext cx="1778789" cy="1778789"/>
            <a:chOff x="4338040" y="1671041"/>
            <a:chExt cx="3515917" cy="3515917"/>
          </a:xfrm>
        </p:grpSpPr>
        <p:sp>
          <p:nvSpPr>
            <p:cNvPr id="10" name="椭圆 9"/>
            <p:cNvSpPr/>
            <p:nvPr/>
          </p:nvSpPr>
          <p:spPr>
            <a:xfrm>
              <a:off x="4462462" y="1795463"/>
              <a:ext cx="3267075" cy="3267075"/>
            </a:xfrm>
            <a:prstGeom prst="ellipse">
              <a:avLst/>
            </a:prstGeom>
            <a:solidFill>
              <a:srgbClr val="641A3E"/>
            </a:solidFill>
            <a:ln>
              <a:noFill/>
            </a:ln>
            <a:effectLst>
              <a:glow rad="355600">
                <a:schemeClr val="bg1">
                  <a:alpha val="14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chemeClr val="bg1"/>
                  </a:solidFill>
                </a:rPr>
                <a:t>LOGO</a:t>
              </a:r>
              <a:endParaRPr lang="zh-CN" altLang="en-US" sz="3200" dirty="0">
                <a:solidFill>
                  <a:schemeClr val="bg1"/>
                </a:solidFill>
              </a:endParaRPr>
            </a:p>
          </p:txBody>
        </p:sp>
        <p:sp>
          <p:nvSpPr>
            <p:cNvPr id="11" name="椭圆 10"/>
            <p:cNvSpPr/>
            <p:nvPr/>
          </p:nvSpPr>
          <p:spPr>
            <a:xfrm>
              <a:off x="4338040" y="1671041"/>
              <a:ext cx="3515917" cy="3515917"/>
            </a:xfrm>
            <a:prstGeom prst="ellipse">
              <a:avLst/>
            </a:prstGeom>
            <a:noFill/>
            <a:ln>
              <a:solidFill>
                <a:srgbClr val="9E255A"/>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椭圆 13"/>
          <p:cNvSpPr/>
          <p:nvPr/>
        </p:nvSpPr>
        <p:spPr>
          <a:xfrm>
            <a:off x="4222337" y="1424407"/>
            <a:ext cx="483013" cy="483013"/>
          </a:xfrm>
          <a:prstGeom prst="ellipse">
            <a:avLst/>
          </a:prstGeom>
          <a:solidFill>
            <a:schemeClr val="bg1">
              <a:alpha val="37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309425" y="4749853"/>
            <a:ext cx="605077" cy="605077"/>
          </a:xfrm>
          <a:prstGeom prst="ellipse">
            <a:avLst/>
          </a:prstGeom>
          <a:solidFill>
            <a:schemeClr val="bg1">
              <a:alpha val="37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15689" y="3376673"/>
            <a:ext cx="1675719" cy="1675719"/>
          </a:xfrm>
          <a:prstGeom prst="ellipse">
            <a:avLst/>
          </a:prstGeom>
          <a:solidFill>
            <a:srgbClr val="7D0CFF">
              <a:alpha val="13000"/>
            </a:srgbClr>
          </a:solidFill>
          <a:ln>
            <a:no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6509801" y="4588147"/>
            <a:ext cx="323411" cy="323411"/>
          </a:xfrm>
          <a:prstGeom prst="ellipse">
            <a:avLst/>
          </a:prstGeom>
          <a:solidFill>
            <a:schemeClr val="bg1">
              <a:alpha val="37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7853957" y="5011534"/>
            <a:ext cx="606990" cy="606990"/>
          </a:xfrm>
          <a:prstGeom prst="ellipse">
            <a:avLst/>
          </a:prstGeom>
          <a:solidFill>
            <a:schemeClr val="bg1">
              <a:alpha val="37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5622029" y="1631040"/>
            <a:ext cx="528149" cy="528149"/>
          </a:xfrm>
          <a:prstGeom prst="ellipse">
            <a:avLst/>
          </a:prstGeom>
          <a:solidFill>
            <a:schemeClr val="bg1">
              <a:alpha val="15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464640" y="1293949"/>
            <a:ext cx="835740" cy="835740"/>
          </a:xfrm>
          <a:prstGeom prst="ellipse">
            <a:avLst/>
          </a:prstGeom>
          <a:solidFill>
            <a:schemeClr val="bg1">
              <a:alpha val="15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2508073" y="3154269"/>
            <a:ext cx="1675719" cy="1675719"/>
          </a:xfrm>
          <a:prstGeom prst="ellipse">
            <a:avLst/>
          </a:prstGeom>
          <a:solidFill>
            <a:srgbClr val="FE0CFF">
              <a:alpha val="13000"/>
            </a:srgbClr>
          </a:solidFill>
          <a:ln>
            <a:no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9900591" y="1917055"/>
            <a:ext cx="1675719" cy="1675719"/>
          </a:xfrm>
          <a:prstGeom prst="ellipse">
            <a:avLst/>
          </a:prstGeom>
          <a:solidFill>
            <a:srgbClr val="9E255A">
              <a:alpha val="13000"/>
            </a:srgbClr>
          </a:solidFill>
          <a:ln>
            <a:no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8008207" y="2139459"/>
            <a:ext cx="1675719" cy="1675719"/>
          </a:xfrm>
          <a:prstGeom prst="ellipse">
            <a:avLst/>
          </a:prstGeom>
          <a:solidFill>
            <a:srgbClr val="641A3E">
              <a:alpha val="13000"/>
            </a:srgbClr>
          </a:solidFill>
          <a:ln>
            <a:no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713555" y="3480494"/>
            <a:ext cx="1479986" cy="1479986"/>
          </a:xfrm>
          <a:prstGeom prst="ellipse">
            <a:avLst/>
          </a:prstGeom>
          <a:solidFill>
            <a:schemeClr val="bg1"/>
          </a:solidFill>
          <a:ln>
            <a:noFill/>
          </a:ln>
          <a:effectLst>
            <a:glow>
              <a:schemeClr val="bg1">
                <a:alpha val="2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2605939" y="3252135"/>
            <a:ext cx="1479986" cy="1479986"/>
          </a:xfrm>
          <a:prstGeom prst="ellipse">
            <a:avLst/>
          </a:prstGeom>
          <a:solidFill>
            <a:schemeClr val="bg1"/>
          </a:solidFill>
          <a:ln>
            <a:noFill/>
          </a:ln>
          <a:effectLst>
            <a:glow>
              <a:schemeClr val="bg1">
                <a:alpha val="2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8103430" y="2235737"/>
            <a:ext cx="1479986" cy="1479986"/>
          </a:xfrm>
          <a:prstGeom prst="ellipse">
            <a:avLst/>
          </a:prstGeom>
          <a:solidFill>
            <a:schemeClr val="bg1"/>
          </a:solidFill>
          <a:ln>
            <a:noFill/>
          </a:ln>
          <a:effectLst>
            <a:glow>
              <a:schemeClr val="bg1">
                <a:alpha val="2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9998457" y="2014921"/>
            <a:ext cx="1479986" cy="1479986"/>
          </a:xfrm>
          <a:prstGeom prst="ellipse">
            <a:avLst/>
          </a:prstGeom>
          <a:solidFill>
            <a:schemeClr val="bg1"/>
          </a:solidFill>
          <a:ln>
            <a:noFill/>
          </a:ln>
          <a:effectLst>
            <a:glow>
              <a:schemeClr val="bg1">
                <a:alpha val="2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881116" y="3891366"/>
            <a:ext cx="1144864" cy="646331"/>
          </a:xfrm>
          <a:prstGeom prst="rect">
            <a:avLst/>
          </a:prstGeom>
          <a:noFill/>
        </p:spPr>
        <p:txBody>
          <a:bodyPr wrap="none" rtlCol="0">
            <a:spAutoFit/>
          </a:bodyPr>
          <a:lstStyle/>
          <a:p>
            <a:pPr algn="ctr"/>
            <a:r>
              <a:rPr lang="zh-CN" altLang="en-US" sz="1200" dirty="0" smtClean="0">
                <a:latin typeface="方正兰亭超细黑简体" panose="02000000000000000000" pitchFamily="2" charset="-122"/>
                <a:ea typeface="方正兰亭超细黑简体" panose="02000000000000000000" pitchFamily="2" charset="-122"/>
              </a:rPr>
              <a:t>梦幻星空</a:t>
            </a:r>
            <a:r>
              <a:rPr lang="en-US" altLang="zh-CN" sz="1200" dirty="0" smtClean="0">
                <a:latin typeface="方正兰亭超细黑简体" panose="02000000000000000000" pitchFamily="2" charset="-122"/>
                <a:ea typeface="方正兰亭超细黑简体" panose="02000000000000000000" pitchFamily="2" charset="-122"/>
              </a:rPr>
              <a:t>IOS</a:t>
            </a:r>
          </a:p>
          <a:p>
            <a:pPr algn="ctr"/>
            <a:r>
              <a:rPr lang="zh-CN" altLang="en-US" sz="1200" dirty="0" smtClean="0">
                <a:latin typeface="方正兰亭超细黑简体" panose="02000000000000000000" pitchFamily="2" charset="-122"/>
                <a:ea typeface="方正兰亭超细黑简体" panose="02000000000000000000" pitchFamily="2" charset="-122"/>
              </a:rPr>
              <a:t>风格</a:t>
            </a:r>
            <a:r>
              <a:rPr lang="en-US" altLang="zh-CN" sz="1200" dirty="0" smtClean="0">
                <a:latin typeface="方正兰亭超细黑简体" panose="02000000000000000000" pitchFamily="2" charset="-122"/>
                <a:ea typeface="方正兰亭超细黑简体" panose="02000000000000000000" pitchFamily="2" charset="-122"/>
              </a:rPr>
              <a:t>PPT</a:t>
            </a:r>
            <a:r>
              <a:rPr lang="zh-CN" altLang="en-US" sz="1200" dirty="0" smtClean="0">
                <a:latin typeface="方正兰亭超细黑简体" panose="02000000000000000000" pitchFamily="2" charset="-122"/>
                <a:ea typeface="方正兰亭超细黑简体" panose="02000000000000000000" pitchFamily="2" charset="-122"/>
              </a:rPr>
              <a:t>模板</a:t>
            </a:r>
            <a:endParaRPr lang="en-US" altLang="zh-CN" sz="1200" dirty="0" smtClean="0">
              <a:latin typeface="方正兰亭超细黑简体" panose="02000000000000000000" pitchFamily="2" charset="-122"/>
              <a:ea typeface="方正兰亭超细黑简体" panose="02000000000000000000" pitchFamily="2" charset="-122"/>
            </a:endParaRPr>
          </a:p>
          <a:p>
            <a:pPr algn="ctr"/>
            <a:r>
              <a:rPr lang="en-US" altLang="zh-CN" sz="1200" dirty="0" smtClean="0">
                <a:latin typeface="方正兰亭超细黑简体" panose="02000000000000000000" pitchFamily="2" charset="-122"/>
                <a:ea typeface="方正兰亭超细黑简体" panose="02000000000000000000" pitchFamily="2" charset="-122"/>
              </a:rPr>
              <a:t>@</a:t>
            </a:r>
            <a:r>
              <a:rPr lang="zh-CN" altLang="en-US" sz="1200" dirty="0" smtClean="0">
                <a:latin typeface="方正兰亭超细黑简体" panose="02000000000000000000" pitchFamily="2" charset="-122"/>
                <a:ea typeface="方正兰亭超细黑简体" panose="02000000000000000000" pitchFamily="2" charset="-122"/>
              </a:rPr>
              <a:t>大侠模板网</a:t>
            </a:r>
            <a:endParaRPr lang="zh-CN" altLang="en-US" sz="1200" dirty="0">
              <a:latin typeface="方正兰亭超细黑简体" panose="02000000000000000000" pitchFamily="2" charset="-122"/>
              <a:ea typeface="方正兰亭超细黑简体" panose="02000000000000000000" pitchFamily="2" charset="-122"/>
            </a:endParaRPr>
          </a:p>
        </p:txBody>
      </p:sp>
      <p:sp>
        <p:nvSpPr>
          <p:cNvPr id="36" name="文本框 35"/>
          <p:cNvSpPr txBox="1"/>
          <p:nvPr/>
        </p:nvSpPr>
        <p:spPr>
          <a:xfrm>
            <a:off x="2772305" y="3668154"/>
            <a:ext cx="1144864" cy="646331"/>
          </a:xfrm>
          <a:prstGeom prst="rect">
            <a:avLst/>
          </a:prstGeom>
          <a:noFill/>
        </p:spPr>
        <p:txBody>
          <a:bodyPr wrap="none" rtlCol="0">
            <a:spAutoFit/>
          </a:bodyPr>
          <a:lstStyle/>
          <a:p>
            <a:pPr algn="ctr"/>
            <a:r>
              <a:rPr lang="zh-CN" altLang="en-US" sz="1200" dirty="0" smtClean="0">
                <a:latin typeface="方正兰亭超细黑简体" panose="02000000000000000000" pitchFamily="2" charset="-122"/>
                <a:ea typeface="方正兰亭超细黑简体" panose="02000000000000000000" pitchFamily="2" charset="-122"/>
              </a:rPr>
              <a:t>梦幻星空</a:t>
            </a:r>
            <a:r>
              <a:rPr lang="en-US" altLang="zh-CN" sz="1200" dirty="0" smtClean="0">
                <a:latin typeface="方正兰亭超细黑简体" panose="02000000000000000000" pitchFamily="2" charset="-122"/>
                <a:ea typeface="方正兰亭超细黑简体" panose="02000000000000000000" pitchFamily="2" charset="-122"/>
              </a:rPr>
              <a:t>IOS</a:t>
            </a:r>
          </a:p>
          <a:p>
            <a:pPr algn="ctr"/>
            <a:r>
              <a:rPr lang="zh-CN" altLang="en-US" sz="1200" dirty="0" smtClean="0">
                <a:latin typeface="方正兰亭超细黑简体" panose="02000000000000000000" pitchFamily="2" charset="-122"/>
                <a:ea typeface="方正兰亭超细黑简体" panose="02000000000000000000" pitchFamily="2" charset="-122"/>
              </a:rPr>
              <a:t>风格</a:t>
            </a:r>
            <a:r>
              <a:rPr lang="en-US" altLang="zh-CN" sz="1200" dirty="0" smtClean="0">
                <a:latin typeface="方正兰亭超细黑简体" panose="02000000000000000000" pitchFamily="2" charset="-122"/>
                <a:ea typeface="方正兰亭超细黑简体" panose="02000000000000000000" pitchFamily="2" charset="-122"/>
              </a:rPr>
              <a:t>PPT</a:t>
            </a:r>
            <a:r>
              <a:rPr lang="zh-CN" altLang="en-US" sz="1200" dirty="0" smtClean="0">
                <a:latin typeface="方正兰亭超细黑简体" panose="02000000000000000000" pitchFamily="2" charset="-122"/>
                <a:ea typeface="方正兰亭超细黑简体" panose="02000000000000000000" pitchFamily="2" charset="-122"/>
              </a:rPr>
              <a:t>模板</a:t>
            </a:r>
            <a:endParaRPr lang="en-US" altLang="zh-CN" sz="1200" dirty="0" smtClean="0">
              <a:latin typeface="方正兰亭超细黑简体" panose="02000000000000000000" pitchFamily="2" charset="-122"/>
              <a:ea typeface="方正兰亭超细黑简体" panose="02000000000000000000" pitchFamily="2" charset="-122"/>
            </a:endParaRPr>
          </a:p>
          <a:p>
            <a:pPr algn="ctr"/>
            <a:r>
              <a:rPr lang="en-US" altLang="zh-CN" sz="1200" dirty="0" smtClean="0">
                <a:latin typeface="方正兰亭超细黑简体" panose="02000000000000000000" pitchFamily="2" charset="-122"/>
                <a:ea typeface="方正兰亭超细黑简体" panose="02000000000000000000" pitchFamily="2" charset="-122"/>
              </a:rPr>
              <a:t>@</a:t>
            </a:r>
            <a:r>
              <a:rPr lang="zh-CN" altLang="en-US" sz="1200" dirty="0" smtClean="0">
                <a:latin typeface="方正兰亭超细黑简体" panose="02000000000000000000" pitchFamily="2" charset="-122"/>
                <a:ea typeface="方正兰亭超细黑简体" panose="02000000000000000000" pitchFamily="2" charset="-122"/>
              </a:rPr>
              <a:t>大侠模板网</a:t>
            </a:r>
            <a:endParaRPr lang="zh-CN" altLang="en-US" sz="1200" dirty="0">
              <a:latin typeface="方正兰亭超细黑简体" panose="02000000000000000000" pitchFamily="2" charset="-122"/>
              <a:ea typeface="方正兰亭超细黑简体" panose="02000000000000000000" pitchFamily="2" charset="-122"/>
            </a:endParaRPr>
          </a:p>
        </p:txBody>
      </p:sp>
      <p:sp>
        <p:nvSpPr>
          <p:cNvPr id="37" name="文本框 36"/>
          <p:cNvSpPr txBox="1"/>
          <p:nvPr/>
        </p:nvSpPr>
        <p:spPr>
          <a:xfrm>
            <a:off x="8270991" y="2652564"/>
            <a:ext cx="1144864" cy="646331"/>
          </a:xfrm>
          <a:prstGeom prst="rect">
            <a:avLst/>
          </a:prstGeom>
          <a:noFill/>
        </p:spPr>
        <p:txBody>
          <a:bodyPr wrap="none" rtlCol="0">
            <a:spAutoFit/>
          </a:bodyPr>
          <a:lstStyle/>
          <a:p>
            <a:pPr algn="ctr"/>
            <a:r>
              <a:rPr lang="zh-CN" altLang="en-US" sz="1200" dirty="0" smtClean="0">
                <a:latin typeface="方正兰亭超细黑简体" panose="02000000000000000000" pitchFamily="2" charset="-122"/>
                <a:ea typeface="方正兰亭超细黑简体" panose="02000000000000000000" pitchFamily="2" charset="-122"/>
              </a:rPr>
              <a:t>梦幻星空</a:t>
            </a:r>
            <a:r>
              <a:rPr lang="en-US" altLang="zh-CN" sz="1200" dirty="0" smtClean="0">
                <a:latin typeface="方正兰亭超细黑简体" panose="02000000000000000000" pitchFamily="2" charset="-122"/>
                <a:ea typeface="方正兰亭超细黑简体" panose="02000000000000000000" pitchFamily="2" charset="-122"/>
              </a:rPr>
              <a:t>IOS</a:t>
            </a:r>
          </a:p>
          <a:p>
            <a:pPr algn="ctr"/>
            <a:r>
              <a:rPr lang="zh-CN" altLang="en-US" sz="1200" dirty="0" smtClean="0">
                <a:latin typeface="方正兰亭超细黑简体" panose="02000000000000000000" pitchFamily="2" charset="-122"/>
                <a:ea typeface="方正兰亭超细黑简体" panose="02000000000000000000" pitchFamily="2" charset="-122"/>
              </a:rPr>
              <a:t>风格</a:t>
            </a:r>
            <a:r>
              <a:rPr lang="en-US" altLang="zh-CN" sz="1200" dirty="0" smtClean="0">
                <a:latin typeface="方正兰亭超细黑简体" panose="02000000000000000000" pitchFamily="2" charset="-122"/>
                <a:ea typeface="方正兰亭超细黑简体" panose="02000000000000000000" pitchFamily="2" charset="-122"/>
              </a:rPr>
              <a:t>PPT</a:t>
            </a:r>
            <a:r>
              <a:rPr lang="zh-CN" altLang="en-US" sz="1200" dirty="0" smtClean="0">
                <a:latin typeface="方正兰亭超细黑简体" panose="02000000000000000000" pitchFamily="2" charset="-122"/>
                <a:ea typeface="方正兰亭超细黑简体" panose="02000000000000000000" pitchFamily="2" charset="-122"/>
              </a:rPr>
              <a:t>模板</a:t>
            </a:r>
            <a:endParaRPr lang="en-US" altLang="zh-CN" sz="1200" dirty="0" smtClean="0">
              <a:latin typeface="方正兰亭超细黑简体" panose="02000000000000000000" pitchFamily="2" charset="-122"/>
              <a:ea typeface="方正兰亭超细黑简体" panose="02000000000000000000" pitchFamily="2" charset="-122"/>
            </a:endParaRPr>
          </a:p>
          <a:p>
            <a:pPr algn="ctr"/>
            <a:r>
              <a:rPr lang="en-US" altLang="zh-CN" sz="1200" dirty="0" smtClean="0">
                <a:latin typeface="方正兰亭超细黑简体" panose="02000000000000000000" pitchFamily="2" charset="-122"/>
                <a:ea typeface="方正兰亭超细黑简体" panose="02000000000000000000" pitchFamily="2" charset="-122"/>
              </a:rPr>
              <a:t>@</a:t>
            </a:r>
            <a:r>
              <a:rPr lang="zh-CN" altLang="en-US" sz="1200" dirty="0" smtClean="0">
                <a:latin typeface="方正兰亭超细黑简体" panose="02000000000000000000" pitchFamily="2" charset="-122"/>
                <a:ea typeface="方正兰亭超细黑简体" panose="02000000000000000000" pitchFamily="2" charset="-122"/>
              </a:rPr>
              <a:t>大侠模板网</a:t>
            </a:r>
            <a:endParaRPr lang="zh-CN" altLang="en-US" sz="1200" dirty="0">
              <a:latin typeface="方正兰亭超细黑简体" panose="02000000000000000000" pitchFamily="2" charset="-122"/>
              <a:ea typeface="方正兰亭超细黑简体" panose="02000000000000000000" pitchFamily="2" charset="-122"/>
            </a:endParaRPr>
          </a:p>
        </p:txBody>
      </p:sp>
      <p:sp>
        <p:nvSpPr>
          <p:cNvPr id="38" name="文本框 37"/>
          <p:cNvSpPr txBox="1"/>
          <p:nvPr/>
        </p:nvSpPr>
        <p:spPr>
          <a:xfrm>
            <a:off x="10166018" y="2431748"/>
            <a:ext cx="1144864" cy="646331"/>
          </a:xfrm>
          <a:prstGeom prst="rect">
            <a:avLst/>
          </a:prstGeom>
          <a:noFill/>
        </p:spPr>
        <p:txBody>
          <a:bodyPr wrap="none" rtlCol="0">
            <a:spAutoFit/>
          </a:bodyPr>
          <a:lstStyle/>
          <a:p>
            <a:pPr algn="ctr"/>
            <a:r>
              <a:rPr lang="zh-CN" altLang="en-US" sz="1200" dirty="0" smtClean="0">
                <a:latin typeface="方正兰亭超细黑简体" panose="02000000000000000000" pitchFamily="2" charset="-122"/>
                <a:ea typeface="方正兰亭超细黑简体" panose="02000000000000000000" pitchFamily="2" charset="-122"/>
              </a:rPr>
              <a:t>梦幻星空</a:t>
            </a:r>
            <a:r>
              <a:rPr lang="en-US" altLang="zh-CN" sz="1200" dirty="0" smtClean="0">
                <a:latin typeface="方正兰亭超细黑简体" panose="02000000000000000000" pitchFamily="2" charset="-122"/>
                <a:ea typeface="方正兰亭超细黑简体" panose="02000000000000000000" pitchFamily="2" charset="-122"/>
              </a:rPr>
              <a:t>IOS</a:t>
            </a:r>
          </a:p>
          <a:p>
            <a:pPr algn="ctr"/>
            <a:r>
              <a:rPr lang="zh-CN" altLang="en-US" sz="1200" dirty="0" smtClean="0">
                <a:latin typeface="方正兰亭超细黑简体" panose="02000000000000000000" pitchFamily="2" charset="-122"/>
                <a:ea typeface="方正兰亭超细黑简体" panose="02000000000000000000" pitchFamily="2" charset="-122"/>
              </a:rPr>
              <a:t>风格</a:t>
            </a:r>
            <a:r>
              <a:rPr lang="en-US" altLang="zh-CN" sz="1200" dirty="0" smtClean="0">
                <a:latin typeface="方正兰亭超细黑简体" panose="02000000000000000000" pitchFamily="2" charset="-122"/>
                <a:ea typeface="方正兰亭超细黑简体" panose="02000000000000000000" pitchFamily="2" charset="-122"/>
              </a:rPr>
              <a:t>PPT</a:t>
            </a:r>
            <a:r>
              <a:rPr lang="zh-CN" altLang="en-US" sz="1200" dirty="0" smtClean="0">
                <a:latin typeface="方正兰亭超细黑简体" panose="02000000000000000000" pitchFamily="2" charset="-122"/>
                <a:ea typeface="方正兰亭超细黑简体" panose="02000000000000000000" pitchFamily="2" charset="-122"/>
              </a:rPr>
              <a:t>模板</a:t>
            </a:r>
            <a:endParaRPr lang="en-US" altLang="zh-CN" sz="1200" dirty="0" smtClean="0">
              <a:latin typeface="方正兰亭超细黑简体" panose="02000000000000000000" pitchFamily="2" charset="-122"/>
              <a:ea typeface="方正兰亭超细黑简体" panose="02000000000000000000" pitchFamily="2" charset="-122"/>
            </a:endParaRPr>
          </a:p>
          <a:p>
            <a:pPr algn="ctr"/>
            <a:r>
              <a:rPr lang="en-US" altLang="zh-CN" sz="1200" dirty="0" smtClean="0">
                <a:latin typeface="方正兰亭超细黑简体" panose="02000000000000000000" pitchFamily="2" charset="-122"/>
                <a:ea typeface="方正兰亭超细黑简体" panose="02000000000000000000" pitchFamily="2" charset="-122"/>
              </a:rPr>
              <a:t>@</a:t>
            </a:r>
            <a:r>
              <a:rPr lang="zh-CN" altLang="en-US" sz="1200" dirty="0" smtClean="0">
                <a:latin typeface="方正兰亭超细黑简体" panose="02000000000000000000" pitchFamily="2" charset="-122"/>
                <a:ea typeface="方正兰亭超细黑简体" panose="02000000000000000000" pitchFamily="2" charset="-122"/>
              </a:rPr>
              <a:t>大侠模板网</a:t>
            </a:r>
            <a:endParaRPr lang="zh-CN" altLang="en-US" sz="1200" dirty="0">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11545764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77496" y="1439517"/>
            <a:ext cx="3150723" cy="369332"/>
            <a:chOff x="508122" y="1079636"/>
            <a:chExt cx="2363042" cy="276999"/>
          </a:xfrm>
        </p:grpSpPr>
        <p:sp>
          <p:nvSpPr>
            <p:cNvPr id="4" name="图文框 3"/>
            <p:cNvSpPr/>
            <p:nvPr/>
          </p:nvSpPr>
          <p:spPr>
            <a:xfrm rot="5400000">
              <a:off x="508122" y="1125513"/>
              <a:ext cx="216024" cy="216024"/>
            </a:xfrm>
            <a:custGeom>
              <a:avLst/>
              <a:gdLst/>
              <a:ahLst/>
              <a:cxnLst/>
              <a:rect l="l" t="t" r="r" b="b"/>
              <a:pathLst>
                <a:path w="432048" h="432048">
                  <a:moveTo>
                    <a:pt x="54006" y="54006"/>
                  </a:moveTo>
                  <a:lnTo>
                    <a:pt x="54006" y="349306"/>
                  </a:lnTo>
                  <a:lnTo>
                    <a:pt x="214875" y="71946"/>
                  </a:lnTo>
                  <a:lnTo>
                    <a:pt x="378042" y="353268"/>
                  </a:lnTo>
                  <a:lnTo>
                    <a:pt x="378042" y="54006"/>
                  </a:lnTo>
                  <a:close/>
                  <a:moveTo>
                    <a:pt x="0" y="0"/>
                  </a:moveTo>
                  <a:lnTo>
                    <a:pt x="432048" y="0"/>
                  </a:lnTo>
                  <a:lnTo>
                    <a:pt x="432048" y="432048"/>
                  </a:lnTo>
                  <a:lnTo>
                    <a:pt x="0" y="432048"/>
                  </a:lnTo>
                  <a:close/>
                </a:path>
              </a:pathLst>
            </a:cu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755536" y="1079636"/>
              <a:ext cx="2115628" cy="276999"/>
            </a:xfrm>
            <a:prstGeom prst="rect">
              <a:avLst/>
            </a:prstGeom>
            <a:noFill/>
          </p:spPr>
          <p:txBody>
            <a:bodyPr wrap="none" rtlCol="0">
              <a:spAutoFit/>
            </a:bodyPr>
            <a:lstStyle/>
            <a:p>
              <a:r>
                <a:rPr lang="en-US" altLang="zh-CN" dirty="0" smtClean="0">
                  <a:solidFill>
                    <a:schemeClr val="bg1"/>
                  </a:solidFill>
                </a:rPr>
                <a:t>Add Graph Description Here</a:t>
              </a:r>
              <a:endParaRPr lang="zh-CN" altLang="en-US" dirty="0">
                <a:solidFill>
                  <a:schemeClr val="bg1"/>
                </a:solidFill>
              </a:endParaRPr>
            </a:p>
          </p:txBody>
        </p:sp>
      </p:grpSp>
      <p:grpSp>
        <p:nvGrpSpPr>
          <p:cNvPr id="3" name="组合 2"/>
          <p:cNvGrpSpPr/>
          <p:nvPr/>
        </p:nvGrpSpPr>
        <p:grpSpPr>
          <a:xfrm>
            <a:off x="3533647" y="2734183"/>
            <a:ext cx="7371240" cy="836132"/>
            <a:chOff x="2650235" y="2050637"/>
            <a:chExt cx="5528430" cy="627099"/>
          </a:xfrm>
        </p:grpSpPr>
        <p:sp>
          <p:nvSpPr>
            <p:cNvPr id="58" name="Oval 5"/>
            <p:cNvSpPr>
              <a:spLocks noChangeArrowheads="1"/>
            </p:cNvSpPr>
            <p:nvPr/>
          </p:nvSpPr>
          <p:spPr bwMode="auto">
            <a:xfrm>
              <a:off x="2717742" y="2050637"/>
              <a:ext cx="131460" cy="124354"/>
            </a:xfrm>
            <a:prstGeom prst="ellipse">
              <a:avLst/>
            </a:prstGeom>
            <a:solidFill>
              <a:schemeClr val="bg1"/>
            </a:solidFill>
            <a:ln>
              <a:noFill/>
            </a:ln>
            <a:extLst/>
          </p:spPr>
          <p:txBody>
            <a:bodyPr/>
            <a:lstStyle/>
            <a:p>
              <a:endParaRPr lang="zh-CN" altLang="en-US" sz="2100"/>
            </a:p>
          </p:txBody>
        </p:sp>
        <p:sp>
          <p:nvSpPr>
            <p:cNvPr id="59" name="Freeform 6"/>
            <p:cNvSpPr>
              <a:spLocks/>
            </p:cNvSpPr>
            <p:nvPr/>
          </p:nvSpPr>
          <p:spPr bwMode="auto">
            <a:xfrm>
              <a:off x="2650235"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5 w 43"/>
                <a:gd name="T43" fmla="*/ 39 h 82"/>
                <a:gd name="T44" fmla="*/ 25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solidFill>
            <a:ln>
              <a:noFill/>
            </a:ln>
            <a:extLst/>
          </p:spPr>
          <p:txBody>
            <a:bodyPr/>
            <a:lstStyle/>
            <a:p>
              <a:endParaRPr lang="zh-CN" altLang="en-US" sz="2100"/>
            </a:p>
          </p:txBody>
        </p:sp>
        <p:sp>
          <p:nvSpPr>
            <p:cNvPr id="60" name="Oval 7"/>
            <p:cNvSpPr>
              <a:spLocks noChangeArrowheads="1"/>
            </p:cNvSpPr>
            <p:nvPr/>
          </p:nvSpPr>
          <p:spPr bwMode="auto">
            <a:xfrm>
              <a:off x="2991321" y="2050637"/>
              <a:ext cx="133237" cy="124354"/>
            </a:xfrm>
            <a:prstGeom prst="ellipse">
              <a:avLst/>
            </a:prstGeom>
            <a:solidFill>
              <a:schemeClr val="bg1"/>
            </a:solidFill>
            <a:ln>
              <a:noFill/>
            </a:ln>
            <a:extLst/>
          </p:spPr>
          <p:txBody>
            <a:bodyPr/>
            <a:lstStyle/>
            <a:p>
              <a:endParaRPr lang="zh-CN" altLang="en-US" sz="2100"/>
            </a:p>
          </p:txBody>
        </p:sp>
        <p:sp>
          <p:nvSpPr>
            <p:cNvPr id="61" name="Freeform 8"/>
            <p:cNvSpPr>
              <a:spLocks/>
            </p:cNvSpPr>
            <p:nvPr/>
          </p:nvSpPr>
          <p:spPr bwMode="auto">
            <a:xfrm>
              <a:off x="2925590" y="2187426"/>
              <a:ext cx="264697" cy="490310"/>
            </a:xfrm>
            <a:custGeom>
              <a:avLst/>
              <a:gdLst>
                <a:gd name="T0" fmla="*/ 40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40 w 44"/>
                <a:gd name="T63" fmla="*/ 39 h 82"/>
                <a:gd name="T64" fmla="*/ 44 w 44"/>
                <a:gd name="T65" fmla="*/ 35 h 82"/>
                <a:gd name="T66" fmla="*/ 44 w 44"/>
                <a:gd name="T67" fmla="*/ 4 h 82"/>
                <a:gd name="T68" fmla="*/ 40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40"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40" y="39"/>
                  </a:cubicBezTo>
                  <a:cubicBezTo>
                    <a:pt x="42" y="39"/>
                    <a:pt x="44" y="37"/>
                    <a:pt x="44" y="35"/>
                  </a:cubicBezTo>
                  <a:cubicBezTo>
                    <a:pt x="44" y="4"/>
                    <a:pt x="44" y="4"/>
                    <a:pt x="44" y="4"/>
                  </a:cubicBezTo>
                  <a:cubicBezTo>
                    <a:pt x="44" y="2"/>
                    <a:pt x="42" y="0"/>
                    <a:pt x="40" y="0"/>
                  </a:cubicBezTo>
                  <a:close/>
                </a:path>
              </a:pathLst>
            </a:custGeom>
            <a:solidFill>
              <a:schemeClr val="bg1"/>
            </a:solidFill>
            <a:ln>
              <a:noFill/>
            </a:ln>
            <a:extLst/>
          </p:spPr>
          <p:txBody>
            <a:bodyPr/>
            <a:lstStyle/>
            <a:p>
              <a:endParaRPr lang="zh-CN" altLang="en-US" sz="2100"/>
            </a:p>
          </p:txBody>
        </p:sp>
        <p:sp>
          <p:nvSpPr>
            <p:cNvPr id="62" name="Oval 9"/>
            <p:cNvSpPr>
              <a:spLocks noChangeArrowheads="1"/>
            </p:cNvSpPr>
            <p:nvPr/>
          </p:nvSpPr>
          <p:spPr bwMode="auto">
            <a:xfrm>
              <a:off x="3273782" y="2050637"/>
              <a:ext cx="124354" cy="124354"/>
            </a:xfrm>
            <a:prstGeom prst="ellipse">
              <a:avLst/>
            </a:prstGeom>
            <a:solidFill>
              <a:schemeClr val="bg1"/>
            </a:solidFill>
            <a:ln>
              <a:noFill/>
            </a:ln>
            <a:extLst/>
          </p:spPr>
          <p:txBody>
            <a:bodyPr/>
            <a:lstStyle/>
            <a:p>
              <a:endParaRPr lang="zh-CN" altLang="en-US" sz="2100"/>
            </a:p>
          </p:txBody>
        </p:sp>
        <p:sp>
          <p:nvSpPr>
            <p:cNvPr id="63" name="Freeform 10"/>
            <p:cNvSpPr>
              <a:spLocks/>
            </p:cNvSpPr>
            <p:nvPr/>
          </p:nvSpPr>
          <p:spPr bwMode="auto">
            <a:xfrm>
              <a:off x="3208052" y="2187426"/>
              <a:ext cx="255814" cy="490310"/>
            </a:xfrm>
            <a:custGeom>
              <a:avLst/>
              <a:gdLst>
                <a:gd name="T0" fmla="*/ 39 w 43"/>
                <a:gd name="T1" fmla="*/ 0 h 82"/>
                <a:gd name="T2" fmla="*/ 39 w 43"/>
                <a:gd name="T3" fmla="*/ 0 h 82"/>
                <a:gd name="T4" fmla="*/ 38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1" y="0"/>
                    <a:pt x="31" y="0"/>
                    <a:pt x="31" y="0"/>
                  </a:cubicBezTo>
                  <a:cubicBezTo>
                    <a:pt x="13" y="0"/>
                    <a:pt x="13" y="0"/>
                    <a:pt x="13" y="0"/>
                  </a:cubicBezTo>
                  <a:cubicBezTo>
                    <a:pt x="5" y="0"/>
                    <a:pt x="5" y="0"/>
                    <a:pt x="5"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2100"/>
            </a:p>
          </p:txBody>
        </p:sp>
        <p:sp>
          <p:nvSpPr>
            <p:cNvPr id="64" name="Oval 11"/>
            <p:cNvSpPr>
              <a:spLocks noChangeArrowheads="1"/>
            </p:cNvSpPr>
            <p:nvPr/>
          </p:nvSpPr>
          <p:spPr bwMode="auto">
            <a:xfrm>
              <a:off x="3549138" y="2050637"/>
              <a:ext cx="131460" cy="124354"/>
            </a:xfrm>
            <a:prstGeom prst="ellipse">
              <a:avLst/>
            </a:prstGeom>
            <a:solidFill>
              <a:schemeClr val="bg1"/>
            </a:solidFill>
            <a:ln>
              <a:noFill/>
            </a:ln>
            <a:extLst/>
          </p:spPr>
          <p:txBody>
            <a:bodyPr/>
            <a:lstStyle/>
            <a:p>
              <a:endParaRPr lang="zh-CN" altLang="en-US" sz="2100"/>
            </a:p>
          </p:txBody>
        </p:sp>
        <p:sp>
          <p:nvSpPr>
            <p:cNvPr id="65" name="Freeform 12"/>
            <p:cNvSpPr>
              <a:spLocks/>
            </p:cNvSpPr>
            <p:nvPr/>
          </p:nvSpPr>
          <p:spPr bwMode="auto">
            <a:xfrm>
              <a:off x="3483407" y="2187426"/>
              <a:ext cx="255814"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solidFill>
            <a:ln>
              <a:noFill/>
            </a:ln>
            <a:extLst/>
          </p:spPr>
          <p:txBody>
            <a:bodyPr/>
            <a:lstStyle/>
            <a:p>
              <a:endParaRPr lang="zh-CN" altLang="en-US" sz="2100"/>
            </a:p>
          </p:txBody>
        </p:sp>
        <p:sp>
          <p:nvSpPr>
            <p:cNvPr id="66" name="Oval 13"/>
            <p:cNvSpPr>
              <a:spLocks noChangeArrowheads="1"/>
            </p:cNvSpPr>
            <p:nvPr/>
          </p:nvSpPr>
          <p:spPr bwMode="auto">
            <a:xfrm>
              <a:off x="3824493" y="2050637"/>
              <a:ext cx="131460" cy="124354"/>
            </a:xfrm>
            <a:prstGeom prst="ellipse">
              <a:avLst/>
            </a:prstGeom>
            <a:solidFill>
              <a:schemeClr val="bg1"/>
            </a:solidFill>
            <a:ln>
              <a:noFill/>
            </a:ln>
            <a:extLst/>
          </p:spPr>
          <p:txBody>
            <a:bodyPr/>
            <a:lstStyle/>
            <a:p>
              <a:endParaRPr lang="zh-CN" altLang="en-US" sz="2100"/>
            </a:p>
          </p:txBody>
        </p:sp>
        <p:sp>
          <p:nvSpPr>
            <p:cNvPr id="67" name="Freeform 14"/>
            <p:cNvSpPr>
              <a:spLocks/>
            </p:cNvSpPr>
            <p:nvPr/>
          </p:nvSpPr>
          <p:spPr bwMode="auto">
            <a:xfrm>
              <a:off x="3758764"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2100"/>
            </a:p>
          </p:txBody>
        </p:sp>
        <p:sp>
          <p:nvSpPr>
            <p:cNvPr id="68" name="Oval 15"/>
            <p:cNvSpPr>
              <a:spLocks noChangeArrowheads="1"/>
            </p:cNvSpPr>
            <p:nvPr/>
          </p:nvSpPr>
          <p:spPr bwMode="auto">
            <a:xfrm>
              <a:off x="4105178" y="2050637"/>
              <a:ext cx="126131" cy="124354"/>
            </a:xfrm>
            <a:prstGeom prst="ellipse">
              <a:avLst/>
            </a:prstGeom>
            <a:solidFill>
              <a:schemeClr val="bg1"/>
            </a:solidFill>
            <a:ln>
              <a:noFill/>
            </a:ln>
            <a:extLst/>
          </p:spPr>
          <p:txBody>
            <a:bodyPr/>
            <a:lstStyle/>
            <a:p>
              <a:endParaRPr lang="zh-CN" altLang="en-US" sz="2100"/>
            </a:p>
          </p:txBody>
        </p:sp>
        <p:sp>
          <p:nvSpPr>
            <p:cNvPr id="69" name="Freeform 16"/>
            <p:cNvSpPr>
              <a:spLocks/>
            </p:cNvSpPr>
            <p:nvPr/>
          </p:nvSpPr>
          <p:spPr bwMode="auto">
            <a:xfrm>
              <a:off x="4039449" y="2187426"/>
              <a:ext cx="257591" cy="490310"/>
            </a:xfrm>
            <a:custGeom>
              <a:avLst/>
              <a:gdLst>
                <a:gd name="T0" fmla="*/ 39 w 43"/>
                <a:gd name="T1" fmla="*/ 0 h 82"/>
                <a:gd name="T2" fmla="*/ 39 w 43"/>
                <a:gd name="T3" fmla="*/ 0 h 82"/>
                <a:gd name="T4" fmla="*/ 38 w 43"/>
                <a:gd name="T5" fmla="*/ 0 h 82"/>
                <a:gd name="T6" fmla="*/ 30 w 43"/>
                <a:gd name="T7" fmla="*/ 0 h 82"/>
                <a:gd name="T8" fmla="*/ 13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0" y="0"/>
                    <a:pt x="30" y="0"/>
                    <a:pt x="30" y="0"/>
                  </a:cubicBezTo>
                  <a:cubicBezTo>
                    <a:pt x="13" y="0"/>
                    <a:pt x="13" y="0"/>
                    <a:pt x="13"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2100"/>
            </a:p>
          </p:txBody>
        </p:sp>
        <p:sp>
          <p:nvSpPr>
            <p:cNvPr id="70" name="Oval 17"/>
            <p:cNvSpPr>
              <a:spLocks noChangeArrowheads="1"/>
            </p:cNvSpPr>
            <p:nvPr/>
          </p:nvSpPr>
          <p:spPr bwMode="auto">
            <a:xfrm>
              <a:off x="4380534" y="2050637"/>
              <a:ext cx="131460" cy="124354"/>
            </a:xfrm>
            <a:prstGeom prst="ellipse">
              <a:avLst/>
            </a:prstGeom>
            <a:solidFill>
              <a:schemeClr val="bg1"/>
            </a:solidFill>
            <a:ln>
              <a:noFill/>
            </a:ln>
            <a:extLst/>
          </p:spPr>
          <p:txBody>
            <a:bodyPr/>
            <a:lstStyle/>
            <a:p>
              <a:endParaRPr lang="zh-CN" altLang="en-US" sz="2100"/>
            </a:p>
          </p:txBody>
        </p:sp>
        <p:sp>
          <p:nvSpPr>
            <p:cNvPr id="71" name="Freeform 18"/>
            <p:cNvSpPr>
              <a:spLocks/>
            </p:cNvSpPr>
            <p:nvPr/>
          </p:nvSpPr>
          <p:spPr bwMode="auto">
            <a:xfrm>
              <a:off x="4314804"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2100"/>
            </a:p>
          </p:txBody>
        </p:sp>
        <p:sp>
          <p:nvSpPr>
            <p:cNvPr id="72" name="Oval 19"/>
            <p:cNvSpPr>
              <a:spLocks noChangeArrowheads="1"/>
            </p:cNvSpPr>
            <p:nvPr/>
          </p:nvSpPr>
          <p:spPr bwMode="auto">
            <a:xfrm>
              <a:off x="4655889" y="2050637"/>
              <a:ext cx="131460" cy="124354"/>
            </a:xfrm>
            <a:prstGeom prst="ellipse">
              <a:avLst/>
            </a:prstGeom>
            <a:solidFill>
              <a:schemeClr val="bg1"/>
            </a:solidFill>
            <a:ln>
              <a:noFill/>
            </a:ln>
            <a:extLst/>
          </p:spPr>
          <p:txBody>
            <a:bodyPr/>
            <a:lstStyle/>
            <a:p>
              <a:endParaRPr lang="zh-CN" altLang="en-US" sz="2100"/>
            </a:p>
          </p:txBody>
        </p:sp>
        <p:sp>
          <p:nvSpPr>
            <p:cNvPr id="73" name="Freeform 20"/>
            <p:cNvSpPr>
              <a:spLocks/>
            </p:cNvSpPr>
            <p:nvPr/>
          </p:nvSpPr>
          <p:spPr bwMode="auto">
            <a:xfrm>
              <a:off x="4590160"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2100"/>
            </a:p>
          </p:txBody>
        </p:sp>
        <p:sp>
          <p:nvSpPr>
            <p:cNvPr id="74" name="Oval 21"/>
            <p:cNvSpPr>
              <a:spLocks noChangeArrowheads="1"/>
            </p:cNvSpPr>
            <p:nvPr/>
          </p:nvSpPr>
          <p:spPr bwMode="auto">
            <a:xfrm>
              <a:off x="4936574" y="2050637"/>
              <a:ext cx="126131" cy="124354"/>
            </a:xfrm>
            <a:prstGeom prst="ellipse">
              <a:avLst/>
            </a:prstGeom>
            <a:solidFill>
              <a:schemeClr val="bg1"/>
            </a:solidFill>
            <a:ln>
              <a:noFill/>
            </a:ln>
            <a:extLst/>
          </p:spPr>
          <p:txBody>
            <a:bodyPr/>
            <a:lstStyle/>
            <a:p>
              <a:endParaRPr lang="zh-CN" altLang="en-US" sz="2100"/>
            </a:p>
          </p:txBody>
        </p:sp>
        <p:sp>
          <p:nvSpPr>
            <p:cNvPr id="75" name="Freeform 22"/>
            <p:cNvSpPr>
              <a:spLocks/>
            </p:cNvSpPr>
            <p:nvPr/>
          </p:nvSpPr>
          <p:spPr bwMode="auto">
            <a:xfrm>
              <a:off x="4870845" y="2187426"/>
              <a:ext cx="257591" cy="490310"/>
            </a:xfrm>
            <a:custGeom>
              <a:avLst/>
              <a:gdLst>
                <a:gd name="T0" fmla="*/ 39 w 43"/>
                <a:gd name="T1" fmla="*/ 0 h 82"/>
                <a:gd name="T2" fmla="*/ 39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2100"/>
            </a:p>
          </p:txBody>
        </p:sp>
        <p:sp>
          <p:nvSpPr>
            <p:cNvPr id="76" name="Oval 23"/>
            <p:cNvSpPr>
              <a:spLocks noChangeArrowheads="1"/>
            </p:cNvSpPr>
            <p:nvPr/>
          </p:nvSpPr>
          <p:spPr bwMode="auto">
            <a:xfrm>
              <a:off x="5211931" y="2050637"/>
              <a:ext cx="131460" cy="124354"/>
            </a:xfrm>
            <a:prstGeom prst="ellipse">
              <a:avLst/>
            </a:prstGeom>
            <a:solidFill>
              <a:schemeClr val="bg1"/>
            </a:solidFill>
            <a:ln>
              <a:noFill/>
            </a:ln>
            <a:extLst/>
          </p:spPr>
          <p:txBody>
            <a:bodyPr/>
            <a:lstStyle/>
            <a:p>
              <a:endParaRPr lang="zh-CN" altLang="en-US" sz="2100"/>
            </a:p>
          </p:txBody>
        </p:sp>
        <p:sp>
          <p:nvSpPr>
            <p:cNvPr id="77" name="Freeform 24"/>
            <p:cNvSpPr>
              <a:spLocks/>
            </p:cNvSpPr>
            <p:nvPr/>
          </p:nvSpPr>
          <p:spPr bwMode="auto">
            <a:xfrm>
              <a:off x="5146200"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2100"/>
            </a:p>
          </p:txBody>
        </p:sp>
        <p:sp>
          <p:nvSpPr>
            <p:cNvPr id="78" name="Oval 25"/>
            <p:cNvSpPr>
              <a:spLocks noChangeArrowheads="1"/>
            </p:cNvSpPr>
            <p:nvPr/>
          </p:nvSpPr>
          <p:spPr bwMode="auto">
            <a:xfrm>
              <a:off x="5487286" y="20506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9" name="Freeform 26"/>
            <p:cNvSpPr>
              <a:spLocks/>
            </p:cNvSpPr>
            <p:nvPr/>
          </p:nvSpPr>
          <p:spPr bwMode="auto">
            <a:xfrm>
              <a:off x="5421556"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0" name="Oval 27"/>
            <p:cNvSpPr>
              <a:spLocks noChangeArrowheads="1"/>
            </p:cNvSpPr>
            <p:nvPr/>
          </p:nvSpPr>
          <p:spPr bwMode="auto">
            <a:xfrm>
              <a:off x="5767971" y="2050637"/>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1" name="Freeform 28"/>
            <p:cNvSpPr>
              <a:spLocks/>
            </p:cNvSpPr>
            <p:nvPr/>
          </p:nvSpPr>
          <p:spPr bwMode="auto">
            <a:xfrm>
              <a:off x="5702241" y="2187426"/>
              <a:ext cx="257591" cy="490310"/>
            </a:xfrm>
            <a:custGeom>
              <a:avLst/>
              <a:gdLst>
                <a:gd name="T0" fmla="*/ 39 w 43"/>
                <a:gd name="T1" fmla="*/ 0 h 82"/>
                <a:gd name="T2" fmla="*/ 39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2" name="Oval 29"/>
            <p:cNvSpPr>
              <a:spLocks noChangeArrowheads="1"/>
            </p:cNvSpPr>
            <p:nvPr/>
          </p:nvSpPr>
          <p:spPr bwMode="auto">
            <a:xfrm>
              <a:off x="6043327" y="20506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3" name="Freeform 30"/>
            <p:cNvSpPr>
              <a:spLocks/>
            </p:cNvSpPr>
            <p:nvPr/>
          </p:nvSpPr>
          <p:spPr bwMode="auto">
            <a:xfrm>
              <a:off x="5977596"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4" name="Oval 31"/>
            <p:cNvSpPr>
              <a:spLocks noChangeArrowheads="1"/>
            </p:cNvSpPr>
            <p:nvPr/>
          </p:nvSpPr>
          <p:spPr bwMode="auto">
            <a:xfrm>
              <a:off x="6318682" y="20506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5" name="Freeform 32"/>
            <p:cNvSpPr>
              <a:spLocks/>
            </p:cNvSpPr>
            <p:nvPr/>
          </p:nvSpPr>
          <p:spPr bwMode="auto">
            <a:xfrm>
              <a:off x="6252952"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6" name="Oval 33"/>
            <p:cNvSpPr>
              <a:spLocks noChangeArrowheads="1"/>
            </p:cNvSpPr>
            <p:nvPr/>
          </p:nvSpPr>
          <p:spPr bwMode="auto">
            <a:xfrm>
              <a:off x="6599367" y="2050637"/>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7" name="Freeform 34"/>
            <p:cNvSpPr>
              <a:spLocks/>
            </p:cNvSpPr>
            <p:nvPr/>
          </p:nvSpPr>
          <p:spPr bwMode="auto">
            <a:xfrm>
              <a:off x="6533637" y="2187426"/>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8" name="Oval 35"/>
            <p:cNvSpPr>
              <a:spLocks noChangeArrowheads="1"/>
            </p:cNvSpPr>
            <p:nvPr/>
          </p:nvSpPr>
          <p:spPr bwMode="auto">
            <a:xfrm>
              <a:off x="6874723" y="2050637"/>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9" name="Freeform 36"/>
            <p:cNvSpPr>
              <a:spLocks/>
            </p:cNvSpPr>
            <p:nvPr/>
          </p:nvSpPr>
          <p:spPr bwMode="auto">
            <a:xfrm>
              <a:off x="6808992"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4"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0" name="Oval 37"/>
            <p:cNvSpPr>
              <a:spLocks noChangeArrowheads="1"/>
            </p:cNvSpPr>
            <p:nvPr/>
          </p:nvSpPr>
          <p:spPr bwMode="auto">
            <a:xfrm>
              <a:off x="7150078" y="20506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1" name="Freeform 38"/>
            <p:cNvSpPr>
              <a:spLocks/>
            </p:cNvSpPr>
            <p:nvPr/>
          </p:nvSpPr>
          <p:spPr bwMode="auto">
            <a:xfrm>
              <a:off x="7084349"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2" name="Oval 39"/>
            <p:cNvSpPr>
              <a:spLocks noChangeArrowheads="1"/>
            </p:cNvSpPr>
            <p:nvPr/>
          </p:nvSpPr>
          <p:spPr bwMode="auto">
            <a:xfrm>
              <a:off x="7430763" y="2050637"/>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3" name="Freeform 40"/>
            <p:cNvSpPr>
              <a:spLocks/>
            </p:cNvSpPr>
            <p:nvPr/>
          </p:nvSpPr>
          <p:spPr bwMode="auto">
            <a:xfrm>
              <a:off x="7365034" y="2187426"/>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4" name="Oval 41"/>
            <p:cNvSpPr>
              <a:spLocks noChangeArrowheads="1"/>
            </p:cNvSpPr>
            <p:nvPr/>
          </p:nvSpPr>
          <p:spPr bwMode="auto">
            <a:xfrm>
              <a:off x="7706119" y="2050637"/>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5" name="Freeform 42"/>
            <p:cNvSpPr>
              <a:spLocks/>
            </p:cNvSpPr>
            <p:nvPr/>
          </p:nvSpPr>
          <p:spPr bwMode="auto">
            <a:xfrm>
              <a:off x="7640389"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4"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6" name="Oval 43"/>
            <p:cNvSpPr>
              <a:spLocks noChangeArrowheads="1"/>
            </p:cNvSpPr>
            <p:nvPr/>
          </p:nvSpPr>
          <p:spPr bwMode="auto">
            <a:xfrm>
              <a:off x="7981474" y="20506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7" name="Freeform 44"/>
            <p:cNvSpPr>
              <a:spLocks/>
            </p:cNvSpPr>
            <p:nvPr/>
          </p:nvSpPr>
          <p:spPr bwMode="auto">
            <a:xfrm>
              <a:off x="7915745"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5" name="组合 4"/>
          <p:cNvGrpSpPr/>
          <p:nvPr/>
        </p:nvGrpSpPr>
        <p:grpSpPr>
          <a:xfrm>
            <a:off x="3526541" y="3731383"/>
            <a:ext cx="7364135" cy="836133"/>
            <a:chOff x="2644905" y="2798537"/>
            <a:chExt cx="5523101" cy="627100"/>
          </a:xfrm>
        </p:grpSpPr>
        <p:sp>
          <p:nvSpPr>
            <p:cNvPr id="98" name="Oval 45"/>
            <p:cNvSpPr>
              <a:spLocks noChangeArrowheads="1"/>
            </p:cNvSpPr>
            <p:nvPr/>
          </p:nvSpPr>
          <p:spPr bwMode="auto">
            <a:xfrm>
              <a:off x="2710636" y="2798537"/>
              <a:ext cx="126131" cy="124354"/>
            </a:xfrm>
            <a:prstGeom prst="ellipse">
              <a:avLst/>
            </a:prstGeom>
            <a:solidFill>
              <a:schemeClr val="bg1"/>
            </a:solidFill>
            <a:ln>
              <a:noFill/>
            </a:ln>
            <a:extLst/>
          </p:spPr>
          <p:txBody>
            <a:bodyPr/>
            <a:lstStyle/>
            <a:p>
              <a:endParaRPr lang="zh-CN" altLang="en-US" sz="2100"/>
            </a:p>
          </p:txBody>
        </p:sp>
        <p:sp>
          <p:nvSpPr>
            <p:cNvPr id="99" name="Freeform 46"/>
            <p:cNvSpPr>
              <a:spLocks/>
            </p:cNvSpPr>
            <p:nvPr/>
          </p:nvSpPr>
          <p:spPr bwMode="auto">
            <a:xfrm>
              <a:off x="2644905" y="2935327"/>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2100"/>
            </a:p>
          </p:txBody>
        </p:sp>
        <p:sp>
          <p:nvSpPr>
            <p:cNvPr id="100" name="Oval 47"/>
            <p:cNvSpPr>
              <a:spLocks noChangeArrowheads="1"/>
            </p:cNvSpPr>
            <p:nvPr/>
          </p:nvSpPr>
          <p:spPr bwMode="auto">
            <a:xfrm>
              <a:off x="2985991" y="2798537"/>
              <a:ext cx="126131" cy="124354"/>
            </a:xfrm>
            <a:prstGeom prst="ellipse">
              <a:avLst/>
            </a:prstGeom>
            <a:solidFill>
              <a:schemeClr val="bg1"/>
            </a:solidFill>
            <a:ln>
              <a:noFill/>
            </a:ln>
            <a:extLst/>
          </p:spPr>
          <p:txBody>
            <a:bodyPr/>
            <a:lstStyle/>
            <a:p>
              <a:endParaRPr lang="zh-CN" altLang="en-US" sz="2100"/>
            </a:p>
          </p:txBody>
        </p:sp>
        <p:sp>
          <p:nvSpPr>
            <p:cNvPr id="101" name="Freeform 48"/>
            <p:cNvSpPr>
              <a:spLocks/>
            </p:cNvSpPr>
            <p:nvPr/>
          </p:nvSpPr>
          <p:spPr bwMode="auto">
            <a:xfrm>
              <a:off x="2920261" y="2935327"/>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4"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8"/>
                    <a:pt x="9" y="8"/>
                    <a:pt x="9"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2100"/>
            </a:p>
          </p:txBody>
        </p:sp>
        <p:sp>
          <p:nvSpPr>
            <p:cNvPr id="102" name="Oval 49"/>
            <p:cNvSpPr>
              <a:spLocks noChangeArrowheads="1"/>
            </p:cNvSpPr>
            <p:nvPr/>
          </p:nvSpPr>
          <p:spPr bwMode="auto">
            <a:xfrm>
              <a:off x="3261347" y="2798537"/>
              <a:ext cx="131460" cy="124354"/>
            </a:xfrm>
            <a:prstGeom prst="ellipse">
              <a:avLst/>
            </a:prstGeom>
            <a:solidFill>
              <a:schemeClr val="bg1"/>
            </a:solidFill>
            <a:ln>
              <a:noFill/>
            </a:ln>
            <a:extLst/>
          </p:spPr>
          <p:txBody>
            <a:bodyPr/>
            <a:lstStyle/>
            <a:p>
              <a:endParaRPr lang="zh-CN" altLang="en-US" sz="2100"/>
            </a:p>
          </p:txBody>
        </p:sp>
        <p:sp>
          <p:nvSpPr>
            <p:cNvPr id="103" name="Freeform 50"/>
            <p:cNvSpPr>
              <a:spLocks/>
            </p:cNvSpPr>
            <p:nvPr/>
          </p:nvSpPr>
          <p:spPr bwMode="auto">
            <a:xfrm>
              <a:off x="3195616" y="2935327"/>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8 h 82"/>
                <a:gd name="T26" fmla="*/ 11 w 44"/>
                <a:gd name="T27" fmla="*/ 8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8 h 82"/>
                <a:gd name="T58" fmla="*/ 35 w 44"/>
                <a:gd name="T59" fmla="*/ 8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2100"/>
            </a:p>
          </p:txBody>
        </p:sp>
        <p:sp>
          <p:nvSpPr>
            <p:cNvPr id="104" name="Oval 51"/>
            <p:cNvSpPr>
              <a:spLocks noChangeArrowheads="1"/>
            </p:cNvSpPr>
            <p:nvPr/>
          </p:nvSpPr>
          <p:spPr bwMode="auto">
            <a:xfrm>
              <a:off x="3542032" y="2798537"/>
              <a:ext cx="126131" cy="124354"/>
            </a:xfrm>
            <a:prstGeom prst="ellipse">
              <a:avLst/>
            </a:prstGeom>
            <a:solidFill>
              <a:schemeClr val="bg1"/>
            </a:solidFill>
            <a:ln>
              <a:noFill/>
            </a:ln>
            <a:extLst/>
          </p:spPr>
          <p:txBody>
            <a:bodyPr/>
            <a:lstStyle/>
            <a:p>
              <a:endParaRPr lang="zh-CN" altLang="en-US" sz="2100"/>
            </a:p>
          </p:txBody>
        </p:sp>
        <p:sp>
          <p:nvSpPr>
            <p:cNvPr id="105" name="Freeform 52"/>
            <p:cNvSpPr>
              <a:spLocks/>
            </p:cNvSpPr>
            <p:nvPr/>
          </p:nvSpPr>
          <p:spPr bwMode="auto">
            <a:xfrm>
              <a:off x="3476302" y="2935327"/>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2 w 43"/>
                <a:gd name="T53" fmla="*/ 36 h 82"/>
                <a:gd name="T54" fmla="*/ 33 w 43"/>
                <a:gd name="T55" fmla="*/ 36 h 82"/>
                <a:gd name="T56" fmla="*/ 33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8"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2" y="36"/>
                  </a:cubicBezTo>
                  <a:cubicBezTo>
                    <a:pt x="33" y="36"/>
                    <a:pt x="33" y="36"/>
                    <a:pt x="33" y="36"/>
                  </a:cubicBezTo>
                  <a:cubicBezTo>
                    <a:pt x="33" y="8"/>
                    <a:pt x="33" y="8"/>
                    <a:pt x="33"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2100"/>
            </a:p>
          </p:txBody>
        </p:sp>
        <p:sp>
          <p:nvSpPr>
            <p:cNvPr id="106" name="Oval 53"/>
            <p:cNvSpPr>
              <a:spLocks noChangeArrowheads="1"/>
            </p:cNvSpPr>
            <p:nvPr/>
          </p:nvSpPr>
          <p:spPr bwMode="auto">
            <a:xfrm>
              <a:off x="3817387" y="2798537"/>
              <a:ext cx="126131" cy="124354"/>
            </a:xfrm>
            <a:prstGeom prst="ellipse">
              <a:avLst/>
            </a:prstGeom>
            <a:solidFill>
              <a:schemeClr val="bg1"/>
            </a:solidFill>
            <a:ln>
              <a:noFill/>
            </a:ln>
            <a:extLst/>
          </p:spPr>
          <p:txBody>
            <a:bodyPr/>
            <a:lstStyle/>
            <a:p>
              <a:endParaRPr lang="zh-CN" altLang="en-US" sz="2100"/>
            </a:p>
          </p:txBody>
        </p:sp>
        <p:sp>
          <p:nvSpPr>
            <p:cNvPr id="107" name="Freeform 54"/>
            <p:cNvSpPr>
              <a:spLocks/>
            </p:cNvSpPr>
            <p:nvPr/>
          </p:nvSpPr>
          <p:spPr bwMode="auto">
            <a:xfrm>
              <a:off x="3751658" y="2935327"/>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4" y="0"/>
                    <a:pt x="4" y="0"/>
                  </a:cubicBezTo>
                  <a:cubicBezTo>
                    <a:pt x="4" y="0"/>
                    <a:pt x="4" y="0"/>
                    <a:pt x="4" y="0"/>
                  </a:cubicBezTo>
                  <a:cubicBezTo>
                    <a:pt x="2" y="0"/>
                    <a:pt x="0" y="2"/>
                    <a:pt x="0" y="4"/>
                  </a:cubicBezTo>
                  <a:cubicBezTo>
                    <a:pt x="0" y="35"/>
                    <a:pt x="0" y="35"/>
                    <a:pt x="0" y="35"/>
                  </a:cubicBezTo>
                  <a:cubicBezTo>
                    <a:pt x="0" y="37"/>
                    <a:pt x="2" y="39"/>
                    <a:pt x="4" y="39"/>
                  </a:cubicBezTo>
                  <a:cubicBezTo>
                    <a:pt x="7"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2100"/>
            </a:p>
          </p:txBody>
        </p:sp>
        <p:sp>
          <p:nvSpPr>
            <p:cNvPr id="108" name="Oval 55"/>
            <p:cNvSpPr>
              <a:spLocks noChangeArrowheads="1"/>
            </p:cNvSpPr>
            <p:nvPr/>
          </p:nvSpPr>
          <p:spPr bwMode="auto">
            <a:xfrm>
              <a:off x="4092743" y="2798537"/>
              <a:ext cx="131460" cy="124354"/>
            </a:xfrm>
            <a:prstGeom prst="ellipse">
              <a:avLst/>
            </a:prstGeom>
            <a:solidFill>
              <a:schemeClr val="bg1"/>
            </a:solidFill>
            <a:ln>
              <a:noFill/>
            </a:ln>
            <a:extLst/>
          </p:spPr>
          <p:txBody>
            <a:bodyPr/>
            <a:lstStyle/>
            <a:p>
              <a:endParaRPr lang="zh-CN" altLang="en-US" sz="2100"/>
            </a:p>
          </p:txBody>
        </p:sp>
        <p:sp>
          <p:nvSpPr>
            <p:cNvPr id="109" name="Freeform 56"/>
            <p:cNvSpPr>
              <a:spLocks/>
            </p:cNvSpPr>
            <p:nvPr/>
          </p:nvSpPr>
          <p:spPr bwMode="auto">
            <a:xfrm>
              <a:off x="4027013" y="2935327"/>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8 h 82"/>
                <a:gd name="T26" fmla="*/ 11 w 44"/>
                <a:gd name="T27" fmla="*/ 8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8 h 82"/>
                <a:gd name="T58" fmla="*/ 35 w 44"/>
                <a:gd name="T59" fmla="*/ 8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2100"/>
            </a:p>
          </p:txBody>
        </p:sp>
        <p:sp>
          <p:nvSpPr>
            <p:cNvPr id="110" name="Oval 57"/>
            <p:cNvSpPr>
              <a:spLocks noChangeArrowheads="1"/>
            </p:cNvSpPr>
            <p:nvPr/>
          </p:nvSpPr>
          <p:spPr bwMode="auto">
            <a:xfrm>
              <a:off x="4373428" y="2798537"/>
              <a:ext cx="126131" cy="124354"/>
            </a:xfrm>
            <a:prstGeom prst="ellipse">
              <a:avLst/>
            </a:prstGeom>
            <a:solidFill>
              <a:schemeClr val="bg1"/>
            </a:solidFill>
            <a:ln>
              <a:noFill/>
            </a:ln>
            <a:extLst/>
          </p:spPr>
          <p:txBody>
            <a:bodyPr/>
            <a:lstStyle/>
            <a:p>
              <a:endParaRPr lang="zh-CN" altLang="en-US" sz="2100"/>
            </a:p>
          </p:txBody>
        </p:sp>
        <p:sp>
          <p:nvSpPr>
            <p:cNvPr id="111" name="Freeform 58"/>
            <p:cNvSpPr>
              <a:spLocks/>
            </p:cNvSpPr>
            <p:nvPr/>
          </p:nvSpPr>
          <p:spPr bwMode="auto">
            <a:xfrm>
              <a:off x="4307698" y="2935327"/>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2 w 43"/>
                <a:gd name="T49" fmla="*/ 76 h 82"/>
                <a:gd name="T50" fmla="*/ 32 w 43"/>
                <a:gd name="T51" fmla="*/ 37 h 82"/>
                <a:gd name="T52" fmla="*/ 32 w 43"/>
                <a:gd name="T53" fmla="*/ 36 h 82"/>
                <a:gd name="T54" fmla="*/ 32 w 43"/>
                <a:gd name="T55" fmla="*/ 36 h 82"/>
                <a:gd name="T56" fmla="*/ 32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8"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2" y="79"/>
                    <a:pt x="32" y="76"/>
                  </a:cubicBezTo>
                  <a:cubicBezTo>
                    <a:pt x="32" y="37"/>
                    <a:pt x="32" y="37"/>
                    <a:pt x="32" y="37"/>
                  </a:cubicBezTo>
                  <a:cubicBezTo>
                    <a:pt x="32" y="37"/>
                    <a:pt x="32" y="36"/>
                    <a:pt x="32" y="36"/>
                  </a:cubicBezTo>
                  <a:cubicBezTo>
                    <a:pt x="32" y="36"/>
                    <a:pt x="32" y="36"/>
                    <a:pt x="32" y="36"/>
                  </a:cubicBezTo>
                  <a:cubicBezTo>
                    <a:pt x="32" y="8"/>
                    <a:pt x="32" y="8"/>
                    <a:pt x="32"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2100"/>
            </a:p>
          </p:txBody>
        </p:sp>
        <p:sp>
          <p:nvSpPr>
            <p:cNvPr id="112" name="Oval 59"/>
            <p:cNvSpPr>
              <a:spLocks noChangeArrowheads="1"/>
            </p:cNvSpPr>
            <p:nvPr/>
          </p:nvSpPr>
          <p:spPr bwMode="auto">
            <a:xfrm>
              <a:off x="4648783" y="2798537"/>
              <a:ext cx="126131" cy="124354"/>
            </a:xfrm>
            <a:prstGeom prst="ellipse">
              <a:avLst/>
            </a:prstGeom>
            <a:solidFill>
              <a:schemeClr val="bg1"/>
            </a:solidFill>
            <a:ln>
              <a:noFill/>
            </a:ln>
            <a:extLst/>
          </p:spPr>
          <p:txBody>
            <a:bodyPr/>
            <a:lstStyle/>
            <a:p>
              <a:endParaRPr lang="zh-CN" altLang="en-US" sz="2100"/>
            </a:p>
          </p:txBody>
        </p:sp>
        <p:sp>
          <p:nvSpPr>
            <p:cNvPr id="113" name="Freeform 60"/>
            <p:cNvSpPr>
              <a:spLocks/>
            </p:cNvSpPr>
            <p:nvPr/>
          </p:nvSpPr>
          <p:spPr bwMode="auto">
            <a:xfrm>
              <a:off x="4583054" y="2935327"/>
              <a:ext cx="257591" cy="490310"/>
            </a:xfrm>
            <a:custGeom>
              <a:avLst/>
              <a:gdLst>
                <a:gd name="T0" fmla="*/ 39 w 43"/>
                <a:gd name="T1" fmla="*/ 0 h 82"/>
                <a:gd name="T2" fmla="*/ 39 w 43"/>
                <a:gd name="T3" fmla="*/ 0 h 82"/>
                <a:gd name="T4" fmla="*/ 38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8" y="0"/>
                  </a:cubicBezTo>
                  <a:cubicBezTo>
                    <a:pt x="31" y="0"/>
                    <a:pt x="31" y="0"/>
                    <a:pt x="31" y="0"/>
                  </a:cubicBezTo>
                  <a:cubicBezTo>
                    <a:pt x="13" y="0"/>
                    <a:pt x="13" y="0"/>
                    <a:pt x="13" y="0"/>
                  </a:cubicBezTo>
                  <a:cubicBezTo>
                    <a:pt x="5" y="0"/>
                    <a:pt x="5" y="0"/>
                    <a:pt x="5" y="0"/>
                  </a:cubicBezTo>
                  <a:cubicBezTo>
                    <a:pt x="5" y="0"/>
                    <a:pt x="4" y="0"/>
                    <a:pt x="4" y="0"/>
                  </a:cubicBezTo>
                  <a:cubicBezTo>
                    <a:pt x="4" y="0"/>
                    <a:pt x="4" y="0"/>
                    <a:pt x="4" y="0"/>
                  </a:cubicBezTo>
                  <a:cubicBezTo>
                    <a:pt x="2" y="0"/>
                    <a:pt x="0" y="2"/>
                    <a:pt x="0" y="4"/>
                  </a:cubicBezTo>
                  <a:cubicBezTo>
                    <a:pt x="0" y="35"/>
                    <a:pt x="0" y="35"/>
                    <a:pt x="0" y="35"/>
                  </a:cubicBezTo>
                  <a:cubicBezTo>
                    <a:pt x="0" y="37"/>
                    <a:pt x="2" y="39"/>
                    <a:pt x="4" y="39"/>
                  </a:cubicBezTo>
                  <a:cubicBezTo>
                    <a:pt x="7"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2100"/>
            </a:p>
          </p:txBody>
        </p:sp>
        <p:sp>
          <p:nvSpPr>
            <p:cNvPr id="114" name="Oval 61"/>
            <p:cNvSpPr>
              <a:spLocks noChangeArrowheads="1"/>
            </p:cNvSpPr>
            <p:nvPr/>
          </p:nvSpPr>
          <p:spPr bwMode="auto">
            <a:xfrm>
              <a:off x="4924140" y="2798537"/>
              <a:ext cx="131460" cy="124354"/>
            </a:xfrm>
            <a:prstGeom prst="ellipse">
              <a:avLst/>
            </a:prstGeom>
            <a:solidFill>
              <a:schemeClr val="bg1"/>
            </a:solidFill>
            <a:ln>
              <a:noFill/>
            </a:ln>
            <a:extLst/>
          </p:spPr>
          <p:txBody>
            <a:bodyPr/>
            <a:lstStyle/>
            <a:p>
              <a:endParaRPr lang="zh-CN" altLang="en-US" sz="2100"/>
            </a:p>
          </p:txBody>
        </p:sp>
        <p:sp>
          <p:nvSpPr>
            <p:cNvPr id="115" name="Freeform 62"/>
            <p:cNvSpPr>
              <a:spLocks/>
            </p:cNvSpPr>
            <p:nvPr/>
          </p:nvSpPr>
          <p:spPr bwMode="auto">
            <a:xfrm>
              <a:off x="4858409" y="2935327"/>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8 h 82"/>
                <a:gd name="T26" fmla="*/ 11 w 44"/>
                <a:gd name="T27" fmla="*/ 8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8 h 82"/>
                <a:gd name="T58" fmla="*/ 35 w 44"/>
                <a:gd name="T59" fmla="*/ 8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2100"/>
            </a:p>
          </p:txBody>
        </p:sp>
        <p:sp>
          <p:nvSpPr>
            <p:cNvPr id="116" name="Oval 63"/>
            <p:cNvSpPr>
              <a:spLocks noChangeArrowheads="1"/>
            </p:cNvSpPr>
            <p:nvPr/>
          </p:nvSpPr>
          <p:spPr bwMode="auto">
            <a:xfrm>
              <a:off x="5199495" y="2798537"/>
              <a:ext cx="131460" cy="124354"/>
            </a:xfrm>
            <a:prstGeom prst="ellipse">
              <a:avLst/>
            </a:prstGeom>
            <a:solidFill>
              <a:schemeClr val="bg1"/>
            </a:solidFill>
            <a:ln>
              <a:noFill/>
            </a:ln>
            <a:extLst/>
          </p:spPr>
          <p:txBody>
            <a:bodyPr/>
            <a:lstStyle/>
            <a:p>
              <a:endParaRPr lang="zh-CN" altLang="en-US" sz="2100"/>
            </a:p>
          </p:txBody>
        </p:sp>
        <p:sp>
          <p:nvSpPr>
            <p:cNvPr id="117" name="Freeform 64"/>
            <p:cNvSpPr>
              <a:spLocks/>
            </p:cNvSpPr>
            <p:nvPr/>
          </p:nvSpPr>
          <p:spPr bwMode="auto">
            <a:xfrm>
              <a:off x="5139094" y="2935327"/>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2 w 43"/>
                <a:gd name="T49" fmla="*/ 76 h 82"/>
                <a:gd name="T50" fmla="*/ 32 w 43"/>
                <a:gd name="T51" fmla="*/ 37 h 82"/>
                <a:gd name="T52" fmla="*/ 32 w 43"/>
                <a:gd name="T53" fmla="*/ 36 h 82"/>
                <a:gd name="T54" fmla="*/ 32 w 43"/>
                <a:gd name="T55" fmla="*/ 36 h 82"/>
                <a:gd name="T56" fmla="*/ 32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8" y="0"/>
                    <a:pt x="38"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1" y="0"/>
                    <a:pt x="0" y="2"/>
                    <a:pt x="0" y="4"/>
                  </a:cubicBezTo>
                  <a:cubicBezTo>
                    <a:pt x="0" y="35"/>
                    <a:pt x="0" y="35"/>
                    <a:pt x="0" y="35"/>
                  </a:cubicBezTo>
                  <a:cubicBezTo>
                    <a:pt x="0" y="37"/>
                    <a:pt x="1"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2" y="79"/>
                    <a:pt x="32" y="76"/>
                  </a:cubicBezTo>
                  <a:cubicBezTo>
                    <a:pt x="32" y="37"/>
                    <a:pt x="32" y="37"/>
                    <a:pt x="32" y="37"/>
                  </a:cubicBezTo>
                  <a:cubicBezTo>
                    <a:pt x="32" y="37"/>
                    <a:pt x="32" y="36"/>
                    <a:pt x="32" y="36"/>
                  </a:cubicBezTo>
                  <a:cubicBezTo>
                    <a:pt x="32" y="36"/>
                    <a:pt x="32" y="36"/>
                    <a:pt x="32" y="36"/>
                  </a:cubicBezTo>
                  <a:cubicBezTo>
                    <a:pt x="32" y="8"/>
                    <a:pt x="32" y="8"/>
                    <a:pt x="32"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2100"/>
            </a:p>
          </p:txBody>
        </p:sp>
        <p:sp>
          <p:nvSpPr>
            <p:cNvPr id="118" name="Oval 65"/>
            <p:cNvSpPr>
              <a:spLocks noChangeArrowheads="1"/>
            </p:cNvSpPr>
            <p:nvPr/>
          </p:nvSpPr>
          <p:spPr bwMode="auto">
            <a:xfrm>
              <a:off x="5480180" y="2798537"/>
              <a:ext cx="126131" cy="124354"/>
            </a:xfrm>
            <a:prstGeom prst="ellipse">
              <a:avLst/>
            </a:prstGeom>
            <a:solidFill>
              <a:schemeClr val="bg1"/>
            </a:solidFill>
            <a:ln>
              <a:noFill/>
            </a:ln>
            <a:extLst/>
          </p:spPr>
          <p:txBody>
            <a:bodyPr/>
            <a:lstStyle/>
            <a:p>
              <a:endParaRPr lang="zh-CN" altLang="en-US" sz="2100"/>
            </a:p>
          </p:txBody>
        </p:sp>
        <p:sp>
          <p:nvSpPr>
            <p:cNvPr id="119" name="Freeform 66"/>
            <p:cNvSpPr>
              <a:spLocks/>
            </p:cNvSpPr>
            <p:nvPr/>
          </p:nvSpPr>
          <p:spPr bwMode="auto">
            <a:xfrm>
              <a:off x="5414450" y="2935327"/>
              <a:ext cx="257591" cy="490310"/>
            </a:xfrm>
            <a:custGeom>
              <a:avLst/>
              <a:gdLst>
                <a:gd name="T0" fmla="*/ 39 w 43"/>
                <a:gd name="T1" fmla="*/ 0 h 82"/>
                <a:gd name="T2" fmla="*/ 39 w 43"/>
                <a:gd name="T3" fmla="*/ 0 h 82"/>
                <a:gd name="T4" fmla="*/ 38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8" y="0"/>
                  </a:cubicBezTo>
                  <a:cubicBezTo>
                    <a:pt x="31" y="0"/>
                    <a:pt x="31" y="0"/>
                    <a:pt x="31" y="0"/>
                  </a:cubicBezTo>
                  <a:cubicBezTo>
                    <a:pt x="13" y="0"/>
                    <a:pt x="13" y="0"/>
                    <a:pt x="13" y="0"/>
                  </a:cubicBezTo>
                  <a:cubicBezTo>
                    <a:pt x="5" y="0"/>
                    <a:pt x="5" y="0"/>
                    <a:pt x="5"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7"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2100"/>
            </a:p>
          </p:txBody>
        </p:sp>
        <p:sp>
          <p:nvSpPr>
            <p:cNvPr id="120" name="Oval 67"/>
            <p:cNvSpPr>
              <a:spLocks noChangeArrowheads="1"/>
            </p:cNvSpPr>
            <p:nvPr/>
          </p:nvSpPr>
          <p:spPr bwMode="auto">
            <a:xfrm>
              <a:off x="5755536" y="2798537"/>
              <a:ext cx="131460" cy="124354"/>
            </a:xfrm>
            <a:prstGeom prst="ellipse">
              <a:avLst/>
            </a:prstGeom>
            <a:solidFill>
              <a:schemeClr val="bg1"/>
            </a:solidFill>
            <a:ln>
              <a:noFill/>
            </a:ln>
            <a:extLst/>
          </p:spPr>
          <p:txBody>
            <a:bodyPr/>
            <a:lstStyle/>
            <a:p>
              <a:endParaRPr lang="zh-CN" altLang="en-US" sz="2100"/>
            </a:p>
          </p:txBody>
        </p:sp>
        <p:sp>
          <p:nvSpPr>
            <p:cNvPr id="121" name="Freeform 68"/>
            <p:cNvSpPr>
              <a:spLocks/>
            </p:cNvSpPr>
            <p:nvPr/>
          </p:nvSpPr>
          <p:spPr bwMode="auto">
            <a:xfrm>
              <a:off x="5689805" y="2935327"/>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8 h 82"/>
                <a:gd name="T26" fmla="*/ 11 w 43"/>
                <a:gd name="T27" fmla="*/ 8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5 w 43"/>
                <a:gd name="T43" fmla="*/ 39 h 82"/>
                <a:gd name="T44" fmla="*/ 25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4" y="0"/>
                  </a:cubicBezTo>
                  <a:cubicBezTo>
                    <a:pt x="2" y="0"/>
                    <a:pt x="0" y="2"/>
                    <a:pt x="0" y="4"/>
                  </a:cubicBezTo>
                  <a:cubicBezTo>
                    <a:pt x="0" y="35"/>
                    <a:pt x="0" y="35"/>
                    <a:pt x="0" y="35"/>
                  </a:cubicBezTo>
                  <a:cubicBezTo>
                    <a:pt x="0" y="37"/>
                    <a:pt x="2" y="39"/>
                    <a:pt x="4"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solidFill>
            <a:ln>
              <a:noFill/>
            </a:ln>
            <a:extLst/>
          </p:spPr>
          <p:txBody>
            <a:bodyPr/>
            <a:lstStyle/>
            <a:p>
              <a:endParaRPr lang="zh-CN" altLang="en-US" sz="2100"/>
            </a:p>
          </p:txBody>
        </p:sp>
        <p:sp>
          <p:nvSpPr>
            <p:cNvPr id="122" name="Oval 69"/>
            <p:cNvSpPr>
              <a:spLocks noChangeArrowheads="1"/>
            </p:cNvSpPr>
            <p:nvPr/>
          </p:nvSpPr>
          <p:spPr bwMode="auto">
            <a:xfrm>
              <a:off x="6030891" y="2798537"/>
              <a:ext cx="131460" cy="124354"/>
            </a:xfrm>
            <a:prstGeom prst="ellipse">
              <a:avLst/>
            </a:prstGeom>
            <a:solidFill>
              <a:schemeClr val="bg1"/>
            </a:solidFill>
            <a:ln>
              <a:noFill/>
            </a:ln>
            <a:extLst/>
          </p:spPr>
          <p:txBody>
            <a:bodyPr/>
            <a:lstStyle/>
            <a:p>
              <a:endParaRPr lang="zh-CN" altLang="en-US" sz="2100"/>
            </a:p>
          </p:txBody>
        </p:sp>
        <p:sp>
          <p:nvSpPr>
            <p:cNvPr id="123" name="Freeform 70"/>
            <p:cNvSpPr>
              <a:spLocks/>
            </p:cNvSpPr>
            <p:nvPr/>
          </p:nvSpPr>
          <p:spPr bwMode="auto">
            <a:xfrm>
              <a:off x="5972267" y="2935327"/>
              <a:ext cx="255814"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2 w 43"/>
                <a:gd name="T49" fmla="*/ 76 h 82"/>
                <a:gd name="T50" fmla="*/ 32 w 43"/>
                <a:gd name="T51" fmla="*/ 37 h 82"/>
                <a:gd name="T52" fmla="*/ 32 w 43"/>
                <a:gd name="T53" fmla="*/ 36 h 82"/>
                <a:gd name="T54" fmla="*/ 32 w 43"/>
                <a:gd name="T55" fmla="*/ 36 h 82"/>
                <a:gd name="T56" fmla="*/ 32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8" y="0"/>
                    <a:pt x="38"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1" y="0"/>
                    <a:pt x="0" y="2"/>
                    <a:pt x="0" y="4"/>
                  </a:cubicBezTo>
                  <a:cubicBezTo>
                    <a:pt x="0" y="35"/>
                    <a:pt x="0" y="35"/>
                    <a:pt x="0" y="35"/>
                  </a:cubicBezTo>
                  <a:cubicBezTo>
                    <a:pt x="0" y="37"/>
                    <a:pt x="1"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0" y="82"/>
                    <a:pt x="32" y="79"/>
                    <a:pt x="32" y="76"/>
                  </a:cubicBezTo>
                  <a:cubicBezTo>
                    <a:pt x="32" y="37"/>
                    <a:pt x="32" y="37"/>
                    <a:pt x="32" y="37"/>
                  </a:cubicBezTo>
                  <a:cubicBezTo>
                    <a:pt x="32" y="37"/>
                    <a:pt x="32" y="36"/>
                    <a:pt x="32" y="36"/>
                  </a:cubicBezTo>
                  <a:cubicBezTo>
                    <a:pt x="32" y="36"/>
                    <a:pt x="32" y="36"/>
                    <a:pt x="32" y="36"/>
                  </a:cubicBezTo>
                  <a:cubicBezTo>
                    <a:pt x="32" y="8"/>
                    <a:pt x="32" y="8"/>
                    <a:pt x="32"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2100"/>
            </a:p>
          </p:txBody>
        </p:sp>
        <p:sp>
          <p:nvSpPr>
            <p:cNvPr id="124" name="Oval 71"/>
            <p:cNvSpPr>
              <a:spLocks noChangeArrowheads="1"/>
            </p:cNvSpPr>
            <p:nvPr/>
          </p:nvSpPr>
          <p:spPr bwMode="auto">
            <a:xfrm>
              <a:off x="6313353" y="2798537"/>
              <a:ext cx="124354"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5" name="Freeform 72"/>
            <p:cNvSpPr>
              <a:spLocks/>
            </p:cNvSpPr>
            <p:nvPr/>
          </p:nvSpPr>
          <p:spPr bwMode="auto">
            <a:xfrm>
              <a:off x="6245846" y="2935327"/>
              <a:ext cx="257591" cy="490310"/>
            </a:xfrm>
            <a:custGeom>
              <a:avLst/>
              <a:gdLst>
                <a:gd name="T0" fmla="*/ 39 w 43"/>
                <a:gd name="T1" fmla="*/ 0 h 82"/>
                <a:gd name="T2" fmla="*/ 39 w 43"/>
                <a:gd name="T3" fmla="*/ 0 h 82"/>
                <a:gd name="T4" fmla="*/ 38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1" y="0"/>
                    <a:pt x="31" y="0"/>
                    <a:pt x="31" y="0"/>
                  </a:cubicBezTo>
                  <a:cubicBezTo>
                    <a:pt x="13" y="0"/>
                    <a:pt x="13" y="0"/>
                    <a:pt x="13" y="0"/>
                  </a:cubicBezTo>
                  <a:cubicBezTo>
                    <a:pt x="5" y="0"/>
                    <a:pt x="5" y="0"/>
                    <a:pt x="5"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6" name="Oval 73"/>
            <p:cNvSpPr>
              <a:spLocks noChangeArrowheads="1"/>
            </p:cNvSpPr>
            <p:nvPr/>
          </p:nvSpPr>
          <p:spPr bwMode="auto">
            <a:xfrm>
              <a:off x="6586932" y="2798537"/>
              <a:ext cx="133237"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7" name="Freeform 74"/>
            <p:cNvSpPr>
              <a:spLocks/>
            </p:cNvSpPr>
            <p:nvPr/>
          </p:nvSpPr>
          <p:spPr bwMode="auto">
            <a:xfrm>
              <a:off x="6521201" y="2935327"/>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8 h 82"/>
                <a:gd name="T26" fmla="*/ 11 w 43"/>
                <a:gd name="T27" fmla="*/ 8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4" y="0"/>
                  </a:cubicBezTo>
                  <a:cubicBezTo>
                    <a:pt x="2" y="0"/>
                    <a:pt x="0" y="2"/>
                    <a:pt x="0" y="4"/>
                  </a:cubicBezTo>
                  <a:cubicBezTo>
                    <a:pt x="0" y="35"/>
                    <a:pt x="0" y="35"/>
                    <a:pt x="0" y="35"/>
                  </a:cubicBezTo>
                  <a:cubicBezTo>
                    <a:pt x="0" y="37"/>
                    <a:pt x="2" y="39"/>
                    <a:pt x="4"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8" name="Oval 75"/>
            <p:cNvSpPr>
              <a:spLocks noChangeArrowheads="1"/>
            </p:cNvSpPr>
            <p:nvPr/>
          </p:nvSpPr>
          <p:spPr bwMode="auto">
            <a:xfrm>
              <a:off x="6862287" y="27985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9" name="Freeform 76"/>
            <p:cNvSpPr>
              <a:spLocks/>
            </p:cNvSpPr>
            <p:nvPr/>
          </p:nvSpPr>
          <p:spPr bwMode="auto">
            <a:xfrm>
              <a:off x="6796558" y="2935327"/>
              <a:ext cx="264697"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8 h 82"/>
                <a:gd name="T26" fmla="*/ 11 w 44"/>
                <a:gd name="T27" fmla="*/ 8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8 h 82"/>
                <a:gd name="T58" fmla="*/ 35 w 44"/>
                <a:gd name="T59" fmla="*/ 8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0" name="Oval 77"/>
            <p:cNvSpPr>
              <a:spLocks noChangeArrowheads="1"/>
            </p:cNvSpPr>
            <p:nvPr/>
          </p:nvSpPr>
          <p:spPr bwMode="auto">
            <a:xfrm>
              <a:off x="7144749" y="2798537"/>
              <a:ext cx="124354"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1" name="Freeform 78"/>
            <p:cNvSpPr>
              <a:spLocks/>
            </p:cNvSpPr>
            <p:nvPr/>
          </p:nvSpPr>
          <p:spPr bwMode="auto">
            <a:xfrm>
              <a:off x="7079019" y="2935327"/>
              <a:ext cx="255814" cy="490310"/>
            </a:xfrm>
            <a:custGeom>
              <a:avLst/>
              <a:gdLst>
                <a:gd name="T0" fmla="*/ 39 w 43"/>
                <a:gd name="T1" fmla="*/ 0 h 82"/>
                <a:gd name="T2" fmla="*/ 39 w 43"/>
                <a:gd name="T3" fmla="*/ 0 h 82"/>
                <a:gd name="T4" fmla="*/ 38 w 43"/>
                <a:gd name="T5" fmla="*/ 0 h 82"/>
                <a:gd name="T6" fmla="*/ 30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0" y="0"/>
                    <a:pt x="30" y="0"/>
                    <a:pt x="30" y="0"/>
                  </a:cubicBezTo>
                  <a:cubicBezTo>
                    <a:pt x="13" y="0"/>
                    <a:pt x="13" y="0"/>
                    <a:pt x="13" y="0"/>
                  </a:cubicBezTo>
                  <a:cubicBezTo>
                    <a:pt x="5" y="0"/>
                    <a:pt x="5" y="0"/>
                    <a:pt x="5"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2" name="Oval 79"/>
            <p:cNvSpPr>
              <a:spLocks noChangeArrowheads="1"/>
            </p:cNvSpPr>
            <p:nvPr/>
          </p:nvSpPr>
          <p:spPr bwMode="auto">
            <a:xfrm>
              <a:off x="7420104" y="27985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3" name="Freeform 80"/>
            <p:cNvSpPr>
              <a:spLocks/>
            </p:cNvSpPr>
            <p:nvPr/>
          </p:nvSpPr>
          <p:spPr bwMode="auto">
            <a:xfrm>
              <a:off x="7354375" y="2935327"/>
              <a:ext cx="255814"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8 h 82"/>
                <a:gd name="T26" fmla="*/ 11 w 43"/>
                <a:gd name="T27" fmla="*/ 8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4" name="Oval 81"/>
            <p:cNvSpPr>
              <a:spLocks noChangeArrowheads="1"/>
            </p:cNvSpPr>
            <p:nvPr/>
          </p:nvSpPr>
          <p:spPr bwMode="auto">
            <a:xfrm>
              <a:off x="7693683" y="2798537"/>
              <a:ext cx="133237"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5" name="Freeform 82"/>
            <p:cNvSpPr>
              <a:spLocks/>
            </p:cNvSpPr>
            <p:nvPr/>
          </p:nvSpPr>
          <p:spPr bwMode="auto">
            <a:xfrm>
              <a:off x="7627954" y="2935327"/>
              <a:ext cx="264697"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8 h 82"/>
                <a:gd name="T26" fmla="*/ 11 w 44"/>
                <a:gd name="T27" fmla="*/ 8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8 h 82"/>
                <a:gd name="T58" fmla="*/ 35 w 44"/>
                <a:gd name="T59" fmla="*/ 8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6" name="Oval 83"/>
            <p:cNvSpPr>
              <a:spLocks noChangeArrowheads="1"/>
            </p:cNvSpPr>
            <p:nvPr/>
          </p:nvSpPr>
          <p:spPr bwMode="auto">
            <a:xfrm>
              <a:off x="7976145" y="2798537"/>
              <a:ext cx="124354"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7" name="Freeform 84"/>
            <p:cNvSpPr>
              <a:spLocks/>
            </p:cNvSpPr>
            <p:nvPr/>
          </p:nvSpPr>
          <p:spPr bwMode="auto">
            <a:xfrm>
              <a:off x="7910415" y="2935327"/>
              <a:ext cx="257591" cy="490310"/>
            </a:xfrm>
            <a:custGeom>
              <a:avLst/>
              <a:gdLst>
                <a:gd name="T0" fmla="*/ 39 w 43"/>
                <a:gd name="T1" fmla="*/ 0 h 82"/>
                <a:gd name="T2" fmla="*/ 39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8" name="组合 7"/>
          <p:cNvGrpSpPr/>
          <p:nvPr/>
        </p:nvGrpSpPr>
        <p:grpSpPr>
          <a:xfrm>
            <a:off x="3533647" y="4775959"/>
            <a:ext cx="7371240" cy="836132"/>
            <a:chOff x="2650235" y="3581969"/>
            <a:chExt cx="5528430" cy="627099"/>
          </a:xfrm>
        </p:grpSpPr>
        <p:sp>
          <p:nvSpPr>
            <p:cNvPr id="178" name="Oval 85"/>
            <p:cNvSpPr>
              <a:spLocks noChangeArrowheads="1"/>
            </p:cNvSpPr>
            <p:nvPr/>
          </p:nvSpPr>
          <p:spPr bwMode="auto">
            <a:xfrm>
              <a:off x="2717742" y="3581969"/>
              <a:ext cx="131460" cy="124354"/>
            </a:xfrm>
            <a:prstGeom prst="ellipse">
              <a:avLst/>
            </a:prstGeom>
            <a:solidFill>
              <a:schemeClr val="bg1"/>
            </a:solidFill>
            <a:ln>
              <a:noFill/>
            </a:ln>
            <a:extLst/>
          </p:spPr>
          <p:txBody>
            <a:bodyPr/>
            <a:lstStyle/>
            <a:p>
              <a:endParaRPr lang="zh-CN" altLang="en-US" sz="2100"/>
            </a:p>
          </p:txBody>
        </p:sp>
        <p:sp>
          <p:nvSpPr>
            <p:cNvPr id="179" name="Freeform 86"/>
            <p:cNvSpPr>
              <a:spLocks/>
            </p:cNvSpPr>
            <p:nvPr/>
          </p:nvSpPr>
          <p:spPr bwMode="auto">
            <a:xfrm>
              <a:off x="2650235"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5 w 43"/>
                <a:gd name="T43" fmla="*/ 39 h 82"/>
                <a:gd name="T44" fmla="*/ 25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solidFill>
            <a:ln>
              <a:noFill/>
            </a:ln>
            <a:extLst/>
          </p:spPr>
          <p:txBody>
            <a:bodyPr/>
            <a:lstStyle/>
            <a:p>
              <a:endParaRPr lang="zh-CN" altLang="en-US" sz="2100"/>
            </a:p>
          </p:txBody>
        </p:sp>
        <p:sp>
          <p:nvSpPr>
            <p:cNvPr id="180" name="Oval 87"/>
            <p:cNvSpPr>
              <a:spLocks noChangeArrowheads="1"/>
            </p:cNvSpPr>
            <p:nvPr/>
          </p:nvSpPr>
          <p:spPr bwMode="auto">
            <a:xfrm>
              <a:off x="2991321" y="3581969"/>
              <a:ext cx="133237" cy="124354"/>
            </a:xfrm>
            <a:prstGeom prst="ellipse">
              <a:avLst/>
            </a:prstGeom>
            <a:solidFill>
              <a:schemeClr val="bg1"/>
            </a:solidFill>
            <a:ln>
              <a:noFill/>
            </a:ln>
            <a:extLst/>
          </p:spPr>
          <p:txBody>
            <a:bodyPr/>
            <a:lstStyle/>
            <a:p>
              <a:endParaRPr lang="zh-CN" altLang="en-US" sz="2100"/>
            </a:p>
          </p:txBody>
        </p:sp>
        <p:sp>
          <p:nvSpPr>
            <p:cNvPr id="181" name="Freeform 88"/>
            <p:cNvSpPr>
              <a:spLocks/>
            </p:cNvSpPr>
            <p:nvPr/>
          </p:nvSpPr>
          <p:spPr bwMode="auto">
            <a:xfrm>
              <a:off x="2925590" y="3718758"/>
              <a:ext cx="264697" cy="490310"/>
            </a:xfrm>
            <a:custGeom>
              <a:avLst/>
              <a:gdLst>
                <a:gd name="T0" fmla="*/ 40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40 w 44"/>
                <a:gd name="T63" fmla="*/ 39 h 82"/>
                <a:gd name="T64" fmla="*/ 44 w 44"/>
                <a:gd name="T65" fmla="*/ 35 h 82"/>
                <a:gd name="T66" fmla="*/ 44 w 44"/>
                <a:gd name="T67" fmla="*/ 4 h 82"/>
                <a:gd name="T68" fmla="*/ 40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40"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40" y="39"/>
                  </a:cubicBezTo>
                  <a:cubicBezTo>
                    <a:pt x="42" y="39"/>
                    <a:pt x="44" y="37"/>
                    <a:pt x="44" y="35"/>
                  </a:cubicBezTo>
                  <a:cubicBezTo>
                    <a:pt x="44" y="4"/>
                    <a:pt x="44" y="4"/>
                    <a:pt x="44" y="4"/>
                  </a:cubicBezTo>
                  <a:cubicBezTo>
                    <a:pt x="44" y="2"/>
                    <a:pt x="42" y="0"/>
                    <a:pt x="40" y="0"/>
                  </a:cubicBezTo>
                  <a:close/>
                </a:path>
              </a:pathLst>
            </a:custGeom>
            <a:solidFill>
              <a:schemeClr val="bg1"/>
            </a:solidFill>
            <a:ln>
              <a:noFill/>
            </a:ln>
            <a:extLst/>
          </p:spPr>
          <p:txBody>
            <a:bodyPr/>
            <a:lstStyle/>
            <a:p>
              <a:endParaRPr lang="zh-CN" altLang="en-US" sz="2100"/>
            </a:p>
          </p:txBody>
        </p:sp>
        <p:sp>
          <p:nvSpPr>
            <p:cNvPr id="182" name="Oval 89"/>
            <p:cNvSpPr>
              <a:spLocks noChangeArrowheads="1"/>
            </p:cNvSpPr>
            <p:nvPr/>
          </p:nvSpPr>
          <p:spPr bwMode="auto">
            <a:xfrm>
              <a:off x="3273782" y="3581969"/>
              <a:ext cx="124354" cy="124354"/>
            </a:xfrm>
            <a:prstGeom prst="ellipse">
              <a:avLst/>
            </a:prstGeom>
            <a:solidFill>
              <a:schemeClr val="bg1"/>
            </a:solidFill>
            <a:ln>
              <a:noFill/>
            </a:ln>
            <a:extLst/>
          </p:spPr>
          <p:txBody>
            <a:bodyPr/>
            <a:lstStyle/>
            <a:p>
              <a:endParaRPr lang="zh-CN" altLang="en-US" sz="2100"/>
            </a:p>
          </p:txBody>
        </p:sp>
        <p:sp>
          <p:nvSpPr>
            <p:cNvPr id="183" name="Freeform 90"/>
            <p:cNvSpPr>
              <a:spLocks/>
            </p:cNvSpPr>
            <p:nvPr/>
          </p:nvSpPr>
          <p:spPr bwMode="auto">
            <a:xfrm>
              <a:off x="3208052" y="3718758"/>
              <a:ext cx="255814" cy="490310"/>
            </a:xfrm>
            <a:custGeom>
              <a:avLst/>
              <a:gdLst>
                <a:gd name="T0" fmla="*/ 39 w 43"/>
                <a:gd name="T1" fmla="*/ 0 h 82"/>
                <a:gd name="T2" fmla="*/ 39 w 43"/>
                <a:gd name="T3" fmla="*/ 0 h 82"/>
                <a:gd name="T4" fmla="*/ 38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1" y="0"/>
                    <a:pt x="31" y="0"/>
                    <a:pt x="31" y="0"/>
                  </a:cubicBezTo>
                  <a:cubicBezTo>
                    <a:pt x="13" y="0"/>
                    <a:pt x="13" y="0"/>
                    <a:pt x="13" y="0"/>
                  </a:cubicBezTo>
                  <a:cubicBezTo>
                    <a:pt x="5" y="0"/>
                    <a:pt x="5" y="0"/>
                    <a:pt x="5"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2100"/>
            </a:p>
          </p:txBody>
        </p:sp>
        <p:sp>
          <p:nvSpPr>
            <p:cNvPr id="184" name="Oval 91"/>
            <p:cNvSpPr>
              <a:spLocks noChangeArrowheads="1"/>
            </p:cNvSpPr>
            <p:nvPr/>
          </p:nvSpPr>
          <p:spPr bwMode="auto">
            <a:xfrm>
              <a:off x="3549138" y="3581969"/>
              <a:ext cx="131460" cy="124354"/>
            </a:xfrm>
            <a:prstGeom prst="ellipse">
              <a:avLst/>
            </a:prstGeom>
            <a:solidFill>
              <a:schemeClr val="bg1"/>
            </a:solidFill>
            <a:ln>
              <a:noFill/>
            </a:ln>
            <a:extLst/>
          </p:spPr>
          <p:txBody>
            <a:bodyPr/>
            <a:lstStyle/>
            <a:p>
              <a:endParaRPr lang="zh-CN" altLang="en-US" sz="2100"/>
            </a:p>
          </p:txBody>
        </p:sp>
        <p:sp>
          <p:nvSpPr>
            <p:cNvPr id="185" name="Freeform 92"/>
            <p:cNvSpPr>
              <a:spLocks/>
            </p:cNvSpPr>
            <p:nvPr/>
          </p:nvSpPr>
          <p:spPr bwMode="auto">
            <a:xfrm>
              <a:off x="3483407" y="3718758"/>
              <a:ext cx="255814"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solidFill>
            <a:ln>
              <a:noFill/>
            </a:ln>
            <a:extLst/>
          </p:spPr>
          <p:txBody>
            <a:bodyPr/>
            <a:lstStyle/>
            <a:p>
              <a:endParaRPr lang="zh-CN" altLang="en-US" sz="2100"/>
            </a:p>
          </p:txBody>
        </p:sp>
        <p:sp>
          <p:nvSpPr>
            <p:cNvPr id="186" name="Oval 93"/>
            <p:cNvSpPr>
              <a:spLocks noChangeArrowheads="1"/>
            </p:cNvSpPr>
            <p:nvPr/>
          </p:nvSpPr>
          <p:spPr bwMode="auto">
            <a:xfrm>
              <a:off x="3824493" y="3581969"/>
              <a:ext cx="131460" cy="124354"/>
            </a:xfrm>
            <a:prstGeom prst="ellipse">
              <a:avLst/>
            </a:prstGeom>
            <a:solidFill>
              <a:schemeClr val="bg1"/>
            </a:solidFill>
            <a:ln>
              <a:noFill/>
            </a:ln>
            <a:extLst/>
          </p:spPr>
          <p:txBody>
            <a:bodyPr/>
            <a:lstStyle/>
            <a:p>
              <a:endParaRPr lang="zh-CN" altLang="en-US" sz="2100"/>
            </a:p>
          </p:txBody>
        </p:sp>
        <p:sp>
          <p:nvSpPr>
            <p:cNvPr id="187" name="Freeform 94"/>
            <p:cNvSpPr>
              <a:spLocks/>
            </p:cNvSpPr>
            <p:nvPr/>
          </p:nvSpPr>
          <p:spPr bwMode="auto">
            <a:xfrm>
              <a:off x="3758764"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2100"/>
            </a:p>
          </p:txBody>
        </p:sp>
        <p:sp>
          <p:nvSpPr>
            <p:cNvPr id="188" name="Oval 95"/>
            <p:cNvSpPr>
              <a:spLocks noChangeArrowheads="1"/>
            </p:cNvSpPr>
            <p:nvPr/>
          </p:nvSpPr>
          <p:spPr bwMode="auto">
            <a:xfrm>
              <a:off x="4105178" y="3581969"/>
              <a:ext cx="126131" cy="124354"/>
            </a:xfrm>
            <a:prstGeom prst="ellipse">
              <a:avLst/>
            </a:prstGeom>
            <a:solidFill>
              <a:schemeClr val="bg1"/>
            </a:solidFill>
            <a:ln>
              <a:noFill/>
            </a:ln>
            <a:extLst/>
          </p:spPr>
          <p:txBody>
            <a:bodyPr/>
            <a:lstStyle/>
            <a:p>
              <a:endParaRPr lang="zh-CN" altLang="en-US" sz="2100"/>
            </a:p>
          </p:txBody>
        </p:sp>
        <p:sp>
          <p:nvSpPr>
            <p:cNvPr id="189" name="Freeform 96"/>
            <p:cNvSpPr>
              <a:spLocks/>
            </p:cNvSpPr>
            <p:nvPr/>
          </p:nvSpPr>
          <p:spPr bwMode="auto">
            <a:xfrm>
              <a:off x="4039449" y="3718758"/>
              <a:ext cx="257591" cy="490310"/>
            </a:xfrm>
            <a:custGeom>
              <a:avLst/>
              <a:gdLst>
                <a:gd name="T0" fmla="*/ 39 w 43"/>
                <a:gd name="T1" fmla="*/ 0 h 82"/>
                <a:gd name="T2" fmla="*/ 39 w 43"/>
                <a:gd name="T3" fmla="*/ 0 h 82"/>
                <a:gd name="T4" fmla="*/ 38 w 43"/>
                <a:gd name="T5" fmla="*/ 0 h 82"/>
                <a:gd name="T6" fmla="*/ 30 w 43"/>
                <a:gd name="T7" fmla="*/ 0 h 82"/>
                <a:gd name="T8" fmla="*/ 13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0" y="0"/>
                    <a:pt x="30" y="0"/>
                    <a:pt x="30" y="0"/>
                  </a:cubicBezTo>
                  <a:cubicBezTo>
                    <a:pt x="13" y="0"/>
                    <a:pt x="13" y="0"/>
                    <a:pt x="13"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2100"/>
            </a:p>
          </p:txBody>
        </p:sp>
        <p:sp>
          <p:nvSpPr>
            <p:cNvPr id="190" name="Oval 97"/>
            <p:cNvSpPr>
              <a:spLocks noChangeArrowheads="1"/>
            </p:cNvSpPr>
            <p:nvPr/>
          </p:nvSpPr>
          <p:spPr bwMode="auto">
            <a:xfrm>
              <a:off x="4380534" y="3581969"/>
              <a:ext cx="131460" cy="124354"/>
            </a:xfrm>
            <a:prstGeom prst="ellipse">
              <a:avLst/>
            </a:prstGeom>
            <a:solidFill>
              <a:schemeClr val="bg1"/>
            </a:solidFill>
            <a:ln>
              <a:noFill/>
            </a:ln>
            <a:extLst/>
          </p:spPr>
          <p:txBody>
            <a:bodyPr/>
            <a:lstStyle/>
            <a:p>
              <a:endParaRPr lang="zh-CN" altLang="en-US" sz="2100"/>
            </a:p>
          </p:txBody>
        </p:sp>
        <p:sp>
          <p:nvSpPr>
            <p:cNvPr id="191" name="Freeform 98"/>
            <p:cNvSpPr>
              <a:spLocks/>
            </p:cNvSpPr>
            <p:nvPr/>
          </p:nvSpPr>
          <p:spPr bwMode="auto">
            <a:xfrm>
              <a:off x="4314804"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2100"/>
            </a:p>
          </p:txBody>
        </p:sp>
        <p:sp>
          <p:nvSpPr>
            <p:cNvPr id="192" name="Oval 99"/>
            <p:cNvSpPr>
              <a:spLocks noChangeArrowheads="1"/>
            </p:cNvSpPr>
            <p:nvPr/>
          </p:nvSpPr>
          <p:spPr bwMode="auto">
            <a:xfrm>
              <a:off x="4655889"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3" name="Freeform 100"/>
            <p:cNvSpPr>
              <a:spLocks/>
            </p:cNvSpPr>
            <p:nvPr/>
          </p:nvSpPr>
          <p:spPr bwMode="auto">
            <a:xfrm>
              <a:off x="4590160"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4" name="Oval 101"/>
            <p:cNvSpPr>
              <a:spLocks noChangeArrowheads="1"/>
            </p:cNvSpPr>
            <p:nvPr/>
          </p:nvSpPr>
          <p:spPr bwMode="auto">
            <a:xfrm>
              <a:off x="4936574"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5" name="Freeform 102"/>
            <p:cNvSpPr>
              <a:spLocks/>
            </p:cNvSpPr>
            <p:nvPr/>
          </p:nvSpPr>
          <p:spPr bwMode="auto">
            <a:xfrm>
              <a:off x="4870845" y="3718758"/>
              <a:ext cx="257591" cy="490310"/>
            </a:xfrm>
            <a:custGeom>
              <a:avLst/>
              <a:gdLst>
                <a:gd name="T0" fmla="*/ 39 w 43"/>
                <a:gd name="T1" fmla="*/ 0 h 82"/>
                <a:gd name="T2" fmla="*/ 39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6" name="Oval 103"/>
            <p:cNvSpPr>
              <a:spLocks noChangeArrowheads="1"/>
            </p:cNvSpPr>
            <p:nvPr/>
          </p:nvSpPr>
          <p:spPr bwMode="auto">
            <a:xfrm>
              <a:off x="5211931"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7" name="Freeform 104"/>
            <p:cNvSpPr>
              <a:spLocks/>
            </p:cNvSpPr>
            <p:nvPr/>
          </p:nvSpPr>
          <p:spPr bwMode="auto">
            <a:xfrm>
              <a:off x="5146200"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8" name="Oval 105"/>
            <p:cNvSpPr>
              <a:spLocks noChangeArrowheads="1"/>
            </p:cNvSpPr>
            <p:nvPr/>
          </p:nvSpPr>
          <p:spPr bwMode="auto">
            <a:xfrm>
              <a:off x="5487286"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9" name="Freeform 106"/>
            <p:cNvSpPr>
              <a:spLocks/>
            </p:cNvSpPr>
            <p:nvPr/>
          </p:nvSpPr>
          <p:spPr bwMode="auto">
            <a:xfrm>
              <a:off x="5421556"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0" name="Oval 107"/>
            <p:cNvSpPr>
              <a:spLocks noChangeArrowheads="1"/>
            </p:cNvSpPr>
            <p:nvPr/>
          </p:nvSpPr>
          <p:spPr bwMode="auto">
            <a:xfrm>
              <a:off x="5767971"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1" name="Freeform 108"/>
            <p:cNvSpPr>
              <a:spLocks/>
            </p:cNvSpPr>
            <p:nvPr/>
          </p:nvSpPr>
          <p:spPr bwMode="auto">
            <a:xfrm>
              <a:off x="5702241" y="3718758"/>
              <a:ext cx="257591" cy="490310"/>
            </a:xfrm>
            <a:custGeom>
              <a:avLst/>
              <a:gdLst>
                <a:gd name="T0" fmla="*/ 39 w 43"/>
                <a:gd name="T1" fmla="*/ 0 h 82"/>
                <a:gd name="T2" fmla="*/ 39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2" name="Oval 109"/>
            <p:cNvSpPr>
              <a:spLocks noChangeArrowheads="1"/>
            </p:cNvSpPr>
            <p:nvPr/>
          </p:nvSpPr>
          <p:spPr bwMode="auto">
            <a:xfrm>
              <a:off x="6043327"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3" name="Freeform 110"/>
            <p:cNvSpPr>
              <a:spLocks/>
            </p:cNvSpPr>
            <p:nvPr/>
          </p:nvSpPr>
          <p:spPr bwMode="auto">
            <a:xfrm>
              <a:off x="5977596"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4" name="Oval 111"/>
            <p:cNvSpPr>
              <a:spLocks noChangeArrowheads="1"/>
            </p:cNvSpPr>
            <p:nvPr/>
          </p:nvSpPr>
          <p:spPr bwMode="auto">
            <a:xfrm>
              <a:off x="6318682"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5" name="Freeform 112"/>
            <p:cNvSpPr>
              <a:spLocks/>
            </p:cNvSpPr>
            <p:nvPr/>
          </p:nvSpPr>
          <p:spPr bwMode="auto">
            <a:xfrm>
              <a:off x="6252952"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6" name="Oval 113"/>
            <p:cNvSpPr>
              <a:spLocks noChangeArrowheads="1"/>
            </p:cNvSpPr>
            <p:nvPr/>
          </p:nvSpPr>
          <p:spPr bwMode="auto">
            <a:xfrm>
              <a:off x="6599367"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7" name="Freeform 114"/>
            <p:cNvSpPr>
              <a:spLocks/>
            </p:cNvSpPr>
            <p:nvPr/>
          </p:nvSpPr>
          <p:spPr bwMode="auto">
            <a:xfrm>
              <a:off x="6533637" y="3718758"/>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8" name="Oval 115"/>
            <p:cNvSpPr>
              <a:spLocks noChangeArrowheads="1"/>
            </p:cNvSpPr>
            <p:nvPr/>
          </p:nvSpPr>
          <p:spPr bwMode="auto">
            <a:xfrm>
              <a:off x="6874723"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9" name="Freeform 116"/>
            <p:cNvSpPr>
              <a:spLocks/>
            </p:cNvSpPr>
            <p:nvPr/>
          </p:nvSpPr>
          <p:spPr bwMode="auto">
            <a:xfrm>
              <a:off x="6808992"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4"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0" name="Oval 117"/>
            <p:cNvSpPr>
              <a:spLocks noChangeArrowheads="1"/>
            </p:cNvSpPr>
            <p:nvPr/>
          </p:nvSpPr>
          <p:spPr bwMode="auto">
            <a:xfrm>
              <a:off x="7150078"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1" name="Freeform 118"/>
            <p:cNvSpPr>
              <a:spLocks/>
            </p:cNvSpPr>
            <p:nvPr/>
          </p:nvSpPr>
          <p:spPr bwMode="auto">
            <a:xfrm>
              <a:off x="7084349"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2" name="Oval 119"/>
            <p:cNvSpPr>
              <a:spLocks noChangeArrowheads="1"/>
            </p:cNvSpPr>
            <p:nvPr/>
          </p:nvSpPr>
          <p:spPr bwMode="auto">
            <a:xfrm>
              <a:off x="7430763"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3" name="Freeform 120"/>
            <p:cNvSpPr>
              <a:spLocks/>
            </p:cNvSpPr>
            <p:nvPr/>
          </p:nvSpPr>
          <p:spPr bwMode="auto">
            <a:xfrm>
              <a:off x="7365034" y="3718758"/>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4" name="Oval 121"/>
            <p:cNvSpPr>
              <a:spLocks noChangeArrowheads="1"/>
            </p:cNvSpPr>
            <p:nvPr/>
          </p:nvSpPr>
          <p:spPr bwMode="auto">
            <a:xfrm>
              <a:off x="7706119"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5" name="Freeform 122"/>
            <p:cNvSpPr>
              <a:spLocks/>
            </p:cNvSpPr>
            <p:nvPr/>
          </p:nvSpPr>
          <p:spPr bwMode="auto">
            <a:xfrm>
              <a:off x="7640389"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4"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6" name="Oval 123"/>
            <p:cNvSpPr>
              <a:spLocks noChangeArrowheads="1"/>
            </p:cNvSpPr>
            <p:nvPr/>
          </p:nvSpPr>
          <p:spPr bwMode="auto">
            <a:xfrm>
              <a:off x="7981474"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7" name="Freeform 124"/>
            <p:cNvSpPr>
              <a:spLocks/>
            </p:cNvSpPr>
            <p:nvPr/>
          </p:nvSpPr>
          <p:spPr bwMode="auto">
            <a:xfrm>
              <a:off x="7915745"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18" name="Rectangle 125"/>
          <p:cNvSpPr>
            <a:spLocks noChangeArrowheads="1"/>
          </p:cNvSpPr>
          <p:nvPr/>
        </p:nvSpPr>
        <p:spPr bwMode="auto">
          <a:xfrm>
            <a:off x="3095447" y="2468893"/>
            <a:ext cx="40268" cy="3351640"/>
          </a:xfrm>
          <a:prstGeom prst="rect">
            <a:avLst/>
          </a:prstGeom>
          <a:solidFill>
            <a:schemeClr val="bg1"/>
          </a:solidFill>
          <a:ln w="9525">
            <a:solidFill>
              <a:srgbClr val="000000"/>
            </a:solidFill>
            <a:miter lim="800000"/>
            <a:headEnd/>
            <a:tailEnd/>
          </a:ln>
          <a:extLst/>
        </p:spPr>
        <p:txBody>
          <a:bodyPr vert="horz" wrap="square" lIns="121917" tIns="60958" rIns="121917" bIns="60958" numCol="1" anchor="t" anchorCtr="0" compatLnSpc="1">
            <a:prstTxWarp prst="textNoShape">
              <a:avLst/>
            </a:prstTxWarp>
          </a:bodyPr>
          <a:lstStyle/>
          <a:p>
            <a:endParaRPr lang="zh-CN" altLang="en-US"/>
          </a:p>
        </p:txBody>
      </p:sp>
      <p:sp>
        <p:nvSpPr>
          <p:cNvPr id="219" name="TextBox 186"/>
          <p:cNvSpPr txBox="1"/>
          <p:nvPr/>
        </p:nvSpPr>
        <p:spPr bwMode="auto">
          <a:xfrm>
            <a:off x="1398259" y="2979034"/>
            <a:ext cx="1323433" cy="400105"/>
          </a:xfrm>
          <a:prstGeom prst="rect">
            <a:avLst/>
          </a:prstGeom>
          <a:noFill/>
        </p:spPr>
        <p:txBody>
          <a:bodyPr wrap="none" lIns="121917" tIns="60958" rIns="121917" bIns="60958">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sz="1800" dirty="0">
                <a:solidFill>
                  <a:schemeClr val="bg1"/>
                </a:solidFill>
              </a:rPr>
              <a:t>添加标题</a:t>
            </a:r>
          </a:p>
        </p:txBody>
      </p:sp>
      <p:sp>
        <p:nvSpPr>
          <p:cNvPr id="220" name="TextBox 187"/>
          <p:cNvSpPr txBox="1"/>
          <p:nvPr/>
        </p:nvSpPr>
        <p:spPr bwMode="auto">
          <a:xfrm>
            <a:off x="1398258" y="5015392"/>
            <a:ext cx="1323433" cy="400105"/>
          </a:xfrm>
          <a:prstGeom prst="rect">
            <a:avLst/>
          </a:prstGeom>
          <a:noFill/>
        </p:spPr>
        <p:txBody>
          <a:bodyPr wrap="none" lIns="121917" tIns="60958" rIns="121917" bIns="60958">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sz="1800" dirty="0">
                <a:solidFill>
                  <a:schemeClr val="bg1"/>
                </a:solidFill>
              </a:rPr>
              <a:t>添加标题</a:t>
            </a:r>
          </a:p>
        </p:txBody>
      </p:sp>
      <p:sp>
        <p:nvSpPr>
          <p:cNvPr id="221" name="TextBox 188"/>
          <p:cNvSpPr txBox="1"/>
          <p:nvPr/>
        </p:nvSpPr>
        <p:spPr bwMode="auto">
          <a:xfrm>
            <a:off x="1398258" y="3984563"/>
            <a:ext cx="1323433" cy="400105"/>
          </a:xfrm>
          <a:prstGeom prst="rect">
            <a:avLst/>
          </a:prstGeom>
          <a:noFill/>
        </p:spPr>
        <p:txBody>
          <a:bodyPr wrap="none" lIns="121917" tIns="60958" rIns="121917" bIns="60958">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1800" dirty="0">
                <a:solidFill>
                  <a:schemeClr val="bg1"/>
                </a:solidFill>
              </a:rPr>
              <a:t>添加标题</a:t>
            </a:r>
          </a:p>
        </p:txBody>
      </p:sp>
    </p:spTree>
    <p:extLst>
      <p:ext uri="{BB962C8B-B14F-4D97-AF65-F5344CB8AC3E}">
        <p14:creationId xmlns:p14="http://schemas.microsoft.com/office/powerpoint/2010/main" val="159962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1296002" y="2224257"/>
            <a:ext cx="9599999" cy="2307043"/>
            <a:chOff x="843215" y="1705564"/>
            <a:chExt cx="7199999" cy="1730282"/>
          </a:xfrm>
        </p:grpSpPr>
        <p:grpSp>
          <p:nvGrpSpPr>
            <p:cNvPr id="32" name="组合 31"/>
            <p:cNvGrpSpPr/>
            <p:nvPr/>
          </p:nvGrpSpPr>
          <p:grpSpPr>
            <a:xfrm>
              <a:off x="843215" y="1705564"/>
              <a:ext cx="7199999" cy="1730282"/>
              <a:chOff x="843215" y="1705564"/>
              <a:chExt cx="7199999" cy="1730282"/>
            </a:xfrm>
          </p:grpSpPr>
          <p:sp>
            <p:nvSpPr>
              <p:cNvPr id="40" name="五边形 7"/>
              <p:cNvSpPr/>
              <p:nvPr/>
            </p:nvSpPr>
            <p:spPr>
              <a:xfrm>
                <a:off x="4443214" y="2571846"/>
                <a:ext cx="3600000" cy="864000"/>
              </a:xfrm>
              <a:custGeom>
                <a:avLst/>
                <a:gdLst/>
                <a:ahLst/>
                <a:cxnLst/>
                <a:rect l="l" t="t" r="r" b="b"/>
                <a:pathLst>
                  <a:path w="3600000" h="864000">
                    <a:moveTo>
                      <a:pt x="848861" y="0"/>
                    </a:moveTo>
                    <a:lnTo>
                      <a:pt x="3168000" y="0"/>
                    </a:lnTo>
                    <a:lnTo>
                      <a:pt x="3600000" y="432000"/>
                    </a:lnTo>
                    <a:lnTo>
                      <a:pt x="3168000" y="864000"/>
                    </a:lnTo>
                    <a:lnTo>
                      <a:pt x="0" y="864000"/>
                    </a:lnTo>
                    <a:lnTo>
                      <a:pt x="0" y="863231"/>
                    </a:lnTo>
                    <a:cubicBezTo>
                      <a:pt x="470175" y="855737"/>
                      <a:pt x="848815" y="472092"/>
                      <a:pt x="848861"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五边形 40"/>
              <p:cNvSpPr/>
              <p:nvPr/>
            </p:nvSpPr>
            <p:spPr>
              <a:xfrm flipH="1">
                <a:off x="843215" y="1707654"/>
                <a:ext cx="3598099" cy="864000"/>
              </a:xfrm>
              <a:custGeom>
                <a:avLst/>
                <a:gdLst/>
                <a:ahLst/>
                <a:cxnLst/>
                <a:rect l="l" t="t" r="r" b="b"/>
                <a:pathLst>
                  <a:path w="3598099" h="864000">
                    <a:moveTo>
                      <a:pt x="3166099" y="0"/>
                    </a:moveTo>
                    <a:lnTo>
                      <a:pt x="0" y="0"/>
                    </a:lnTo>
                    <a:cubicBezTo>
                      <a:pt x="476353" y="932"/>
                      <a:pt x="862195" y="387407"/>
                      <a:pt x="862195" y="864000"/>
                    </a:cubicBezTo>
                    <a:lnTo>
                      <a:pt x="3166099" y="864000"/>
                    </a:lnTo>
                    <a:lnTo>
                      <a:pt x="3598099" y="432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3639789" y="1777564"/>
                <a:ext cx="1584000" cy="158400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五边形 7"/>
              <p:cNvSpPr/>
              <p:nvPr/>
            </p:nvSpPr>
            <p:spPr>
              <a:xfrm>
                <a:off x="4443214" y="2571846"/>
                <a:ext cx="978460" cy="864000"/>
              </a:xfrm>
              <a:custGeom>
                <a:avLst/>
                <a:gdLst/>
                <a:ahLst/>
                <a:cxnLst/>
                <a:rect l="l" t="t" r="r" b="b"/>
                <a:pathLst>
                  <a:path w="978460" h="864000">
                    <a:moveTo>
                      <a:pt x="848861" y="0"/>
                    </a:moveTo>
                    <a:lnTo>
                      <a:pt x="978460" y="0"/>
                    </a:lnTo>
                    <a:cubicBezTo>
                      <a:pt x="977733" y="372036"/>
                      <a:pt x="771680" y="695872"/>
                      <a:pt x="467432" y="864000"/>
                    </a:cubicBezTo>
                    <a:lnTo>
                      <a:pt x="0" y="864000"/>
                    </a:lnTo>
                    <a:lnTo>
                      <a:pt x="0" y="863231"/>
                    </a:lnTo>
                    <a:cubicBezTo>
                      <a:pt x="470175" y="855737"/>
                      <a:pt x="848815" y="472092"/>
                      <a:pt x="848861" y="0"/>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五边形 40"/>
              <p:cNvSpPr/>
              <p:nvPr/>
            </p:nvSpPr>
            <p:spPr>
              <a:xfrm flipH="1">
                <a:off x="3453214" y="1705564"/>
                <a:ext cx="990000" cy="864000"/>
              </a:xfrm>
              <a:custGeom>
                <a:avLst/>
                <a:gdLst/>
                <a:ahLst/>
                <a:cxnLst/>
                <a:rect l="l" t="t" r="r" b="b"/>
                <a:pathLst>
                  <a:path w="990000" h="864000">
                    <a:moveTo>
                      <a:pt x="482613" y="0"/>
                    </a:moveTo>
                    <a:lnTo>
                      <a:pt x="0" y="0"/>
                    </a:lnTo>
                    <a:cubicBezTo>
                      <a:pt x="476353" y="932"/>
                      <a:pt x="862195" y="387407"/>
                      <a:pt x="862195" y="864000"/>
                    </a:cubicBezTo>
                    <a:lnTo>
                      <a:pt x="990000" y="864000"/>
                    </a:lnTo>
                    <a:cubicBezTo>
                      <a:pt x="990000" y="492575"/>
                      <a:pt x="785458" y="168923"/>
                      <a:pt x="482613" y="0"/>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说明文字1"/>
            <p:cNvGrpSpPr/>
            <p:nvPr/>
          </p:nvGrpSpPr>
          <p:grpSpPr>
            <a:xfrm>
              <a:off x="1251205" y="1794840"/>
              <a:ext cx="6399884" cy="1557139"/>
              <a:chOff x="883394" y="1398992"/>
              <a:chExt cx="6399884" cy="1557139"/>
            </a:xfrm>
          </p:grpSpPr>
          <p:sp>
            <p:nvSpPr>
              <p:cNvPr id="38" name="TextBox 137"/>
              <p:cNvSpPr txBox="1"/>
              <p:nvPr/>
            </p:nvSpPr>
            <p:spPr>
              <a:xfrm>
                <a:off x="883394" y="1398992"/>
                <a:ext cx="2240109" cy="276999"/>
              </a:xfrm>
              <a:prstGeom prst="rect">
                <a:avLst/>
              </a:prstGeom>
              <a:noFill/>
            </p:spPr>
            <p:txBody>
              <a:bodyPr wrap="square" rtlCol="0">
                <a:spAutoFit/>
              </a:bodyPr>
              <a:lstStyle/>
              <a:p>
                <a:r>
                  <a:rPr lang="zh-CN" altLang="en-US" spc="300" dirty="0">
                    <a:solidFill>
                      <a:schemeClr val="bg1"/>
                    </a:solidFill>
                    <a:latin typeface="微软雅黑" pitchFamily="34" charset="-122"/>
                    <a:ea typeface="微软雅黑" pitchFamily="34" charset="-122"/>
                    <a:cs typeface="Arial" pitchFamily="34" charset="0"/>
                  </a:rPr>
                  <a:t>添加标题</a:t>
                </a:r>
              </a:p>
            </p:txBody>
          </p:sp>
          <p:sp>
            <p:nvSpPr>
              <p:cNvPr id="39" name="TextBox 138"/>
              <p:cNvSpPr txBox="1"/>
              <p:nvPr/>
            </p:nvSpPr>
            <p:spPr>
              <a:xfrm>
                <a:off x="894088" y="1616596"/>
                <a:ext cx="2229415" cy="437909"/>
              </a:xfrm>
              <a:prstGeom prst="rect">
                <a:avLst/>
              </a:prstGeom>
              <a:noFill/>
            </p:spPr>
            <p:txBody>
              <a:bodyPr wrap="square" rtlCol="0">
                <a:spAutoFit/>
              </a:bodyPr>
              <a:lstStyle/>
              <a:p>
                <a:pPr algn="just">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在此处添加文字在此处添加文字在此处添加文字在此处添加文字</a:t>
                </a:r>
                <a:endParaRPr lang="zh-CN" altLang="en-US" sz="1400" dirty="0">
                  <a:solidFill>
                    <a:srgbClr val="FFFFFF"/>
                  </a:solidFill>
                  <a:latin typeface="微软雅黑" pitchFamily="34" charset="-122"/>
                  <a:ea typeface="微软雅黑" pitchFamily="34" charset="-122"/>
                </a:endParaRPr>
              </a:p>
            </p:txBody>
          </p:sp>
          <p:sp>
            <p:nvSpPr>
              <p:cNvPr id="18" name="TextBox 137"/>
              <p:cNvSpPr txBox="1"/>
              <p:nvPr/>
            </p:nvSpPr>
            <p:spPr>
              <a:xfrm>
                <a:off x="5043169" y="2300618"/>
                <a:ext cx="2240109" cy="276999"/>
              </a:xfrm>
              <a:prstGeom prst="rect">
                <a:avLst/>
              </a:prstGeom>
              <a:noFill/>
            </p:spPr>
            <p:txBody>
              <a:bodyPr wrap="square" rtlCol="0">
                <a:spAutoFit/>
              </a:bodyPr>
              <a:lstStyle/>
              <a:p>
                <a:pPr algn="r"/>
                <a:r>
                  <a:rPr lang="zh-CN" altLang="en-US" spc="300" dirty="0">
                    <a:solidFill>
                      <a:schemeClr val="bg1"/>
                    </a:solidFill>
                    <a:latin typeface="微软雅黑" pitchFamily="34" charset="-122"/>
                    <a:ea typeface="微软雅黑" pitchFamily="34" charset="-122"/>
                    <a:cs typeface="Arial" pitchFamily="34" charset="0"/>
                  </a:rPr>
                  <a:t>添加标题</a:t>
                </a:r>
              </a:p>
            </p:txBody>
          </p:sp>
          <p:sp>
            <p:nvSpPr>
              <p:cNvPr id="19" name="TextBox 138"/>
              <p:cNvSpPr txBox="1"/>
              <p:nvPr/>
            </p:nvSpPr>
            <p:spPr>
              <a:xfrm>
                <a:off x="5053863" y="2518222"/>
                <a:ext cx="2229415" cy="437909"/>
              </a:xfrm>
              <a:prstGeom prst="rect">
                <a:avLst/>
              </a:prstGeom>
              <a:noFill/>
            </p:spPr>
            <p:txBody>
              <a:bodyPr wrap="square" rtlCol="0">
                <a:spAutoFit/>
              </a:bodyPr>
              <a:lstStyle/>
              <a:p>
                <a:pPr algn="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在此处添加文字在此处添加文字在此处添加文字在此处添加文字</a:t>
                </a:r>
                <a:endParaRPr lang="zh-CN" altLang="en-US" sz="1400" dirty="0">
                  <a:solidFill>
                    <a:srgbClr val="FFFFFF"/>
                  </a:solidFill>
                  <a:latin typeface="微软雅黑" pitchFamily="34" charset="-122"/>
                  <a:ea typeface="微软雅黑" pitchFamily="34" charset="-122"/>
                </a:endParaRPr>
              </a:p>
            </p:txBody>
          </p:sp>
        </p:grpSp>
        <p:sp>
          <p:nvSpPr>
            <p:cNvPr id="35" name="矩形 34"/>
            <p:cNvSpPr/>
            <p:nvPr/>
          </p:nvSpPr>
          <p:spPr>
            <a:xfrm>
              <a:off x="3639789" y="2396375"/>
              <a:ext cx="1584000" cy="276999"/>
            </a:xfrm>
            <a:prstGeom prst="rect">
              <a:avLst/>
            </a:prstGeom>
          </p:spPr>
          <p:txBody>
            <a:bodyPr wrap="square" anchor="ctr">
              <a:spAutoFit/>
            </a:bodyPr>
            <a:lstStyle/>
            <a:p>
              <a:pPr algn="ctr"/>
              <a:r>
                <a:rPr lang="en-US" altLang="zh-CN" dirty="0">
                  <a:solidFill>
                    <a:srgbClr val="FFFFFF"/>
                  </a:solidFill>
                  <a:latin typeface="微软雅黑" pitchFamily="34" charset="-122"/>
                  <a:ea typeface="微软雅黑" pitchFamily="34" charset="-122"/>
                </a:rPr>
                <a:t>Add keywords</a:t>
              </a:r>
              <a:endParaRPr lang="zh-CN" altLang="en-US" dirty="0">
                <a:solidFill>
                  <a:srgbClr val="FFFFFF"/>
                </a:solidFill>
              </a:endParaRPr>
            </a:p>
          </p:txBody>
        </p:sp>
      </p:grpSp>
      <p:sp>
        <p:nvSpPr>
          <p:cNvPr id="45" name="TextBox 1"/>
          <p:cNvSpPr txBox="1"/>
          <p:nvPr/>
        </p:nvSpPr>
        <p:spPr>
          <a:xfrm>
            <a:off x="7136767" y="1811145"/>
            <a:ext cx="3598527" cy="819900"/>
          </a:xfrm>
          <a:prstGeom prst="rect">
            <a:avLst/>
          </a:prstGeom>
          <a:noFill/>
        </p:spPr>
        <p:txBody>
          <a:bodyPr wrap="square" lIns="121917" tIns="60958" rIns="121917" bIns="60958" rtlCol="0" anchor="ctr">
            <a:spAutoFit/>
          </a:bodyPr>
          <a:lstStyle/>
          <a:p>
            <a:pPr>
              <a:lnSpc>
                <a:spcPct val="130000"/>
              </a:lnSpc>
              <a:spcBef>
                <a:spcPts val="600"/>
              </a:spcBef>
            </a:pPr>
            <a:r>
              <a:rPr lang="zh-CN" altLang="en-US" sz="1200" dirty="0">
                <a:solidFill>
                  <a:schemeClr val="bg1"/>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在此处添加文字在此处添加文字在此处添加文字在此处添加文字在此处添加文字在此处添加文字在此处添加文字在此处添加文字在此处添加</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46" name="TextBox 145"/>
          <p:cNvSpPr txBox="1"/>
          <p:nvPr/>
        </p:nvSpPr>
        <p:spPr>
          <a:xfrm>
            <a:off x="1784680" y="3902273"/>
            <a:ext cx="3042122" cy="1059966"/>
          </a:xfrm>
          <a:prstGeom prst="rect">
            <a:avLst/>
          </a:prstGeom>
          <a:noFill/>
        </p:spPr>
        <p:txBody>
          <a:bodyPr wrap="square" lIns="121917" tIns="60958" rIns="121917" bIns="60958" rtlCol="0" anchor="ctr">
            <a:spAutoFit/>
          </a:bodyPr>
          <a:lstStyle/>
          <a:p>
            <a:pPr>
              <a:lnSpc>
                <a:spcPct val="130000"/>
              </a:lnSpc>
              <a:spcBef>
                <a:spcPts val="600"/>
              </a:spcBef>
            </a:pPr>
            <a:r>
              <a:rPr lang="zh-CN" altLang="en-US" sz="1200" dirty="0">
                <a:solidFill>
                  <a:schemeClr val="bg1"/>
                </a:solidFill>
                <a:latin typeface="微软雅黑" panose="020B0503020204020204" pitchFamily="34" charset="-122"/>
                <a:ea typeface="微软雅黑" panose="020B0503020204020204" pitchFamily="34" charset="-122"/>
              </a:rPr>
              <a:t>在此处添加文字在此处添加文字在此处添加</a:t>
            </a:r>
            <a:r>
              <a:rPr lang="zh-CN" altLang="en-US" sz="1200" dirty="0" smtClean="0">
                <a:solidFill>
                  <a:schemeClr val="bg1"/>
                </a:solidFill>
                <a:latin typeface="微软雅黑" panose="020B0503020204020204" pitchFamily="34" charset="-122"/>
                <a:ea typeface="微软雅黑" panose="020B0503020204020204" pitchFamily="34" charset="-122"/>
              </a:rPr>
              <a:t>文字在</a:t>
            </a:r>
            <a:r>
              <a:rPr lang="zh-CN" altLang="en-US" sz="1200" dirty="0">
                <a:solidFill>
                  <a:schemeClr val="bg1"/>
                </a:solidFill>
                <a:latin typeface="微软雅黑" panose="020B0503020204020204" pitchFamily="34" charset="-122"/>
                <a:ea typeface="微软雅黑" panose="020B0503020204020204" pitchFamily="34" charset="-122"/>
              </a:rPr>
              <a:t>此处添加文字在此处添加文字在此处添加</a:t>
            </a:r>
            <a:r>
              <a:rPr lang="zh-CN" altLang="en-US" sz="1200" dirty="0" smtClean="0">
                <a:solidFill>
                  <a:schemeClr val="bg1"/>
                </a:solidFill>
                <a:latin typeface="微软雅黑" panose="020B0503020204020204" pitchFamily="34" charset="-122"/>
                <a:ea typeface="微软雅黑" panose="020B0503020204020204" pitchFamily="34" charset="-122"/>
              </a:rPr>
              <a:t>文字在</a:t>
            </a:r>
            <a:r>
              <a:rPr lang="zh-CN" altLang="en-US" sz="1200" dirty="0">
                <a:solidFill>
                  <a:schemeClr val="bg1"/>
                </a:solidFill>
                <a:latin typeface="微软雅黑" panose="020B0503020204020204" pitchFamily="34" charset="-122"/>
                <a:ea typeface="微软雅黑" panose="020B0503020204020204" pitchFamily="34" charset="-122"/>
              </a:rPr>
              <a:t>此处添加文字在此处添加文字在此处添加</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58342738"/>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3888629" y="1304727"/>
            <a:ext cx="1600831" cy="1600829"/>
            <a:chOff x="3025769" y="1129975"/>
            <a:chExt cx="1200623" cy="1200622"/>
          </a:xfrm>
        </p:grpSpPr>
        <p:grpSp>
          <p:nvGrpSpPr>
            <p:cNvPr id="62" name="组合 61"/>
            <p:cNvGrpSpPr/>
            <p:nvPr/>
          </p:nvGrpSpPr>
          <p:grpSpPr>
            <a:xfrm rot="2684652">
              <a:off x="3025769" y="1129975"/>
              <a:ext cx="1200623" cy="1200622"/>
              <a:chOff x="562556" y="889814"/>
              <a:chExt cx="1681936" cy="1681936"/>
            </a:xfrm>
          </p:grpSpPr>
          <p:sp>
            <p:nvSpPr>
              <p:cNvPr id="64" name="椭圆 63"/>
              <p:cNvSpPr/>
              <p:nvPr/>
            </p:nvSpPr>
            <p:spPr>
              <a:xfrm>
                <a:off x="736734" y="1063992"/>
                <a:ext cx="1333580" cy="133358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562556" y="889814"/>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TextBox 46"/>
            <p:cNvSpPr txBox="1"/>
            <p:nvPr/>
          </p:nvSpPr>
          <p:spPr>
            <a:xfrm>
              <a:off x="3195594" y="1372497"/>
              <a:ext cx="860972" cy="715580"/>
            </a:xfrm>
            <a:prstGeom prst="rect">
              <a:avLst/>
            </a:prstGeom>
            <a:noFill/>
          </p:spPr>
          <p:txBody>
            <a:bodyPr wrap="square" rtlCol="0">
              <a:spAutoFit/>
            </a:bodyPr>
            <a:lstStyle/>
            <a:p>
              <a:pPr algn="ctr"/>
              <a:r>
                <a:rPr lang="zh-CN" altLang="en-US" sz="2800" spc="300" dirty="0">
                  <a:solidFill>
                    <a:schemeClr val="bg1"/>
                  </a:solidFill>
                  <a:latin typeface="微软雅黑" pitchFamily="34" charset="-122"/>
                  <a:ea typeface="微软雅黑" pitchFamily="34" charset="-122"/>
                  <a:cs typeface="Arial" pitchFamily="34" charset="0"/>
                </a:rPr>
                <a:t>添加标题</a:t>
              </a:r>
            </a:p>
          </p:txBody>
        </p:sp>
      </p:grpSp>
      <p:grpSp>
        <p:nvGrpSpPr>
          <p:cNvPr id="66" name="组合 65"/>
          <p:cNvGrpSpPr/>
          <p:nvPr/>
        </p:nvGrpSpPr>
        <p:grpSpPr>
          <a:xfrm>
            <a:off x="6502991" y="1277748"/>
            <a:ext cx="1600831" cy="1600829"/>
            <a:chOff x="4948440" y="1109741"/>
            <a:chExt cx="1200623" cy="1200622"/>
          </a:xfrm>
        </p:grpSpPr>
        <p:grpSp>
          <p:nvGrpSpPr>
            <p:cNvPr id="67" name="组合 66"/>
            <p:cNvGrpSpPr/>
            <p:nvPr/>
          </p:nvGrpSpPr>
          <p:grpSpPr>
            <a:xfrm rot="2684652">
              <a:off x="4948440" y="1109741"/>
              <a:ext cx="1200623" cy="1200622"/>
              <a:chOff x="562556" y="889814"/>
              <a:chExt cx="1681936" cy="1681936"/>
            </a:xfrm>
          </p:grpSpPr>
          <p:sp>
            <p:nvSpPr>
              <p:cNvPr id="69" name="椭圆 68"/>
              <p:cNvSpPr/>
              <p:nvPr/>
            </p:nvSpPr>
            <p:spPr>
              <a:xfrm>
                <a:off x="736734" y="1063992"/>
                <a:ext cx="1333580" cy="133358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562556" y="889814"/>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TextBox 47"/>
            <p:cNvSpPr txBox="1"/>
            <p:nvPr/>
          </p:nvSpPr>
          <p:spPr>
            <a:xfrm>
              <a:off x="5198247" y="1509997"/>
              <a:ext cx="867021" cy="4001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800" spc="300" dirty="0">
                  <a:solidFill>
                    <a:schemeClr val="bg1"/>
                  </a:solidFill>
                  <a:latin typeface="微软雅黑" pitchFamily="34" charset="-122"/>
                  <a:ea typeface="微软雅黑" pitchFamily="34" charset="-122"/>
                  <a:cs typeface="Arial" pitchFamily="34" charset="0"/>
                </a:rPr>
                <a:t>添加</a:t>
              </a:r>
              <a:r>
                <a:rPr lang="zh-CN" altLang="en-US" sz="2800" spc="300" dirty="0" smtClean="0">
                  <a:solidFill>
                    <a:schemeClr val="bg1"/>
                  </a:solidFill>
                  <a:latin typeface="微软雅黑" pitchFamily="34" charset="-122"/>
                  <a:ea typeface="微软雅黑" pitchFamily="34" charset="-122"/>
                  <a:cs typeface="Arial" pitchFamily="34" charset="0"/>
                </a:rPr>
                <a:t>标题</a:t>
              </a:r>
              <a:endParaRPr lang="zh-CN" altLang="en-US" sz="2800" spc="300" dirty="0">
                <a:solidFill>
                  <a:schemeClr val="bg1"/>
                </a:solidFill>
                <a:latin typeface="微软雅黑" pitchFamily="34" charset="-122"/>
                <a:ea typeface="微软雅黑" pitchFamily="34" charset="-122"/>
                <a:cs typeface="Arial" pitchFamily="34" charset="0"/>
              </a:endParaRPr>
            </a:p>
          </p:txBody>
        </p:sp>
      </p:grpSp>
      <p:grpSp>
        <p:nvGrpSpPr>
          <p:cNvPr id="71" name="组合 70"/>
          <p:cNvGrpSpPr/>
          <p:nvPr/>
        </p:nvGrpSpPr>
        <p:grpSpPr>
          <a:xfrm>
            <a:off x="3939429" y="3817636"/>
            <a:ext cx="1600831" cy="1600829"/>
            <a:chOff x="3025769" y="3014657"/>
            <a:chExt cx="1200623" cy="1200622"/>
          </a:xfrm>
        </p:grpSpPr>
        <p:grpSp>
          <p:nvGrpSpPr>
            <p:cNvPr id="72" name="组合 71"/>
            <p:cNvGrpSpPr/>
            <p:nvPr/>
          </p:nvGrpSpPr>
          <p:grpSpPr>
            <a:xfrm rot="2684652">
              <a:off x="3025769" y="3014657"/>
              <a:ext cx="1200623" cy="1200622"/>
              <a:chOff x="562557" y="889813"/>
              <a:chExt cx="1681936" cy="1681936"/>
            </a:xfrm>
          </p:grpSpPr>
          <p:sp>
            <p:nvSpPr>
              <p:cNvPr id="74" name="椭圆 73"/>
              <p:cNvSpPr/>
              <p:nvPr/>
            </p:nvSpPr>
            <p:spPr>
              <a:xfrm>
                <a:off x="736734" y="1063992"/>
                <a:ext cx="1333580" cy="133358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562557" y="889813"/>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3" name="TextBox 48"/>
            <p:cNvSpPr txBox="1"/>
            <p:nvPr/>
          </p:nvSpPr>
          <p:spPr>
            <a:xfrm>
              <a:off x="3214643" y="3284053"/>
              <a:ext cx="822872" cy="715580"/>
            </a:xfrm>
            <a:prstGeom prst="rect">
              <a:avLst/>
            </a:prstGeom>
            <a:noFill/>
          </p:spPr>
          <p:txBody>
            <a:bodyPr wrap="square" rtlCol="0">
              <a:spAutoFit/>
            </a:bodyPr>
            <a:lstStyle/>
            <a:p>
              <a:pPr algn="ctr"/>
              <a:r>
                <a:rPr lang="zh-CN" altLang="en-US" sz="2800" spc="300" dirty="0">
                  <a:solidFill>
                    <a:schemeClr val="bg1"/>
                  </a:solidFill>
                  <a:latin typeface="微软雅黑" pitchFamily="34" charset="-122"/>
                  <a:ea typeface="微软雅黑" pitchFamily="34" charset="-122"/>
                  <a:cs typeface="Arial" pitchFamily="34" charset="0"/>
                </a:rPr>
                <a:t>添加标题</a:t>
              </a:r>
            </a:p>
          </p:txBody>
        </p:sp>
      </p:grpSp>
      <p:grpSp>
        <p:nvGrpSpPr>
          <p:cNvPr id="76" name="组合 75"/>
          <p:cNvGrpSpPr/>
          <p:nvPr/>
        </p:nvGrpSpPr>
        <p:grpSpPr>
          <a:xfrm>
            <a:off x="6502991" y="3774776"/>
            <a:ext cx="1600831" cy="1600829"/>
            <a:chOff x="4948440" y="2982512"/>
            <a:chExt cx="1200623" cy="1200622"/>
          </a:xfrm>
        </p:grpSpPr>
        <p:grpSp>
          <p:nvGrpSpPr>
            <p:cNvPr id="77" name="组合 76"/>
            <p:cNvGrpSpPr/>
            <p:nvPr/>
          </p:nvGrpSpPr>
          <p:grpSpPr>
            <a:xfrm rot="2684652">
              <a:off x="4948440" y="2982512"/>
              <a:ext cx="1200623" cy="1200622"/>
              <a:chOff x="562556" y="889814"/>
              <a:chExt cx="1681936" cy="1681936"/>
            </a:xfrm>
          </p:grpSpPr>
          <p:sp>
            <p:nvSpPr>
              <p:cNvPr id="79" name="椭圆 78"/>
              <p:cNvSpPr/>
              <p:nvPr/>
            </p:nvSpPr>
            <p:spPr>
              <a:xfrm>
                <a:off x="736734" y="1063992"/>
                <a:ext cx="1333580" cy="133358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562556" y="889814"/>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8" name="TextBox 49"/>
            <p:cNvSpPr txBox="1"/>
            <p:nvPr/>
          </p:nvSpPr>
          <p:spPr>
            <a:xfrm>
              <a:off x="5115241" y="3267118"/>
              <a:ext cx="867021" cy="715580"/>
            </a:xfrm>
            <a:prstGeom prst="rect">
              <a:avLst/>
            </a:prstGeom>
            <a:noFill/>
          </p:spPr>
          <p:txBody>
            <a:bodyPr wrap="square" rtlCol="0">
              <a:spAutoFit/>
            </a:bodyPr>
            <a:lstStyle/>
            <a:p>
              <a:pPr algn="ctr"/>
              <a:r>
                <a:rPr lang="zh-CN" altLang="en-US" sz="2800" spc="300" dirty="0">
                  <a:solidFill>
                    <a:schemeClr val="bg1"/>
                  </a:solidFill>
                  <a:latin typeface="微软雅黑" pitchFamily="34" charset="-122"/>
                  <a:ea typeface="微软雅黑" pitchFamily="34" charset="-122"/>
                  <a:cs typeface="Arial" pitchFamily="34" charset="0"/>
                </a:rPr>
                <a:t>添加标题</a:t>
              </a:r>
            </a:p>
          </p:txBody>
        </p:sp>
      </p:grpSp>
      <p:grpSp>
        <p:nvGrpSpPr>
          <p:cNvPr id="81" name="组合 80"/>
          <p:cNvGrpSpPr/>
          <p:nvPr/>
        </p:nvGrpSpPr>
        <p:grpSpPr>
          <a:xfrm>
            <a:off x="4745548" y="2084883"/>
            <a:ext cx="2509517" cy="2509516"/>
            <a:chOff x="3630358" y="1715092"/>
            <a:chExt cx="1882138" cy="1882137"/>
          </a:xfrm>
        </p:grpSpPr>
        <p:grpSp>
          <p:nvGrpSpPr>
            <p:cNvPr id="82" name="组合 81"/>
            <p:cNvGrpSpPr/>
            <p:nvPr/>
          </p:nvGrpSpPr>
          <p:grpSpPr>
            <a:xfrm rot="2684652">
              <a:off x="3630358" y="1715092"/>
              <a:ext cx="1882138" cy="1882137"/>
              <a:chOff x="562556" y="889814"/>
              <a:chExt cx="1681936" cy="1681936"/>
            </a:xfrm>
          </p:grpSpPr>
          <p:sp>
            <p:nvSpPr>
              <p:cNvPr id="84" name="椭圆 83"/>
              <p:cNvSpPr/>
              <p:nvPr/>
            </p:nvSpPr>
            <p:spPr>
              <a:xfrm>
                <a:off x="736734" y="1063992"/>
                <a:ext cx="1333580" cy="133358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562556" y="889814"/>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3" name="Freeform 7"/>
            <p:cNvSpPr>
              <a:spLocks noEditPoints="1"/>
            </p:cNvSpPr>
            <p:nvPr/>
          </p:nvSpPr>
          <p:spPr bwMode="auto">
            <a:xfrm>
              <a:off x="4189633" y="2277541"/>
              <a:ext cx="763588" cy="757238"/>
            </a:xfrm>
            <a:custGeom>
              <a:avLst/>
              <a:gdLst>
                <a:gd name="T0" fmla="*/ 39 w 108"/>
                <a:gd name="T1" fmla="*/ 4 h 107"/>
                <a:gd name="T2" fmla="*/ 104 w 108"/>
                <a:gd name="T3" fmla="*/ 38 h 107"/>
                <a:gd name="T4" fmla="*/ 70 w 108"/>
                <a:gd name="T5" fmla="*/ 103 h 107"/>
                <a:gd name="T6" fmla="*/ 30 w 108"/>
                <a:gd name="T7" fmla="*/ 99 h 107"/>
                <a:gd name="T8" fmla="*/ 5 w 108"/>
                <a:gd name="T9" fmla="*/ 69 h 107"/>
                <a:gd name="T10" fmla="*/ 95 w 108"/>
                <a:gd name="T11" fmla="*/ 61 h 107"/>
                <a:gd name="T12" fmla="*/ 90 w 108"/>
                <a:gd name="T13" fmla="*/ 45 h 107"/>
                <a:gd name="T14" fmla="*/ 79 w 108"/>
                <a:gd name="T15" fmla="*/ 42 h 107"/>
                <a:gd name="T16" fmla="*/ 74 w 108"/>
                <a:gd name="T17" fmla="*/ 35 h 107"/>
                <a:gd name="T18" fmla="*/ 78 w 108"/>
                <a:gd name="T19" fmla="*/ 25 h 107"/>
                <a:gd name="T20" fmla="*/ 72 w 108"/>
                <a:gd name="T21" fmla="*/ 24 h 107"/>
                <a:gd name="T22" fmla="*/ 69 w 108"/>
                <a:gd name="T23" fmla="*/ 31 h 107"/>
                <a:gd name="T24" fmla="*/ 66 w 108"/>
                <a:gd name="T25" fmla="*/ 25 h 107"/>
                <a:gd name="T26" fmla="*/ 65 w 108"/>
                <a:gd name="T27" fmla="*/ 15 h 107"/>
                <a:gd name="T28" fmla="*/ 57 w 108"/>
                <a:gd name="T29" fmla="*/ 13 h 107"/>
                <a:gd name="T30" fmla="*/ 46 w 108"/>
                <a:gd name="T31" fmla="*/ 15 h 107"/>
                <a:gd name="T32" fmla="*/ 40 w 108"/>
                <a:gd name="T33" fmla="*/ 23 h 107"/>
                <a:gd name="T34" fmla="*/ 36 w 108"/>
                <a:gd name="T35" fmla="*/ 20 h 107"/>
                <a:gd name="T36" fmla="*/ 31 w 108"/>
                <a:gd name="T37" fmla="*/ 28 h 107"/>
                <a:gd name="T38" fmla="*/ 25 w 108"/>
                <a:gd name="T39" fmla="*/ 31 h 107"/>
                <a:gd name="T40" fmla="*/ 29 w 108"/>
                <a:gd name="T41" fmla="*/ 34 h 107"/>
                <a:gd name="T42" fmla="*/ 34 w 108"/>
                <a:gd name="T43" fmla="*/ 29 h 107"/>
                <a:gd name="T44" fmla="*/ 39 w 108"/>
                <a:gd name="T45" fmla="*/ 35 h 107"/>
                <a:gd name="T46" fmla="*/ 33 w 108"/>
                <a:gd name="T47" fmla="*/ 40 h 107"/>
                <a:gd name="T48" fmla="*/ 32 w 108"/>
                <a:gd name="T49" fmla="*/ 46 h 107"/>
                <a:gd name="T50" fmla="*/ 30 w 108"/>
                <a:gd name="T51" fmla="*/ 52 h 107"/>
                <a:gd name="T52" fmla="*/ 22 w 108"/>
                <a:gd name="T53" fmla="*/ 52 h 107"/>
                <a:gd name="T54" fmla="*/ 24 w 108"/>
                <a:gd name="T55" fmla="*/ 60 h 107"/>
                <a:gd name="T56" fmla="*/ 26 w 108"/>
                <a:gd name="T57" fmla="*/ 60 h 107"/>
                <a:gd name="T58" fmla="*/ 32 w 108"/>
                <a:gd name="T59" fmla="*/ 64 h 107"/>
                <a:gd name="T60" fmla="*/ 38 w 108"/>
                <a:gd name="T61" fmla="*/ 66 h 107"/>
                <a:gd name="T62" fmla="*/ 46 w 108"/>
                <a:gd name="T63" fmla="*/ 62 h 107"/>
                <a:gd name="T64" fmla="*/ 56 w 108"/>
                <a:gd name="T65" fmla="*/ 63 h 107"/>
                <a:gd name="T66" fmla="*/ 62 w 108"/>
                <a:gd name="T67" fmla="*/ 66 h 107"/>
                <a:gd name="T68" fmla="*/ 71 w 108"/>
                <a:gd name="T69" fmla="*/ 66 h 107"/>
                <a:gd name="T70" fmla="*/ 72 w 108"/>
                <a:gd name="T71" fmla="*/ 73 h 107"/>
                <a:gd name="T72" fmla="*/ 69 w 108"/>
                <a:gd name="T73" fmla="*/ 79 h 107"/>
                <a:gd name="T74" fmla="*/ 68 w 108"/>
                <a:gd name="T75" fmla="*/ 85 h 107"/>
                <a:gd name="T76" fmla="*/ 64 w 108"/>
                <a:gd name="T77" fmla="*/ 90 h 107"/>
                <a:gd name="T78" fmla="*/ 61 w 108"/>
                <a:gd name="T79" fmla="*/ 94 h 107"/>
                <a:gd name="T80" fmla="*/ 91 w 108"/>
                <a:gd name="T81" fmla="*/ 73 h 107"/>
                <a:gd name="T82" fmla="*/ 52 w 108"/>
                <a:gd name="T83" fmla="*/ 94 h 107"/>
                <a:gd name="T84" fmla="*/ 45 w 108"/>
                <a:gd name="T85" fmla="*/ 84 h 107"/>
                <a:gd name="T86" fmla="*/ 41 w 108"/>
                <a:gd name="T87" fmla="*/ 80 h 107"/>
                <a:gd name="T88" fmla="*/ 36 w 108"/>
                <a:gd name="T89" fmla="*/ 75 h 107"/>
                <a:gd name="T90" fmla="*/ 38 w 108"/>
                <a:gd name="T91" fmla="*/ 67 h 107"/>
                <a:gd name="T92" fmla="*/ 29 w 108"/>
                <a:gd name="T93" fmla="*/ 64 h 107"/>
                <a:gd name="T94" fmla="*/ 20 w 108"/>
                <a:gd name="T95" fmla="*/ 62 h 107"/>
                <a:gd name="T96" fmla="*/ 13 w 108"/>
                <a:gd name="T97" fmla="*/ 56 h 107"/>
                <a:gd name="T98" fmla="*/ 35 w 108"/>
                <a:gd name="T99" fmla="*/ 9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07">
                  <a:moveTo>
                    <a:pt x="39" y="4"/>
                  </a:moveTo>
                  <a:cubicBezTo>
                    <a:pt x="39" y="4"/>
                    <a:pt x="39" y="4"/>
                    <a:pt x="39" y="4"/>
                  </a:cubicBezTo>
                  <a:cubicBezTo>
                    <a:pt x="39" y="4"/>
                    <a:pt x="39" y="4"/>
                    <a:pt x="39" y="4"/>
                  </a:cubicBezTo>
                  <a:cubicBezTo>
                    <a:pt x="53" y="0"/>
                    <a:pt x="67" y="2"/>
                    <a:pt x="78" y="8"/>
                  </a:cubicBezTo>
                  <a:cubicBezTo>
                    <a:pt x="90" y="14"/>
                    <a:pt x="99" y="24"/>
                    <a:pt x="103" y="38"/>
                  </a:cubicBezTo>
                  <a:cubicBezTo>
                    <a:pt x="104" y="38"/>
                    <a:pt x="104" y="38"/>
                    <a:pt x="104" y="38"/>
                  </a:cubicBezTo>
                  <a:cubicBezTo>
                    <a:pt x="104" y="38"/>
                    <a:pt x="104" y="38"/>
                    <a:pt x="104" y="38"/>
                  </a:cubicBezTo>
                  <a:cubicBezTo>
                    <a:pt x="108" y="52"/>
                    <a:pt x="106" y="66"/>
                    <a:pt x="100" y="78"/>
                  </a:cubicBezTo>
                  <a:cubicBezTo>
                    <a:pt x="94" y="89"/>
                    <a:pt x="83" y="99"/>
                    <a:pt x="70" y="103"/>
                  </a:cubicBezTo>
                  <a:cubicBezTo>
                    <a:pt x="70" y="103"/>
                    <a:pt x="70" y="103"/>
                    <a:pt x="70" y="103"/>
                  </a:cubicBezTo>
                  <a:cubicBezTo>
                    <a:pt x="69" y="103"/>
                    <a:pt x="69" y="103"/>
                    <a:pt x="69" y="103"/>
                  </a:cubicBezTo>
                  <a:cubicBezTo>
                    <a:pt x="56" y="107"/>
                    <a:pt x="42" y="106"/>
                    <a:pt x="30" y="99"/>
                  </a:cubicBezTo>
                  <a:cubicBezTo>
                    <a:pt x="18" y="93"/>
                    <a:pt x="9" y="83"/>
                    <a:pt x="5" y="69"/>
                  </a:cubicBezTo>
                  <a:cubicBezTo>
                    <a:pt x="5" y="69"/>
                    <a:pt x="5" y="69"/>
                    <a:pt x="5" y="69"/>
                  </a:cubicBezTo>
                  <a:cubicBezTo>
                    <a:pt x="5" y="69"/>
                    <a:pt x="5" y="69"/>
                    <a:pt x="5" y="69"/>
                  </a:cubicBezTo>
                  <a:cubicBezTo>
                    <a:pt x="0" y="55"/>
                    <a:pt x="2" y="41"/>
                    <a:pt x="8" y="29"/>
                  </a:cubicBezTo>
                  <a:cubicBezTo>
                    <a:pt x="15" y="18"/>
                    <a:pt x="25" y="8"/>
                    <a:pt x="39" y="4"/>
                  </a:cubicBezTo>
                  <a:close/>
                  <a:moveTo>
                    <a:pt x="95" y="61"/>
                  </a:moveTo>
                  <a:cubicBezTo>
                    <a:pt x="92" y="54"/>
                    <a:pt x="92" y="54"/>
                    <a:pt x="92" y="54"/>
                  </a:cubicBezTo>
                  <a:cubicBezTo>
                    <a:pt x="91" y="48"/>
                    <a:pt x="91" y="48"/>
                    <a:pt x="91" y="48"/>
                  </a:cubicBezTo>
                  <a:cubicBezTo>
                    <a:pt x="90" y="45"/>
                    <a:pt x="90" y="45"/>
                    <a:pt x="90" y="45"/>
                  </a:cubicBezTo>
                  <a:cubicBezTo>
                    <a:pt x="84" y="47"/>
                    <a:pt x="84" y="47"/>
                    <a:pt x="84" y="47"/>
                  </a:cubicBezTo>
                  <a:cubicBezTo>
                    <a:pt x="81" y="46"/>
                    <a:pt x="81" y="46"/>
                    <a:pt x="81" y="46"/>
                  </a:cubicBezTo>
                  <a:cubicBezTo>
                    <a:pt x="81" y="46"/>
                    <a:pt x="79" y="43"/>
                    <a:pt x="79" y="42"/>
                  </a:cubicBezTo>
                  <a:cubicBezTo>
                    <a:pt x="79" y="41"/>
                    <a:pt x="77" y="40"/>
                    <a:pt x="77" y="40"/>
                  </a:cubicBezTo>
                  <a:cubicBezTo>
                    <a:pt x="75" y="38"/>
                    <a:pt x="75" y="38"/>
                    <a:pt x="75" y="38"/>
                  </a:cubicBezTo>
                  <a:cubicBezTo>
                    <a:pt x="74" y="35"/>
                    <a:pt x="74" y="35"/>
                    <a:pt x="74" y="35"/>
                  </a:cubicBezTo>
                  <a:cubicBezTo>
                    <a:pt x="75" y="27"/>
                    <a:pt x="75" y="27"/>
                    <a:pt x="75" y="27"/>
                  </a:cubicBezTo>
                  <a:cubicBezTo>
                    <a:pt x="76" y="26"/>
                    <a:pt x="76" y="26"/>
                    <a:pt x="76" y="26"/>
                  </a:cubicBezTo>
                  <a:cubicBezTo>
                    <a:pt x="76" y="26"/>
                    <a:pt x="78" y="25"/>
                    <a:pt x="78" y="25"/>
                  </a:cubicBezTo>
                  <a:cubicBezTo>
                    <a:pt x="79" y="25"/>
                    <a:pt x="79" y="23"/>
                    <a:pt x="79" y="23"/>
                  </a:cubicBezTo>
                  <a:cubicBezTo>
                    <a:pt x="79" y="23"/>
                    <a:pt x="77" y="23"/>
                    <a:pt x="76" y="23"/>
                  </a:cubicBezTo>
                  <a:cubicBezTo>
                    <a:pt x="75" y="23"/>
                    <a:pt x="73" y="24"/>
                    <a:pt x="72" y="24"/>
                  </a:cubicBezTo>
                  <a:cubicBezTo>
                    <a:pt x="71" y="25"/>
                    <a:pt x="73" y="27"/>
                    <a:pt x="73" y="27"/>
                  </a:cubicBezTo>
                  <a:cubicBezTo>
                    <a:pt x="72" y="31"/>
                    <a:pt x="72" y="31"/>
                    <a:pt x="72" y="31"/>
                  </a:cubicBezTo>
                  <a:cubicBezTo>
                    <a:pt x="69" y="31"/>
                    <a:pt x="69" y="31"/>
                    <a:pt x="69" y="31"/>
                  </a:cubicBezTo>
                  <a:cubicBezTo>
                    <a:pt x="69" y="29"/>
                    <a:pt x="69" y="29"/>
                    <a:pt x="69" y="29"/>
                  </a:cubicBezTo>
                  <a:cubicBezTo>
                    <a:pt x="66" y="28"/>
                    <a:pt x="66" y="28"/>
                    <a:pt x="66" y="28"/>
                  </a:cubicBezTo>
                  <a:cubicBezTo>
                    <a:pt x="66" y="25"/>
                    <a:pt x="66" y="25"/>
                    <a:pt x="66" y="25"/>
                  </a:cubicBezTo>
                  <a:cubicBezTo>
                    <a:pt x="67" y="21"/>
                    <a:pt x="67" y="21"/>
                    <a:pt x="67" y="21"/>
                  </a:cubicBezTo>
                  <a:cubicBezTo>
                    <a:pt x="64" y="18"/>
                    <a:pt x="64" y="18"/>
                    <a:pt x="64" y="18"/>
                  </a:cubicBezTo>
                  <a:cubicBezTo>
                    <a:pt x="65" y="15"/>
                    <a:pt x="65" y="15"/>
                    <a:pt x="65" y="15"/>
                  </a:cubicBezTo>
                  <a:cubicBezTo>
                    <a:pt x="58" y="17"/>
                    <a:pt x="58" y="17"/>
                    <a:pt x="58" y="17"/>
                  </a:cubicBezTo>
                  <a:cubicBezTo>
                    <a:pt x="56" y="16"/>
                    <a:pt x="56" y="16"/>
                    <a:pt x="56" y="16"/>
                  </a:cubicBezTo>
                  <a:cubicBezTo>
                    <a:pt x="57" y="13"/>
                    <a:pt x="57" y="13"/>
                    <a:pt x="57" y="13"/>
                  </a:cubicBezTo>
                  <a:cubicBezTo>
                    <a:pt x="58" y="12"/>
                    <a:pt x="58" y="12"/>
                    <a:pt x="58" y="12"/>
                  </a:cubicBezTo>
                  <a:cubicBezTo>
                    <a:pt x="54" y="12"/>
                    <a:pt x="49" y="12"/>
                    <a:pt x="44" y="14"/>
                  </a:cubicBezTo>
                  <a:cubicBezTo>
                    <a:pt x="46" y="15"/>
                    <a:pt x="46" y="15"/>
                    <a:pt x="46" y="15"/>
                  </a:cubicBezTo>
                  <a:cubicBezTo>
                    <a:pt x="46" y="15"/>
                    <a:pt x="46" y="21"/>
                    <a:pt x="45" y="21"/>
                  </a:cubicBezTo>
                  <a:cubicBezTo>
                    <a:pt x="45" y="22"/>
                    <a:pt x="43" y="22"/>
                    <a:pt x="43" y="22"/>
                  </a:cubicBezTo>
                  <a:cubicBezTo>
                    <a:pt x="40" y="23"/>
                    <a:pt x="40" y="23"/>
                    <a:pt x="40" y="23"/>
                  </a:cubicBezTo>
                  <a:cubicBezTo>
                    <a:pt x="39" y="18"/>
                    <a:pt x="39" y="18"/>
                    <a:pt x="39" y="18"/>
                  </a:cubicBezTo>
                  <a:cubicBezTo>
                    <a:pt x="38" y="18"/>
                    <a:pt x="38" y="18"/>
                    <a:pt x="38" y="18"/>
                  </a:cubicBezTo>
                  <a:cubicBezTo>
                    <a:pt x="36" y="20"/>
                    <a:pt x="36" y="20"/>
                    <a:pt x="36" y="20"/>
                  </a:cubicBezTo>
                  <a:cubicBezTo>
                    <a:pt x="34" y="26"/>
                    <a:pt x="34" y="26"/>
                    <a:pt x="34" y="26"/>
                  </a:cubicBezTo>
                  <a:cubicBezTo>
                    <a:pt x="34" y="28"/>
                    <a:pt x="34" y="28"/>
                    <a:pt x="34" y="28"/>
                  </a:cubicBezTo>
                  <a:cubicBezTo>
                    <a:pt x="31" y="28"/>
                    <a:pt x="31" y="28"/>
                    <a:pt x="31" y="28"/>
                  </a:cubicBezTo>
                  <a:cubicBezTo>
                    <a:pt x="28" y="28"/>
                    <a:pt x="28" y="28"/>
                    <a:pt x="28" y="28"/>
                  </a:cubicBezTo>
                  <a:cubicBezTo>
                    <a:pt x="26" y="30"/>
                    <a:pt x="26" y="30"/>
                    <a:pt x="26" y="30"/>
                  </a:cubicBezTo>
                  <a:cubicBezTo>
                    <a:pt x="25" y="31"/>
                    <a:pt x="25" y="31"/>
                    <a:pt x="25" y="31"/>
                  </a:cubicBezTo>
                  <a:cubicBezTo>
                    <a:pt x="26" y="34"/>
                    <a:pt x="26" y="34"/>
                    <a:pt x="26" y="34"/>
                  </a:cubicBezTo>
                  <a:cubicBezTo>
                    <a:pt x="28" y="36"/>
                    <a:pt x="28" y="36"/>
                    <a:pt x="28" y="36"/>
                  </a:cubicBezTo>
                  <a:cubicBezTo>
                    <a:pt x="29" y="34"/>
                    <a:pt x="29" y="34"/>
                    <a:pt x="29" y="34"/>
                  </a:cubicBezTo>
                  <a:cubicBezTo>
                    <a:pt x="29" y="31"/>
                    <a:pt x="29" y="31"/>
                    <a:pt x="29" y="31"/>
                  </a:cubicBezTo>
                  <a:cubicBezTo>
                    <a:pt x="31" y="30"/>
                    <a:pt x="31" y="30"/>
                    <a:pt x="31" y="30"/>
                  </a:cubicBezTo>
                  <a:cubicBezTo>
                    <a:pt x="34" y="29"/>
                    <a:pt x="34" y="29"/>
                    <a:pt x="34" y="29"/>
                  </a:cubicBezTo>
                  <a:cubicBezTo>
                    <a:pt x="36" y="31"/>
                    <a:pt x="36" y="31"/>
                    <a:pt x="36" y="31"/>
                  </a:cubicBezTo>
                  <a:cubicBezTo>
                    <a:pt x="39" y="32"/>
                    <a:pt x="39" y="32"/>
                    <a:pt x="39" y="32"/>
                  </a:cubicBezTo>
                  <a:cubicBezTo>
                    <a:pt x="39" y="32"/>
                    <a:pt x="40" y="35"/>
                    <a:pt x="39" y="35"/>
                  </a:cubicBezTo>
                  <a:cubicBezTo>
                    <a:pt x="35" y="36"/>
                    <a:pt x="35" y="36"/>
                    <a:pt x="35" y="36"/>
                  </a:cubicBezTo>
                  <a:cubicBezTo>
                    <a:pt x="35" y="36"/>
                    <a:pt x="38" y="39"/>
                    <a:pt x="36" y="39"/>
                  </a:cubicBezTo>
                  <a:cubicBezTo>
                    <a:pt x="33" y="40"/>
                    <a:pt x="33" y="40"/>
                    <a:pt x="33" y="40"/>
                  </a:cubicBezTo>
                  <a:cubicBezTo>
                    <a:pt x="31" y="44"/>
                    <a:pt x="31" y="44"/>
                    <a:pt x="31" y="44"/>
                  </a:cubicBezTo>
                  <a:cubicBezTo>
                    <a:pt x="33" y="43"/>
                    <a:pt x="33" y="43"/>
                    <a:pt x="33" y="43"/>
                  </a:cubicBezTo>
                  <a:cubicBezTo>
                    <a:pt x="32" y="46"/>
                    <a:pt x="32" y="46"/>
                    <a:pt x="32" y="46"/>
                  </a:cubicBezTo>
                  <a:cubicBezTo>
                    <a:pt x="31" y="48"/>
                    <a:pt x="31" y="48"/>
                    <a:pt x="31" y="48"/>
                  </a:cubicBezTo>
                  <a:cubicBezTo>
                    <a:pt x="31" y="48"/>
                    <a:pt x="31" y="51"/>
                    <a:pt x="32" y="52"/>
                  </a:cubicBezTo>
                  <a:cubicBezTo>
                    <a:pt x="32" y="52"/>
                    <a:pt x="31" y="52"/>
                    <a:pt x="30" y="52"/>
                  </a:cubicBezTo>
                  <a:cubicBezTo>
                    <a:pt x="29" y="53"/>
                    <a:pt x="28" y="49"/>
                    <a:pt x="28" y="49"/>
                  </a:cubicBezTo>
                  <a:cubicBezTo>
                    <a:pt x="26" y="51"/>
                    <a:pt x="26" y="51"/>
                    <a:pt x="26" y="51"/>
                  </a:cubicBezTo>
                  <a:cubicBezTo>
                    <a:pt x="22" y="52"/>
                    <a:pt x="22" y="52"/>
                    <a:pt x="22" y="52"/>
                  </a:cubicBezTo>
                  <a:cubicBezTo>
                    <a:pt x="21" y="56"/>
                    <a:pt x="21" y="56"/>
                    <a:pt x="21" y="56"/>
                  </a:cubicBezTo>
                  <a:cubicBezTo>
                    <a:pt x="22" y="59"/>
                    <a:pt x="22" y="59"/>
                    <a:pt x="22" y="59"/>
                  </a:cubicBezTo>
                  <a:cubicBezTo>
                    <a:pt x="24" y="60"/>
                    <a:pt x="24" y="60"/>
                    <a:pt x="24" y="60"/>
                  </a:cubicBezTo>
                  <a:cubicBezTo>
                    <a:pt x="24" y="57"/>
                    <a:pt x="24" y="57"/>
                    <a:pt x="24" y="57"/>
                  </a:cubicBezTo>
                  <a:cubicBezTo>
                    <a:pt x="26" y="57"/>
                    <a:pt x="26" y="57"/>
                    <a:pt x="26" y="57"/>
                  </a:cubicBezTo>
                  <a:cubicBezTo>
                    <a:pt x="26" y="60"/>
                    <a:pt x="26" y="60"/>
                    <a:pt x="26" y="60"/>
                  </a:cubicBezTo>
                  <a:cubicBezTo>
                    <a:pt x="30" y="60"/>
                    <a:pt x="30" y="60"/>
                    <a:pt x="30" y="60"/>
                  </a:cubicBezTo>
                  <a:cubicBezTo>
                    <a:pt x="31" y="62"/>
                    <a:pt x="31" y="62"/>
                    <a:pt x="31" y="62"/>
                  </a:cubicBezTo>
                  <a:cubicBezTo>
                    <a:pt x="32" y="64"/>
                    <a:pt x="32" y="64"/>
                    <a:pt x="32" y="64"/>
                  </a:cubicBezTo>
                  <a:cubicBezTo>
                    <a:pt x="34" y="66"/>
                    <a:pt x="34" y="66"/>
                    <a:pt x="34" y="66"/>
                  </a:cubicBezTo>
                  <a:cubicBezTo>
                    <a:pt x="38" y="67"/>
                    <a:pt x="38" y="67"/>
                    <a:pt x="38" y="67"/>
                  </a:cubicBezTo>
                  <a:cubicBezTo>
                    <a:pt x="38" y="67"/>
                    <a:pt x="38" y="66"/>
                    <a:pt x="38" y="66"/>
                  </a:cubicBezTo>
                  <a:cubicBezTo>
                    <a:pt x="39" y="65"/>
                    <a:pt x="38" y="65"/>
                    <a:pt x="40" y="64"/>
                  </a:cubicBezTo>
                  <a:cubicBezTo>
                    <a:pt x="41" y="63"/>
                    <a:pt x="44" y="62"/>
                    <a:pt x="44" y="62"/>
                  </a:cubicBezTo>
                  <a:cubicBezTo>
                    <a:pt x="45" y="62"/>
                    <a:pt x="45" y="62"/>
                    <a:pt x="46" y="62"/>
                  </a:cubicBezTo>
                  <a:cubicBezTo>
                    <a:pt x="47" y="62"/>
                    <a:pt x="48" y="62"/>
                    <a:pt x="48" y="62"/>
                  </a:cubicBezTo>
                  <a:cubicBezTo>
                    <a:pt x="49" y="62"/>
                    <a:pt x="50" y="61"/>
                    <a:pt x="51" y="62"/>
                  </a:cubicBezTo>
                  <a:cubicBezTo>
                    <a:pt x="52" y="62"/>
                    <a:pt x="55" y="62"/>
                    <a:pt x="56" y="63"/>
                  </a:cubicBezTo>
                  <a:cubicBezTo>
                    <a:pt x="56" y="63"/>
                    <a:pt x="57" y="63"/>
                    <a:pt x="57" y="63"/>
                  </a:cubicBezTo>
                  <a:cubicBezTo>
                    <a:pt x="58" y="64"/>
                    <a:pt x="58" y="64"/>
                    <a:pt x="59" y="65"/>
                  </a:cubicBezTo>
                  <a:cubicBezTo>
                    <a:pt x="61" y="65"/>
                    <a:pt x="61" y="66"/>
                    <a:pt x="62" y="66"/>
                  </a:cubicBezTo>
                  <a:cubicBezTo>
                    <a:pt x="64" y="66"/>
                    <a:pt x="65" y="66"/>
                    <a:pt x="66" y="66"/>
                  </a:cubicBezTo>
                  <a:cubicBezTo>
                    <a:pt x="67" y="66"/>
                    <a:pt x="68" y="66"/>
                    <a:pt x="69" y="66"/>
                  </a:cubicBezTo>
                  <a:cubicBezTo>
                    <a:pt x="69" y="66"/>
                    <a:pt x="71" y="66"/>
                    <a:pt x="71" y="66"/>
                  </a:cubicBezTo>
                  <a:cubicBezTo>
                    <a:pt x="72" y="68"/>
                    <a:pt x="72" y="68"/>
                    <a:pt x="72" y="68"/>
                  </a:cubicBezTo>
                  <a:cubicBezTo>
                    <a:pt x="72" y="68"/>
                    <a:pt x="71" y="70"/>
                    <a:pt x="71" y="71"/>
                  </a:cubicBezTo>
                  <a:cubicBezTo>
                    <a:pt x="72" y="72"/>
                    <a:pt x="72" y="72"/>
                    <a:pt x="72" y="73"/>
                  </a:cubicBezTo>
                  <a:cubicBezTo>
                    <a:pt x="72" y="74"/>
                    <a:pt x="73" y="75"/>
                    <a:pt x="72" y="76"/>
                  </a:cubicBezTo>
                  <a:cubicBezTo>
                    <a:pt x="71" y="76"/>
                    <a:pt x="71" y="77"/>
                    <a:pt x="70" y="77"/>
                  </a:cubicBezTo>
                  <a:cubicBezTo>
                    <a:pt x="70" y="78"/>
                    <a:pt x="70" y="77"/>
                    <a:pt x="69" y="79"/>
                  </a:cubicBezTo>
                  <a:cubicBezTo>
                    <a:pt x="69" y="80"/>
                    <a:pt x="68" y="81"/>
                    <a:pt x="68" y="81"/>
                  </a:cubicBezTo>
                  <a:cubicBezTo>
                    <a:pt x="68" y="81"/>
                    <a:pt x="68" y="81"/>
                    <a:pt x="68" y="82"/>
                  </a:cubicBezTo>
                  <a:cubicBezTo>
                    <a:pt x="68" y="84"/>
                    <a:pt x="69" y="84"/>
                    <a:pt x="68" y="85"/>
                  </a:cubicBezTo>
                  <a:cubicBezTo>
                    <a:pt x="67" y="86"/>
                    <a:pt x="68" y="87"/>
                    <a:pt x="67" y="88"/>
                  </a:cubicBezTo>
                  <a:cubicBezTo>
                    <a:pt x="66" y="88"/>
                    <a:pt x="64" y="89"/>
                    <a:pt x="64" y="89"/>
                  </a:cubicBezTo>
                  <a:cubicBezTo>
                    <a:pt x="64" y="89"/>
                    <a:pt x="64" y="89"/>
                    <a:pt x="64" y="90"/>
                  </a:cubicBezTo>
                  <a:cubicBezTo>
                    <a:pt x="64" y="91"/>
                    <a:pt x="65" y="91"/>
                    <a:pt x="63" y="92"/>
                  </a:cubicBezTo>
                  <a:cubicBezTo>
                    <a:pt x="62" y="93"/>
                    <a:pt x="60" y="93"/>
                    <a:pt x="60" y="93"/>
                  </a:cubicBezTo>
                  <a:cubicBezTo>
                    <a:pt x="60" y="93"/>
                    <a:pt x="61" y="94"/>
                    <a:pt x="61" y="94"/>
                  </a:cubicBezTo>
                  <a:cubicBezTo>
                    <a:pt x="63" y="94"/>
                    <a:pt x="64" y="94"/>
                    <a:pt x="66" y="93"/>
                  </a:cubicBezTo>
                  <a:cubicBezTo>
                    <a:pt x="66" y="93"/>
                    <a:pt x="66" y="93"/>
                    <a:pt x="66" y="93"/>
                  </a:cubicBezTo>
                  <a:cubicBezTo>
                    <a:pt x="77" y="90"/>
                    <a:pt x="86" y="82"/>
                    <a:pt x="91" y="73"/>
                  </a:cubicBezTo>
                  <a:cubicBezTo>
                    <a:pt x="93" y="69"/>
                    <a:pt x="94" y="65"/>
                    <a:pt x="95" y="61"/>
                  </a:cubicBezTo>
                  <a:close/>
                  <a:moveTo>
                    <a:pt x="53" y="95"/>
                  </a:moveTo>
                  <a:cubicBezTo>
                    <a:pt x="53" y="94"/>
                    <a:pt x="52" y="94"/>
                    <a:pt x="52" y="94"/>
                  </a:cubicBezTo>
                  <a:cubicBezTo>
                    <a:pt x="52" y="94"/>
                    <a:pt x="52" y="90"/>
                    <a:pt x="52" y="89"/>
                  </a:cubicBezTo>
                  <a:cubicBezTo>
                    <a:pt x="52" y="88"/>
                    <a:pt x="49" y="84"/>
                    <a:pt x="49" y="84"/>
                  </a:cubicBezTo>
                  <a:cubicBezTo>
                    <a:pt x="45" y="84"/>
                    <a:pt x="45" y="84"/>
                    <a:pt x="45" y="84"/>
                  </a:cubicBezTo>
                  <a:cubicBezTo>
                    <a:pt x="45" y="84"/>
                    <a:pt x="44" y="84"/>
                    <a:pt x="44" y="84"/>
                  </a:cubicBezTo>
                  <a:cubicBezTo>
                    <a:pt x="44" y="83"/>
                    <a:pt x="41" y="82"/>
                    <a:pt x="41" y="82"/>
                  </a:cubicBezTo>
                  <a:cubicBezTo>
                    <a:pt x="41" y="82"/>
                    <a:pt x="41" y="81"/>
                    <a:pt x="41" y="80"/>
                  </a:cubicBezTo>
                  <a:cubicBezTo>
                    <a:pt x="40" y="79"/>
                    <a:pt x="40" y="79"/>
                    <a:pt x="39" y="79"/>
                  </a:cubicBezTo>
                  <a:cubicBezTo>
                    <a:pt x="38" y="78"/>
                    <a:pt x="38" y="78"/>
                    <a:pt x="37" y="77"/>
                  </a:cubicBezTo>
                  <a:cubicBezTo>
                    <a:pt x="37" y="76"/>
                    <a:pt x="37" y="76"/>
                    <a:pt x="36" y="75"/>
                  </a:cubicBezTo>
                  <a:cubicBezTo>
                    <a:pt x="36" y="74"/>
                    <a:pt x="38" y="71"/>
                    <a:pt x="38" y="70"/>
                  </a:cubicBezTo>
                  <a:cubicBezTo>
                    <a:pt x="38" y="70"/>
                    <a:pt x="37" y="68"/>
                    <a:pt x="37" y="68"/>
                  </a:cubicBezTo>
                  <a:cubicBezTo>
                    <a:pt x="37" y="68"/>
                    <a:pt x="37" y="68"/>
                    <a:pt x="38" y="67"/>
                  </a:cubicBezTo>
                  <a:cubicBezTo>
                    <a:pt x="34" y="68"/>
                    <a:pt x="34" y="68"/>
                    <a:pt x="34" y="68"/>
                  </a:cubicBezTo>
                  <a:cubicBezTo>
                    <a:pt x="31" y="66"/>
                    <a:pt x="31" y="66"/>
                    <a:pt x="31" y="66"/>
                  </a:cubicBezTo>
                  <a:cubicBezTo>
                    <a:pt x="29" y="64"/>
                    <a:pt x="29" y="64"/>
                    <a:pt x="29" y="64"/>
                  </a:cubicBezTo>
                  <a:cubicBezTo>
                    <a:pt x="25" y="63"/>
                    <a:pt x="25" y="63"/>
                    <a:pt x="25" y="63"/>
                  </a:cubicBezTo>
                  <a:cubicBezTo>
                    <a:pt x="22" y="63"/>
                    <a:pt x="22" y="63"/>
                    <a:pt x="22" y="63"/>
                  </a:cubicBezTo>
                  <a:cubicBezTo>
                    <a:pt x="22" y="63"/>
                    <a:pt x="21" y="62"/>
                    <a:pt x="20" y="62"/>
                  </a:cubicBezTo>
                  <a:cubicBezTo>
                    <a:pt x="20" y="61"/>
                    <a:pt x="19" y="61"/>
                    <a:pt x="17" y="60"/>
                  </a:cubicBezTo>
                  <a:cubicBezTo>
                    <a:pt x="14" y="53"/>
                    <a:pt x="14" y="53"/>
                    <a:pt x="14" y="53"/>
                  </a:cubicBezTo>
                  <a:cubicBezTo>
                    <a:pt x="13" y="56"/>
                    <a:pt x="13" y="56"/>
                    <a:pt x="13" y="56"/>
                  </a:cubicBezTo>
                  <a:cubicBezTo>
                    <a:pt x="13" y="59"/>
                    <a:pt x="14" y="62"/>
                    <a:pt x="15" y="66"/>
                  </a:cubicBezTo>
                  <a:cubicBezTo>
                    <a:pt x="15" y="66"/>
                    <a:pt x="15" y="66"/>
                    <a:pt x="15" y="66"/>
                  </a:cubicBezTo>
                  <a:cubicBezTo>
                    <a:pt x="18" y="77"/>
                    <a:pt x="25" y="85"/>
                    <a:pt x="35" y="90"/>
                  </a:cubicBezTo>
                  <a:cubicBezTo>
                    <a:pt x="40" y="93"/>
                    <a:pt x="47" y="95"/>
                    <a:pt x="53" y="95"/>
                  </a:cubicBezTo>
                  <a:close/>
                </a:path>
              </a:pathLst>
            </a:custGeom>
            <a:gradFill>
              <a:gsLst>
                <a:gs pos="0">
                  <a:schemeClr val="bg1"/>
                </a:gs>
                <a:gs pos="100000">
                  <a:schemeClr val="bg1">
                    <a:lumMod val="95000"/>
                  </a:schemeClr>
                </a:gs>
              </a:gsLst>
              <a:lin ang="5400000" scaled="0"/>
            </a:gra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86" name="矩形 85"/>
          <p:cNvSpPr/>
          <p:nvPr/>
        </p:nvSpPr>
        <p:spPr>
          <a:xfrm>
            <a:off x="1172382" y="1852460"/>
            <a:ext cx="2619160" cy="1323435"/>
          </a:xfrm>
          <a:prstGeom prst="rect">
            <a:avLst/>
          </a:prstGeom>
        </p:spPr>
        <p:txBody>
          <a:bodyPr wrap="square" lIns="121917" tIns="60958" rIns="121917" bIns="60958">
            <a:spAutoFit/>
          </a:bodyPr>
          <a:lstStyle/>
          <a:p>
            <a:pPr>
              <a:lnSpc>
                <a:spcPct val="130000"/>
              </a:lnSpc>
              <a:spcBef>
                <a:spcPts val="600"/>
              </a:spcBef>
            </a:pPr>
            <a:r>
              <a:rPr lang="zh-CN" altLang="en-US" sz="1200" dirty="0">
                <a:solidFill>
                  <a:schemeClr val="bg1"/>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在此处添加文字在此处添加文字在此处添加文字在此处添加文字在此处添加文字在此处添加文字在此处添加文字在此处添加文字在此处添加文字</a:t>
            </a:r>
          </a:p>
        </p:txBody>
      </p:sp>
      <p:sp>
        <p:nvSpPr>
          <p:cNvPr id="88" name="矩形 87"/>
          <p:cNvSpPr/>
          <p:nvPr/>
        </p:nvSpPr>
        <p:spPr>
          <a:xfrm>
            <a:off x="1172382" y="4394196"/>
            <a:ext cx="2619160" cy="1323435"/>
          </a:xfrm>
          <a:prstGeom prst="rect">
            <a:avLst/>
          </a:prstGeom>
        </p:spPr>
        <p:txBody>
          <a:bodyPr wrap="square" lIns="121917" tIns="60958" rIns="121917" bIns="60958">
            <a:spAutoFit/>
          </a:bodyPr>
          <a:lstStyle/>
          <a:p>
            <a:pPr>
              <a:lnSpc>
                <a:spcPct val="130000"/>
              </a:lnSpc>
              <a:spcBef>
                <a:spcPts val="600"/>
              </a:spcBef>
            </a:pPr>
            <a:r>
              <a:rPr lang="zh-CN" altLang="en-US" sz="1200" dirty="0">
                <a:solidFill>
                  <a:schemeClr val="bg1"/>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在此处添加文字在此处添加文字在此处添加文字在此处添加文字在此处添加文字在此处添加文字在此处添加文字在此处添加文字在此处添加文字</a:t>
            </a:r>
          </a:p>
        </p:txBody>
      </p:sp>
      <p:grpSp>
        <p:nvGrpSpPr>
          <p:cNvPr id="90" name="组合 89"/>
          <p:cNvGrpSpPr/>
          <p:nvPr/>
        </p:nvGrpSpPr>
        <p:grpSpPr>
          <a:xfrm rot="2684652">
            <a:off x="4746312" y="2069097"/>
            <a:ext cx="2509517" cy="2509516"/>
            <a:chOff x="562556" y="889814"/>
            <a:chExt cx="1681936" cy="1681936"/>
          </a:xfrm>
        </p:grpSpPr>
        <p:sp>
          <p:nvSpPr>
            <p:cNvPr id="91" name="椭圆 90"/>
            <p:cNvSpPr/>
            <p:nvPr/>
          </p:nvSpPr>
          <p:spPr>
            <a:xfrm>
              <a:off x="736734" y="1063992"/>
              <a:ext cx="1333580" cy="133358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562556" y="889814"/>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矩形 33"/>
          <p:cNvSpPr/>
          <p:nvPr/>
        </p:nvSpPr>
        <p:spPr>
          <a:xfrm>
            <a:off x="8435353" y="1414596"/>
            <a:ext cx="2619160" cy="1323435"/>
          </a:xfrm>
          <a:prstGeom prst="rect">
            <a:avLst/>
          </a:prstGeom>
        </p:spPr>
        <p:txBody>
          <a:bodyPr wrap="square" lIns="121917" tIns="60958" rIns="121917" bIns="60958">
            <a:spAutoFit/>
          </a:bodyPr>
          <a:lstStyle/>
          <a:p>
            <a:pPr>
              <a:lnSpc>
                <a:spcPct val="130000"/>
              </a:lnSpc>
              <a:spcBef>
                <a:spcPts val="600"/>
              </a:spcBef>
            </a:pPr>
            <a:r>
              <a:rPr lang="zh-CN" altLang="en-US" sz="1200" dirty="0">
                <a:solidFill>
                  <a:schemeClr val="bg1"/>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在此处添加文字在此处添加文字在此处添加文字在此处添加文字在此处添加文字在此处添加文字在此处添加文字在此处添加文字在此处添加文字</a:t>
            </a:r>
          </a:p>
        </p:txBody>
      </p:sp>
      <p:sp>
        <p:nvSpPr>
          <p:cNvPr id="35" name="矩形 34"/>
          <p:cNvSpPr/>
          <p:nvPr/>
        </p:nvSpPr>
        <p:spPr>
          <a:xfrm>
            <a:off x="8435353" y="3956332"/>
            <a:ext cx="2619160" cy="1323435"/>
          </a:xfrm>
          <a:prstGeom prst="rect">
            <a:avLst/>
          </a:prstGeom>
        </p:spPr>
        <p:txBody>
          <a:bodyPr wrap="square" lIns="121917" tIns="60958" rIns="121917" bIns="60958">
            <a:spAutoFit/>
          </a:bodyPr>
          <a:lstStyle/>
          <a:p>
            <a:pPr>
              <a:lnSpc>
                <a:spcPct val="130000"/>
              </a:lnSpc>
              <a:spcBef>
                <a:spcPts val="600"/>
              </a:spcBef>
            </a:pPr>
            <a:r>
              <a:rPr lang="zh-CN" altLang="en-US" sz="1200" dirty="0">
                <a:solidFill>
                  <a:schemeClr val="bg1"/>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在此处添加文字在此处添加文字在此处添加文字在此处添加文字在此处添加文字在此处添加文字在此处添加文字在此处添加文字在此处添加文字</a:t>
            </a:r>
          </a:p>
        </p:txBody>
      </p:sp>
    </p:spTree>
    <p:extLst>
      <p:ext uri="{BB962C8B-B14F-4D97-AF65-F5344CB8AC3E}">
        <p14:creationId xmlns:p14="http://schemas.microsoft.com/office/powerpoint/2010/main" val="94782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a:grpSpLocks/>
          </p:cNvGrpSpPr>
          <p:nvPr/>
        </p:nvGrpSpPr>
        <p:grpSpPr bwMode="auto">
          <a:xfrm>
            <a:off x="758198" y="926913"/>
            <a:ext cx="5556249" cy="4878657"/>
            <a:chOff x="1428750" y="785813"/>
            <a:chExt cx="5857875" cy="5143500"/>
          </a:xfrm>
        </p:grpSpPr>
        <p:grpSp>
          <p:nvGrpSpPr>
            <p:cNvPr id="58" name="Group 91"/>
            <p:cNvGrpSpPr>
              <a:grpSpLocks/>
            </p:cNvGrpSpPr>
            <p:nvPr/>
          </p:nvGrpSpPr>
          <p:grpSpPr bwMode="auto">
            <a:xfrm>
              <a:off x="1428750" y="785813"/>
              <a:ext cx="5857875" cy="5143500"/>
              <a:chOff x="1312" y="1242"/>
              <a:chExt cx="2507" cy="1860"/>
            </a:xfrm>
            <a:gradFill>
              <a:gsLst>
                <a:gs pos="0">
                  <a:srgbClr val="00B0F0"/>
                </a:gs>
                <a:gs pos="100000">
                  <a:srgbClr val="0070C0"/>
                </a:gs>
              </a:gsLst>
              <a:lin ang="0" scaled="1"/>
            </a:gradFill>
            <a:effectLst>
              <a:outerShdw blurRad="50800" dist="38100" dir="2700000" algn="tl" rotWithShape="0">
                <a:prstClr val="black">
                  <a:alpha val="40000"/>
                </a:prstClr>
              </a:outerShdw>
            </a:effectLst>
          </p:grpSpPr>
          <p:sp>
            <p:nvSpPr>
              <p:cNvPr id="62" name="Freeform 3"/>
              <p:cNvSpPr>
                <a:spLocks/>
              </p:cNvSpPr>
              <p:nvPr/>
            </p:nvSpPr>
            <p:spPr bwMode="auto">
              <a:xfrm>
                <a:off x="3146" y="2053"/>
                <a:ext cx="322" cy="195"/>
              </a:xfrm>
              <a:custGeom>
                <a:avLst/>
                <a:gdLst>
                  <a:gd name="T0" fmla="*/ 121 w 549"/>
                  <a:gd name="T1" fmla="*/ 365 h 378"/>
                  <a:gd name="T2" fmla="*/ 125 w 549"/>
                  <a:gd name="T3" fmla="*/ 343 h 378"/>
                  <a:gd name="T4" fmla="*/ 145 w 549"/>
                  <a:gd name="T5" fmla="*/ 334 h 378"/>
                  <a:gd name="T6" fmla="*/ 180 w 549"/>
                  <a:gd name="T7" fmla="*/ 365 h 378"/>
                  <a:gd name="T8" fmla="*/ 191 w 549"/>
                  <a:gd name="T9" fmla="*/ 365 h 378"/>
                  <a:gd name="T10" fmla="*/ 224 w 549"/>
                  <a:gd name="T11" fmla="*/ 360 h 378"/>
                  <a:gd name="T12" fmla="*/ 243 w 549"/>
                  <a:gd name="T13" fmla="*/ 345 h 378"/>
                  <a:gd name="T14" fmla="*/ 269 w 549"/>
                  <a:gd name="T15" fmla="*/ 367 h 378"/>
                  <a:gd name="T16" fmla="*/ 281 w 549"/>
                  <a:gd name="T17" fmla="*/ 348 h 378"/>
                  <a:gd name="T18" fmla="*/ 283 w 549"/>
                  <a:gd name="T19" fmla="*/ 336 h 378"/>
                  <a:gd name="T20" fmla="*/ 305 w 549"/>
                  <a:gd name="T21" fmla="*/ 324 h 378"/>
                  <a:gd name="T22" fmla="*/ 311 w 549"/>
                  <a:gd name="T23" fmla="*/ 297 h 378"/>
                  <a:gd name="T24" fmla="*/ 334 w 549"/>
                  <a:gd name="T25" fmla="*/ 293 h 378"/>
                  <a:gd name="T26" fmla="*/ 394 w 549"/>
                  <a:gd name="T27" fmla="*/ 189 h 378"/>
                  <a:gd name="T28" fmla="*/ 384 w 549"/>
                  <a:gd name="T29" fmla="*/ 172 h 378"/>
                  <a:gd name="T30" fmla="*/ 394 w 549"/>
                  <a:gd name="T31" fmla="*/ 160 h 378"/>
                  <a:gd name="T32" fmla="*/ 408 w 549"/>
                  <a:gd name="T33" fmla="*/ 165 h 378"/>
                  <a:gd name="T34" fmla="*/ 427 w 549"/>
                  <a:gd name="T35" fmla="*/ 154 h 378"/>
                  <a:gd name="T36" fmla="*/ 439 w 549"/>
                  <a:gd name="T37" fmla="*/ 129 h 378"/>
                  <a:gd name="T38" fmla="*/ 489 w 549"/>
                  <a:gd name="T39" fmla="*/ 83 h 378"/>
                  <a:gd name="T40" fmla="*/ 528 w 549"/>
                  <a:gd name="T41" fmla="*/ 70 h 378"/>
                  <a:gd name="T42" fmla="*/ 548 w 549"/>
                  <a:gd name="T43" fmla="*/ 52 h 378"/>
                  <a:gd name="T44" fmla="*/ 542 w 549"/>
                  <a:gd name="T45" fmla="*/ 16 h 378"/>
                  <a:gd name="T46" fmla="*/ 515 w 549"/>
                  <a:gd name="T47" fmla="*/ 13 h 378"/>
                  <a:gd name="T48" fmla="*/ 456 w 549"/>
                  <a:gd name="T49" fmla="*/ 19 h 378"/>
                  <a:gd name="T50" fmla="*/ 415 w 549"/>
                  <a:gd name="T51" fmla="*/ 0 h 378"/>
                  <a:gd name="T52" fmla="*/ 390 w 549"/>
                  <a:gd name="T53" fmla="*/ 4 h 378"/>
                  <a:gd name="T54" fmla="*/ 329 w 549"/>
                  <a:gd name="T55" fmla="*/ 83 h 378"/>
                  <a:gd name="T56" fmla="*/ 311 w 549"/>
                  <a:gd name="T57" fmla="*/ 95 h 378"/>
                  <a:gd name="T58" fmla="*/ 272 w 549"/>
                  <a:gd name="T59" fmla="*/ 77 h 378"/>
                  <a:gd name="T60" fmla="*/ 269 w 549"/>
                  <a:gd name="T61" fmla="*/ 57 h 378"/>
                  <a:gd name="T62" fmla="*/ 260 w 549"/>
                  <a:gd name="T63" fmla="*/ 21 h 378"/>
                  <a:gd name="T64" fmla="*/ 239 w 549"/>
                  <a:gd name="T65" fmla="*/ 9 h 378"/>
                  <a:gd name="T66" fmla="*/ 204 w 549"/>
                  <a:gd name="T67" fmla="*/ 17 h 378"/>
                  <a:gd name="T68" fmla="*/ 181 w 549"/>
                  <a:gd name="T69" fmla="*/ 2 h 378"/>
                  <a:gd name="T70" fmla="*/ 149 w 549"/>
                  <a:gd name="T71" fmla="*/ 43 h 378"/>
                  <a:gd name="T72" fmla="*/ 114 w 549"/>
                  <a:gd name="T73" fmla="*/ 52 h 378"/>
                  <a:gd name="T74" fmla="*/ 66 w 549"/>
                  <a:gd name="T75" fmla="*/ 96 h 378"/>
                  <a:gd name="T76" fmla="*/ 13 w 549"/>
                  <a:gd name="T77" fmla="*/ 194 h 378"/>
                  <a:gd name="T78" fmla="*/ 26 w 549"/>
                  <a:gd name="T79" fmla="*/ 220 h 378"/>
                  <a:gd name="T80" fmla="*/ 25 w 549"/>
                  <a:gd name="T81" fmla="*/ 231 h 378"/>
                  <a:gd name="T82" fmla="*/ 25 w 549"/>
                  <a:gd name="T83" fmla="*/ 244 h 378"/>
                  <a:gd name="T84" fmla="*/ 30 w 549"/>
                  <a:gd name="T85" fmla="*/ 255 h 378"/>
                  <a:gd name="T86" fmla="*/ 49 w 549"/>
                  <a:gd name="T87" fmla="*/ 242 h 378"/>
                  <a:gd name="T88" fmla="*/ 76 w 549"/>
                  <a:gd name="T89" fmla="*/ 235 h 378"/>
                  <a:gd name="T90" fmla="*/ 0 w 549"/>
                  <a:gd name="T91" fmla="*/ 321 h 378"/>
                  <a:gd name="T92" fmla="*/ 0 w 549"/>
                  <a:gd name="T93" fmla="*/ 341 h 378"/>
                  <a:gd name="T94" fmla="*/ 16 w 549"/>
                  <a:gd name="T95" fmla="*/ 345 h 378"/>
                  <a:gd name="T96" fmla="*/ 50 w 549"/>
                  <a:gd name="T97" fmla="*/ 377 h 378"/>
                  <a:gd name="T98" fmla="*/ 105 w 549"/>
                  <a:gd name="T99" fmla="*/ 370 h 378"/>
                  <a:gd name="T100" fmla="*/ 121 w 549"/>
                  <a:gd name="T101" fmla="*/ 365 h 378"/>
                  <a:gd name="T102" fmla="*/ 121 w 549"/>
                  <a:gd name="T103" fmla="*/ 365 h 3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49"/>
                  <a:gd name="T157" fmla="*/ 0 h 378"/>
                  <a:gd name="T158" fmla="*/ 549 w 549"/>
                  <a:gd name="T159" fmla="*/ 378 h 37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49" h="378">
                    <a:moveTo>
                      <a:pt x="121" y="365"/>
                    </a:moveTo>
                    <a:lnTo>
                      <a:pt x="125" y="343"/>
                    </a:lnTo>
                    <a:lnTo>
                      <a:pt x="145" y="334"/>
                    </a:lnTo>
                    <a:lnTo>
                      <a:pt x="180" y="365"/>
                    </a:lnTo>
                    <a:lnTo>
                      <a:pt x="191" y="365"/>
                    </a:lnTo>
                    <a:lnTo>
                      <a:pt x="224" y="360"/>
                    </a:lnTo>
                    <a:lnTo>
                      <a:pt x="243" y="345"/>
                    </a:lnTo>
                    <a:lnTo>
                      <a:pt x="269" y="367"/>
                    </a:lnTo>
                    <a:lnTo>
                      <a:pt x="281" y="348"/>
                    </a:lnTo>
                    <a:lnTo>
                      <a:pt x="283" y="336"/>
                    </a:lnTo>
                    <a:lnTo>
                      <a:pt x="305" y="324"/>
                    </a:lnTo>
                    <a:lnTo>
                      <a:pt x="311" y="297"/>
                    </a:lnTo>
                    <a:lnTo>
                      <a:pt x="334" y="293"/>
                    </a:lnTo>
                    <a:lnTo>
                      <a:pt x="394" y="189"/>
                    </a:lnTo>
                    <a:lnTo>
                      <a:pt x="384" y="172"/>
                    </a:lnTo>
                    <a:lnTo>
                      <a:pt x="394" y="160"/>
                    </a:lnTo>
                    <a:lnTo>
                      <a:pt x="408" y="165"/>
                    </a:lnTo>
                    <a:lnTo>
                      <a:pt x="427" y="154"/>
                    </a:lnTo>
                    <a:lnTo>
                      <a:pt x="439" y="129"/>
                    </a:lnTo>
                    <a:lnTo>
                      <a:pt x="489" y="83"/>
                    </a:lnTo>
                    <a:lnTo>
                      <a:pt x="528" y="70"/>
                    </a:lnTo>
                    <a:lnTo>
                      <a:pt x="548" y="52"/>
                    </a:lnTo>
                    <a:lnTo>
                      <a:pt x="542" y="16"/>
                    </a:lnTo>
                    <a:lnTo>
                      <a:pt x="515" y="13"/>
                    </a:lnTo>
                    <a:lnTo>
                      <a:pt x="456" y="19"/>
                    </a:lnTo>
                    <a:lnTo>
                      <a:pt x="415" y="0"/>
                    </a:lnTo>
                    <a:lnTo>
                      <a:pt x="390" y="4"/>
                    </a:lnTo>
                    <a:lnTo>
                      <a:pt x="329" y="83"/>
                    </a:lnTo>
                    <a:lnTo>
                      <a:pt x="311" y="95"/>
                    </a:lnTo>
                    <a:lnTo>
                      <a:pt x="272" y="77"/>
                    </a:lnTo>
                    <a:lnTo>
                      <a:pt x="269" y="57"/>
                    </a:lnTo>
                    <a:lnTo>
                      <a:pt x="260" y="21"/>
                    </a:lnTo>
                    <a:lnTo>
                      <a:pt x="239" y="9"/>
                    </a:lnTo>
                    <a:lnTo>
                      <a:pt x="204" y="17"/>
                    </a:lnTo>
                    <a:lnTo>
                      <a:pt x="181" y="2"/>
                    </a:lnTo>
                    <a:lnTo>
                      <a:pt x="149" y="43"/>
                    </a:lnTo>
                    <a:lnTo>
                      <a:pt x="114" y="52"/>
                    </a:lnTo>
                    <a:lnTo>
                      <a:pt x="66" y="96"/>
                    </a:lnTo>
                    <a:lnTo>
                      <a:pt x="13" y="194"/>
                    </a:lnTo>
                    <a:lnTo>
                      <a:pt x="26" y="220"/>
                    </a:lnTo>
                    <a:lnTo>
                      <a:pt x="25" y="231"/>
                    </a:lnTo>
                    <a:lnTo>
                      <a:pt x="25" y="244"/>
                    </a:lnTo>
                    <a:lnTo>
                      <a:pt x="30" y="255"/>
                    </a:lnTo>
                    <a:lnTo>
                      <a:pt x="49" y="242"/>
                    </a:lnTo>
                    <a:lnTo>
                      <a:pt x="76" y="235"/>
                    </a:lnTo>
                    <a:lnTo>
                      <a:pt x="0" y="321"/>
                    </a:lnTo>
                    <a:lnTo>
                      <a:pt x="0" y="341"/>
                    </a:lnTo>
                    <a:lnTo>
                      <a:pt x="16" y="345"/>
                    </a:lnTo>
                    <a:lnTo>
                      <a:pt x="50" y="377"/>
                    </a:lnTo>
                    <a:lnTo>
                      <a:pt x="105" y="370"/>
                    </a:lnTo>
                    <a:lnTo>
                      <a:pt x="121" y="365"/>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3" name="Freeform 4"/>
              <p:cNvSpPr>
                <a:spLocks/>
              </p:cNvSpPr>
              <p:nvPr/>
            </p:nvSpPr>
            <p:spPr bwMode="auto">
              <a:xfrm>
                <a:off x="3263" y="2544"/>
                <a:ext cx="216" cy="241"/>
              </a:xfrm>
              <a:custGeom>
                <a:avLst/>
                <a:gdLst>
                  <a:gd name="T0" fmla="*/ 0 w 369"/>
                  <a:gd name="T1" fmla="*/ 357 h 465"/>
                  <a:gd name="T2" fmla="*/ 12 w 369"/>
                  <a:gd name="T3" fmla="*/ 275 h 465"/>
                  <a:gd name="T4" fmla="*/ 26 w 369"/>
                  <a:gd name="T5" fmla="*/ 256 h 465"/>
                  <a:gd name="T6" fmla="*/ 33 w 369"/>
                  <a:gd name="T7" fmla="*/ 234 h 465"/>
                  <a:gd name="T8" fmla="*/ 48 w 369"/>
                  <a:gd name="T9" fmla="*/ 200 h 465"/>
                  <a:gd name="T10" fmla="*/ 38 w 369"/>
                  <a:gd name="T11" fmla="*/ 186 h 465"/>
                  <a:gd name="T12" fmla="*/ 41 w 369"/>
                  <a:gd name="T13" fmla="*/ 159 h 465"/>
                  <a:gd name="T14" fmla="*/ 78 w 369"/>
                  <a:gd name="T15" fmla="*/ 116 h 465"/>
                  <a:gd name="T16" fmla="*/ 76 w 369"/>
                  <a:gd name="T17" fmla="*/ 87 h 465"/>
                  <a:gd name="T18" fmla="*/ 100 w 369"/>
                  <a:gd name="T19" fmla="*/ 46 h 465"/>
                  <a:gd name="T20" fmla="*/ 124 w 369"/>
                  <a:gd name="T21" fmla="*/ 53 h 465"/>
                  <a:gd name="T22" fmla="*/ 172 w 369"/>
                  <a:gd name="T23" fmla="*/ 17 h 465"/>
                  <a:gd name="T24" fmla="*/ 181 w 369"/>
                  <a:gd name="T25" fmla="*/ 0 h 465"/>
                  <a:gd name="T26" fmla="*/ 210 w 369"/>
                  <a:gd name="T27" fmla="*/ 3 h 465"/>
                  <a:gd name="T28" fmla="*/ 225 w 369"/>
                  <a:gd name="T29" fmla="*/ 43 h 465"/>
                  <a:gd name="T30" fmla="*/ 238 w 369"/>
                  <a:gd name="T31" fmla="*/ 70 h 465"/>
                  <a:gd name="T32" fmla="*/ 270 w 369"/>
                  <a:gd name="T33" fmla="*/ 70 h 465"/>
                  <a:gd name="T34" fmla="*/ 289 w 369"/>
                  <a:gd name="T35" fmla="*/ 46 h 465"/>
                  <a:gd name="T36" fmla="*/ 317 w 369"/>
                  <a:gd name="T37" fmla="*/ 75 h 465"/>
                  <a:gd name="T38" fmla="*/ 368 w 369"/>
                  <a:gd name="T39" fmla="*/ 56 h 465"/>
                  <a:gd name="T40" fmla="*/ 337 w 369"/>
                  <a:gd name="T41" fmla="*/ 132 h 465"/>
                  <a:gd name="T42" fmla="*/ 317 w 369"/>
                  <a:gd name="T43" fmla="*/ 123 h 465"/>
                  <a:gd name="T44" fmla="*/ 304 w 369"/>
                  <a:gd name="T45" fmla="*/ 130 h 465"/>
                  <a:gd name="T46" fmla="*/ 304 w 369"/>
                  <a:gd name="T47" fmla="*/ 136 h 465"/>
                  <a:gd name="T48" fmla="*/ 318 w 369"/>
                  <a:gd name="T49" fmla="*/ 156 h 465"/>
                  <a:gd name="T50" fmla="*/ 315 w 369"/>
                  <a:gd name="T51" fmla="*/ 225 h 465"/>
                  <a:gd name="T52" fmla="*/ 318 w 369"/>
                  <a:gd name="T53" fmla="*/ 247 h 465"/>
                  <a:gd name="T54" fmla="*/ 315 w 369"/>
                  <a:gd name="T55" fmla="*/ 253 h 465"/>
                  <a:gd name="T56" fmla="*/ 294 w 369"/>
                  <a:gd name="T57" fmla="*/ 249 h 465"/>
                  <a:gd name="T58" fmla="*/ 282 w 369"/>
                  <a:gd name="T59" fmla="*/ 263 h 465"/>
                  <a:gd name="T60" fmla="*/ 292 w 369"/>
                  <a:gd name="T61" fmla="*/ 280 h 465"/>
                  <a:gd name="T62" fmla="*/ 267 w 369"/>
                  <a:gd name="T63" fmla="*/ 304 h 465"/>
                  <a:gd name="T64" fmla="*/ 270 w 369"/>
                  <a:gd name="T65" fmla="*/ 313 h 465"/>
                  <a:gd name="T66" fmla="*/ 246 w 369"/>
                  <a:gd name="T67" fmla="*/ 326 h 465"/>
                  <a:gd name="T68" fmla="*/ 251 w 369"/>
                  <a:gd name="T69" fmla="*/ 343 h 465"/>
                  <a:gd name="T70" fmla="*/ 242 w 369"/>
                  <a:gd name="T71" fmla="*/ 353 h 465"/>
                  <a:gd name="T72" fmla="*/ 210 w 369"/>
                  <a:gd name="T73" fmla="*/ 353 h 465"/>
                  <a:gd name="T74" fmla="*/ 192 w 369"/>
                  <a:gd name="T75" fmla="*/ 368 h 465"/>
                  <a:gd name="T76" fmla="*/ 189 w 369"/>
                  <a:gd name="T77" fmla="*/ 375 h 465"/>
                  <a:gd name="T78" fmla="*/ 205 w 369"/>
                  <a:gd name="T79" fmla="*/ 386 h 465"/>
                  <a:gd name="T80" fmla="*/ 188 w 369"/>
                  <a:gd name="T81" fmla="*/ 413 h 465"/>
                  <a:gd name="T82" fmla="*/ 165 w 369"/>
                  <a:gd name="T83" fmla="*/ 442 h 465"/>
                  <a:gd name="T84" fmla="*/ 157 w 369"/>
                  <a:gd name="T85" fmla="*/ 439 h 465"/>
                  <a:gd name="T86" fmla="*/ 133 w 369"/>
                  <a:gd name="T87" fmla="*/ 464 h 465"/>
                  <a:gd name="T88" fmla="*/ 107 w 369"/>
                  <a:gd name="T89" fmla="*/ 406 h 465"/>
                  <a:gd name="T90" fmla="*/ 83 w 369"/>
                  <a:gd name="T91" fmla="*/ 375 h 465"/>
                  <a:gd name="T92" fmla="*/ 67 w 369"/>
                  <a:gd name="T93" fmla="*/ 377 h 465"/>
                  <a:gd name="T94" fmla="*/ 57 w 369"/>
                  <a:gd name="T95" fmla="*/ 368 h 465"/>
                  <a:gd name="T96" fmla="*/ 0 w 369"/>
                  <a:gd name="T97" fmla="*/ 357 h 465"/>
                  <a:gd name="T98" fmla="*/ 0 w 369"/>
                  <a:gd name="T99" fmla="*/ 357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9"/>
                  <a:gd name="T151" fmla="*/ 0 h 465"/>
                  <a:gd name="T152" fmla="*/ 369 w 369"/>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9" h="465">
                    <a:moveTo>
                      <a:pt x="0" y="357"/>
                    </a:moveTo>
                    <a:lnTo>
                      <a:pt x="12" y="275"/>
                    </a:lnTo>
                    <a:lnTo>
                      <a:pt x="26" y="256"/>
                    </a:lnTo>
                    <a:lnTo>
                      <a:pt x="33" y="234"/>
                    </a:lnTo>
                    <a:lnTo>
                      <a:pt x="48" y="200"/>
                    </a:lnTo>
                    <a:lnTo>
                      <a:pt x="38" y="186"/>
                    </a:lnTo>
                    <a:lnTo>
                      <a:pt x="41" y="159"/>
                    </a:lnTo>
                    <a:lnTo>
                      <a:pt x="78" y="116"/>
                    </a:lnTo>
                    <a:lnTo>
                      <a:pt x="76" y="87"/>
                    </a:lnTo>
                    <a:lnTo>
                      <a:pt x="100" y="46"/>
                    </a:lnTo>
                    <a:lnTo>
                      <a:pt x="124" y="53"/>
                    </a:lnTo>
                    <a:lnTo>
                      <a:pt x="172" y="17"/>
                    </a:lnTo>
                    <a:lnTo>
                      <a:pt x="181" y="0"/>
                    </a:lnTo>
                    <a:lnTo>
                      <a:pt x="210" y="3"/>
                    </a:lnTo>
                    <a:lnTo>
                      <a:pt x="225" y="43"/>
                    </a:lnTo>
                    <a:lnTo>
                      <a:pt x="238" y="70"/>
                    </a:lnTo>
                    <a:lnTo>
                      <a:pt x="270" y="70"/>
                    </a:lnTo>
                    <a:lnTo>
                      <a:pt x="289" y="46"/>
                    </a:lnTo>
                    <a:lnTo>
                      <a:pt x="317" y="75"/>
                    </a:lnTo>
                    <a:lnTo>
                      <a:pt x="368" y="56"/>
                    </a:lnTo>
                    <a:lnTo>
                      <a:pt x="337" y="132"/>
                    </a:lnTo>
                    <a:lnTo>
                      <a:pt x="317" y="123"/>
                    </a:lnTo>
                    <a:lnTo>
                      <a:pt x="304" y="130"/>
                    </a:lnTo>
                    <a:lnTo>
                      <a:pt x="304" y="136"/>
                    </a:lnTo>
                    <a:lnTo>
                      <a:pt x="318" y="156"/>
                    </a:lnTo>
                    <a:lnTo>
                      <a:pt x="315" y="225"/>
                    </a:lnTo>
                    <a:lnTo>
                      <a:pt x="318" y="247"/>
                    </a:lnTo>
                    <a:lnTo>
                      <a:pt x="315" y="253"/>
                    </a:lnTo>
                    <a:lnTo>
                      <a:pt x="294" y="249"/>
                    </a:lnTo>
                    <a:lnTo>
                      <a:pt x="282" y="263"/>
                    </a:lnTo>
                    <a:lnTo>
                      <a:pt x="292" y="280"/>
                    </a:lnTo>
                    <a:lnTo>
                      <a:pt x="267" y="304"/>
                    </a:lnTo>
                    <a:lnTo>
                      <a:pt x="270" y="313"/>
                    </a:lnTo>
                    <a:lnTo>
                      <a:pt x="246" y="326"/>
                    </a:lnTo>
                    <a:lnTo>
                      <a:pt x="251" y="343"/>
                    </a:lnTo>
                    <a:lnTo>
                      <a:pt x="242" y="353"/>
                    </a:lnTo>
                    <a:lnTo>
                      <a:pt x="210" y="353"/>
                    </a:lnTo>
                    <a:lnTo>
                      <a:pt x="192" y="368"/>
                    </a:lnTo>
                    <a:lnTo>
                      <a:pt x="189" y="375"/>
                    </a:lnTo>
                    <a:lnTo>
                      <a:pt x="205" y="386"/>
                    </a:lnTo>
                    <a:lnTo>
                      <a:pt x="188" y="413"/>
                    </a:lnTo>
                    <a:lnTo>
                      <a:pt x="165" y="442"/>
                    </a:lnTo>
                    <a:lnTo>
                      <a:pt x="157" y="439"/>
                    </a:lnTo>
                    <a:lnTo>
                      <a:pt x="133" y="464"/>
                    </a:lnTo>
                    <a:lnTo>
                      <a:pt x="107" y="406"/>
                    </a:lnTo>
                    <a:lnTo>
                      <a:pt x="83" y="375"/>
                    </a:lnTo>
                    <a:lnTo>
                      <a:pt x="67" y="377"/>
                    </a:lnTo>
                    <a:lnTo>
                      <a:pt x="57" y="368"/>
                    </a:lnTo>
                    <a:lnTo>
                      <a:pt x="0" y="357"/>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4" name="Freeform 5"/>
              <p:cNvSpPr>
                <a:spLocks/>
              </p:cNvSpPr>
              <p:nvPr/>
            </p:nvSpPr>
            <p:spPr bwMode="auto">
              <a:xfrm>
                <a:off x="3179" y="2857"/>
                <a:ext cx="42" cy="25"/>
              </a:xfrm>
              <a:custGeom>
                <a:avLst/>
                <a:gdLst>
                  <a:gd name="T0" fmla="*/ 6 w 72"/>
                  <a:gd name="T1" fmla="*/ 14 h 50"/>
                  <a:gd name="T2" fmla="*/ 30 w 72"/>
                  <a:gd name="T3" fmla="*/ 21 h 50"/>
                  <a:gd name="T4" fmla="*/ 59 w 72"/>
                  <a:gd name="T5" fmla="*/ 0 h 50"/>
                  <a:gd name="T6" fmla="*/ 71 w 72"/>
                  <a:gd name="T7" fmla="*/ 36 h 50"/>
                  <a:gd name="T8" fmla="*/ 42 w 72"/>
                  <a:gd name="T9" fmla="*/ 49 h 50"/>
                  <a:gd name="T10" fmla="*/ 6 w 72"/>
                  <a:gd name="T11" fmla="*/ 47 h 50"/>
                  <a:gd name="T12" fmla="*/ 0 w 72"/>
                  <a:gd name="T13" fmla="*/ 21 h 50"/>
                  <a:gd name="T14" fmla="*/ 6 w 72"/>
                  <a:gd name="T15" fmla="*/ 14 h 50"/>
                  <a:gd name="T16" fmla="*/ 6 w 72"/>
                  <a:gd name="T17" fmla="*/ 14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2"/>
                  <a:gd name="T28" fmla="*/ 0 h 50"/>
                  <a:gd name="T29" fmla="*/ 72 w 72"/>
                  <a:gd name="T30" fmla="*/ 50 h 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2" h="50">
                    <a:moveTo>
                      <a:pt x="6" y="14"/>
                    </a:moveTo>
                    <a:lnTo>
                      <a:pt x="30" y="21"/>
                    </a:lnTo>
                    <a:lnTo>
                      <a:pt x="59" y="0"/>
                    </a:lnTo>
                    <a:lnTo>
                      <a:pt x="71" y="36"/>
                    </a:lnTo>
                    <a:lnTo>
                      <a:pt x="42" y="49"/>
                    </a:lnTo>
                    <a:lnTo>
                      <a:pt x="6" y="47"/>
                    </a:lnTo>
                    <a:lnTo>
                      <a:pt x="0" y="21"/>
                    </a:lnTo>
                    <a:lnTo>
                      <a:pt x="6" y="14"/>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5" name="Freeform 6"/>
              <p:cNvSpPr>
                <a:spLocks/>
              </p:cNvSpPr>
              <p:nvPr/>
            </p:nvSpPr>
            <p:spPr bwMode="auto">
              <a:xfrm>
                <a:off x="3501" y="2666"/>
                <a:ext cx="76" cy="174"/>
              </a:xfrm>
              <a:custGeom>
                <a:avLst/>
                <a:gdLst>
                  <a:gd name="T0" fmla="*/ 128 w 129"/>
                  <a:gd name="T1" fmla="*/ 92 h 338"/>
                  <a:gd name="T2" fmla="*/ 101 w 129"/>
                  <a:gd name="T3" fmla="*/ 239 h 338"/>
                  <a:gd name="T4" fmla="*/ 89 w 129"/>
                  <a:gd name="T5" fmla="*/ 286 h 338"/>
                  <a:gd name="T6" fmla="*/ 89 w 129"/>
                  <a:gd name="T7" fmla="*/ 325 h 338"/>
                  <a:gd name="T8" fmla="*/ 78 w 129"/>
                  <a:gd name="T9" fmla="*/ 337 h 338"/>
                  <a:gd name="T10" fmla="*/ 52 w 129"/>
                  <a:gd name="T11" fmla="*/ 296 h 338"/>
                  <a:gd name="T12" fmla="*/ 23 w 129"/>
                  <a:gd name="T13" fmla="*/ 274 h 338"/>
                  <a:gd name="T14" fmla="*/ 0 w 129"/>
                  <a:gd name="T15" fmla="*/ 209 h 338"/>
                  <a:gd name="T16" fmla="*/ 2 w 129"/>
                  <a:gd name="T17" fmla="*/ 149 h 338"/>
                  <a:gd name="T18" fmla="*/ 44 w 129"/>
                  <a:gd name="T19" fmla="*/ 41 h 338"/>
                  <a:gd name="T20" fmla="*/ 91 w 129"/>
                  <a:gd name="T21" fmla="*/ 0 h 338"/>
                  <a:gd name="T22" fmla="*/ 121 w 129"/>
                  <a:gd name="T23" fmla="*/ 14 h 338"/>
                  <a:gd name="T24" fmla="*/ 128 w 129"/>
                  <a:gd name="T25" fmla="*/ 92 h 338"/>
                  <a:gd name="T26" fmla="*/ 128 w 129"/>
                  <a:gd name="T27" fmla="*/ 92 h 3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9"/>
                  <a:gd name="T43" fmla="*/ 0 h 338"/>
                  <a:gd name="T44" fmla="*/ 129 w 129"/>
                  <a:gd name="T45" fmla="*/ 338 h 3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9" h="338">
                    <a:moveTo>
                      <a:pt x="128" y="92"/>
                    </a:moveTo>
                    <a:lnTo>
                      <a:pt x="101" y="239"/>
                    </a:lnTo>
                    <a:lnTo>
                      <a:pt x="89" y="286"/>
                    </a:lnTo>
                    <a:lnTo>
                      <a:pt x="89" y="325"/>
                    </a:lnTo>
                    <a:lnTo>
                      <a:pt x="78" y="337"/>
                    </a:lnTo>
                    <a:lnTo>
                      <a:pt x="52" y="296"/>
                    </a:lnTo>
                    <a:lnTo>
                      <a:pt x="23" y="274"/>
                    </a:lnTo>
                    <a:lnTo>
                      <a:pt x="0" y="209"/>
                    </a:lnTo>
                    <a:lnTo>
                      <a:pt x="2" y="149"/>
                    </a:lnTo>
                    <a:lnTo>
                      <a:pt x="44" y="41"/>
                    </a:lnTo>
                    <a:lnTo>
                      <a:pt x="91" y="0"/>
                    </a:lnTo>
                    <a:lnTo>
                      <a:pt x="121" y="14"/>
                    </a:lnTo>
                    <a:lnTo>
                      <a:pt x="128" y="92"/>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6" name="Freeform 7"/>
              <p:cNvSpPr>
                <a:spLocks/>
              </p:cNvSpPr>
              <p:nvPr/>
            </p:nvSpPr>
            <p:spPr bwMode="auto">
              <a:xfrm>
                <a:off x="2963" y="2711"/>
                <a:ext cx="379" cy="282"/>
              </a:xfrm>
              <a:custGeom>
                <a:avLst/>
                <a:gdLst>
                  <a:gd name="T0" fmla="*/ 189 w 648"/>
                  <a:gd name="T1" fmla="*/ 79 h 546"/>
                  <a:gd name="T2" fmla="*/ 198 w 648"/>
                  <a:gd name="T3" fmla="*/ 43 h 546"/>
                  <a:gd name="T4" fmla="*/ 257 w 648"/>
                  <a:gd name="T5" fmla="*/ 64 h 546"/>
                  <a:gd name="T6" fmla="*/ 255 w 648"/>
                  <a:gd name="T7" fmla="*/ 35 h 546"/>
                  <a:gd name="T8" fmla="*/ 281 w 648"/>
                  <a:gd name="T9" fmla="*/ 4 h 546"/>
                  <a:gd name="T10" fmla="*/ 346 w 648"/>
                  <a:gd name="T11" fmla="*/ 0 h 546"/>
                  <a:gd name="T12" fmla="*/ 406 w 648"/>
                  <a:gd name="T13" fmla="*/ 6 h 546"/>
                  <a:gd name="T14" fmla="*/ 401 w 648"/>
                  <a:gd name="T15" fmla="*/ 40 h 546"/>
                  <a:gd name="T16" fmla="*/ 379 w 648"/>
                  <a:gd name="T17" fmla="*/ 81 h 546"/>
                  <a:gd name="T18" fmla="*/ 480 w 648"/>
                  <a:gd name="T19" fmla="*/ 55 h 546"/>
                  <a:gd name="T20" fmla="*/ 520 w 648"/>
                  <a:gd name="T21" fmla="*/ 64 h 546"/>
                  <a:gd name="T22" fmla="*/ 513 w 648"/>
                  <a:gd name="T23" fmla="*/ 33 h 546"/>
                  <a:gd name="T24" fmla="*/ 580 w 648"/>
                  <a:gd name="T25" fmla="*/ 53 h 546"/>
                  <a:gd name="T26" fmla="*/ 620 w 648"/>
                  <a:gd name="T27" fmla="*/ 81 h 546"/>
                  <a:gd name="T28" fmla="*/ 628 w 648"/>
                  <a:gd name="T29" fmla="*/ 152 h 546"/>
                  <a:gd name="T30" fmla="*/ 600 w 648"/>
                  <a:gd name="T31" fmla="*/ 185 h 546"/>
                  <a:gd name="T32" fmla="*/ 544 w 648"/>
                  <a:gd name="T33" fmla="*/ 233 h 546"/>
                  <a:gd name="T34" fmla="*/ 515 w 648"/>
                  <a:gd name="T35" fmla="*/ 243 h 546"/>
                  <a:gd name="T36" fmla="*/ 502 w 648"/>
                  <a:gd name="T37" fmla="*/ 250 h 546"/>
                  <a:gd name="T38" fmla="*/ 456 w 648"/>
                  <a:gd name="T39" fmla="*/ 265 h 546"/>
                  <a:gd name="T40" fmla="*/ 421 w 648"/>
                  <a:gd name="T41" fmla="*/ 269 h 546"/>
                  <a:gd name="T42" fmla="*/ 334 w 648"/>
                  <a:gd name="T43" fmla="*/ 258 h 546"/>
                  <a:gd name="T44" fmla="*/ 344 w 648"/>
                  <a:gd name="T45" fmla="*/ 320 h 546"/>
                  <a:gd name="T46" fmla="*/ 289 w 648"/>
                  <a:gd name="T47" fmla="*/ 361 h 546"/>
                  <a:gd name="T48" fmla="*/ 233 w 648"/>
                  <a:gd name="T49" fmla="*/ 380 h 546"/>
                  <a:gd name="T50" fmla="*/ 167 w 648"/>
                  <a:gd name="T51" fmla="*/ 406 h 546"/>
                  <a:gd name="T52" fmla="*/ 62 w 648"/>
                  <a:gd name="T53" fmla="*/ 455 h 546"/>
                  <a:gd name="T54" fmla="*/ 78 w 648"/>
                  <a:gd name="T55" fmla="*/ 525 h 546"/>
                  <a:gd name="T56" fmla="*/ 29 w 648"/>
                  <a:gd name="T57" fmla="*/ 542 h 546"/>
                  <a:gd name="T58" fmla="*/ 5 w 648"/>
                  <a:gd name="T59" fmla="*/ 445 h 546"/>
                  <a:gd name="T60" fmla="*/ 27 w 648"/>
                  <a:gd name="T61" fmla="*/ 390 h 546"/>
                  <a:gd name="T62" fmla="*/ 53 w 648"/>
                  <a:gd name="T63" fmla="*/ 364 h 546"/>
                  <a:gd name="T64" fmla="*/ 86 w 648"/>
                  <a:gd name="T65" fmla="*/ 318 h 546"/>
                  <a:gd name="T66" fmla="*/ 134 w 648"/>
                  <a:gd name="T67" fmla="*/ 225 h 546"/>
                  <a:gd name="T68" fmla="*/ 172 w 648"/>
                  <a:gd name="T69" fmla="*/ 154 h 546"/>
                  <a:gd name="T70" fmla="*/ 172 w 648"/>
                  <a:gd name="T71" fmla="*/ 93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8"/>
                  <a:gd name="T109" fmla="*/ 0 h 546"/>
                  <a:gd name="T110" fmla="*/ 648 w 648"/>
                  <a:gd name="T111" fmla="*/ 546 h 5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7" name="Freeform 8"/>
              <p:cNvSpPr>
                <a:spLocks/>
              </p:cNvSpPr>
              <p:nvPr/>
            </p:nvSpPr>
            <p:spPr bwMode="auto">
              <a:xfrm>
                <a:off x="2676" y="2684"/>
                <a:ext cx="395" cy="251"/>
              </a:xfrm>
              <a:custGeom>
                <a:avLst/>
                <a:gdLst>
                  <a:gd name="T0" fmla="*/ 30 w 673"/>
                  <a:gd name="T1" fmla="*/ 189 h 490"/>
                  <a:gd name="T2" fmla="*/ 74 w 673"/>
                  <a:gd name="T3" fmla="*/ 170 h 490"/>
                  <a:gd name="T4" fmla="*/ 145 w 673"/>
                  <a:gd name="T5" fmla="*/ 187 h 490"/>
                  <a:gd name="T6" fmla="*/ 157 w 673"/>
                  <a:gd name="T7" fmla="*/ 156 h 490"/>
                  <a:gd name="T8" fmla="*/ 256 w 673"/>
                  <a:gd name="T9" fmla="*/ 119 h 490"/>
                  <a:gd name="T10" fmla="*/ 334 w 673"/>
                  <a:gd name="T11" fmla="*/ 97 h 490"/>
                  <a:gd name="T12" fmla="*/ 368 w 673"/>
                  <a:gd name="T13" fmla="*/ 105 h 490"/>
                  <a:gd name="T14" fmla="*/ 394 w 673"/>
                  <a:gd name="T15" fmla="*/ 86 h 490"/>
                  <a:gd name="T16" fmla="*/ 405 w 673"/>
                  <a:gd name="T17" fmla="*/ 66 h 490"/>
                  <a:gd name="T18" fmla="*/ 437 w 673"/>
                  <a:gd name="T19" fmla="*/ 42 h 490"/>
                  <a:gd name="T20" fmla="*/ 482 w 673"/>
                  <a:gd name="T21" fmla="*/ 18 h 490"/>
                  <a:gd name="T22" fmla="*/ 499 w 673"/>
                  <a:gd name="T23" fmla="*/ 40 h 490"/>
                  <a:gd name="T24" fmla="*/ 542 w 673"/>
                  <a:gd name="T25" fmla="*/ 9 h 490"/>
                  <a:gd name="T26" fmla="*/ 587 w 673"/>
                  <a:gd name="T27" fmla="*/ 9 h 490"/>
                  <a:gd name="T28" fmla="*/ 609 w 673"/>
                  <a:gd name="T29" fmla="*/ 44 h 490"/>
                  <a:gd name="T30" fmla="*/ 582 w 673"/>
                  <a:gd name="T31" fmla="*/ 108 h 490"/>
                  <a:gd name="T32" fmla="*/ 582 w 673"/>
                  <a:gd name="T33" fmla="*/ 136 h 490"/>
                  <a:gd name="T34" fmla="*/ 626 w 673"/>
                  <a:gd name="T35" fmla="*/ 158 h 490"/>
                  <a:gd name="T36" fmla="*/ 659 w 673"/>
                  <a:gd name="T37" fmla="*/ 148 h 490"/>
                  <a:gd name="T38" fmla="*/ 659 w 673"/>
                  <a:gd name="T39" fmla="*/ 209 h 490"/>
                  <a:gd name="T40" fmla="*/ 621 w 673"/>
                  <a:gd name="T41" fmla="*/ 280 h 490"/>
                  <a:gd name="T42" fmla="*/ 573 w 673"/>
                  <a:gd name="T43" fmla="*/ 372 h 490"/>
                  <a:gd name="T44" fmla="*/ 540 w 673"/>
                  <a:gd name="T45" fmla="*/ 418 h 490"/>
                  <a:gd name="T46" fmla="*/ 514 w 673"/>
                  <a:gd name="T47" fmla="*/ 445 h 490"/>
                  <a:gd name="T48" fmla="*/ 435 w 673"/>
                  <a:gd name="T49" fmla="*/ 489 h 490"/>
                  <a:gd name="T50" fmla="*/ 374 w 673"/>
                  <a:gd name="T51" fmla="*/ 454 h 490"/>
                  <a:gd name="T52" fmla="*/ 310 w 673"/>
                  <a:gd name="T53" fmla="*/ 487 h 490"/>
                  <a:gd name="T54" fmla="*/ 210 w 673"/>
                  <a:gd name="T55" fmla="*/ 449 h 490"/>
                  <a:gd name="T56" fmla="*/ 214 w 673"/>
                  <a:gd name="T57" fmla="*/ 379 h 490"/>
                  <a:gd name="T58" fmla="*/ 169 w 673"/>
                  <a:gd name="T59" fmla="*/ 363 h 490"/>
                  <a:gd name="T60" fmla="*/ 133 w 673"/>
                  <a:gd name="T61" fmla="*/ 363 h 490"/>
                  <a:gd name="T62" fmla="*/ 116 w 673"/>
                  <a:gd name="T63" fmla="*/ 312 h 490"/>
                  <a:gd name="T64" fmla="*/ 147 w 673"/>
                  <a:gd name="T65" fmla="*/ 304 h 490"/>
                  <a:gd name="T66" fmla="*/ 145 w 673"/>
                  <a:gd name="T67" fmla="*/ 260 h 490"/>
                  <a:gd name="T68" fmla="*/ 57 w 673"/>
                  <a:gd name="T69" fmla="*/ 225 h 490"/>
                  <a:gd name="T70" fmla="*/ 16 w 673"/>
                  <a:gd name="T71" fmla="*/ 225 h 490"/>
                  <a:gd name="T72" fmla="*/ 2 w 673"/>
                  <a:gd name="T73" fmla="*/ 187 h 4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73"/>
                  <a:gd name="T112" fmla="*/ 0 h 490"/>
                  <a:gd name="T113" fmla="*/ 673 w 673"/>
                  <a:gd name="T114" fmla="*/ 490 h 4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73" h="490">
                    <a:moveTo>
                      <a:pt x="2" y="187"/>
                    </a:moveTo>
                    <a:lnTo>
                      <a:pt x="30" y="189"/>
                    </a:lnTo>
                    <a:lnTo>
                      <a:pt x="61" y="161"/>
                    </a:lnTo>
                    <a:lnTo>
                      <a:pt x="74" y="170"/>
                    </a:lnTo>
                    <a:lnTo>
                      <a:pt x="133" y="194"/>
                    </a:lnTo>
                    <a:lnTo>
                      <a:pt x="145" y="187"/>
                    </a:lnTo>
                    <a:lnTo>
                      <a:pt x="147" y="167"/>
                    </a:lnTo>
                    <a:lnTo>
                      <a:pt x="157" y="156"/>
                    </a:lnTo>
                    <a:lnTo>
                      <a:pt x="241" y="101"/>
                    </a:lnTo>
                    <a:lnTo>
                      <a:pt x="256" y="119"/>
                    </a:lnTo>
                    <a:lnTo>
                      <a:pt x="306" y="134"/>
                    </a:lnTo>
                    <a:lnTo>
                      <a:pt x="334" y="97"/>
                    </a:lnTo>
                    <a:lnTo>
                      <a:pt x="348" y="105"/>
                    </a:lnTo>
                    <a:lnTo>
                      <a:pt x="368" y="105"/>
                    </a:lnTo>
                    <a:lnTo>
                      <a:pt x="368" y="95"/>
                    </a:lnTo>
                    <a:lnTo>
                      <a:pt x="394" y="86"/>
                    </a:lnTo>
                    <a:lnTo>
                      <a:pt x="394" y="77"/>
                    </a:lnTo>
                    <a:lnTo>
                      <a:pt x="405" y="66"/>
                    </a:lnTo>
                    <a:lnTo>
                      <a:pt x="411" y="69"/>
                    </a:lnTo>
                    <a:lnTo>
                      <a:pt x="437" y="42"/>
                    </a:lnTo>
                    <a:lnTo>
                      <a:pt x="460" y="48"/>
                    </a:lnTo>
                    <a:lnTo>
                      <a:pt x="482" y="18"/>
                    </a:lnTo>
                    <a:lnTo>
                      <a:pt x="492" y="42"/>
                    </a:lnTo>
                    <a:lnTo>
                      <a:pt x="499" y="40"/>
                    </a:lnTo>
                    <a:lnTo>
                      <a:pt x="534" y="6"/>
                    </a:lnTo>
                    <a:lnTo>
                      <a:pt x="542" y="9"/>
                    </a:lnTo>
                    <a:lnTo>
                      <a:pt x="558" y="0"/>
                    </a:lnTo>
                    <a:lnTo>
                      <a:pt x="587" y="9"/>
                    </a:lnTo>
                    <a:lnTo>
                      <a:pt x="587" y="40"/>
                    </a:lnTo>
                    <a:lnTo>
                      <a:pt x="609" y="44"/>
                    </a:lnTo>
                    <a:lnTo>
                      <a:pt x="602" y="74"/>
                    </a:lnTo>
                    <a:lnTo>
                      <a:pt x="582" y="108"/>
                    </a:lnTo>
                    <a:lnTo>
                      <a:pt x="573" y="136"/>
                    </a:lnTo>
                    <a:lnTo>
                      <a:pt x="582" y="136"/>
                    </a:lnTo>
                    <a:lnTo>
                      <a:pt x="606" y="115"/>
                    </a:lnTo>
                    <a:lnTo>
                      <a:pt x="626" y="158"/>
                    </a:lnTo>
                    <a:lnTo>
                      <a:pt x="642" y="148"/>
                    </a:lnTo>
                    <a:lnTo>
                      <a:pt x="659" y="148"/>
                    </a:lnTo>
                    <a:lnTo>
                      <a:pt x="672" y="192"/>
                    </a:lnTo>
                    <a:lnTo>
                      <a:pt x="659" y="209"/>
                    </a:lnTo>
                    <a:lnTo>
                      <a:pt x="661" y="228"/>
                    </a:lnTo>
                    <a:lnTo>
                      <a:pt x="621" y="280"/>
                    </a:lnTo>
                    <a:lnTo>
                      <a:pt x="624" y="332"/>
                    </a:lnTo>
                    <a:lnTo>
                      <a:pt x="573" y="372"/>
                    </a:lnTo>
                    <a:lnTo>
                      <a:pt x="569" y="406"/>
                    </a:lnTo>
                    <a:lnTo>
                      <a:pt x="540" y="418"/>
                    </a:lnTo>
                    <a:lnTo>
                      <a:pt x="542" y="438"/>
                    </a:lnTo>
                    <a:lnTo>
                      <a:pt x="514" y="445"/>
                    </a:lnTo>
                    <a:lnTo>
                      <a:pt x="492" y="480"/>
                    </a:lnTo>
                    <a:lnTo>
                      <a:pt x="435" y="489"/>
                    </a:lnTo>
                    <a:lnTo>
                      <a:pt x="405" y="467"/>
                    </a:lnTo>
                    <a:lnTo>
                      <a:pt x="374" y="454"/>
                    </a:lnTo>
                    <a:lnTo>
                      <a:pt x="344" y="485"/>
                    </a:lnTo>
                    <a:lnTo>
                      <a:pt x="310" y="487"/>
                    </a:lnTo>
                    <a:lnTo>
                      <a:pt x="280" y="489"/>
                    </a:lnTo>
                    <a:lnTo>
                      <a:pt x="210" y="449"/>
                    </a:lnTo>
                    <a:lnTo>
                      <a:pt x="197" y="414"/>
                    </a:lnTo>
                    <a:lnTo>
                      <a:pt x="214" y="379"/>
                    </a:lnTo>
                    <a:lnTo>
                      <a:pt x="195" y="363"/>
                    </a:lnTo>
                    <a:lnTo>
                      <a:pt x="169" y="363"/>
                    </a:lnTo>
                    <a:lnTo>
                      <a:pt x="162" y="357"/>
                    </a:lnTo>
                    <a:lnTo>
                      <a:pt x="133" y="363"/>
                    </a:lnTo>
                    <a:lnTo>
                      <a:pt x="105" y="344"/>
                    </a:lnTo>
                    <a:lnTo>
                      <a:pt x="116" y="312"/>
                    </a:lnTo>
                    <a:lnTo>
                      <a:pt x="138" y="310"/>
                    </a:lnTo>
                    <a:lnTo>
                      <a:pt x="147" y="304"/>
                    </a:lnTo>
                    <a:lnTo>
                      <a:pt x="153" y="276"/>
                    </a:lnTo>
                    <a:lnTo>
                      <a:pt x="145" y="260"/>
                    </a:lnTo>
                    <a:lnTo>
                      <a:pt x="70" y="247"/>
                    </a:lnTo>
                    <a:lnTo>
                      <a:pt x="57" y="225"/>
                    </a:lnTo>
                    <a:lnTo>
                      <a:pt x="35" y="225"/>
                    </a:lnTo>
                    <a:lnTo>
                      <a:pt x="16" y="225"/>
                    </a:lnTo>
                    <a:lnTo>
                      <a:pt x="0" y="201"/>
                    </a:lnTo>
                    <a:lnTo>
                      <a:pt x="2" y="187"/>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8" name="Freeform 9"/>
              <p:cNvSpPr>
                <a:spLocks/>
              </p:cNvSpPr>
              <p:nvPr/>
            </p:nvSpPr>
            <p:spPr bwMode="auto">
              <a:xfrm>
                <a:off x="2913" y="3000"/>
                <a:ext cx="126" cy="102"/>
              </a:xfrm>
              <a:custGeom>
                <a:avLst/>
                <a:gdLst>
                  <a:gd name="T0" fmla="*/ 213 w 214"/>
                  <a:gd name="T1" fmla="*/ 34 h 199"/>
                  <a:gd name="T2" fmla="*/ 174 w 214"/>
                  <a:gd name="T3" fmla="*/ 105 h 199"/>
                  <a:gd name="T4" fmla="*/ 174 w 214"/>
                  <a:gd name="T5" fmla="*/ 134 h 199"/>
                  <a:gd name="T6" fmla="*/ 95 w 214"/>
                  <a:gd name="T7" fmla="*/ 198 h 199"/>
                  <a:gd name="T8" fmla="*/ 14 w 214"/>
                  <a:gd name="T9" fmla="*/ 171 h 199"/>
                  <a:gd name="T10" fmla="*/ 0 w 214"/>
                  <a:gd name="T11" fmla="*/ 111 h 199"/>
                  <a:gd name="T12" fmla="*/ 4 w 214"/>
                  <a:gd name="T13" fmla="*/ 85 h 199"/>
                  <a:gd name="T14" fmla="*/ 47 w 214"/>
                  <a:gd name="T15" fmla="*/ 41 h 199"/>
                  <a:gd name="T16" fmla="*/ 62 w 214"/>
                  <a:gd name="T17" fmla="*/ 28 h 199"/>
                  <a:gd name="T18" fmla="*/ 135 w 214"/>
                  <a:gd name="T19" fmla="*/ 14 h 199"/>
                  <a:gd name="T20" fmla="*/ 167 w 214"/>
                  <a:gd name="T21" fmla="*/ 12 h 199"/>
                  <a:gd name="T22" fmla="*/ 178 w 214"/>
                  <a:gd name="T23" fmla="*/ 0 h 199"/>
                  <a:gd name="T24" fmla="*/ 202 w 214"/>
                  <a:gd name="T25" fmla="*/ 5 h 199"/>
                  <a:gd name="T26" fmla="*/ 213 w 214"/>
                  <a:gd name="T27" fmla="*/ 34 h 199"/>
                  <a:gd name="T28" fmla="*/ 213 w 214"/>
                  <a:gd name="T29" fmla="*/ 34 h 1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4"/>
                  <a:gd name="T46" fmla="*/ 0 h 199"/>
                  <a:gd name="T47" fmla="*/ 214 w 214"/>
                  <a:gd name="T48" fmla="*/ 199 h 1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4" h="199">
                    <a:moveTo>
                      <a:pt x="213" y="34"/>
                    </a:moveTo>
                    <a:lnTo>
                      <a:pt x="174" y="105"/>
                    </a:lnTo>
                    <a:lnTo>
                      <a:pt x="174" y="134"/>
                    </a:lnTo>
                    <a:lnTo>
                      <a:pt x="95" y="198"/>
                    </a:lnTo>
                    <a:lnTo>
                      <a:pt x="14" y="171"/>
                    </a:lnTo>
                    <a:lnTo>
                      <a:pt x="0" y="111"/>
                    </a:lnTo>
                    <a:lnTo>
                      <a:pt x="4" y="85"/>
                    </a:lnTo>
                    <a:lnTo>
                      <a:pt x="47" y="41"/>
                    </a:lnTo>
                    <a:lnTo>
                      <a:pt x="62" y="28"/>
                    </a:lnTo>
                    <a:lnTo>
                      <a:pt x="135" y="14"/>
                    </a:lnTo>
                    <a:lnTo>
                      <a:pt x="167" y="12"/>
                    </a:lnTo>
                    <a:lnTo>
                      <a:pt x="178" y="0"/>
                    </a:lnTo>
                    <a:lnTo>
                      <a:pt x="202" y="5"/>
                    </a:lnTo>
                    <a:lnTo>
                      <a:pt x="213" y="34"/>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9" name="Freeform 10"/>
              <p:cNvSpPr>
                <a:spLocks/>
              </p:cNvSpPr>
              <p:nvPr/>
            </p:nvSpPr>
            <p:spPr bwMode="auto">
              <a:xfrm>
                <a:off x="2315" y="2550"/>
                <a:ext cx="452" cy="415"/>
              </a:xfrm>
              <a:custGeom>
                <a:avLst/>
                <a:gdLst>
                  <a:gd name="T0" fmla="*/ 675 w 773"/>
                  <a:gd name="T1" fmla="*/ 125 h 806"/>
                  <a:gd name="T2" fmla="*/ 623 w 773"/>
                  <a:gd name="T3" fmla="*/ 139 h 806"/>
                  <a:gd name="T4" fmla="*/ 599 w 773"/>
                  <a:gd name="T5" fmla="*/ 99 h 806"/>
                  <a:gd name="T6" fmla="*/ 587 w 773"/>
                  <a:gd name="T7" fmla="*/ 70 h 806"/>
                  <a:gd name="T8" fmla="*/ 548 w 773"/>
                  <a:gd name="T9" fmla="*/ 72 h 806"/>
                  <a:gd name="T10" fmla="*/ 529 w 773"/>
                  <a:gd name="T11" fmla="*/ 105 h 806"/>
                  <a:gd name="T12" fmla="*/ 529 w 773"/>
                  <a:gd name="T13" fmla="*/ 141 h 806"/>
                  <a:gd name="T14" fmla="*/ 482 w 773"/>
                  <a:gd name="T15" fmla="*/ 279 h 806"/>
                  <a:gd name="T16" fmla="*/ 443 w 773"/>
                  <a:gd name="T17" fmla="*/ 289 h 806"/>
                  <a:gd name="T18" fmla="*/ 371 w 773"/>
                  <a:gd name="T19" fmla="*/ 308 h 806"/>
                  <a:gd name="T20" fmla="*/ 263 w 773"/>
                  <a:gd name="T21" fmla="*/ 139 h 806"/>
                  <a:gd name="T22" fmla="*/ 227 w 773"/>
                  <a:gd name="T23" fmla="*/ 112 h 806"/>
                  <a:gd name="T24" fmla="*/ 219 w 773"/>
                  <a:gd name="T25" fmla="*/ 72 h 806"/>
                  <a:gd name="T26" fmla="*/ 167 w 773"/>
                  <a:gd name="T27" fmla="*/ 99 h 806"/>
                  <a:gd name="T28" fmla="*/ 144 w 773"/>
                  <a:gd name="T29" fmla="*/ 0 h 806"/>
                  <a:gd name="T30" fmla="*/ 107 w 773"/>
                  <a:gd name="T31" fmla="*/ 40 h 806"/>
                  <a:gd name="T32" fmla="*/ 103 w 773"/>
                  <a:gd name="T33" fmla="*/ 101 h 806"/>
                  <a:gd name="T34" fmla="*/ 79 w 773"/>
                  <a:gd name="T35" fmla="*/ 90 h 806"/>
                  <a:gd name="T36" fmla="*/ 79 w 773"/>
                  <a:gd name="T37" fmla="*/ 163 h 806"/>
                  <a:gd name="T38" fmla="*/ 107 w 773"/>
                  <a:gd name="T39" fmla="*/ 172 h 806"/>
                  <a:gd name="T40" fmla="*/ 105 w 773"/>
                  <a:gd name="T41" fmla="*/ 329 h 806"/>
                  <a:gd name="T42" fmla="*/ 17 w 773"/>
                  <a:gd name="T43" fmla="*/ 433 h 806"/>
                  <a:gd name="T44" fmla="*/ 0 w 773"/>
                  <a:gd name="T45" fmla="*/ 460 h 806"/>
                  <a:gd name="T46" fmla="*/ 2 w 773"/>
                  <a:gd name="T47" fmla="*/ 522 h 806"/>
                  <a:gd name="T48" fmla="*/ 50 w 773"/>
                  <a:gd name="T49" fmla="*/ 515 h 806"/>
                  <a:gd name="T50" fmla="*/ 103 w 773"/>
                  <a:gd name="T51" fmla="*/ 536 h 806"/>
                  <a:gd name="T52" fmla="*/ 117 w 773"/>
                  <a:gd name="T53" fmla="*/ 590 h 806"/>
                  <a:gd name="T54" fmla="*/ 160 w 773"/>
                  <a:gd name="T55" fmla="*/ 604 h 806"/>
                  <a:gd name="T56" fmla="*/ 158 w 773"/>
                  <a:gd name="T57" fmla="*/ 638 h 806"/>
                  <a:gd name="T58" fmla="*/ 142 w 773"/>
                  <a:gd name="T59" fmla="*/ 695 h 806"/>
                  <a:gd name="T60" fmla="*/ 172 w 773"/>
                  <a:gd name="T61" fmla="*/ 708 h 806"/>
                  <a:gd name="T62" fmla="*/ 206 w 773"/>
                  <a:gd name="T63" fmla="*/ 734 h 806"/>
                  <a:gd name="T64" fmla="*/ 265 w 773"/>
                  <a:gd name="T65" fmla="*/ 772 h 806"/>
                  <a:gd name="T66" fmla="*/ 323 w 773"/>
                  <a:gd name="T67" fmla="*/ 754 h 806"/>
                  <a:gd name="T68" fmla="*/ 328 w 773"/>
                  <a:gd name="T69" fmla="*/ 792 h 806"/>
                  <a:gd name="T70" fmla="*/ 364 w 773"/>
                  <a:gd name="T71" fmla="*/ 799 h 806"/>
                  <a:gd name="T72" fmla="*/ 381 w 773"/>
                  <a:gd name="T73" fmla="*/ 796 h 806"/>
                  <a:gd name="T74" fmla="*/ 366 w 773"/>
                  <a:gd name="T75" fmla="*/ 696 h 806"/>
                  <a:gd name="T76" fmla="*/ 414 w 773"/>
                  <a:gd name="T77" fmla="*/ 677 h 806"/>
                  <a:gd name="T78" fmla="*/ 443 w 773"/>
                  <a:gd name="T79" fmla="*/ 652 h 806"/>
                  <a:gd name="T80" fmla="*/ 517 w 773"/>
                  <a:gd name="T81" fmla="*/ 650 h 806"/>
                  <a:gd name="T82" fmla="*/ 550 w 773"/>
                  <a:gd name="T83" fmla="*/ 648 h 806"/>
                  <a:gd name="T84" fmla="*/ 579 w 773"/>
                  <a:gd name="T85" fmla="*/ 669 h 806"/>
                  <a:gd name="T86" fmla="*/ 603 w 773"/>
                  <a:gd name="T87" fmla="*/ 640 h 806"/>
                  <a:gd name="T88" fmla="*/ 636 w 773"/>
                  <a:gd name="T89" fmla="*/ 642 h 806"/>
                  <a:gd name="T90" fmla="*/ 680 w 773"/>
                  <a:gd name="T91" fmla="*/ 593 h 806"/>
                  <a:gd name="T92" fmla="*/ 723 w 773"/>
                  <a:gd name="T93" fmla="*/ 602 h 806"/>
                  <a:gd name="T94" fmla="*/ 757 w 773"/>
                  <a:gd name="T95" fmla="*/ 568 h 806"/>
                  <a:gd name="T96" fmla="*/ 772 w 773"/>
                  <a:gd name="T97" fmla="*/ 534 h 806"/>
                  <a:gd name="T98" fmla="*/ 689 w 773"/>
                  <a:gd name="T99" fmla="*/ 505 h 806"/>
                  <a:gd name="T100" fmla="*/ 654 w 773"/>
                  <a:gd name="T101" fmla="*/ 483 h 806"/>
                  <a:gd name="T102" fmla="*/ 618 w 773"/>
                  <a:gd name="T103" fmla="*/ 459 h 806"/>
                  <a:gd name="T104" fmla="*/ 629 w 773"/>
                  <a:gd name="T105" fmla="*/ 392 h 806"/>
                  <a:gd name="T106" fmla="*/ 623 w 773"/>
                  <a:gd name="T107" fmla="*/ 271 h 806"/>
                  <a:gd name="T108" fmla="*/ 558 w 773"/>
                  <a:gd name="T109" fmla="*/ 274 h 806"/>
                  <a:gd name="T110" fmla="*/ 548 w 773"/>
                  <a:gd name="T111" fmla="*/ 231 h 806"/>
                  <a:gd name="T112" fmla="*/ 561 w 773"/>
                  <a:gd name="T113" fmla="*/ 187 h 806"/>
                  <a:gd name="T114" fmla="*/ 599 w 773"/>
                  <a:gd name="T115" fmla="*/ 185 h 806"/>
                  <a:gd name="T116" fmla="*/ 668 w 773"/>
                  <a:gd name="T117" fmla="*/ 185 h 806"/>
                  <a:gd name="T118" fmla="*/ 682 w 773"/>
                  <a:gd name="T119" fmla="*/ 148 h 8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73"/>
                  <a:gd name="T181" fmla="*/ 0 h 806"/>
                  <a:gd name="T182" fmla="*/ 773 w 773"/>
                  <a:gd name="T183" fmla="*/ 806 h 8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73" h="806">
                    <a:moveTo>
                      <a:pt x="682" y="148"/>
                    </a:moveTo>
                    <a:lnTo>
                      <a:pt x="675" y="125"/>
                    </a:lnTo>
                    <a:lnTo>
                      <a:pt x="656" y="119"/>
                    </a:lnTo>
                    <a:lnTo>
                      <a:pt x="623" y="139"/>
                    </a:lnTo>
                    <a:lnTo>
                      <a:pt x="601" y="127"/>
                    </a:lnTo>
                    <a:lnTo>
                      <a:pt x="599" y="99"/>
                    </a:lnTo>
                    <a:lnTo>
                      <a:pt x="587" y="86"/>
                    </a:lnTo>
                    <a:lnTo>
                      <a:pt x="587" y="70"/>
                    </a:lnTo>
                    <a:lnTo>
                      <a:pt x="557" y="64"/>
                    </a:lnTo>
                    <a:lnTo>
                      <a:pt x="548" y="72"/>
                    </a:lnTo>
                    <a:lnTo>
                      <a:pt x="553" y="95"/>
                    </a:lnTo>
                    <a:lnTo>
                      <a:pt x="529" y="105"/>
                    </a:lnTo>
                    <a:lnTo>
                      <a:pt x="522" y="122"/>
                    </a:lnTo>
                    <a:lnTo>
                      <a:pt x="529" y="141"/>
                    </a:lnTo>
                    <a:lnTo>
                      <a:pt x="474" y="204"/>
                    </a:lnTo>
                    <a:lnTo>
                      <a:pt x="482" y="279"/>
                    </a:lnTo>
                    <a:lnTo>
                      <a:pt x="455" y="302"/>
                    </a:lnTo>
                    <a:lnTo>
                      <a:pt x="443" y="289"/>
                    </a:lnTo>
                    <a:lnTo>
                      <a:pt x="390" y="320"/>
                    </a:lnTo>
                    <a:lnTo>
                      <a:pt x="371" y="308"/>
                    </a:lnTo>
                    <a:lnTo>
                      <a:pt x="294" y="161"/>
                    </a:lnTo>
                    <a:lnTo>
                      <a:pt x="263" y="139"/>
                    </a:lnTo>
                    <a:lnTo>
                      <a:pt x="239" y="132"/>
                    </a:lnTo>
                    <a:lnTo>
                      <a:pt x="227" y="112"/>
                    </a:lnTo>
                    <a:lnTo>
                      <a:pt x="241" y="90"/>
                    </a:lnTo>
                    <a:lnTo>
                      <a:pt x="219" y="72"/>
                    </a:lnTo>
                    <a:lnTo>
                      <a:pt x="193" y="95"/>
                    </a:lnTo>
                    <a:lnTo>
                      <a:pt x="167" y="99"/>
                    </a:lnTo>
                    <a:lnTo>
                      <a:pt x="148" y="19"/>
                    </a:lnTo>
                    <a:lnTo>
                      <a:pt x="144" y="0"/>
                    </a:lnTo>
                    <a:lnTo>
                      <a:pt x="117" y="33"/>
                    </a:lnTo>
                    <a:lnTo>
                      <a:pt x="107" y="40"/>
                    </a:lnTo>
                    <a:lnTo>
                      <a:pt x="109" y="90"/>
                    </a:lnTo>
                    <a:lnTo>
                      <a:pt x="103" y="101"/>
                    </a:lnTo>
                    <a:lnTo>
                      <a:pt x="89" y="101"/>
                    </a:lnTo>
                    <a:lnTo>
                      <a:pt x="79" y="90"/>
                    </a:lnTo>
                    <a:lnTo>
                      <a:pt x="65" y="105"/>
                    </a:lnTo>
                    <a:lnTo>
                      <a:pt x="79" y="163"/>
                    </a:lnTo>
                    <a:lnTo>
                      <a:pt x="93" y="163"/>
                    </a:lnTo>
                    <a:lnTo>
                      <a:pt x="107" y="172"/>
                    </a:lnTo>
                    <a:lnTo>
                      <a:pt x="112" y="207"/>
                    </a:lnTo>
                    <a:lnTo>
                      <a:pt x="105" y="329"/>
                    </a:lnTo>
                    <a:lnTo>
                      <a:pt x="21" y="404"/>
                    </a:lnTo>
                    <a:lnTo>
                      <a:pt x="17" y="433"/>
                    </a:lnTo>
                    <a:lnTo>
                      <a:pt x="2" y="445"/>
                    </a:lnTo>
                    <a:lnTo>
                      <a:pt x="0" y="460"/>
                    </a:lnTo>
                    <a:lnTo>
                      <a:pt x="12" y="496"/>
                    </a:lnTo>
                    <a:lnTo>
                      <a:pt x="2" y="522"/>
                    </a:lnTo>
                    <a:lnTo>
                      <a:pt x="9" y="527"/>
                    </a:lnTo>
                    <a:lnTo>
                      <a:pt x="50" y="515"/>
                    </a:lnTo>
                    <a:lnTo>
                      <a:pt x="109" y="512"/>
                    </a:lnTo>
                    <a:lnTo>
                      <a:pt x="103" y="536"/>
                    </a:lnTo>
                    <a:lnTo>
                      <a:pt x="114" y="558"/>
                    </a:lnTo>
                    <a:lnTo>
                      <a:pt x="117" y="590"/>
                    </a:lnTo>
                    <a:lnTo>
                      <a:pt x="124" y="602"/>
                    </a:lnTo>
                    <a:lnTo>
                      <a:pt x="160" y="604"/>
                    </a:lnTo>
                    <a:lnTo>
                      <a:pt x="175" y="616"/>
                    </a:lnTo>
                    <a:lnTo>
                      <a:pt x="158" y="638"/>
                    </a:lnTo>
                    <a:lnTo>
                      <a:pt x="155" y="664"/>
                    </a:lnTo>
                    <a:lnTo>
                      <a:pt x="142" y="695"/>
                    </a:lnTo>
                    <a:lnTo>
                      <a:pt x="151" y="705"/>
                    </a:lnTo>
                    <a:lnTo>
                      <a:pt x="172" y="708"/>
                    </a:lnTo>
                    <a:lnTo>
                      <a:pt x="210" y="722"/>
                    </a:lnTo>
                    <a:lnTo>
                      <a:pt x="206" y="734"/>
                    </a:lnTo>
                    <a:lnTo>
                      <a:pt x="230" y="772"/>
                    </a:lnTo>
                    <a:lnTo>
                      <a:pt x="265" y="772"/>
                    </a:lnTo>
                    <a:lnTo>
                      <a:pt x="309" y="747"/>
                    </a:lnTo>
                    <a:lnTo>
                      <a:pt x="323" y="754"/>
                    </a:lnTo>
                    <a:lnTo>
                      <a:pt x="323" y="770"/>
                    </a:lnTo>
                    <a:lnTo>
                      <a:pt x="328" y="792"/>
                    </a:lnTo>
                    <a:lnTo>
                      <a:pt x="340" y="802"/>
                    </a:lnTo>
                    <a:lnTo>
                      <a:pt x="364" y="799"/>
                    </a:lnTo>
                    <a:lnTo>
                      <a:pt x="373" y="805"/>
                    </a:lnTo>
                    <a:lnTo>
                      <a:pt x="381" y="796"/>
                    </a:lnTo>
                    <a:lnTo>
                      <a:pt x="381" y="761"/>
                    </a:lnTo>
                    <a:lnTo>
                      <a:pt x="366" y="696"/>
                    </a:lnTo>
                    <a:lnTo>
                      <a:pt x="376" y="677"/>
                    </a:lnTo>
                    <a:lnTo>
                      <a:pt x="414" y="677"/>
                    </a:lnTo>
                    <a:lnTo>
                      <a:pt x="423" y="677"/>
                    </a:lnTo>
                    <a:lnTo>
                      <a:pt x="443" y="652"/>
                    </a:lnTo>
                    <a:lnTo>
                      <a:pt x="495" y="670"/>
                    </a:lnTo>
                    <a:lnTo>
                      <a:pt x="517" y="650"/>
                    </a:lnTo>
                    <a:lnTo>
                      <a:pt x="529" y="662"/>
                    </a:lnTo>
                    <a:lnTo>
                      <a:pt x="550" y="648"/>
                    </a:lnTo>
                    <a:lnTo>
                      <a:pt x="570" y="669"/>
                    </a:lnTo>
                    <a:lnTo>
                      <a:pt x="579" y="669"/>
                    </a:lnTo>
                    <a:lnTo>
                      <a:pt x="585" y="657"/>
                    </a:lnTo>
                    <a:lnTo>
                      <a:pt x="603" y="640"/>
                    </a:lnTo>
                    <a:lnTo>
                      <a:pt x="611" y="646"/>
                    </a:lnTo>
                    <a:lnTo>
                      <a:pt x="636" y="642"/>
                    </a:lnTo>
                    <a:lnTo>
                      <a:pt x="660" y="621"/>
                    </a:lnTo>
                    <a:lnTo>
                      <a:pt x="680" y="593"/>
                    </a:lnTo>
                    <a:lnTo>
                      <a:pt x="709" y="587"/>
                    </a:lnTo>
                    <a:lnTo>
                      <a:pt x="723" y="602"/>
                    </a:lnTo>
                    <a:lnTo>
                      <a:pt x="735" y="571"/>
                    </a:lnTo>
                    <a:lnTo>
                      <a:pt x="757" y="568"/>
                    </a:lnTo>
                    <a:lnTo>
                      <a:pt x="766" y="563"/>
                    </a:lnTo>
                    <a:lnTo>
                      <a:pt x="772" y="534"/>
                    </a:lnTo>
                    <a:lnTo>
                      <a:pt x="763" y="518"/>
                    </a:lnTo>
                    <a:lnTo>
                      <a:pt x="689" y="505"/>
                    </a:lnTo>
                    <a:lnTo>
                      <a:pt x="675" y="483"/>
                    </a:lnTo>
                    <a:lnTo>
                      <a:pt x="654" y="483"/>
                    </a:lnTo>
                    <a:lnTo>
                      <a:pt x="634" y="483"/>
                    </a:lnTo>
                    <a:lnTo>
                      <a:pt x="618" y="459"/>
                    </a:lnTo>
                    <a:lnTo>
                      <a:pt x="620" y="445"/>
                    </a:lnTo>
                    <a:lnTo>
                      <a:pt x="629" y="392"/>
                    </a:lnTo>
                    <a:lnTo>
                      <a:pt x="601" y="363"/>
                    </a:lnTo>
                    <a:lnTo>
                      <a:pt x="623" y="271"/>
                    </a:lnTo>
                    <a:lnTo>
                      <a:pt x="608" y="257"/>
                    </a:lnTo>
                    <a:lnTo>
                      <a:pt x="558" y="274"/>
                    </a:lnTo>
                    <a:lnTo>
                      <a:pt x="548" y="253"/>
                    </a:lnTo>
                    <a:lnTo>
                      <a:pt x="548" y="231"/>
                    </a:lnTo>
                    <a:lnTo>
                      <a:pt x="537" y="221"/>
                    </a:lnTo>
                    <a:lnTo>
                      <a:pt x="561" y="187"/>
                    </a:lnTo>
                    <a:lnTo>
                      <a:pt x="587" y="196"/>
                    </a:lnTo>
                    <a:lnTo>
                      <a:pt x="599" y="185"/>
                    </a:lnTo>
                    <a:lnTo>
                      <a:pt x="647" y="192"/>
                    </a:lnTo>
                    <a:lnTo>
                      <a:pt x="668" y="185"/>
                    </a:lnTo>
                    <a:lnTo>
                      <a:pt x="682" y="148"/>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0" name="Freeform 11"/>
              <p:cNvSpPr>
                <a:spLocks/>
              </p:cNvSpPr>
              <p:nvPr/>
            </p:nvSpPr>
            <p:spPr bwMode="auto">
              <a:xfrm>
                <a:off x="3132" y="2467"/>
                <a:ext cx="238" cy="292"/>
              </a:xfrm>
              <a:custGeom>
                <a:avLst/>
                <a:gdLst>
                  <a:gd name="T0" fmla="*/ 9 w 404"/>
                  <a:gd name="T1" fmla="*/ 124 h 566"/>
                  <a:gd name="T2" fmla="*/ 35 w 404"/>
                  <a:gd name="T3" fmla="*/ 174 h 566"/>
                  <a:gd name="T4" fmla="*/ 37 w 404"/>
                  <a:gd name="T5" fmla="*/ 201 h 566"/>
                  <a:gd name="T6" fmla="*/ 23 w 404"/>
                  <a:gd name="T7" fmla="*/ 227 h 566"/>
                  <a:gd name="T8" fmla="*/ 4 w 404"/>
                  <a:gd name="T9" fmla="*/ 242 h 566"/>
                  <a:gd name="T10" fmla="*/ 0 w 404"/>
                  <a:gd name="T11" fmla="*/ 291 h 566"/>
                  <a:gd name="T12" fmla="*/ 6 w 404"/>
                  <a:gd name="T13" fmla="*/ 298 h 566"/>
                  <a:gd name="T14" fmla="*/ 18 w 404"/>
                  <a:gd name="T15" fmla="*/ 293 h 566"/>
                  <a:gd name="T16" fmla="*/ 23 w 404"/>
                  <a:gd name="T17" fmla="*/ 298 h 566"/>
                  <a:gd name="T18" fmla="*/ 23 w 404"/>
                  <a:gd name="T19" fmla="*/ 329 h 566"/>
                  <a:gd name="T20" fmla="*/ 37 w 404"/>
                  <a:gd name="T21" fmla="*/ 363 h 566"/>
                  <a:gd name="T22" fmla="*/ 52 w 404"/>
                  <a:gd name="T23" fmla="*/ 370 h 566"/>
                  <a:gd name="T24" fmla="*/ 54 w 404"/>
                  <a:gd name="T25" fmla="*/ 423 h 566"/>
                  <a:gd name="T26" fmla="*/ 46 w 404"/>
                  <a:gd name="T27" fmla="*/ 459 h 566"/>
                  <a:gd name="T28" fmla="*/ 54 w 404"/>
                  <a:gd name="T29" fmla="*/ 474 h 566"/>
                  <a:gd name="T30" fmla="*/ 71 w 404"/>
                  <a:gd name="T31" fmla="*/ 491 h 566"/>
                  <a:gd name="T32" fmla="*/ 114 w 404"/>
                  <a:gd name="T33" fmla="*/ 480 h 566"/>
                  <a:gd name="T34" fmla="*/ 123 w 404"/>
                  <a:gd name="T35" fmla="*/ 495 h 566"/>
                  <a:gd name="T36" fmla="*/ 109 w 404"/>
                  <a:gd name="T37" fmla="*/ 514 h 566"/>
                  <a:gd name="T38" fmla="*/ 87 w 404"/>
                  <a:gd name="T39" fmla="*/ 546 h 566"/>
                  <a:gd name="T40" fmla="*/ 87 w 404"/>
                  <a:gd name="T41" fmla="*/ 555 h 566"/>
                  <a:gd name="T42" fmla="*/ 100 w 404"/>
                  <a:gd name="T43" fmla="*/ 565 h 566"/>
                  <a:gd name="T44" fmla="*/ 188 w 404"/>
                  <a:gd name="T45" fmla="*/ 529 h 566"/>
                  <a:gd name="T46" fmla="*/ 219 w 404"/>
                  <a:gd name="T47" fmla="*/ 546 h 566"/>
                  <a:gd name="T48" fmla="*/ 228 w 404"/>
                  <a:gd name="T49" fmla="*/ 538 h 566"/>
                  <a:gd name="T50" fmla="*/ 219 w 404"/>
                  <a:gd name="T51" fmla="*/ 517 h 566"/>
                  <a:gd name="T52" fmla="*/ 221 w 404"/>
                  <a:gd name="T53" fmla="*/ 507 h 566"/>
                  <a:gd name="T54" fmla="*/ 234 w 404"/>
                  <a:gd name="T55" fmla="*/ 425 h 566"/>
                  <a:gd name="T56" fmla="*/ 247 w 404"/>
                  <a:gd name="T57" fmla="*/ 406 h 566"/>
                  <a:gd name="T58" fmla="*/ 254 w 404"/>
                  <a:gd name="T59" fmla="*/ 384 h 566"/>
                  <a:gd name="T60" fmla="*/ 269 w 404"/>
                  <a:gd name="T61" fmla="*/ 350 h 566"/>
                  <a:gd name="T62" fmla="*/ 260 w 404"/>
                  <a:gd name="T63" fmla="*/ 337 h 566"/>
                  <a:gd name="T64" fmla="*/ 262 w 404"/>
                  <a:gd name="T65" fmla="*/ 309 h 566"/>
                  <a:gd name="T66" fmla="*/ 300 w 404"/>
                  <a:gd name="T67" fmla="*/ 266 h 566"/>
                  <a:gd name="T68" fmla="*/ 297 w 404"/>
                  <a:gd name="T69" fmla="*/ 238 h 566"/>
                  <a:gd name="T70" fmla="*/ 321 w 404"/>
                  <a:gd name="T71" fmla="*/ 196 h 566"/>
                  <a:gd name="T72" fmla="*/ 345 w 404"/>
                  <a:gd name="T73" fmla="*/ 203 h 566"/>
                  <a:gd name="T74" fmla="*/ 393 w 404"/>
                  <a:gd name="T75" fmla="*/ 168 h 566"/>
                  <a:gd name="T76" fmla="*/ 403 w 404"/>
                  <a:gd name="T77" fmla="*/ 150 h 566"/>
                  <a:gd name="T78" fmla="*/ 372 w 404"/>
                  <a:gd name="T79" fmla="*/ 93 h 566"/>
                  <a:gd name="T80" fmla="*/ 352 w 404"/>
                  <a:gd name="T81" fmla="*/ 64 h 566"/>
                  <a:gd name="T82" fmla="*/ 367 w 404"/>
                  <a:gd name="T83" fmla="*/ 50 h 566"/>
                  <a:gd name="T84" fmla="*/ 348 w 404"/>
                  <a:gd name="T85" fmla="*/ 33 h 566"/>
                  <a:gd name="T86" fmla="*/ 302 w 404"/>
                  <a:gd name="T87" fmla="*/ 33 h 566"/>
                  <a:gd name="T88" fmla="*/ 281 w 404"/>
                  <a:gd name="T89" fmla="*/ 11 h 566"/>
                  <a:gd name="T90" fmla="*/ 245 w 404"/>
                  <a:gd name="T91" fmla="*/ 48 h 566"/>
                  <a:gd name="T92" fmla="*/ 231 w 404"/>
                  <a:gd name="T93" fmla="*/ 42 h 566"/>
                  <a:gd name="T94" fmla="*/ 247 w 404"/>
                  <a:gd name="T95" fmla="*/ 13 h 566"/>
                  <a:gd name="T96" fmla="*/ 245 w 404"/>
                  <a:gd name="T97" fmla="*/ 4 h 566"/>
                  <a:gd name="T98" fmla="*/ 231 w 404"/>
                  <a:gd name="T99" fmla="*/ 0 h 566"/>
                  <a:gd name="T100" fmla="*/ 188 w 404"/>
                  <a:gd name="T101" fmla="*/ 24 h 566"/>
                  <a:gd name="T102" fmla="*/ 152 w 404"/>
                  <a:gd name="T103" fmla="*/ 35 h 566"/>
                  <a:gd name="T104" fmla="*/ 124 w 404"/>
                  <a:gd name="T105" fmla="*/ 33 h 566"/>
                  <a:gd name="T106" fmla="*/ 63 w 404"/>
                  <a:gd name="T107" fmla="*/ 90 h 566"/>
                  <a:gd name="T108" fmla="*/ 30 w 404"/>
                  <a:gd name="T109" fmla="*/ 101 h 566"/>
                  <a:gd name="T110" fmla="*/ 9 w 404"/>
                  <a:gd name="T111" fmla="*/ 124 h 566"/>
                  <a:gd name="T112" fmla="*/ 9 w 404"/>
                  <a:gd name="T113" fmla="*/ 124 h 5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4"/>
                  <a:gd name="T172" fmla="*/ 0 h 566"/>
                  <a:gd name="T173" fmla="*/ 404 w 404"/>
                  <a:gd name="T174" fmla="*/ 566 h 5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4" h="566">
                    <a:moveTo>
                      <a:pt x="9" y="124"/>
                    </a:moveTo>
                    <a:lnTo>
                      <a:pt x="35" y="174"/>
                    </a:lnTo>
                    <a:lnTo>
                      <a:pt x="37" y="201"/>
                    </a:lnTo>
                    <a:lnTo>
                      <a:pt x="23" y="227"/>
                    </a:lnTo>
                    <a:lnTo>
                      <a:pt x="4" y="242"/>
                    </a:lnTo>
                    <a:lnTo>
                      <a:pt x="0" y="291"/>
                    </a:lnTo>
                    <a:lnTo>
                      <a:pt x="6" y="298"/>
                    </a:lnTo>
                    <a:lnTo>
                      <a:pt x="18" y="293"/>
                    </a:lnTo>
                    <a:lnTo>
                      <a:pt x="23" y="298"/>
                    </a:lnTo>
                    <a:lnTo>
                      <a:pt x="23" y="329"/>
                    </a:lnTo>
                    <a:lnTo>
                      <a:pt x="37" y="363"/>
                    </a:lnTo>
                    <a:lnTo>
                      <a:pt x="52" y="370"/>
                    </a:lnTo>
                    <a:lnTo>
                      <a:pt x="54" y="423"/>
                    </a:lnTo>
                    <a:lnTo>
                      <a:pt x="46" y="459"/>
                    </a:lnTo>
                    <a:lnTo>
                      <a:pt x="54" y="474"/>
                    </a:lnTo>
                    <a:lnTo>
                      <a:pt x="71" y="491"/>
                    </a:lnTo>
                    <a:lnTo>
                      <a:pt x="114" y="480"/>
                    </a:lnTo>
                    <a:lnTo>
                      <a:pt x="123" y="495"/>
                    </a:lnTo>
                    <a:lnTo>
                      <a:pt x="109" y="514"/>
                    </a:lnTo>
                    <a:lnTo>
                      <a:pt x="87" y="546"/>
                    </a:lnTo>
                    <a:lnTo>
                      <a:pt x="87" y="555"/>
                    </a:lnTo>
                    <a:lnTo>
                      <a:pt x="100" y="565"/>
                    </a:lnTo>
                    <a:lnTo>
                      <a:pt x="188" y="529"/>
                    </a:lnTo>
                    <a:lnTo>
                      <a:pt x="219" y="546"/>
                    </a:lnTo>
                    <a:lnTo>
                      <a:pt x="228" y="538"/>
                    </a:lnTo>
                    <a:lnTo>
                      <a:pt x="219" y="517"/>
                    </a:lnTo>
                    <a:lnTo>
                      <a:pt x="221" y="507"/>
                    </a:lnTo>
                    <a:lnTo>
                      <a:pt x="234" y="425"/>
                    </a:lnTo>
                    <a:lnTo>
                      <a:pt x="247" y="406"/>
                    </a:lnTo>
                    <a:lnTo>
                      <a:pt x="254" y="384"/>
                    </a:lnTo>
                    <a:lnTo>
                      <a:pt x="269" y="350"/>
                    </a:lnTo>
                    <a:lnTo>
                      <a:pt x="260" y="337"/>
                    </a:lnTo>
                    <a:lnTo>
                      <a:pt x="262" y="309"/>
                    </a:lnTo>
                    <a:lnTo>
                      <a:pt x="300" y="266"/>
                    </a:lnTo>
                    <a:lnTo>
                      <a:pt x="297" y="238"/>
                    </a:lnTo>
                    <a:lnTo>
                      <a:pt x="321" y="196"/>
                    </a:lnTo>
                    <a:lnTo>
                      <a:pt x="345" y="203"/>
                    </a:lnTo>
                    <a:lnTo>
                      <a:pt x="393" y="168"/>
                    </a:lnTo>
                    <a:lnTo>
                      <a:pt x="403" y="150"/>
                    </a:lnTo>
                    <a:lnTo>
                      <a:pt x="372" y="93"/>
                    </a:lnTo>
                    <a:lnTo>
                      <a:pt x="352" y="64"/>
                    </a:lnTo>
                    <a:lnTo>
                      <a:pt x="367" y="50"/>
                    </a:lnTo>
                    <a:lnTo>
                      <a:pt x="348" y="33"/>
                    </a:lnTo>
                    <a:lnTo>
                      <a:pt x="302" y="33"/>
                    </a:lnTo>
                    <a:lnTo>
                      <a:pt x="281" y="11"/>
                    </a:lnTo>
                    <a:lnTo>
                      <a:pt x="245" y="48"/>
                    </a:lnTo>
                    <a:lnTo>
                      <a:pt x="231" y="42"/>
                    </a:lnTo>
                    <a:lnTo>
                      <a:pt x="247" y="13"/>
                    </a:lnTo>
                    <a:lnTo>
                      <a:pt x="245" y="4"/>
                    </a:lnTo>
                    <a:lnTo>
                      <a:pt x="231" y="0"/>
                    </a:lnTo>
                    <a:lnTo>
                      <a:pt x="188" y="24"/>
                    </a:lnTo>
                    <a:lnTo>
                      <a:pt x="152" y="35"/>
                    </a:lnTo>
                    <a:lnTo>
                      <a:pt x="124" y="33"/>
                    </a:lnTo>
                    <a:lnTo>
                      <a:pt x="63" y="90"/>
                    </a:lnTo>
                    <a:lnTo>
                      <a:pt x="30" y="101"/>
                    </a:lnTo>
                    <a:lnTo>
                      <a:pt x="9" y="124"/>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1" name="Freeform 12"/>
              <p:cNvSpPr>
                <a:spLocks/>
              </p:cNvSpPr>
              <p:nvPr/>
            </p:nvSpPr>
            <p:spPr bwMode="auto">
              <a:xfrm>
                <a:off x="2893" y="2495"/>
                <a:ext cx="273" cy="271"/>
              </a:xfrm>
              <a:custGeom>
                <a:avLst/>
                <a:gdLst>
                  <a:gd name="T0" fmla="*/ 398 w 465"/>
                  <a:gd name="T1" fmla="*/ 64 h 524"/>
                  <a:gd name="T2" fmla="*/ 389 w 465"/>
                  <a:gd name="T3" fmla="*/ 19 h 524"/>
                  <a:gd name="T4" fmla="*/ 356 w 465"/>
                  <a:gd name="T5" fmla="*/ 26 h 524"/>
                  <a:gd name="T6" fmla="*/ 330 w 465"/>
                  <a:gd name="T7" fmla="*/ 42 h 524"/>
                  <a:gd name="T8" fmla="*/ 306 w 465"/>
                  <a:gd name="T9" fmla="*/ 24 h 524"/>
                  <a:gd name="T10" fmla="*/ 262 w 465"/>
                  <a:gd name="T11" fmla="*/ 31 h 524"/>
                  <a:gd name="T12" fmla="*/ 126 w 465"/>
                  <a:gd name="T13" fmla="*/ 0 h 524"/>
                  <a:gd name="T14" fmla="*/ 136 w 465"/>
                  <a:gd name="T15" fmla="*/ 35 h 524"/>
                  <a:gd name="T16" fmla="*/ 74 w 465"/>
                  <a:gd name="T17" fmla="*/ 35 h 524"/>
                  <a:gd name="T18" fmla="*/ 21 w 465"/>
                  <a:gd name="T19" fmla="*/ 99 h 524"/>
                  <a:gd name="T20" fmla="*/ 43 w 465"/>
                  <a:gd name="T21" fmla="*/ 249 h 524"/>
                  <a:gd name="T22" fmla="*/ 4 w 465"/>
                  <a:gd name="T23" fmla="*/ 305 h 524"/>
                  <a:gd name="T24" fmla="*/ 57 w 465"/>
                  <a:gd name="T25" fmla="*/ 311 h 524"/>
                  <a:gd name="T26" fmla="*/ 67 w 465"/>
                  <a:gd name="T27" fmla="*/ 406 h 524"/>
                  <a:gd name="T28" fmla="*/ 112 w 465"/>
                  <a:gd name="T29" fmla="*/ 382 h 524"/>
                  <a:gd name="T30" fmla="*/ 129 w 465"/>
                  <a:gd name="T31" fmla="*/ 404 h 524"/>
                  <a:gd name="T32" fmla="*/ 172 w 465"/>
                  <a:gd name="T33" fmla="*/ 373 h 524"/>
                  <a:gd name="T34" fmla="*/ 217 w 465"/>
                  <a:gd name="T35" fmla="*/ 373 h 524"/>
                  <a:gd name="T36" fmla="*/ 238 w 465"/>
                  <a:gd name="T37" fmla="*/ 408 h 524"/>
                  <a:gd name="T38" fmla="*/ 212 w 465"/>
                  <a:gd name="T39" fmla="*/ 472 h 524"/>
                  <a:gd name="T40" fmla="*/ 212 w 465"/>
                  <a:gd name="T41" fmla="*/ 501 h 524"/>
                  <a:gd name="T42" fmla="*/ 256 w 465"/>
                  <a:gd name="T43" fmla="*/ 523 h 524"/>
                  <a:gd name="T44" fmla="*/ 289 w 465"/>
                  <a:gd name="T45" fmla="*/ 512 h 524"/>
                  <a:gd name="T46" fmla="*/ 306 w 465"/>
                  <a:gd name="T47" fmla="*/ 472 h 524"/>
                  <a:gd name="T48" fmla="*/ 337 w 465"/>
                  <a:gd name="T49" fmla="*/ 465 h 524"/>
                  <a:gd name="T50" fmla="*/ 380 w 465"/>
                  <a:gd name="T51" fmla="*/ 470 h 524"/>
                  <a:gd name="T52" fmla="*/ 374 w 465"/>
                  <a:gd name="T53" fmla="*/ 443 h 524"/>
                  <a:gd name="T54" fmla="*/ 440 w 465"/>
                  <a:gd name="T55" fmla="*/ 435 h 524"/>
                  <a:gd name="T56" fmla="*/ 456 w 465"/>
                  <a:gd name="T57" fmla="*/ 404 h 524"/>
                  <a:gd name="T58" fmla="*/ 461 w 465"/>
                  <a:gd name="T59" fmla="*/ 315 h 524"/>
                  <a:gd name="T60" fmla="*/ 433 w 465"/>
                  <a:gd name="T61" fmla="*/ 274 h 524"/>
                  <a:gd name="T62" fmla="*/ 427 w 465"/>
                  <a:gd name="T63" fmla="*/ 238 h 524"/>
                  <a:gd name="T64" fmla="*/ 409 w 465"/>
                  <a:gd name="T65" fmla="*/ 236 h 524"/>
                  <a:gd name="T66" fmla="*/ 433 w 465"/>
                  <a:gd name="T67" fmla="*/ 172 h 524"/>
                  <a:gd name="T68" fmla="*/ 444 w 465"/>
                  <a:gd name="T69" fmla="*/ 119 h 524"/>
                  <a:gd name="T70" fmla="*/ 418 w 465"/>
                  <a:gd name="T71" fmla="*/ 69 h 5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65"/>
                  <a:gd name="T109" fmla="*/ 0 h 524"/>
                  <a:gd name="T110" fmla="*/ 465 w 465"/>
                  <a:gd name="T111" fmla="*/ 524 h 52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65" h="524">
                    <a:moveTo>
                      <a:pt x="418" y="69"/>
                    </a:moveTo>
                    <a:lnTo>
                      <a:pt x="398" y="64"/>
                    </a:lnTo>
                    <a:lnTo>
                      <a:pt x="389" y="50"/>
                    </a:lnTo>
                    <a:lnTo>
                      <a:pt x="389" y="19"/>
                    </a:lnTo>
                    <a:lnTo>
                      <a:pt x="378" y="4"/>
                    </a:lnTo>
                    <a:lnTo>
                      <a:pt x="356" y="26"/>
                    </a:lnTo>
                    <a:lnTo>
                      <a:pt x="346" y="42"/>
                    </a:lnTo>
                    <a:lnTo>
                      <a:pt x="330" y="42"/>
                    </a:lnTo>
                    <a:lnTo>
                      <a:pt x="325" y="18"/>
                    </a:lnTo>
                    <a:lnTo>
                      <a:pt x="306" y="24"/>
                    </a:lnTo>
                    <a:lnTo>
                      <a:pt x="280" y="42"/>
                    </a:lnTo>
                    <a:lnTo>
                      <a:pt x="262" y="31"/>
                    </a:lnTo>
                    <a:lnTo>
                      <a:pt x="227" y="6"/>
                    </a:lnTo>
                    <a:lnTo>
                      <a:pt x="126" y="0"/>
                    </a:lnTo>
                    <a:lnTo>
                      <a:pt x="116" y="11"/>
                    </a:lnTo>
                    <a:lnTo>
                      <a:pt x="136" y="35"/>
                    </a:lnTo>
                    <a:lnTo>
                      <a:pt x="112" y="50"/>
                    </a:lnTo>
                    <a:lnTo>
                      <a:pt x="74" y="35"/>
                    </a:lnTo>
                    <a:lnTo>
                      <a:pt x="35" y="69"/>
                    </a:lnTo>
                    <a:lnTo>
                      <a:pt x="21" y="99"/>
                    </a:lnTo>
                    <a:lnTo>
                      <a:pt x="24" y="172"/>
                    </a:lnTo>
                    <a:lnTo>
                      <a:pt x="43" y="249"/>
                    </a:lnTo>
                    <a:lnTo>
                      <a:pt x="0" y="298"/>
                    </a:lnTo>
                    <a:lnTo>
                      <a:pt x="4" y="305"/>
                    </a:lnTo>
                    <a:lnTo>
                      <a:pt x="43" y="293"/>
                    </a:lnTo>
                    <a:lnTo>
                      <a:pt x="57" y="311"/>
                    </a:lnTo>
                    <a:lnTo>
                      <a:pt x="45" y="366"/>
                    </a:lnTo>
                    <a:lnTo>
                      <a:pt x="67" y="406"/>
                    </a:lnTo>
                    <a:lnTo>
                      <a:pt x="90" y="412"/>
                    </a:lnTo>
                    <a:lnTo>
                      <a:pt x="112" y="382"/>
                    </a:lnTo>
                    <a:lnTo>
                      <a:pt x="122" y="406"/>
                    </a:lnTo>
                    <a:lnTo>
                      <a:pt x="129" y="404"/>
                    </a:lnTo>
                    <a:lnTo>
                      <a:pt x="164" y="370"/>
                    </a:lnTo>
                    <a:lnTo>
                      <a:pt x="172" y="373"/>
                    </a:lnTo>
                    <a:lnTo>
                      <a:pt x="188" y="364"/>
                    </a:lnTo>
                    <a:lnTo>
                      <a:pt x="217" y="373"/>
                    </a:lnTo>
                    <a:lnTo>
                      <a:pt x="217" y="404"/>
                    </a:lnTo>
                    <a:lnTo>
                      <a:pt x="238" y="408"/>
                    </a:lnTo>
                    <a:lnTo>
                      <a:pt x="232" y="438"/>
                    </a:lnTo>
                    <a:lnTo>
                      <a:pt x="212" y="472"/>
                    </a:lnTo>
                    <a:lnTo>
                      <a:pt x="203" y="501"/>
                    </a:lnTo>
                    <a:lnTo>
                      <a:pt x="212" y="501"/>
                    </a:lnTo>
                    <a:lnTo>
                      <a:pt x="236" y="479"/>
                    </a:lnTo>
                    <a:lnTo>
                      <a:pt x="256" y="523"/>
                    </a:lnTo>
                    <a:lnTo>
                      <a:pt x="272" y="512"/>
                    </a:lnTo>
                    <a:lnTo>
                      <a:pt x="289" y="512"/>
                    </a:lnTo>
                    <a:lnTo>
                      <a:pt x="306" y="498"/>
                    </a:lnTo>
                    <a:lnTo>
                      <a:pt x="306" y="472"/>
                    </a:lnTo>
                    <a:lnTo>
                      <a:pt x="315" y="463"/>
                    </a:lnTo>
                    <a:lnTo>
                      <a:pt x="337" y="465"/>
                    </a:lnTo>
                    <a:lnTo>
                      <a:pt x="374" y="483"/>
                    </a:lnTo>
                    <a:lnTo>
                      <a:pt x="380" y="470"/>
                    </a:lnTo>
                    <a:lnTo>
                      <a:pt x="372" y="455"/>
                    </a:lnTo>
                    <a:lnTo>
                      <a:pt x="374" y="443"/>
                    </a:lnTo>
                    <a:lnTo>
                      <a:pt x="398" y="423"/>
                    </a:lnTo>
                    <a:lnTo>
                      <a:pt x="440" y="435"/>
                    </a:lnTo>
                    <a:lnTo>
                      <a:pt x="464" y="419"/>
                    </a:lnTo>
                    <a:lnTo>
                      <a:pt x="456" y="404"/>
                    </a:lnTo>
                    <a:lnTo>
                      <a:pt x="464" y="368"/>
                    </a:lnTo>
                    <a:lnTo>
                      <a:pt x="461" y="315"/>
                    </a:lnTo>
                    <a:lnTo>
                      <a:pt x="446" y="308"/>
                    </a:lnTo>
                    <a:lnTo>
                      <a:pt x="433" y="274"/>
                    </a:lnTo>
                    <a:lnTo>
                      <a:pt x="433" y="243"/>
                    </a:lnTo>
                    <a:lnTo>
                      <a:pt x="427" y="238"/>
                    </a:lnTo>
                    <a:lnTo>
                      <a:pt x="416" y="243"/>
                    </a:lnTo>
                    <a:lnTo>
                      <a:pt x="409" y="236"/>
                    </a:lnTo>
                    <a:lnTo>
                      <a:pt x="413" y="187"/>
                    </a:lnTo>
                    <a:lnTo>
                      <a:pt x="433" y="172"/>
                    </a:lnTo>
                    <a:lnTo>
                      <a:pt x="446" y="146"/>
                    </a:lnTo>
                    <a:lnTo>
                      <a:pt x="444" y="119"/>
                    </a:lnTo>
                    <a:lnTo>
                      <a:pt x="418" y="69"/>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2" name="Freeform 13"/>
              <p:cNvSpPr>
                <a:spLocks/>
              </p:cNvSpPr>
              <p:nvPr/>
            </p:nvSpPr>
            <p:spPr bwMode="auto">
              <a:xfrm>
                <a:off x="2629" y="2548"/>
                <a:ext cx="303" cy="237"/>
              </a:xfrm>
              <a:custGeom>
                <a:avLst/>
                <a:gdLst>
                  <a:gd name="T0" fmla="*/ 145 w 520"/>
                  <a:gd name="T1" fmla="*/ 153 h 459"/>
                  <a:gd name="T2" fmla="*/ 131 w 520"/>
                  <a:gd name="T3" fmla="*/ 190 h 459"/>
                  <a:gd name="T4" fmla="*/ 109 w 520"/>
                  <a:gd name="T5" fmla="*/ 197 h 459"/>
                  <a:gd name="T6" fmla="*/ 61 w 520"/>
                  <a:gd name="T7" fmla="*/ 190 h 459"/>
                  <a:gd name="T8" fmla="*/ 50 w 520"/>
                  <a:gd name="T9" fmla="*/ 201 h 459"/>
                  <a:gd name="T10" fmla="*/ 24 w 520"/>
                  <a:gd name="T11" fmla="*/ 192 h 459"/>
                  <a:gd name="T12" fmla="*/ 0 w 520"/>
                  <a:gd name="T13" fmla="*/ 226 h 459"/>
                  <a:gd name="T14" fmla="*/ 11 w 520"/>
                  <a:gd name="T15" fmla="*/ 236 h 459"/>
                  <a:gd name="T16" fmla="*/ 11 w 520"/>
                  <a:gd name="T17" fmla="*/ 258 h 459"/>
                  <a:gd name="T18" fmla="*/ 21 w 520"/>
                  <a:gd name="T19" fmla="*/ 279 h 459"/>
                  <a:gd name="T20" fmla="*/ 70 w 520"/>
                  <a:gd name="T21" fmla="*/ 263 h 459"/>
                  <a:gd name="T22" fmla="*/ 85 w 520"/>
                  <a:gd name="T23" fmla="*/ 276 h 459"/>
                  <a:gd name="T24" fmla="*/ 64 w 520"/>
                  <a:gd name="T25" fmla="*/ 369 h 459"/>
                  <a:gd name="T26" fmla="*/ 92 w 520"/>
                  <a:gd name="T27" fmla="*/ 398 h 459"/>
                  <a:gd name="T28" fmla="*/ 83 w 520"/>
                  <a:gd name="T29" fmla="*/ 451 h 459"/>
                  <a:gd name="T30" fmla="*/ 112 w 520"/>
                  <a:gd name="T31" fmla="*/ 453 h 459"/>
                  <a:gd name="T32" fmla="*/ 142 w 520"/>
                  <a:gd name="T33" fmla="*/ 424 h 459"/>
                  <a:gd name="T34" fmla="*/ 155 w 520"/>
                  <a:gd name="T35" fmla="*/ 433 h 459"/>
                  <a:gd name="T36" fmla="*/ 214 w 520"/>
                  <a:gd name="T37" fmla="*/ 458 h 459"/>
                  <a:gd name="T38" fmla="*/ 226 w 520"/>
                  <a:gd name="T39" fmla="*/ 451 h 459"/>
                  <a:gd name="T40" fmla="*/ 228 w 520"/>
                  <a:gd name="T41" fmla="*/ 431 h 459"/>
                  <a:gd name="T42" fmla="*/ 238 w 520"/>
                  <a:gd name="T43" fmla="*/ 419 h 459"/>
                  <a:gd name="T44" fmla="*/ 322 w 520"/>
                  <a:gd name="T45" fmla="*/ 364 h 459"/>
                  <a:gd name="T46" fmla="*/ 337 w 520"/>
                  <a:gd name="T47" fmla="*/ 383 h 459"/>
                  <a:gd name="T48" fmla="*/ 387 w 520"/>
                  <a:gd name="T49" fmla="*/ 398 h 459"/>
                  <a:gd name="T50" fmla="*/ 416 w 520"/>
                  <a:gd name="T51" fmla="*/ 361 h 459"/>
                  <a:gd name="T52" fmla="*/ 429 w 520"/>
                  <a:gd name="T53" fmla="*/ 369 h 459"/>
                  <a:gd name="T54" fmla="*/ 449 w 520"/>
                  <a:gd name="T55" fmla="*/ 369 h 459"/>
                  <a:gd name="T56" fmla="*/ 449 w 520"/>
                  <a:gd name="T57" fmla="*/ 358 h 459"/>
                  <a:gd name="T58" fmla="*/ 475 w 520"/>
                  <a:gd name="T59" fmla="*/ 349 h 459"/>
                  <a:gd name="T60" fmla="*/ 475 w 520"/>
                  <a:gd name="T61" fmla="*/ 340 h 459"/>
                  <a:gd name="T62" fmla="*/ 486 w 520"/>
                  <a:gd name="T63" fmla="*/ 329 h 459"/>
                  <a:gd name="T64" fmla="*/ 492 w 520"/>
                  <a:gd name="T65" fmla="*/ 332 h 459"/>
                  <a:gd name="T66" fmla="*/ 519 w 520"/>
                  <a:gd name="T67" fmla="*/ 305 h 459"/>
                  <a:gd name="T68" fmla="*/ 497 w 520"/>
                  <a:gd name="T69" fmla="*/ 265 h 459"/>
                  <a:gd name="T70" fmla="*/ 508 w 520"/>
                  <a:gd name="T71" fmla="*/ 209 h 459"/>
                  <a:gd name="T72" fmla="*/ 494 w 520"/>
                  <a:gd name="T73" fmla="*/ 192 h 459"/>
                  <a:gd name="T74" fmla="*/ 456 w 520"/>
                  <a:gd name="T75" fmla="*/ 204 h 459"/>
                  <a:gd name="T76" fmla="*/ 451 w 520"/>
                  <a:gd name="T77" fmla="*/ 197 h 459"/>
                  <a:gd name="T78" fmla="*/ 494 w 520"/>
                  <a:gd name="T79" fmla="*/ 148 h 459"/>
                  <a:gd name="T80" fmla="*/ 475 w 520"/>
                  <a:gd name="T81" fmla="*/ 71 h 459"/>
                  <a:gd name="T82" fmla="*/ 446 w 520"/>
                  <a:gd name="T83" fmla="*/ 93 h 459"/>
                  <a:gd name="T84" fmla="*/ 420 w 520"/>
                  <a:gd name="T85" fmla="*/ 66 h 459"/>
                  <a:gd name="T86" fmla="*/ 396 w 520"/>
                  <a:gd name="T87" fmla="*/ 33 h 459"/>
                  <a:gd name="T88" fmla="*/ 394 w 520"/>
                  <a:gd name="T89" fmla="*/ 13 h 459"/>
                  <a:gd name="T90" fmla="*/ 377 w 520"/>
                  <a:gd name="T91" fmla="*/ 9 h 459"/>
                  <a:gd name="T92" fmla="*/ 357 w 520"/>
                  <a:gd name="T93" fmla="*/ 16 h 459"/>
                  <a:gd name="T94" fmla="*/ 324 w 520"/>
                  <a:gd name="T95" fmla="*/ 0 h 459"/>
                  <a:gd name="T96" fmla="*/ 308 w 520"/>
                  <a:gd name="T97" fmla="*/ 38 h 459"/>
                  <a:gd name="T98" fmla="*/ 281 w 520"/>
                  <a:gd name="T99" fmla="*/ 40 h 459"/>
                  <a:gd name="T100" fmla="*/ 260 w 520"/>
                  <a:gd name="T101" fmla="*/ 71 h 459"/>
                  <a:gd name="T102" fmla="*/ 248 w 520"/>
                  <a:gd name="T103" fmla="*/ 64 h 459"/>
                  <a:gd name="T104" fmla="*/ 228 w 520"/>
                  <a:gd name="T105" fmla="*/ 71 h 459"/>
                  <a:gd name="T106" fmla="*/ 197 w 520"/>
                  <a:gd name="T107" fmla="*/ 53 h 459"/>
                  <a:gd name="T108" fmla="*/ 173 w 520"/>
                  <a:gd name="T109" fmla="*/ 81 h 459"/>
                  <a:gd name="T110" fmla="*/ 173 w 520"/>
                  <a:gd name="T111" fmla="*/ 95 h 459"/>
                  <a:gd name="T112" fmla="*/ 221 w 520"/>
                  <a:gd name="T113" fmla="*/ 122 h 459"/>
                  <a:gd name="T114" fmla="*/ 232 w 520"/>
                  <a:gd name="T115" fmla="*/ 141 h 459"/>
                  <a:gd name="T116" fmla="*/ 197 w 520"/>
                  <a:gd name="T117" fmla="*/ 154 h 459"/>
                  <a:gd name="T118" fmla="*/ 145 w 520"/>
                  <a:gd name="T119" fmla="*/ 153 h 459"/>
                  <a:gd name="T120" fmla="*/ 145 w 520"/>
                  <a:gd name="T121" fmla="*/ 153 h 4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20"/>
                  <a:gd name="T184" fmla="*/ 0 h 459"/>
                  <a:gd name="T185" fmla="*/ 520 w 520"/>
                  <a:gd name="T186" fmla="*/ 459 h 4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 h="459">
                    <a:moveTo>
                      <a:pt x="145" y="153"/>
                    </a:moveTo>
                    <a:lnTo>
                      <a:pt x="131" y="190"/>
                    </a:lnTo>
                    <a:lnTo>
                      <a:pt x="109" y="197"/>
                    </a:lnTo>
                    <a:lnTo>
                      <a:pt x="61" y="190"/>
                    </a:lnTo>
                    <a:lnTo>
                      <a:pt x="50" y="201"/>
                    </a:lnTo>
                    <a:lnTo>
                      <a:pt x="24" y="192"/>
                    </a:lnTo>
                    <a:lnTo>
                      <a:pt x="0" y="226"/>
                    </a:lnTo>
                    <a:lnTo>
                      <a:pt x="11" y="236"/>
                    </a:lnTo>
                    <a:lnTo>
                      <a:pt x="11" y="258"/>
                    </a:lnTo>
                    <a:lnTo>
                      <a:pt x="21" y="279"/>
                    </a:lnTo>
                    <a:lnTo>
                      <a:pt x="70" y="263"/>
                    </a:lnTo>
                    <a:lnTo>
                      <a:pt x="85" y="276"/>
                    </a:lnTo>
                    <a:lnTo>
                      <a:pt x="64" y="369"/>
                    </a:lnTo>
                    <a:lnTo>
                      <a:pt x="92" y="398"/>
                    </a:lnTo>
                    <a:lnTo>
                      <a:pt x="83" y="451"/>
                    </a:lnTo>
                    <a:lnTo>
                      <a:pt x="112" y="453"/>
                    </a:lnTo>
                    <a:lnTo>
                      <a:pt x="142" y="424"/>
                    </a:lnTo>
                    <a:lnTo>
                      <a:pt x="155" y="433"/>
                    </a:lnTo>
                    <a:lnTo>
                      <a:pt x="214" y="458"/>
                    </a:lnTo>
                    <a:lnTo>
                      <a:pt x="226" y="451"/>
                    </a:lnTo>
                    <a:lnTo>
                      <a:pt x="228" y="431"/>
                    </a:lnTo>
                    <a:lnTo>
                      <a:pt x="238" y="419"/>
                    </a:lnTo>
                    <a:lnTo>
                      <a:pt x="322" y="364"/>
                    </a:lnTo>
                    <a:lnTo>
                      <a:pt x="337" y="383"/>
                    </a:lnTo>
                    <a:lnTo>
                      <a:pt x="387" y="398"/>
                    </a:lnTo>
                    <a:lnTo>
                      <a:pt x="416" y="361"/>
                    </a:lnTo>
                    <a:lnTo>
                      <a:pt x="429" y="369"/>
                    </a:lnTo>
                    <a:lnTo>
                      <a:pt x="449" y="369"/>
                    </a:lnTo>
                    <a:lnTo>
                      <a:pt x="449" y="358"/>
                    </a:lnTo>
                    <a:lnTo>
                      <a:pt x="475" y="349"/>
                    </a:lnTo>
                    <a:lnTo>
                      <a:pt x="475" y="340"/>
                    </a:lnTo>
                    <a:lnTo>
                      <a:pt x="486" y="329"/>
                    </a:lnTo>
                    <a:lnTo>
                      <a:pt x="492" y="332"/>
                    </a:lnTo>
                    <a:lnTo>
                      <a:pt x="519" y="305"/>
                    </a:lnTo>
                    <a:lnTo>
                      <a:pt x="497" y="265"/>
                    </a:lnTo>
                    <a:lnTo>
                      <a:pt x="508" y="209"/>
                    </a:lnTo>
                    <a:lnTo>
                      <a:pt x="494" y="192"/>
                    </a:lnTo>
                    <a:lnTo>
                      <a:pt x="456" y="204"/>
                    </a:lnTo>
                    <a:lnTo>
                      <a:pt x="451" y="197"/>
                    </a:lnTo>
                    <a:lnTo>
                      <a:pt x="494" y="148"/>
                    </a:lnTo>
                    <a:lnTo>
                      <a:pt x="475" y="71"/>
                    </a:lnTo>
                    <a:lnTo>
                      <a:pt x="446" y="93"/>
                    </a:lnTo>
                    <a:lnTo>
                      <a:pt x="420" y="66"/>
                    </a:lnTo>
                    <a:lnTo>
                      <a:pt x="396" y="33"/>
                    </a:lnTo>
                    <a:lnTo>
                      <a:pt x="394" y="13"/>
                    </a:lnTo>
                    <a:lnTo>
                      <a:pt x="377" y="9"/>
                    </a:lnTo>
                    <a:lnTo>
                      <a:pt x="357" y="16"/>
                    </a:lnTo>
                    <a:lnTo>
                      <a:pt x="324" y="0"/>
                    </a:lnTo>
                    <a:lnTo>
                      <a:pt x="308" y="38"/>
                    </a:lnTo>
                    <a:lnTo>
                      <a:pt x="281" y="40"/>
                    </a:lnTo>
                    <a:lnTo>
                      <a:pt x="260" y="71"/>
                    </a:lnTo>
                    <a:lnTo>
                      <a:pt x="248" y="64"/>
                    </a:lnTo>
                    <a:lnTo>
                      <a:pt x="228" y="71"/>
                    </a:lnTo>
                    <a:lnTo>
                      <a:pt x="197" y="53"/>
                    </a:lnTo>
                    <a:lnTo>
                      <a:pt x="173" y="81"/>
                    </a:lnTo>
                    <a:lnTo>
                      <a:pt x="173" y="95"/>
                    </a:lnTo>
                    <a:lnTo>
                      <a:pt x="221" y="122"/>
                    </a:lnTo>
                    <a:lnTo>
                      <a:pt x="232" y="141"/>
                    </a:lnTo>
                    <a:lnTo>
                      <a:pt x="197" y="154"/>
                    </a:lnTo>
                    <a:lnTo>
                      <a:pt x="145" y="153"/>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3" name="Freeform 14"/>
              <p:cNvSpPr>
                <a:spLocks/>
              </p:cNvSpPr>
              <p:nvPr/>
            </p:nvSpPr>
            <p:spPr bwMode="auto">
              <a:xfrm>
                <a:off x="3341" y="2386"/>
                <a:ext cx="190" cy="198"/>
              </a:xfrm>
              <a:custGeom>
                <a:avLst/>
                <a:gdLst>
                  <a:gd name="T0" fmla="*/ 236 w 327"/>
                  <a:gd name="T1" fmla="*/ 361 h 381"/>
                  <a:gd name="T2" fmla="*/ 186 w 327"/>
                  <a:gd name="T3" fmla="*/ 380 h 381"/>
                  <a:gd name="T4" fmla="*/ 157 w 327"/>
                  <a:gd name="T5" fmla="*/ 351 h 381"/>
                  <a:gd name="T6" fmla="*/ 139 w 327"/>
                  <a:gd name="T7" fmla="*/ 375 h 381"/>
                  <a:gd name="T8" fmla="*/ 107 w 327"/>
                  <a:gd name="T9" fmla="*/ 375 h 381"/>
                  <a:gd name="T10" fmla="*/ 93 w 327"/>
                  <a:gd name="T11" fmla="*/ 348 h 381"/>
                  <a:gd name="T12" fmla="*/ 78 w 327"/>
                  <a:gd name="T13" fmla="*/ 308 h 381"/>
                  <a:gd name="T14" fmla="*/ 50 w 327"/>
                  <a:gd name="T15" fmla="*/ 305 h 381"/>
                  <a:gd name="T16" fmla="*/ 19 w 327"/>
                  <a:gd name="T17" fmla="*/ 247 h 381"/>
                  <a:gd name="T18" fmla="*/ 0 w 327"/>
                  <a:gd name="T19" fmla="*/ 218 h 381"/>
                  <a:gd name="T20" fmla="*/ 14 w 327"/>
                  <a:gd name="T21" fmla="*/ 204 h 381"/>
                  <a:gd name="T22" fmla="*/ 19 w 327"/>
                  <a:gd name="T23" fmla="*/ 199 h 381"/>
                  <a:gd name="T24" fmla="*/ 52 w 327"/>
                  <a:gd name="T25" fmla="*/ 152 h 381"/>
                  <a:gd name="T26" fmla="*/ 50 w 327"/>
                  <a:gd name="T27" fmla="*/ 115 h 381"/>
                  <a:gd name="T28" fmla="*/ 60 w 327"/>
                  <a:gd name="T29" fmla="*/ 99 h 381"/>
                  <a:gd name="T30" fmla="*/ 86 w 327"/>
                  <a:gd name="T31" fmla="*/ 95 h 381"/>
                  <a:gd name="T32" fmla="*/ 93 w 327"/>
                  <a:gd name="T33" fmla="*/ 84 h 381"/>
                  <a:gd name="T34" fmla="*/ 84 w 327"/>
                  <a:gd name="T35" fmla="*/ 66 h 381"/>
                  <a:gd name="T36" fmla="*/ 98 w 327"/>
                  <a:gd name="T37" fmla="*/ 48 h 381"/>
                  <a:gd name="T38" fmla="*/ 98 w 327"/>
                  <a:gd name="T39" fmla="*/ 13 h 381"/>
                  <a:gd name="T40" fmla="*/ 115 w 327"/>
                  <a:gd name="T41" fmla="*/ 4 h 381"/>
                  <a:gd name="T42" fmla="*/ 146 w 327"/>
                  <a:gd name="T43" fmla="*/ 21 h 381"/>
                  <a:gd name="T44" fmla="*/ 184 w 327"/>
                  <a:gd name="T45" fmla="*/ 28 h 381"/>
                  <a:gd name="T46" fmla="*/ 210 w 327"/>
                  <a:gd name="T47" fmla="*/ 0 h 381"/>
                  <a:gd name="T48" fmla="*/ 240 w 327"/>
                  <a:gd name="T49" fmla="*/ 24 h 381"/>
                  <a:gd name="T50" fmla="*/ 227 w 327"/>
                  <a:gd name="T51" fmla="*/ 35 h 381"/>
                  <a:gd name="T52" fmla="*/ 210 w 327"/>
                  <a:gd name="T53" fmla="*/ 59 h 381"/>
                  <a:gd name="T54" fmla="*/ 186 w 327"/>
                  <a:gd name="T55" fmla="*/ 66 h 381"/>
                  <a:gd name="T56" fmla="*/ 177 w 327"/>
                  <a:gd name="T57" fmla="*/ 72 h 381"/>
                  <a:gd name="T58" fmla="*/ 201 w 327"/>
                  <a:gd name="T59" fmla="*/ 86 h 381"/>
                  <a:gd name="T60" fmla="*/ 244 w 327"/>
                  <a:gd name="T61" fmla="*/ 66 h 381"/>
                  <a:gd name="T62" fmla="*/ 317 w 327"/>
                  <a:gd name="T63" fmla="*/ 97 h 381"/>
                  <a:gd name="T64" fmla="*/ 326 w 327"/>
                  <a:gd name="T65" fmla="*/ 158 h 381"/>
                  <a:gd name="T66" fmla="*/ 295 w 327"/>
                  <a:gd name="T67" fmla="*/ 158 h 381"/>
                  <a:gd name="T68" fmla="*/ 292 w 327"/>
                  <a:gd name="T69" fmla="*/ 177 h 381"/>
                  <a:gd name="T70" fmla="*/ 308 w 327"/>
                  <a:gd name="T71" fmla="*/ 202 h 381"/>
                  <a:gd name="T72" fmla="*/ 295 w 327"/>
                  <a:gd name="T73" fmla="*/ 218 h 381"/>
                  <a:gd name="T74" fmla="*/ 311 w 327"/>
                  <a:gd name="T75" fmla="*/ 242 h 381"/>
                  <a:gd name="T76" fmla="*/ 287 w 327"/>
                  <a:gd name="T77" fmla="*/ 271 h 381"/>
                  <a:gd name="T78" fmla="*/ 275 w 327"/>
                  <a:gd name="T79" fmla="*/ 257 h 381"/>
                  <a:gd name="T80" fmla="*/ 240 w 327"/>
                  <a:gd name="T81" fmla="*/ 348 h 381"/>
                  <a:gd name="T82" fmla="*/ 236 w 327"/>
                  <a:gd name="T83" fmla="*/ 361 h 381"/>
                  <a:gd name="T84" fmla="*/ 236 w 327"/>
                  <a:gd name="T85" fmla="*/ 361 h 38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7"/>
                  <a:gd name="T130" fmla="*/ 0 h 381"/>
                  <a:gd name="T131" fmla="*/ 327 w 327"/>
                  <a:gd name="T132" fmla="*/ 381 h 38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7" h="381">
                    <a:moveTo>
                      <a:pt x="236" y="361"/>
                    </a:moveTo>
                    <a:lnTo>
                      <a:pt x="186" y="380"/>
                    </a:lnTo>
                    <a:lnTo>
                      <a:pt x="157" y="351"/>
                    </a:lnTo>
                    <a:lnTo>
                      <a:pt x="139" y="375"/>
                    </a:lnTo>
                    <a:lnTo>
                      <a:pt x="107" y="375"/>
                    </a:lnTo>
                    <a:lnTo>
                      <a:pt x="93" y="348"/>
                    </a:lnTo>
                    <a:lnTo>
                      <a:pt x="78" y="308"/>
                    </a:lnTo>
                    <a:lnTo>
                      <a:pt x="50" y="305"/>
                    </a:lnTo>
                    <a:lnTo>
                      <a:pt x="19" y="247"/>
                    </a:lnTo>
                    <a:lnTo>
                      <a:pt x="0" y="218"/>
                    </a:lnTo>
                    <a:lnTo>
                      <a:pt x="14" y="204"/>
                    </a:lnTo>
                    <a:lnTo>
                      <a:pt x="19" y="199"/>
                    </a:lnTo>
                    <a:lnTo>
                      <a:pt x="52" y="152"/>
                    </a:lnTo>
                    <a:lnTo>
                      <a:pt x="50" y="115"/>
                    </a:lnTo>
                    <a:lnTo>
                      <a:pt x="60" y="99"/>
                    </a:lnTo>
                    <a:lnTo>
                      <a:pt x="86" y="95"/>
                    </a:lnTo>
                    <a:lnTo>
                      <a:pt x="93" y="84"/>
                    </a:lnTo>
                    <a:lnTo>
                      <a:pt x="84" y="66"/>
                    </a:lnTo>
                    <a:lnTo>
                      <a:pt x="98" y="48"/>
                    </a:lnTo>
                    <a:lnTo>
                      <a:pt x="98" y="13"/>
                    </a:lnTo>
                    <a:lnTo>
                      <a:pt x="115" y="4"/>
                    </a:lnTo>
                    <a:lnTo>
                      <a:pt x="146" y="21"/>
                    </a:lnTo>
                    <a:lnTo>
                      <a:pt x="184" y="28"/>
                    </a:lnTo>
                    <a:lnTo>
                      <a:pt x="210" y="0"/>
                    </a:lnTo>
                    <a:lnTo>
                      <a:pt x="240" y="24"/>
                    </a:lnTo>
                    <a:lnTo>
                      <a:pt x="227" y="35"/>
                    </a:lnTo>
                    <a:lnTo>
                      <a:pt x="210" y="59"/>
                    </a:lnTo>
                    <a:lnTo>
                      <a:pt x="186" y="66"/>
                    </a:lnTo>
                    <a:lnTo>
                      <a:pt x="177" y="72"/>
                    </a:lnTo>
                    <a:lnTo>
                      <a:pt x="201" y="86"/>
                    </a:lnTo>
                    <a:lnTo>
                      <a:pt x="244" y="66"/>
                    </a:lnTo>
                    <a:lnTo>
                      <a:pt x="317" y="97"/>
                    </a:lnTo>
                    <a:lnTo>
                      <a:pt x="326" y="158"/>
                    </a:lnTo>
                    <a:lnTo>
                      <a:pt x="295" y="158"/>
                    </a:lnTo>
                    <a:lnTo>
                      <a:pt x="292" y="177"/>
                    </a:lnTo>
                    <a:lnTo>
                      <a:pt x="308" y="202"/>
                    </a:lnTo>
                    <a:lnTo>
                      <a:pt x="295" y="218"/>
                    </a:lnTo>
                    <a:lnTo>
                      <a:pt x="311" y="242"/>
                    </a:lnTo>
                    <a:lnTo>
                      <a:pt x="287" y="271"/>
                    </a:lnTo>
                    <a:lnTo>
                      <a:pt x="275" y="257"/>
                    </a:lnTo>
                    <a:lnTo>
                      <a:pt x="240" y="348"/>
                    </a:lnTo>
                    <a:lnTo>
                      <a:pt x="236" y="361"/>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4" name="Freeform 15"/>
              <p:cNvSpPr>
                <a:spLocks/>
              </p:cNvSpPr>
              <p:nvPr/>
            </p:nvSpPr>
            <p:spPr bwMode="auto">
              <a:xfrm>
                <a:off x="3161" y="2242"/>
                <a:ext cx="238" cy="251"/>
              </a:xfrm>
              <a:custGeom>
                <a:avLst/>
                <a:gdLst>
                  <a:gd name="T0" fmla="*/ 96 w 406"/>
                  <a:gd name="T1" fmla="*/ 0 h 488"/>
                  <a:gd name="T2" fmla="*/ 165 w 406"/>
                  <a:gd name="T3" fmla="*/ 41 h 488"/>
                  <a:gd name="T4" fmla="*/ 220 w 406"/>
                  <a:gd name="T5" fmla="*/ 66 h 488"/>
                  <a:gd name="T6" fmla="*/ 247 w 406"/>
                  <a:gd name="T7" fmla="*/ 70 h 488"/>
                  <a:gd name="T8" fmla="*/ 261 w 406"/>
                  <a:gd name="T9" fmla="*/ 130 h 488"/>
                  <a:gd name="T10" fmla="*/ 304 w 406"/>
                  <a:gd name="T11" fmla="*/ 154 h 488"/>
                  <a:gd name="T12" fmla="*/ 337 w 406"/>
                  <a:gd name="T13" fmla="*/ 134 h 488"/>
                  <a:gd name="T14" fmla="*/ 347 w 406"/>
                  <a:gd name="T15" fmla="*/ 168 h 488"/>
                  <a:gd name="T16" fmla="*/ 308 w 406"/>
                  <a:gd name="T17" fmla="*/ 189 h 488"/>
                  <a:gd name="T18" fmla="*/ 292 w 406"/>
                  <a:gd name="T19" fmla="*/ 221 h 488"/>
                  <a:gd name="T20" fmla="*/ 337 w 406"/>
                  <a:gd name="T21" fmla="*/ 262 h 488"/>
                  <a:gd name="T22" fmla="*/ 405 w 406"/>
                  <a:gd name="T23" fmla="*/ 295 h 488"/>
                  <a:gd name="T24" fmla="*/ 391 w 406"/>
                  <a:gd name="T25" fmla="*/ 348 h 488"/>
                  <a:gd name="T26" fmla="*/ 393 w 406"/>
                  <a:gd name="T27" fmla="*/ 377 h 488"/>
                  <a:gd name="T28" fmla="*/ 356 w 406"/>
                  <a:gd name="T29" fmla="*/ 397 h 488"/>
                  <a:gd name="T30" fmla="*/ 326 w 406"/>
                  <a:gd name="T31" fmla="*/ 481 h 488"/>
                  <a:gd name="T32" fmla="*/ 302 w 406"/>
                  <a:gd name="T33" fmla="*/ 469 h 488"/>
                  <a:gd name="T34" fmla="*/ 235 w 406"/>
                  <a:gd name="T35" fmla="*/ 447 h 488"/>
                  <a:gd name="T36" fmla="*/ 185 w 406"/>
                  <a:gd name="T37" fmla="*/ 478 h 488"/>
                  <a:gd name="T38" fmla="*/ 199 w 406"/>
                  <a:gd name="T39" fmla="*/ 440 h 488"/>
                  <a:gd name="T40" fmla="*/ 141 w 406"/>
                  <a:gd name="T41" fmla="*/ 460 h 488"/>
                  <a:gd name="T42" fmla="*/ 113 w 406"/>
                  <a:gd name="T43" fmla="*/ 356 h 488"/>
                  <a:gd name="T44" fmla="*/ 86 w 406"/>
                  <a:gd name="T45" fmla="*/ 341 h 488"/>
                  <a:gd name="T46" fmla="*/ 65 w 406"/>
                  <a:gd name="T47" fmla="*/ 288 h 488"/>
                  <a:gd name="T48" fmla="*/ 91 w 406"/>
                  <a:gd name="T49" fmla="*/ 253 h 488"/>
                  <a:gd name="T50" fmla="*/ 77 w 406"/>
                  <a:gd name="T51" fmla="*/ 204 h 488"/>
                  <a:gd name="T52" fmla="*/ 24 w 406"/>
                  <a:gd name="T53" fmla="*/ 200 h 488"/>
                  <a:gd name="T54" fmla="*/ 24 w 406"/>
                  <a:gd name="T55" fmla="*/ 151 h 488"/>
                  <a:gd name="T56" fmla="*/ 45 w 406"/>
                  <a:gd name="T57" fmla="*/ 110 h 488"/>
                  <a:gd name="T58" fmla="*/ 53 w 406"/>
                  <a:gd name="T59" fmla="*/ 59 h 488"/>
                  <a:gd name="T60" fmla="*/ 86 w 406"/>
                  <a:gd name="T61" fmla="*/ 90 h 488"/>
                  <a:gd name="T62" fmla="*/ 122 w 406"/>
                  <a:gd name="T63" fmla="*/ 62 h 488"/>
                  <a:gd name="T64" fmla="*/ 86 w 406"/>
                  <a:gd name="T65" fmla="*/ 24 h 488"/>
                  <a:gd name="T66" fmla="*/ 80 w 406"/>
                  <a:gd name="T67" fmla="*/ 4 h 4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06"/>
                  <a:gd name="T103" fmla="*/ 0 h 488"/>
                  <a:gd name="T104" fmla="*/ 406 w 406"/>
                  <a:gd name="T105" fmla="*/ 488 h 4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06" h="488">
                    <a:moveTo>
                      <a:pt x="80" y="4"/>
                    </a:moveTo>
                    <a:lnTo>
                      <a:pt x="96" y="0"/>
                    </a:lnTo>
                    <a:lnTo>
                      <a:pt x="144" y="19"/>
                    </a:lnTo>
                    <a:lnTo>
                      <a:pt x="165" y="41"/>
                    </a:lnTo>
                    <a:lnTo>
                      <a:pt x="205" y="52"/>
                    </a:lnTo>
                    <a:lnTo>
                      <a:pt x="220" y="66"/>
                    </a:lnTo>
                    <a:lnTo>
                      <a:pt x="242" y="62"/>
                    </a:lnTo>
                    <a:lnTo>
                      <a:pt x="247" y="70"/>
                    </a:lnTo>
                    <a:lnTo>
                      <a:pt x="240" y="117"/>
                    </a:lnTo>
                    <a:lnTo>
                      <a:pt x="261" y="130"/>
                    </a:lnTo>
                    <a:lnTo>
                      <a:pt x="271" y="147"/>
                    </a:lnTo>
                    <a:lnTo>
                      <a:pt x="304" y="154"/>
                    </a:lnTo>
                    <a:lnTo>
                      <a:pt x="316" y="132"/>
                    </a:lnTo>
                    <a:lnTo>
                      <a:pt x="337" y="134"/>
                    </a:lnTo>
                    <a:lnTo>
                      <a:pt x="350" y="151"/>
                    </a:lnTo>
                    <a:lnTo>
                      <a:pt x="347" y="168"/>
                    </a:lnTo>
                    <a:lnTo>
                      <a:pt x="308" y="172"/>
                    </a:lnTo>
                    <a:lnTo>
                      <a:pt x="308" y="189"/>
                    </a:lnTo>
                    <a:lnTo>
                      <a:pt x="308" y="202"/>
                    </a:lnTo>
                    <a:lnTo>
                      <a:pt x="292" y="221"/>
                    </a:lnTo>
                    <a:lnTo>
                      <a:pt x="304" y="240"/>
                    </a:lnTo>
                    <a:lnTo>
                      <a:pt x="337" y="262"/>
                    </a:lnTo>
                    <a:lnTo>
                      <a:pt x="338" y="288"/>
                    </a:lnTo>
                    <a:lnTo>
                      <a:pt x="405" y="295"/>
                    </a:lnTo>
                    <a:lnTo>
                      <a:pt x="405" y="330"/>
                    </a:lnTo>
                    <a:lnTo>
                      <a:pt x="391" y="348"/>
                    </a:lnTo>
                    <a:lnTo>
                      <a:pt x="400" y="366"/>
                    </a:lnTo>
                    <a:lnTo>
                      <a:pt x="393" y="377"/>
                    </a:lnTo>
                    <a:lnTo>
                      <a:pt x="367" y="381"/>
                    </a:lnTo>
                    <a:lnTo>
                      <a:pt x="356" y="397"/>
                    </a:lnTo>
                    <a:lnTo>
                      <a:pt x="359" y="434"/>
                    </a:lnTo>
                    <a:lnTo>
                      <a:pt x="326" y="481"/>
                    </a:lnTo>
                    <a:lnTo>
                      <a:pt x="321" y="487"/>
                    </a:lnTo>
                    <a:lnTo>
                      <a:pt x="302" y="469"/>
                    </a:lnTo>
                    <a:lnTo>
                      <a:pt x="256" y="469"/>
                    </a:lnTo>
                    <a:lnTo>
                      <a:pt x="235" y="447"/>
                    </a:lnTo>
                    <a:lnTo>
                      <a:pt x="199" y="484"/>
                    </a:lnTo>
                    <a:lnTo>
                      <a:pt x="185" y="478"/>
                    </a:lnTo>
                    <a:lnTo>
                      <a:pt x="201" y="450"/>
                    </a:lnTo>
                    <a:lnTo>
                      <a:pt x="199" y="440"/>
                    </a:lnTo>
                    <a:lnTo>
                      <a:pt x="185" y="436"/>
                    </a:lnTo>
                    <a:lnTo>
                      <a:pt x="141" y="460"/>
                    </a:lnTo>
                    <a:lnTo>
                      <a:pt x="100" y="381"/>
                    </a:lnTo>
                    <a:lnTo>
                      <a:pt x="113" y="356"/>
                    </a:lnTo>
                    <a:lnTo>
                      <a:pt x="108" y="348"/>
                    </a:lnTo>
                    <a:lnTo>
                      <a:pt x="86" y="341"/>
                    </a:lnTo>
                    <a:lnTo>
                      <a:pt x="50" y="320"/>
                    </a:lnTo>
                    <a:lnTo>
                      <a:pt x="65" y="288"/>
                    </a:lnTo>
                    <a:lnTo>
                      <a:pt x="86" y="277"/>
                    </a:lnTo>
                    <a:lnTo>
                      <a:pt x="91" y="253"/>
                    </a:lnTo>
                    <a:lnTo>
                      <a:pt x="82" y="209"/>
                    </a:lnTo>
                    <a:lnTo>
                      <a:pt x="77" y="204"/>
                    </a:lnTo>
                    <a:lnTo>
                      <a:pt x="56" y="226"/>
                    </a:lnTo>
                    <a:lnTo>
                      <a:pt x="24" y="200"/>
                    </a:lnTo>
                    <a:lnTo>
                      <a:pt x="0" y="170"/>
                    </a:lnTo>
                    <a:lnTo>
                      <a:pt x="24" y="151"/>
                    </a:lnTo>
                    <a:lnTo>
                      <a:pt x="29" y="120"/>
                    </a:lnTo>
                    <a:lnTo>
                      <a:pt x="45" y="110"/>
                    </a:lnTo>
                    <a:lnTo>
                      <a:pt x="43" y="67"/>
                    </a:lnTo>
                    <a:lnTo>
                      <a:pt x="53" y="59"/>
                    </a:lnTo>
                    <a:lnTo>
                      <a:pt x="74" y="72"/>
                    </a:lnTo>
                    <a:lnTo>
                      <a:pt x="86" y="90"/>
                    </a:lnTo>
                    <a:lnTo>
                      <a:pt x="113" y="72"/>
                    </a:lnTo>
                    <a:lnTo>
                      <a:pt x="122" y="62"/>
                    </a:lnTo>
                    <a:lnTo>
                      <a:pt x="117" y="41"/>
                    </a:lnTo>
                    <a:lnTo>
                      <a:pt x="86" y="24"/>
                    </a:lnTo>
                    <a:lnTo>
                      <a:pt x="80" y="4"/>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5" name="Freeform 16"/>
              <p:cNvSpPr>
                <a:spLocks/>
              </p:cNvSpPr>
              <p:nvPr/>
            </p:nvSpPr>
            <p:spPr bwMode="auto">
              <a:xfrm>
                <a:off x="3465" y="2361"/>
                <a:ext cx="42" cy="39"/>
              </a:xfrm>
              <a:custGeom>
                <a:avLst/>
                <a:gdLst>
                  <a:gd name="T0" fmla="*/ 29 w 73"/>
                  <a:gd name="T1" fmla="*/ 75 h 76"/>
                  <a:gd name="T2" fmla="*/ 0 w 73"/>
                  <a:gd name="T3" fmla="*/ 50 h 76"/>
                  <a:gd name="T4" fmla="*/ 12 w 73"/>
                  <a:gd name="T5" fmla="*/ 33 h 76"/>
                  <a:gd name="T6" fmla="*/ 24 w 73"/>
                  <a:gd name="T7" fmla="*/ 0 h 76"/>
                  <a:gd name="T8" fmla="*/ 56 w 73"/>
                  <a:gd name="T9" fmla="*/ 13 h 76"/>
                  <a:gd name="T10" fmla="*/ 72 w 73"/>
                  <a:gd name="T11" fmla="*/ 35 h 76"/>
                  <a:gd name="T12" fmla="*/ 60 w 73"/>
                  <a:gd name="T13" fmla="*/ 50 h 76"/>
                  <a:gd name="T14" fmla="*/ 29 w 73"/>
                  <a:gd name="T15" fmla="*/ 75 h 76"/>
                  <a:gd name="T16" fmla="*/ 29 w 73"/>
                  <a:gd name="T17" fmla="*/ 75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76"/>
                  <a:gd name="T29" fmla="*/ 73 w 73"/>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76">
                    <a:moveTo>
                      <a:pt x="29" y="75"/>
                    </a:moveTo>
                    <a:lnTo>
                      <a:pt x="0" y="50"/>
                    </a:lnTo>
                    <a:lnTo>
                      <a:pt x="12" y="33"/>
                    </a:lnTo>
                    <a:lnTo>
                      <a:pt x="24" y="0"/>
                    </a:lnTo>
                    <a:lnTo>
                      <a:pt x="56" y="13"/>
                    </a:lnTo>
                    <a:lnTo>
                      <a:pt x="72" y="35"/>
                    </a:lnTo>
                    <a:lnTo>
                      <a:pt x="60" y="50"/>
                    </a:lnTo>
                    <a:lnTo>
                      <a:pt x="29" y="75"/>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6" name="Freeform 17"/>
              <p:cNvSpPr>
                <a:spLocks/>
              </p:cNvSpPr>
              <p:nvPr/>
            </p:nvSpPr>
            <p:spPr bwMode="auto">
              <a:xfrm>
                <a:off x="3217" y="2206"/>
                <a:ext cx="282" cy="196"/>
              </a:xfrm>
              <a:custGeom>
                <a:avLst/>
                <a:gdLst>
                  <a:gd name="T0" fmla="*/ 444 w 478"/>
                  <a:gd name="T1" fmla="*/ 304 h 385"/>
                  <a:gd name="T2" fmla="*/ 433 w 478"/>
                  <a:gd name="T3" fmla="*/ 337 h 385"/>
                  <a:gd name="T4" fmla="*/ 420 w 478"/>
                  <a:gd name="T5" fmla="*/ 355 h 385"/>
                  <a:gd name="T6" fmla="*/ 394 w 478"/>
                  <a:gd name="T7" fmla="*/ 384 h 385"/>
                  <a:gd name="T8" fmla="*/ 356 w 478"/>
                  <a:gd name="T9" fmla="*/ 377 h 385"/>
                  <a:gd name="T10" fmla="*/ 326 w 478"/>
                  <a:gd name="T11" fmla="*/ 359 h 385"/>
                  <a:gd name="T12" fmla="*/ 308 w 478"/>
                  <a:gd name="T13" fmla="*/ 369 h 385"/>
                  <a:gd name="T14" fmla="*/ 242 w 478"/>
                  <a:gd name="T15" fmla="*/ 362 h 385"/>
                  <a:gd name="T16" fmla="*/ 241 w 478"/>
                  <a:gd name="T17" fmla="*/ 335 h 385"/>
                  <a:gd name="T18" fmla="*/ 208 w 478"/>
                  <a:gd name="T19" fmla="*/ 313 h 385"/>
                  <a:gd name="T20" fmla="*/ 196 w 478"/>
                  <a:gd name="T21" fmla="*/ 294 h 385"/>
                  <a:gd name="T22" fmla="*/ 212 w 478"/>
                  <a:gd name="T23" fmla="*/ 275 h 385"/>
                  <a:gd name="T24" fmla="*/ 212 w 478"/>
                  <a:gd name="T25" fmla="*/ 262 h 385"/>
                  <a:gd name="T26" fmla="*/ 212 w 478"/>
                  <a:gd name="T27" fmla="*/ 245 h 385"/>
                  <a:gd name="T28" fmla="*/ 251 w 478"/>
                  <a:gd name="T29" fmla="*/ 241 h 385"/>
                  <a:gd name="T30" fmla="*/ 253 w 478"/>
                  <a:gd name="T31" fmla="*/ 224 h 385"/>
                  <a:gd name="T32" fmla="*/ 241 w 478"/>
                  <a:gd name="T33" fmla="*/ 207 h 385"/>
                  <a:gd name="T34" fmla="*/ 220 w 478"/>
                  <a:gd name="T35" fmla="*/ 205 h 385"/>
                  <a:gd name="T36" fmla="*/ 208 w 478"/>
                  <a:gd name="T37" fmla="*/ 227 h 385"/>
                  <a:gd name="T38" fmla="*/ 175 w 478"/>
                  <a:gd name="T39" fmla="*/ 220 h 385"/>
                  <a:gd name="T40" fmla="*/ 165 w 478"/>
                  <a:gd name="T41" fmla="*/ 202 h 385"/>
                  <a:gd name="T42" fmla="*/ 144 w 478"/>
                  <a:gd name="T43" fmla="*/ 190 h 385"/>
                  <a:gd name="T44" fmla="*/ 150 w 478"/>
                  <a:gd name="T45" fmla="*/ 142 h 385"/>
                  <a:gd name="T46" fmla="*/ 146 w 478"/>
                  <a:gd name="T47" fmla="*/ 134 h 385"/>
                  <a:gd name="T48" fmla="*/ 124 w 478"/>
                  <a:gd name="T49" fmla="*/ 139 h 385"/>
                  <a:gd name="T50" fmla="*/ 109 w 478"/>
                  <a:gd name="T51" fmla="*/ 125 h 385"/>
                  <a:gd name="T52" fmla="*/ 69 w 478"/>
                  <a:gd name="T53" fmla="*/ 114 h 385"/>
                  <a:gd name="T54" fmla="*/ 48 w 478"/>
                  <a:gd name="T55" fmla="*/ 92 h 385"/>
                  <a:gd name="T56" fmla="*/ 0 w 478"/>
                  <a:gd name="T57" fmla="*/ 72 h 385"/>
                  <a:gd name="T58" fmla="*/ 4 w 478"/>
                  <a:gd name="T59" fmla="*/ 50 h 385"/>
                  <a:gd name="T60" fmla="*/ 24 w 478"/>
                  <a:gd name="T61" fmla="*/ 41 h 385"/>
                  <a:gd name="T62" fmla="*/ 59 w 478"/>
                  <a:gd name="T63" fmla="*/ 72 h 385"/>
                  <a:gd name="T64" fmla="*/ 69 w 478"/>
                  <a:gd name="T65" fmla="*/ 72 h 385"/>
                  <a:gd name="T66" fmla="*/ 102 w 478"/>
                  <a:gd name="T67" fmla="*/ 68 h 385"/>
                  <a:gd name="T68" fmla="*/ 122 w 478"/>
                  <a:gd name="T69" fmla="*/ 53 h 385"/>
                  <a:gd name="T70" fmla="*/ 148 w 478"/>
                  <a:gd name="T71" fmla="*/ 74 h 385"/>
                  <a:gd name="T72" fmla="*/ 160 w 478"/>
                  <a:gd name="T73" fmla="*/ 55 h 385"/>
                  <a:gd name="T74" fmla="*/ 162 w 478"/>
                  <a:gd name="T75" fmla="*/ 43 h 385"/>
                  <a:gd name="T76" fmla="*/ 184 w 478"/>
                  <a:gd name="T77" fmla="*/ 31 h 385"/>
                  <a:gd name="T78" fmla="*/ 189 w 478"/>
                  <a:gd name="T79" fmla="*/ 4 h 385"/>
                  <a:gd name="T80" fmla="*/ 212 w 478"/>
                  <a:gd name="T81" fmla="*/ 0 h 385"/>
                  <a:gd name="T82" fmla="*/ 267 w 478"/>
                  <a:gd name="T83" fmla="*/ 36 h 385"/>
                  <a:gd name="T84" fmla="*/ 306 w 478"/>
                  <a:gd name="T85" fmla="*/ 53 h 385"/>
                  <a:gd name="T86" fmla="*/ 383 w 478"/>
                  <a:gd name="T87" fmla="*/ 178 h 385"/>
                  <a:gd name="T88" fmla="*/ 378 w 478"/>
                  <a:gd name="T89" fmla="*/ 192 h 385"/>
                  <a:gd name="T90" fmla="*/ 428 w 478"/>
                  <a:gd name="T91" fmla="*/ 216 h 385"/>
                  <a:gd name="T92" fmla="*/ 442 w 478"/>
                  <a:gd name="T93" fmla="*/ 238 h 385"/>
                  <a:gd name="T94" fmla="*/ 466 w 478"/>
                  <a:gd name="T95" fmla="*/ 249 h 385"/>
                  <a:gd name="T96" fmla="*/ 477 w 478"/>
                  <a:gd name="T97" fmla="*/ 270 h 385"/>
                  <a:gd name="T98" fmla="*/ 462 w 478"/>
                  <a:gd name="T99" fmla="*/ 277 h 385"/>
                  <a:gd name="T100" fmla="*/ 438 w 478"/>
                  <a:gd name="T101" fmla="*/ 269 h 385"/>
                  <a:gd name="T102" fmla="*/ 400 w 478"/>
                  <a:gd name="T103" fmla="*/ 269 h 385"/>
                  <a:gd name="T104" fmla="*/ 368 w 478"/>
                  <a:gd name="T105" fmla="*/ 258 h 385"/>
                  <a:gd name="T106" fmla="*/ 354 w 478"/>
                  <a:gd name="T107" fmla="*/ 269 h 385"/>
                  <a:gd name="T108" fmla="*/ 385 w 478"/>
                  <a:gd name="T109" fmla="*/ 277 h 385"/>
                  <a:gd name="T110" fmla="*/ 416 w 478"/>
                  <a:gd name="T111" fmla="*/ 291 h 385"/>
                  <a:gd name="T112" fmla="*/ 444 w 478"/>
                  <a:gd name="T113" fmla="*/ 304 h 385"/>
                  <a:gd name="T114" fmla="*/ 444 w 478"/>
                  <a:gd name="T115" fmla="*/ 304 h 3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
                  <a:gd name="T175" fmla="*/ 0 h 385"/>
                  <a:gd name="T176" fmla="*/ 478 w 478"/>
                  <a:gd name="T177" fmla="*/ 385 h 38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 h="385">
                    <a:moveTo>
                      <a:pt x="444" y="304"/>
                    </a:moveTo>
                    <a:lnTo>
                      <a:pt x="433" y="337"/>
                    </a:lnTo>
                    <a:lnTo>
                      <a:pt x="420" y="355"/>
                    </a:lnTo>
                    <a:lnTo>
                      <a:pt x="394" y="384"/>
                    </a:lnTo>
                    <a:lnTo>
                      <a:pt x="356" y="377"/>
                    </a:lnTo>
                    <a:lnTo>
                      <a:pt x="326" y="359"/>
                    </a:lnTo>
                    <a:lnTo>
                      <a:pt x="308" y="369"/>
                    </a:lnTo>
                    <a:lnTo>
                      <a:pt x="242" y="362"/>
                    </a:lnTo>
                    <a:lnTo>
                      <a:pt x="241" y="335"/>
                    </a:lnTo>
                    <a:lnTo>
                      <a:pt x="208" y="313"/>
                    </a:lnTo>
                    <a:lnTo>
                      <a:pt x="196" y="294"/>
                    </a:lnTo>
                    <a:lnTo>
                      <a:pt x="212" y="275"/>
                    </a:lnTo>
                    <a:lnTo>
                      <a:pt x="212" y="262"/>
                    </a:lnTo>
                    <a:lnTo>
                      <a:pt x="212" y="245"/>
                    </a:lnTo>
                    <a:lnTo>
                      <a:pt x="251" y="241"/>
                    </a:lnTo>
                    <a:lnTo>
                      <a:pt x="253" y="224"/>
                    </a:lnTo>
                    <a:lnTo>
                      <a:pt x="241" y="207"/>
                    </a:lnTo>
                    <a:lnTo>
                      <a:pt x="220" y="205"/>
                    </a:lnTo>
                    <a:lnTo>
                      <a:pt x="208" y="227"/>
                    </a:lnTo>
                    <a:lnTo>
                      <a:pt x="175" y="220"/>
                    </a:lnTo>
                    <a:lnTo>
                      <a:pt x="165" y="202"/>
                    </a:lnTo>
                    <a:lnTo>
                      <a:pt x="144" y="190"/>
                    </a:lnTo>
                    <a:lnTo>
                      <a:pt x="150" y="142"/>
                    </a:lnTo>
                    <a:lnTo>
                      <a:pt x="146" y="134"/>
                    </a:lnTo>
                    <a:lnTo>
                      <a:pt x="124" y="139"/>
                    </a:lnTo>
                    <a:lnTo>
                      <a:pt x="109" y="125"/>
                    </a:lnTo>
                    <a:lnTo>
                      <a:pt x="69" y="114"/>
                    </a:lnTo>
                    <a:lnTo>
                      <a:pt x="48" y="92"/>
                    </a:lnTo>
                    <a:lnTo>
                      <a:pt x="0" y="72"/>
                    </a:lnTo>
                    <a:lnTo>
                      <a:pt x="4" y="50"/>
                    </a:lnTo>
                    <a:lnTo>
                      <a:pt x="24" y="41"/>
                    </a:lnTo>
                    <a:lnTo>
                      <a:pt x="59" y="72"/>
                    </a:lnTo>
                    <a:lnTo>
                      <a:pt x="69" y="72"/>
                    </a:lnTo>
                    <a:lnTo>
                      <a:pt x="102" y="68"/>
                    </a:lnTo>
                    <a:lnTo>
                      <a:pt x="122" y="53"/>
                    </a:lnTo>
                    <a:lnTo>
                      <a:pt x="148" y="74"/>
                    </a:lnTo>
                    <a:lnTo>
                      <a:pt x="160" y="55"/>
                    </a:lnTo>
                    <a:lnTo>
                      <a:pt x="162" y="43"/>
                    </a:lnTo>
                    <a:lnTo>
                      <a:pt x="184" y="31"/>
                    </a:lnTo>
                    <a:lnTo>
                      <a:pt x="189" y="4"/>
                    </a:lnTo>
                    <a:lnTo>
                      <a:pt x="212" y="0"/>
                    </a:lnTo>
                    <a:lnTo>
                      <a:pt x="267" y="36"/>
                    </a:lnTo>
                    <a:lnTo>
                      <a:pt x="306" y="53"/>
                    </a:lnTo>
                    <a:lnTo>
                      <a:pt x="383" y="178"/>
                    </a:lnTo>
                    <a:lnTo>
                      <a:pt x="378" y="192"/>
                    </a:lnTo>
                    <a:lnTo>
                      <a:pt x="428" y="216"/>
                    </a:lnTo>
                    <a:lnTo>
                      <a:pt x="442" y="238"/>
                    </a:lnTo>
                    <a:lnTo>
                      <a:pt x="466" y="249"/>
                    </a:lnTo>
                    <a:lnTo>
                      <a:pt x="477" y="270"/>
                    </a:lnTo>
                    <a:lnTo>
                      <a:pt x="462" y="277"/>
                    </a:lnTo>
                    <a:lnTo>
                      <a:pt x="438" y="269"/>
                    </a:lnTo>
                    <a:lnTo>
                      <a:pt x="400" y="269"/>
                    </a:lnTo>
                    <a:lnTo>
                      <a:pt x="368" y="258"/>
                    </a:lnTo>
                    <a:lnTo>
                      <a:pt x="354" y="269"/>
                    </a:lnTo>
                    <a:lnTo>
                      <a:pt x="385" y="277"/>
                    </a:lnTo>
                    <a:lnTo>
                      <a:pt x="416" y="291"/>
                    </a:lnTo>
                    <a:lnTo>
                      <a:pt x="444" y="304"/>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7" name="Freeform 18"/>
              <p:cNvSpPr>
                <a:spLocks/>
              </p:cNvSpPr>
              <p:nvPr/>
            </p:nvSpPr>
            <p:spPr bwMode="auto">
              <a:xfrm>
                <a:off x="2862" y="2336"/>
                <a:ext cx="383" cy="211"/>
              </a:xfrm>
              <a:custGeom>
                <a:avLst/>
                <a:gdLst>
                  <a:gd name="T0" fmla="*/ 90 w 654"/>
                  <a:gd name="T1" fmla="*/ 380 h 411"/>
                  <a:gd name="T2" fmla="*/ 166 w 654"/>
                  <a:gd name="T3" fmla="*/ 361 h 411"/>
                  <a:gd name="T4" fmla="*/ 171 w 654"/>
                  <a:gd name="T5" fmla="*/ 322 h 411"/>
                  <a:gd name="T6" fmla="*/ 282 w 654"/>
                  <a:gd name="T7" fmla="*/ 317 h 411"/>
                  <a:gd name="T8" fmla="*/ 335 w 654"/>
                  <a:gd name="T9" fmla="*/ 353 h 411"/>
                  <a:gd name="T10" fmla="*/ 380 w 654"/>
                  <a:gd name="T11" fmla="*/ 329 h 411"/>
                  <a:gd name="T12" fmla="*/ 401 w 654"/>
                  <a:gd name="T13" fmla="*/ 353 h 411"/>
                  <a:gd name="T14" fmla="*/ 433 w 654"/>
                  <a:gd name="T15" fmla="*/ 315 h 411"/>
                  <a:gd name="T16" fmla="*/ 444 w 654"/>
                  <a:gd name="T17" fmla="*/ 361 h 411"/>
                  <a:gd name="T18" fmla="*/ 473 w 654"/>
                  <a:gd name="T19" fmla="*/ 380 h 411"/>
                  <a:gd name="T20" fmla="*/ 528 w 654"/>
                  <a:gd name="T21" fmla="*/ 346 h 411"/>
                  <a:gd name="T22" fmla="*/ 617 w 654"/>
                  <a:gd name="T23" fmla="*/ 291 h 411"/>
                  <a:gd name="T24" fmla="*/ 611 w 654"/>
                  <a:gd name="T25" fmla="*/ 200 h 411"/>
                  <a:gd name="T26" fmla="*/ 619 w 654"/>
                  <a:gd name="T27" fmla="*/ 168 h 411"/>
                  <a:gd name="T28" fmla="*/ 561 w 654"/>
                  <a:gd name="T29" fmla="*/ 139 h 411"/>
                  <a:gd name="T30" fmla="*/ 519 w 654"/>
                  <a:gd name="T31" fmla="*/ 139 h 411"/>
                  <a:gd name="T32" fmla="*/ 458 w 654"/>
                  <a:gd name="T33" fmla="*/ 117 h 411"/>
                  <a:gd name="T34" fmla="*/ 425 w 654"/>
                  <a:gd name="T35" fmla="*/ 79 h 411"/>
                  <a:gd name="T36" fmla="*/ 392 w 654"/>
                  <a:gd name="T37" fmla="*/ 77 h 411"/>
                  <a:gd name="T38" fmla="*/ 320 w 654"/>
                  <a:gd name="T39" fmla="*/ 77 h 411"/>
                  <a:gd name="T40" fmla="*/ 188 w 654"/>
                  <a:gd name="T41" fmla="*/ 0 h 411"/>
                  <a:gd name="T42" fmla="*/ 160 w 654"/>
                  <a:gd name="T43" fmla="*/ 9 h 411"/>
                  <a:gd name="T44" fmla="*/ 78 w 654"/>
                  <a:gd name="T45" fmla="*/ 9 h 411"/>
                  <a:gd name="T46" fmla="*/ 90 w 654"/>
                  <a:gd name="T47" fmla="*/ 38 h 411"/>
                  <a:gd name="T48" fmla="*/ 126 w 654"/>
                  <a:gd name="T49" fmla="*/ 48 h 411"/>
                  <a:gd name="T50" fmla="*/ 85 w 654"/>
                  <a:gd name="T51" fmla="*/ 77 h 411"/>
                  <a:gd name="T52" fmla="*/ 85 w 654"/>
                  <a:gd name="T53" fmla="*/ 112 h 411"/>
                  <a:gd name="T54" fmla="*/ 109 w 654"/>
                  <a:gd name="T55" fmla="*/ 147 h 411"/>
                  <a:gd name="T56" fmla="*/ 138 w 654"/>
                  <a:gd name="T57" fmla="*/ 225 h 411"/>
                  <a:gd name="T58" fmla="*/ 118 w 654"/>
                  <a:gd name="T59" fmla="*/ 238 h 411"/>
                  <a:gd name="T60" fmla="*/ 17 w 654"/>
                  <a:gd name="T61" fmla="*/ 278 h 411"/>
                  <a:gd name="T62" fmla="*/ 13 w 654"/>
                  <a:gd name="T63" fmla="*/ 313 h 411"/>
                  <a:gd name="T64" fmla="*/ 33 w 654"/>
                  <a:gd name="T65" fmla="*/ 355 h 411"/>
                  <a:gd name="T66" fmla="*/ 76 w 654"/>
                  <a:gd name="T67" fmla="*/ 410 h 4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4"/>
                  <a:gd name="T103" fmla="*/ 0 h 411"/>
                  <a:gd name="T104" fmla="*/ 654 w 654"/>
                  <a:gd name="T105" fmla="*/ 411 h 4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4" h="411">
                    <a:moveTo>
                      <a:pt x="76" y="410"/>
                    </a:moveTo>
                    <a:lnTo>
                      <a:pt x="90" y="380"/>
                    </a:lnTo>
                    <a:lnTo>
                      <a:pt x="129" y="346"/>
                    </a:lnTo>
                    <a:lnTo>
                      <a:pt x="166" y="361"/>
                    </a:lnTo>
                    <a:lnTo>
                      <a:pt x="190" y="346"/>
                    </a:lnTo>
                    <a:lnTo>
                      <a:pt x="171" y="322"/>
                    </a:lnTo>
                    <a:lnTo>
                      <a:pt x="181" y="310"/>
                    </a:lnTo>
                    <a:lnTo>
                      <a:pt x="282" y="317"/>
                    </a:lnTo>
                    <a:lnTo>
                      <a:pt x="317" y="342"/>
                    </a:lnTo>
                    <a:lnTo>
                      <a:pt x="335" y="353"/>
                    </a:lnTo>
                    <a:lnTo>
                      <a:pt x="361" y="335"/>
                    </a:lnTo>
                    <a:lnTo>
                      <a:pt x="380" y="329"/>
                    </a:lnTo>
                    <a:lnTo>
                      <a:pt x="385" y="353"/>
                    </a:lnTo>
                    <a:lnTo>
                      <a:pt x="401" y="353"/>
                    </a:lnTo>
                    <a:lnTo>
                      <a:pt x="411" y="337"/>
                    </a:lnTo>
                    <a:lnTo>
                      <a:pt x="433" y="315"/>
                    </a:lnTo>
                    <a:lnTo>
                      <a:pt x="444" y="330"/>
                    </a:lnTo>
                    <a:lnTo>
                      <a:pt x="444" y="361"/>
                    </a:lnTo>
                    <a:lnTo>
                      <a:pt x="454" y="375"/>
                    </a:lnTo>
                    <a:lnTo>
                      <a:pt x="473" y="380"/>
                    </a:lnTo>
                    <a:lnTo>
                      <a:pt x="495" y="357"/>
                    </a:lnTo>
                    <a:lnTo>
                      <a:pt x="528" y="346"/>
                    </a:lnTo>
                    <a:lnTo>
                      <a:pt x="588" y="289"/>
                    </a:lnTo>
                    <a:lnTo>
                      <a:pt x="617" y="291"/>
                    </a:lnTo>
                    <a:lnTo>
                      <a:pt x="653" y="279"/>
                    </a:lnTo>
                    <a:lnTo>
                      <a:pt x="611" y="200"/>
                    </a:lnTo>
                    <a:lnTo>
                      <a:pt x="624" y="176"/>
                    </a:lnTo>
                    <a:lnTo>
                      <a:pt x="619" y="168"/>
                    </a:lnTo>
                    <a:lnTo>
                      <a:pt x="598" y="161"/>
                    </a:lnTo>
                    <a:lnTo>
                      <a:pt x="561" y="139"/>
                    </a:lnTo>
                    <a:lnTo>
                      <a:pt x="543" y="127"/>
                    </a:lnTo>
                    <a:lnTo>
                      <a:pt x="519" y="139"/>
                    </a:lnTo>
                    <a:lnTo>
                      <a:pt x="492" y="117"/>
                    </a:lnTo>
                    <a:lnTo>
                      <a:pt x="458" y="117"/>
                    </a:lnTo>
                    <a:lnTo>
                      <a:pt x="432" y="101"/>
                    </a:lnTo>
                    <a:lnTo>
                      <a:pt x="425" y="79"/>
                    </a:lnTo>
                    <a:lnTo>
                      <a:pt x="411" y="66"/>
                    </a:lnTo>
                    <a:lnTo>
                      <a:pt x="392" y="77"/>
                    </a:lnTo>
                    <a:lnTo>
                      <a:pt x="375" y="69"/>
                    </a:lnTo>
                    <a:lnTo>
                      <a:pt x="320" y="77"/>
                    </a:lnTo>
                    <a:lnTo>
                      <a:pt x="260" y="64"/>
                    </a:lnTo>
                    <a:lnTo>
                      <a:pt x="188" y="0"/>
                    </a:lnTo>
                    <a:lnTo>
                      <a:pt x="169" y="16"/>
                    </a:lnTo>
                    <a:lnTo>
                      <a:pt x="160" y="9"/>
                    </a:lnTo>
                    <a:lnTo>
                      <a:pt x="145" y="9"/>
                    </a:lnTo>
                    <a:lnTo>
                      <a:pt x="78" y="9"/>
                    </a:lnTo>
                    <a:lnTo>
                      <a:pt x="69" y="17"/>
                    </a:lnTo>
                    <a:lnTo>
                      <a:pt x="90" y="38"/>
                    </a:lnTo>
                    <a:lnTo>
                      <a:pt x="109" y="42"/>
                    </a:lnTo>
                    <a:lnTo>
                      <a:pt x="126" y="48"/>
                    </a:lnTo>
                    <a:lnTo>
                      <a:pt x="118" y="62"/>
                    </a:lnTo>
                    <a:lnTo>
                      <a:pt x="85" y="77"/>
                    </a:lnTo>
                    <a:lnTo>
                      <a:pt x="78" y="103"/>
                    </a:lnTo>
                    <a:lnTo>
                      <a:pt x="85" y="112"/>
                    </a:lnTo>
                    <a:lnTo>
                      <a:pt x="90" y="146"/>
                    </a:lnTo>
                    <a:lnTo>
                      <a:pt x="109" y="147"/>
                    </a:lnTo>
                    <a:lnTo>
                      <a:pt x="129" y="173"/>
                    </a:lnTo>
                    <a:lnTo>
                      <a:pt x="138" y="225"/>
                    </a:lnTo>
                    <a:lnTo>
                      <a:pt x="131" y="243"/>
                    </a:lnTo>
                    <a:lnTo>
                      <a:pt x="118" y="238"/>
                    </a:lnTo>
                    <a:lnTo>
                      <a:pt x="81" y="267"/>
                    </a:lnTo>
                    <a:lnTo>
                      <a:pt x="17" y="278"/>
                    </a:lnTo>
                    <a:lnTo>
                      <a:pt x="0" y="295"/>
                    </a:lnTo>
                    <a:lnTo>
                      <a:pt x="13" y="313"/>
                    </a:lnTo>
                    <a:lnTo>
                      <a:pt x="16" y="351"/>
                    </a:lnTo>
                    <a:lnTo>
                      <a:pt x="33" y="355"/>
                    </a:lnTo>
                    <a:lnTo>
                      <a:pt x="76" y="410"/>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8" name="Freeform 19"/>
              <p:cNvSpPr>
                <a:spLocks/>
              </p:cNvSpPr>
              <p:nvPr/>
            </p:nvSpPr>
            <p:spPr bwMode="auto">
              <a:xfrm>
                <a:off x="2327" y="2304"/>
                <a:ext cx="615" cy="412"/>
              </a:xfrm>
              <a:custGeom>
                <a:avLst/>
                <a:gdLst>
                  <a:gd name="T0" fmla="*/ 409 w 1051"/>
                  <a:gd name="T1" fmla="*/ 67 h 799"/>
                  <a:gd name="T2" fmla="*/ 392 w 1051"/>
                  <a:gd name="T3" fmla="*/ 24 h 799"/>
                  <a:gd name="T4" fmla="*/ 459 w 1051"/>
                  <a:gd name="T5" fmla="*/ 0 h 799"/>
                  <a:gd name="T6" fmla="*/ 471 w 1051"/>
                  <a:gd name="T7" fmla="*/ 46 h 799"/>
                  <a:gd name="T8" fmla="*/ 533 w 1051"/>
                  <a:gd name="T9" fmla="*/ 99 h 799"/>
                  <a:gd name="T10" fmla="*/ 565 w 1051"/>
                  <a:gd name="T11" fmla="*/ 99 h 799"/>
                  <a:gd name="T12" fmla="*/ 591 w 1051"/>
                  <a:gd name="T13" fmla="*/ 149 h 799"/>
                  <a:gd name="T14" fmla="*/ 657 w 1051"/>
                  <a:gd name="T15" fmla="*/ 142 h 799"/>
                  <a:gd name="T16" fmla="*/ 688 w 1051"/>
                  <a:gd name="T17" fmla="*/ 118 h 799"/>
                  <a:gd name="T18" fmla="*/ 708 w 1051"/>
                  <a:gd name="T19" fmla="*/ 142 h 799"/>
                  <a:gd name="T20" fmla="*/ 780 w 1051"/>
                  <a:gd name="T21" fmla="*/ 133 h 799"/>
                  <a:gd name="T22" fmla="*/ 793 w 1051"/>
                  <a:gd name="T23" fmla="*/ 154 h 799"/>
                  <a:gd name="T24" fmla="*/ 868 w 1051"/>
                  <a:gd name="T25" fmla="*/ 184 h 799"/>
                  <a:gd name="T26" fmla="*/ 957 w 1051"/>
                  <a:gd name="T27" fmla="*/ 195 h 799"/>
                  <a:gd name="T28" fmla="*/ 1001 w 1051"/>
                  <a:gd name="T29" fmla="*/ 207 h 799"/>
                  <a:gd name="T30" fmla="*/ 1040 w 1051"/>
                  <a:gd name="T31" fmla="*/ 234 h 799"/>
                  <a:gd name="T32" fmla="*/ 1043 w 1051"/>
                  <a:gd name="T33" fmla="*/ 304 h 799"/>
                  <a:gd name="T34" fmla="*/ 992 w 1051"/>
                  <a:gd name="T35" fmla="*/ 328 h 799"/>
                  <a:gd name="T36" fmla="*/ 911 w 1051"/>
                  <a:gd name="T37" fmla="*/ 356 h 799"/>
                  <a:gd name="T38" fmla="*/ 927 w 1051"/>
                  <a:gd name="T39" fmla="*/ 412 h 799"/>
                  <a:gd name="T40" fmla="*/ 988 w 1051"/>
                  <a:gd name="T41" fmla="*/ 470 h 799"/>
                  <a:gd name="T42" fmla="*/ 961 w 1051"/>
                  <a:gd name="T43" fmla="*/ 566 h 799"/>
                  <a:gd name="T44" fmla="*/ 911 w 1051"/>
                  <a:gd name="T45" fmla="*/ 506 h 799"/>
                  <a:gd name="T46" fmla="*/ 892 w 1051"/>
                  <a:gd name="T47" fmla="*/ 482 h 799"/>
                  <a:gd name="T48" fmla="*/ 839 w 1051"/>
                  <a:gd name="T49" fmla="*/ 473 h 799"/>
                  <a:gd name="T50" fmla="*/ 796 w 1051"/>
                  <a:gd name="T51" fmla="*/ 513 h 799"/>
                  <a:gd name="T52" fmla="*/ 762 w 1051"/>
                  <a:gd name="T53" fmla="*/ 537 h 799"/>
                  <a:gd name="T54" fmla="*/ 712 w 1051"/>
                  <a:gd name="T55" fmla="*/ 526 h 799"/>
                  <a:gd name="T56" fmla="*/ 688 w 1051"/>
                  <a:gd name="T57" fmla="*/ 568 h 799"/>
                  <a:gd name="T58" fmla="*/ 746 w 1051"/>
                  <a:gd name="T59" fmla="*/ 614 h 799"/>
                  <a:gd name="T60" fmla="*/ 659 w 1051"/>
                  <a:gd name="T61" fmla="*/ 626 h 799"/>
                  <a:gd name="T62" fmla="*/ 633 w 1051"/>
                  <a:gd name="T63" fmla="*/ 597 h 799"/>
                  <a:gd name="T64" fmla="*/ 578 w 1051"/>
                  <a:gd name="T65" fmla="*/ 605 h 799"/>
                  <a:gd name="T66" fmla="*/ 565 w 1051"/>
                  <a:gd name="T67" fmla="*/ 564 h 799"/>
                  <a:gd name="T68" fmla="*/ 535 w 1051"/>
                  <a:gd name="T69" fmla="*/ 542 h 799"/>
                  <a:gd name="T70" fmla="*/ 530 w 1051"/>
                  <a:gd name="T71" fmla="*/ 573 h 799"/>
                  <a:gd name="T72" fmla="*/ 499 w 1051"/>
                  <a:gd name="T73" fmla="*/ 599 h 799"/>
                  <a:gd name="T74" fmla="*/ 451 w 1051"/>
                  <a:gd name="T75" fmla="*/ 682 h 799"/>
                  <a:gd name="T76" fmla="*/ 433 w 1051"/>
                  <a:gd name="T77" fmla="*/ 780 h 799"/>
                  <a:gd name="T78" fmla="*/ 368 w 1051"/>
                  <a:gd name="T79" fmla="*/ 798 h 799"/>
                  <a:gd name="T80" fmla="*/ 272 w 1051"/>
                  <a:gd name="T81" fmla="*/ 639 h 799"/>
                  <a:gd name="T82" fmla="*/ 217 w 1051"/>
                  <a:gd name="T83" fmla="*/ 610 h 799"/>
                  <a:gd name="T84" fmla="*/ 219 w 1051"/>
                  <a:gd name="T85" fmla="*/ 568 h 799"/>
                  <a:gd name="T86" fmla="*/ 171 w 1051"/>
                  <a:gd name="T87" fmla="*/ 573 h 799"/>
                  <a:gd name="T88" fmla="*/ 126 w 1051"/>
                  <a:gd name="T89" fmla="*/ 497 h 799"/>
                  <a:gd name="T90" fmla="*/ 118 w 1051"/>
                  <a:gd name="T91" fmla="*/ 350 h 799"/>
                  <a:gd name="T92" fmla="*/ 112 w 1051"/>
                  <a:gd name="T93" fmla="*/ 272 h 799"/>
                  <a:gd name="T94" fmla="*/ 0 w 1051"/>
                  <a:gd name="T95" fmla="*/ 131 h 799"/>
                  <a:gd name="T96" fmla="*/ 16 w 1051"/>
                  <a:gd name="T97" fmla="*/ 94 h 799"/>
                  <a:gd name="T98" fmla="*/ 164 w 1051"/>
                  <a:gd name="T99" fmla="*/ 99 h 799"/>
                  <a:gd name="T100" fmla="*/ 212 w 1051"/>
                  <a:gd name="T101" fmla="*/ 109 h 799"/>
                  <a:gd name="T102" fmla="*/ 291 w 1051"/>
                  <a:gd name="T103" fmla="*/ 147 h 799"/>
                  <a:gd name="T104" fmla="*/ 300 w 1051"/>
                  <a:gd name="T105" fmla="*/ 103 h 799"/>
                  <a:gd name="T106" fmla="*/ 348 w 1051"/>
                  <a:gd name="T107" fmla="*/ 111 h 799"/>
                  <a:gd name="T108" fmla="*/ 396 w 1051"/>
                  <a:gd name="T109" fmla="*/ 101 h 799"/>
                  <a:gd name="T110" fmla="*/ 396 w 1051"/>
                  <a:gd name="T111" fmla="*/ 99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51"/>
                  <a:gd name="T169" fmla="*/ 0 h 799"/>
                  <a:gd name="T170" fmla="*/ 1051 w 1051"/>
                  <a:gd name="T171" fmla="*/ 799 h 79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9" name="Freeform 20"/>
              <p:cNvSpPr>
                <a:spLocks/>
              </p:cNvSpPr>
              <p:nvPr/>
            </p:nvSpPr>
            <p:spPr bwMode="auto">
              <a:xfrm>
                <a:off x="1431" y="2147"/>
                <a:ext cx="968" cy="465"/>
              </a:xfrm>
              <a:custGeom>
                <a:avLst/>
                <a:gdLst>
                  <a:gd name="T0" fmla="*/ 1005 w 1652"/>
                  <a:gd name="T1" fmla="*/ 860 h 902"/>
                  <a:gd name="T2" fmla="*/ 1031 w 1652"/>
                  <a:gd name="T3" fmla="*/ 889 h 902"/>
                  <a:gd name="T4" fmla="*/ 1114 w 1652"/>
                  <a:gd name="T5" fmla="*/ 860 h 902"/>
                  <a:gd name="T6" fmla="*/ 1167 w 1652"/>
                  <a:gd name="T7" fmla="*/ 821 h 902"/>
                  <a:gd name="T8" fmla="*/ 1231 w 1652"/>
                  <a:gd name="T9" fmla="*/ 797 h 902"/>
                  <a:gd name="T10" fmla="*/ 1296 w 1652"/>
                  <a:gd name="T11" fmla="*/ 774 h 902"/>
                  <a:gd name="T12" fmla="*/ 1404 w 1652"/>
                  <a:gd name="T13" fmla="*/ 756 h 902"/>
                  <a:gd name="T14" fmla="*/ 1406 w 1652"/>
                  <a:gd name="T15" fmla="*/ 797 h 902"/>
                  <a:gd name="T16" fmla="*/ 1439 w 1652"/>
                  <a:gd name="T17" fmla="*/ 803 h 902"/>
                  <a:gd name="T18" fmla="*/ 1418 w 1652"/>
                  <a:gd name="T19" fmla="*/ 853 h 902"/>
                  <a:gd name="T20" fmla="*/ 1439 w 1652"/>
                  <a:gd name="T21" fmla="*/ 860 h 902"/>
                  <a:gd name="T22" fmla="*/ 1530 w 1652"/>
                  <a:gd name="T23" fmla="*/ 853 h 902"/>
                  <a:gd name="T24" fmla="*/ 1585 w 1652"/>
                  <a:gd name="T25" fmla="*/ 872 h 902"/>
                  <a:gd name="T26" fmla="*/ 1609 w 1652"/>
                  <a:gd name="T27" fmla="*/ 882 h 902"/>
                  <a:gd name="T28" fmla="*/ 1614 w 1652"/>
                  <a:gd name="T29" fmla="*/ 821 h 902"/>
                  <a:gd name="T30" fmla="*/ 1651 w 1652"/>
                  <a:gd name="T31" fmla="*/ 781 h 902"/>
                  <a:gd name="T32" fmla="*/ 1622 w 1652"/>
                  <a:gd name="T33" fmla="*/ 589 h 902"/>
                  <a:gd name="T34" fmla="*/ 1590 w 1652"/>
                  <a:gd name="T35" fmla="*/ 483 h 902"/>
                  <a:gd name="T36" fmla="*/ 1511 w 1652"/>
                  <a:gd name="T37" fmla="*/ 445 h 902"/>
                  <a:gd name="T38" fmla="*/ 1461 w 1652"/>
                  <a:gd name="T39" fmla="*/ 542 h 902"/>
                  <a:gd name="T40" fmla="*/ 1366 w 1652"/>
                  <a:gd name="T41" fmla="*/ 491 h 902"/>
                  <a:gd name="T42" fmla="*/ 1191 w 1652"/>
                  <a:gd name="T43" fmla="*/ 428 h 902"/>
                  <a:gd name="T44" fmla="*/ 1119 w 1652"/>
                  <a:gd name="T45" fmla="*/ 417 h 902"/>
                  <a:gd name="T46" fmla="*/ 978 w 1652"/>
                  <a:gd name="T47" fmla="*/ 357 h 902"/>
                  <a:gd name="T48" fmla="*/ 911 w 1652"/>
                  <a:gd name="T49" fmla="*/ 194 h 902"/>
                  <a:gd name="T50" fmla="*/ 937 w 1652"/>
                  <a:gd name="T51" fmla="*/ 141 h 902"/>
                  <a:gd name="T52" fmla="*/ 935 w 1652"/>
                  <a:gd name="T53" fmla="*/ 70 h 902"/>
                  <a:gd name="T54" fmla="*/ 945 w 1652"/>
                  <a:gd name="T55" fmla="*/ 35 h 902"/>
                  <a:gd name="T56" fmla="*/ 823 w 1652"/>
                  <a:gd name="T57" fmla="*/ 0 h 902"/>
                  <a:gd name="T58" fmla="*/ 734 w 1652"/>
                  <a:gd name="T59" fmla="*/ 11 h 902"/>
                  <a:gd name="T60" fmla="*/ 621 w 1652"/>
                  <a:gd name="T61" fmla="*/ 48 h 902"/>
                  <a:gd name="T62" fmla="*/ 512 w 1652"/>
                  <a:gd name="T63" fmla="*/ 62 h 902"/>
                  <a:gd name="T64" fmla="*/ 437 w 1652"/>
                  <a:gd name="T65" fmla="*/ 21 h 902"/>
                  <a:gd name="T66" fmla="*/ 317 w 1652"/>
                  <a:gd name="T67" fmla="*/ 43 h 902"/>
                  <a:gd name="T68" fmla="*/ 268 w 1652"/>
                  <a:gd name="T69" fmla="*/ 16 h 902"/>
                  <a:gd name="T70" fmla="*/ 177 w 1652"/>
                  <a:gd name="T71" fmla="*/ 28 h 902"/>
                  <a:gd name="T72" fmla="*/ 133 w 1652"/>
                  <a:gd name="T73" fmla="*/ 86 h 902"/>
                  <a:gd name="T74" fmla="*/ 109 w 1652"/>
                  <a:gd name="T75" fmla="*/ 117 h 902"/>
                  <a:gd name="T76" fmla="*/ 78 w 1652"/>
                  <a:gd name="T77" fmla="*/ 132 h 902"/>
                  <a:gd name="T78" fmla="*/ 62 w 1652"/>
                  <a:gd name="T79" fmla="*/ 156 h 902"/>
                  <a:gd name="T80" fmla="*/ 89 w 1652"/>
                  <a:gd name="T81" fmla="*/ 207 h 902"/>
                  <a:gd name="T82" fmla="*/ 83 w 1652"/>
                  <a:gd name="T83" fmla="*/ 260 h 902"/>
                  <a:gd name="T84" fmla="*/ 24 w 1652"/>
                  <a:gd name="T85" fmla="*/ 243 h 902"/>
                  <a:gd name="T86" fmla="*/ 0 w 1652"/>
                  <a:gd name="T87" fmla="*/ 262 h 902"/>
                  <a:gd name="T88" fmla="*/ 12 w 1652"/>
                  <a:gd name="T89" fmla="*/ 311 h 902"/>
                  <a:gd name="T90" fmla="*/ 9 w 1652"/>
                  <a:gd name="T91" fmla="*/ 356 h 902"/>
                  <a:gd name="T92" fmla="*/ 34 w 1652"/>
                  <a:gd name="T93" fmla="*/ 373 h 902"/>
                  <a:gd name="T94" fmla="*/ 109 w 1652"/>
                  <a:gd name="T95" fmla="*/ 443 h 902"/>
                  <a:gd name="T96" fmla="*/ 153 w 1652"/>
                  <a:gd name="T97" fmla="*/ 508 h 902"/>
                  <a:gd name="T98" fmla="*/ 181 w 1652"/>
                  <a:gd name="T99" fmla="*/ 530 h 902"/>
                  <a:gd name="T100" fmla="*/ 232 w 1652"/>
                  <a:gd name="T101" fmla="*/ 525 h 902"/>
                  <a:gd name="T102" fmla="*/ 349 w 1652"/>
                  <a:gd name="T103" fmla="*/ 655 h 902"/>
                  <a:gd name="T104" fmla="*/ 385 w 1652"/>
                  <a:gd name="T105" fmla="*/ 642 h 902"/>
                  <a:gd name="T106" fmla="*/ 396 w 1652"/>
                  <a:gd name="T107" fmla="*/ 693 h 902"/>
                  <a:gd name="T108" fmla="*/ 468 w 1652"/>
                  <a:gd name="T109" fmla="*/ 723 h 902"/>
                  <a:gd name="T110" fmla="*/ 528 w 1652"/>
                  <a:gd name="T111" fmla="*/ 785 h 902"/>
                  <a:gd name="T112" fmla="*/ 538 w 1652"/>
                  <a:gd name="T113" fmla="*/ 812 h 902"/>
                  <a:gd name="T114" fmla="*/ 607 w 1652"/>
                  <a:gd name="T115" fmla="*/ 809 h 902"/>
                  <a:gd name="T116" fmla="*/ 720 w 1652"/>
                  <a:gd name="T117" fmla="*/ 834 h 902"/>
                  <a:gd name="T118" fmla="*/ 772 w 1652"/>
                  <a:gd name="T119" fmla="*/ 850 h 902"/>
                  <a:gd name="T120" fmla="*/ 775 w 1652"/>
                  <a:gd name="T121" fmla="*/ 901 h 902"/>
                  <a:gd name="T122" fmla="*/ 873 w 1652"/>
                  <a:gd name="T123" fmla="*/ 823 h 902"/>
                  <a:gd name="T124" fmla="*/ 952 w 1652"/>
                  <a:gd name="T125" fmla="*/ 853 h 90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52"/>
                  <a:gd name="T190" fmla="*/ 0 h 902"/>
                  <a:gd name="T191" fmla="*/ 1652 w 1652"/>
                  <a:gd name="T192" fmla="*/ 902 h 90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52" h="902">
                    <a:moveTo>
                      <a:pt x="952" y="853"/>
                    </a:moveTo>
                    <a:lnTo>
                      <a:pt x="1005" y="860"/>
                    </a:lnTo>
                    <a:lnTo>
                      <a:pt x="1023" y="884"/>
                    </a:lnTo>
                    <a:lnTo>
                      <a:pt x="1031" y="889"/>
                    </a:lnTo>
                    <a:lnTo>
                      <a:pt x="1110" y="874"/>
                    </a:lnTo>
                    <a:lnTo>
                      <a:pt x="1114" y="860"/>
                    </a:lnTo>
                    <a:lnTo>
                      <a:pt x="1129" y="851"/>
                    </a:lnTo>
                    <a:lnTo>
                      <a:pt x="1167" y="821"/>
                    </a:lnTo>
                    <a:lnTo>
                      <a:pt x="1200" y="816"/>
                    </a:lnTo>
                    <a:lnTo>
                      <a:pt x="1231" y="797"/>
                    </a:lnTo>
                    <a:lnTo>
                      <a:pt x="1289" y="763"/>
                    </a:lnTo>
                    <a:lnTo>
                      <a:pt x="1296" y="774"/>
                    </a:lnTo>
                    <a:lnTo>
                      <a:pt x="1340" y="790"/>
                    </a:lnTo>
                    <a:lnTo>
                      <a:pt x="1404" y="756"/>
                    </a:lnTo>
                    <a:lnTo>
                      <a:pt x="1423" y="770"/>
                    </a:lnTo>
                    <a:lnTo>
                      <a:pt x="1406" y="797"/>
                    </a:lnTo>
                    <a:lnTo>
                      <a:pt x="1413" y="803"/>
                    </a:lnTo>
                    <a:lnTo>
                      <a:pt x="1439" y="803"/>
                    </a:lnTo>
                    <a:lnTo>
                      <a:pt x="1440" y="814"/>
                    </a:lnTo>
                    <a:lnTo>
                      <a:pt x="1418" y="853"/>
                    </a:lnTo>
                    <a:lnTo>
                      <a:pt x="1425" y="860"/>
                    </a:lnTo>
                    <a:lnTo>
                      <a:pt x="1439" y="860"/>
                    </a:lnTo>
                    <a:lnTo>
                      <a:pt x="1502" y="877"/>
                    </a:lnTo>
                    <a:lnTo>
                      <a:pt x="1530" y="853"/>
                    </a:lnTo>
                    <a:lnTo>
                      <a:pt x="1572" y="887"/>
                    </a:lnTo>
                    <a:lnTo>
                      <a:pt x="1585" y="872"/>
                    </a:lnTo>
                    <a:lnTo>
                      <a:pt x="1596" y="882"/>
                    </a:lnTo>
                    <a:lnTo>
                      <a:pt x="1609" y="882"/>
                    </a:lnTo>
                    <a:lnTo>
                      <a:pt x="1616" y="872"/>
                    </a:lnTo>
                    <a:lnTo>
                      <a:pt x="1614" y="821"/>
                    </a:lnTo>
                    <a:lnTo>
                      <a:pt x="1624" y="814"/>
                    </a:lnTo>
                    <a:lnTo>
                      <a:pt x="1651" y="781"/>
                    </a:lnTo>
                    <a:lnTo>
                      <a:pt x="1647" y="653"/>
                    </a:lnTo>
                    <a:lnTo>
                      <a:pt x="1622" y="589"/>
                    </a:lnTo>
                    <a:lnTo>
                      <a:pt x="1640" y="576"/>
                    </a:lnTo>
                    <a:lnTo>
                      <a:pt x="1590" y="483"/>
                    </a:lnTo>
                    <a:lnTo>
                      <a:pt x="1528" y="434"/>
                    </a:lnTo>
                    <a:lnTo>
                      <a:pt x="1511" y="445"/>
                    </a:lnTo>
                    <a:lnTo>
                      <a:pt x="1513" y="474"/>
                    </a:lnTo>
                    <a:lnTo>
                      <a:pt x="1461" y="542"/>
                    </a:lnTo>
                    <a:lnTo>
                      <a:pt x="1373" y="525"/>
                    </a:lnTo>
                    <a:lnTo>
                      <a:pt x="1366" y="491"/>
                    </a:lnTo>
                    <a:lnTo>
                      <a:pt x="1311" y="448"/>
                    </a:lnTo>
                    <a:lnTo>
                      <a:pt x="1191" y="428"/>
                    </a:lnTo>
                    <a:lnTo>
                      <a:pt x="1138" y="419"/>
                    </a:lnTo>
                    <a:lnTo>
                      <a:pt x="1119" y="417"/>
                    </a:lnTo>
                    <a:lnTo>
                      <a:pt x="1073" y="380"/>
                    </a:lnTo>
                    <a:lnTo>
                      <a:pt x="978" y="357"/>
                    </a:lnTo>
                    <a:lnTo>
                      <a:pt x="913" y="229"/>
                    </a:lnTo>
                    <a:lnTo>
                      <a:pt x="911" y="194"/>
                    </a:lnTo>
                    <a:lnTo>
                      <a:pt x="937" y="180"/>
                    </a:lnTo>
                    <a:lnTo>
                      <a:pt x="937" y="141"/>
                    </a:lnTo>
                    <a:lnTo>
                      <a:pt x="956" y="93"/>
                    </a:lnTo>
                    <a:lnTo>
                      <a:pt x="935" y="70"/>
                    </a:lnTo>
                    <a:lnTo>
                      <a:pt x="963" y="46"/>
                    </a:lnTo>
                    <a:lnTo>
                      <a:pt x="945" y="35"/>
                    </a:lnTo>
                    <a:lnTo>
                      <a:pt x="902" y="35"/>
                    </a:lnTo>
                    <a:lnTo>
                      <a:pt x="823" y="0"/>
                    </a:lnTo>
                    <a:lnTo>
                      <a:pt x="772" y="0"/>
                    </a:lnTo>
                    <a:lnTo>
                      <a:pt x="734" y="11"/>
                    </a:lnTo>
                    <a:lnTo>
                      <a:pt x="689" y="11"/>
                    </a:lnTo>
                    <a:lnTo>
                      <a:pt x="621" y="48"/>
                    </a:lnTo>
                    <a:lnTo>
                      <a:pt x="567" y="42"/>
                    </a:lnTo>
                    <a:lnTo>
                      <a:pt x="512" y="62"/>
                    </a:lnTo>
                    <a:lnTo>
                      <a:pt x="466" y="46"/>
                    </a:lnTo>
                    <a:lnTo>
                      <a:pt x="437" y="21"/>
                    </a:lnTo>
                    <a:lnTo>
                      <a:pt x="365" y="11"/>
                    </a:lnTo>
                    <a:lnTo>
                      <a:pt x="317" y="43"/>
                    </a:lnTo>
                    <a:lnTo>
                      <a:pt x="291" y="33"/>
                    </a:lnTo>
                    <a:lnTo>
                      <a:pt x="268" y="16"/>
                    </a:lnTo>
                    <a:lnTo>
                      <a:pt x="217" y="2"/>
                    </a:lnTo>
                    <a:lnTo>
                      <a:pt x="177" y="28"/>
                    </a:lnTo>
                    <a:lnTo>
                      <a:pt x="164" y="69"/>
                    </a:lnTo>
                    <a:lnTo>
                      <a:pt x="133" y="86"/>
                    </a:lnTo>
                    <a:lnTo>
                      <a:pt x="129" y="110"/>
                    </a:lnTo>
                    <a:lnTo>
                      <a:pt x="109" y="117"/>
                    </a:lnTo>
                    <a:lnTo>
                      <a:pt x="86" y="115"/>
                    </a:lnTo>
                    <a:lnTo>
                      <a:pt x="78" y="132"/>
                    </a:lnTo>
                    <a:lnTo>
                      <a:pt x="74" y="156"/>
                    </a:lnTo>
                    <a:lnTo>
                      <a:pt x="62" y="156"/>
                    </a:lnTo>
                    <a:lnTo>
                      <a:pt x="62" y="180"/>
                    </a:lnTo>
                    <a:lnTo>
                      <a:pt x="89" y="207"/>
                    </a:lnTo>
                    <a:lnTo>
                      <a:pt x="89" y="245"/>
                    </a:lnTo>
                    <a:lnTo>
                      <a:pt x="83" y="260"/>
                    </a:lnTo>
                    <a:lnTo>
                      <a:pt x="43" y="265"/>
                    </a:lnTo>
                    <a:lnTo>
                      <a:pt x="24" y="243"/>
                    </a:lnTo>
                    <a:lnTo>
                      <a:pt x="2" y="245"/>
                    </a:lnTo>
                    <a:lnTo>
                      <a:pt x="0" y="262"/>
                    </a:lnTo>
                    <a:lnTo>
                      <a:pt x="10" y="291"/>
                    </a:lnTo>
                    <a:lnTo>
                      <a:pt x="12" y="311"/>
                    </a:lnTo>
                    <a:lnTo>
                      <a:pt x="12" y="337"/>
                    </a:lnTo>
                    <a:lnTo>
                      <a:pt x="9" y="356"/>
                    </a:lnTo>
                    <a:lnTo>
                      <a:pt x="10" y="371"/>
                    </a:lnTo>
                    <a:lnTo>
                      <a:pt x="34" y="373"/>
                    </a:lnTo>
                    <a:lnTo>
                      <a:pt x="50" y="397"/>
                    </a:lnTo>
                    <a:lnTo>
                      <a:pt x="109" y="443"/>
                    </a:lnTo>
                    <a:lnTo>
                      <a:pt x="109" y="459"/>
                    </a:lnTo>
                    <a:lnTo>
                      <a:pt x="153" y="508"/>
                    </a:lnTo>
                    <a:lnTo>
                      <a:pt x="165" y="525"/>
                    </a:lnTo>
                    <a:lnTo>
                      <a:pt x="181" y="530"/>
                    </a:lnTo>
                    <a:lnTo>
                      <a:pt x="208" y="503"/>
                    </a:lnTo>
                    <a:lnTo>
                      <a:pt x="232" y="525"/>
                    </a:lnTo>
                    <a:lnTo>
                      <a:pt x="332" y="611"/>
                    </a:lnTo>
                    <a:lnTo>
                      <a:pt x="349" y="655"/>
                    </a:lnTo>
                    <a:lnTo>
                      <a:pt x="372" y="655"/>
                    </a:lnTo>
                    <a:lnTo>
                      <a:pt x="385" y="642"/>
                    </a:lnTo>
                    <a:lnTo>
                      <a:pt x="396" y="653"/>
                    </a:lnTo>
                    <a:lnTo>
                      <a:pt x="396" y="693"/>
                    </a:lnTo>
                    <a:lnTo>
                      <a:pt x="455" y="725"/>
                    </a:lnTo>
                    <a:lnTo>
                      <a:pt x="468" y="723"/>
                    </a:lnTo>
                    <a:lnTo>
                      <a:pt x="476" y="756"/>
                    </a:lnTo>
                    <a:lnTo>
                      <a:pt x="528" y="785"/>
                    </a:lnTo>
                    <a:lnTo>
                      <a:pt x="529" y="805"/>
                    </a:lnTo>
                    <a:lnTo>
                      <a:pt x="538" y="812"/>
                    </a:lnTo>
                    <a:lnTo>
                      <a:pt x="581" y="809"/>
                    </a:lnTo>
                    <a:lnTo>
                      <a:pt x="607" y="809"/>
                    </a:lnTo>
                    <a:lnTo>
                      <a:pt x="641" y="836"/>
                    </a:lnTo>
                    <a:lnTo>
                      <a:pt x="720" y="834"/>
                    </a:lnTo>
                    <a:lnTo>
                      <a:pt x="762" y="831"/>
                    </a:lnTo>
                    <a:lnTo>
                      <a:pt x="772" y="850"/>
                    </a:lnTo>
                    <a:lnTo>
                      <a:pt x="763" y="887"/>
                    </a:lnTo>
                    <a:lnTo>
                      <a:pt x="775" y="901"/>
                    </a:lnTo>
                    <a:lnTo>
                      <a:pt x="818" y="862"/>
                    </a:lnTo>
                    <a:lnTo>
                      <a:pt x="873" y="823"/>
                    </a:lnTo>
                    <a:lnTo>
                      <a:pt x="913" y="829"/>
                    </a:lnTo>
                    <a:lnTo>
                      <a:pt x="952" y="853"/>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0" name="Freeform 21"/>
              <p:cNvSpPr>
                <a:spLocks/>
              </p:cNvSpPr>
              <p:nvPr/>
            </p:nvSpPr>
            <p:spPr bwMode="auto">
              <a:xfrm>
                <a:off x="1964" y="2030"/>
                <a:ext cx="626" cy="396"/>
              </a:xfrm>
              <a:custGeom>
                <a:avLst/>
                <a:gdLst>
                  <a:gd name="T0" fmla="*/ 86 w 1067"/>
                  <a:gd name="T1" fmla="*/ 286 h 770"/>
                  <a:gd name="T2" fmla="*/ 138 w 1067"/>
                  <a:gd name="T3" fmla="*/ 255 h 770"/>
                  <a:gd name="T4" fmla="*/ 115 w 1067"/>
                  <a:gd name="T5" fmla="*/ 238 h 770"/>
                  <a:gd name="T6" fmla="*/ 148 w 1067"/>
                  <a:gd name="T7" fmla="*/ 209 h 770"/>
                  <a:gd name="T8" fmla="*/ 107 w 1067"/>
                  <a:gd name="T9" fmla="*/ 125 h 770"/>
                  <a:gd name="T10" fmla="*/ 133 w 1067"/>
                  <a:gd name="T11" fmla="*/ 50 h 770"/>
                  <a:gd name="T12" fmla="*/ 347 w 1067"/>
                  <a:gd name="T13" fmla="*/ 0 h 770"/>
                  <a:gd name="T14" fmla="*/ 478 w 1067"/>
                  <a:gd name="T15" fmla="*/ 28 h 770"/>
                  <a:gd name="T16" fmla="*/ 554 w 1067"/>
                  <a:gd name="T17" fmla="*/ 72 h 770"/>
                  <a:gd name="T18" fmla="*/ 626 w 1067"/>
                  <a:gd name="T19" fmla="*/ 43 h 770"/>
                  <a:gd name="T20" fmla="*/ 719 w 1067"/>
                  <a:gd name="T21" fmla="*/ 33 h 770"/>
                  <a:gd name="T22" fmla="*/ 838 w 1067"/>
                  <a:gd name="T23" fmla="*/ 65 h 770"/>
                  <a:gd name="T24" fmla="*/ 912 w 1067"/>
                  <a:gd name="T25" fmla="*/ 151 h 770"/>
                  <a:gd name="T26" fmla="*/ 980 w 1067"/>
                  <a:gd name="T27" fmla="*/ 176 h 770"/>
                  <a:gd name="T28" fmla="*/ 1046 w 1067"/>
                  <a:gd name="T29" fmla="*/ 295 h 770"/>
                  <a:gd name="T30" fmla="*/ 1059 w 1067"/>
                  <a:gd name="T31" fmla="*/ 378 h 770"/>
                  <a:gd name="T32" fmla="*/ 1023 w 1067"/>
                  <a:gd name="T33" fmla="*/ 436 h 770"/>
                  <a:gd name="T34" fmla="*/ 984 w 1067"/>
                  <a:gd name="T35" fmla="*/ 474 h 770"/>
                  <a:gd name="T36" fmla="*/ 965 w 1067"/>
                  <a:gd name="T37" fmla="*/ 527 h 770"/>
                  <a:gd name="T38" fmla="*/ 920 w 1067"/>
                  <a:gd name="T39" fmla="*/ 500 h 770"/>
                  <a:gd name="T40" fmla="*/ 923 w 1067"/>
                  <a:gd name="T41" fmla="*/ 542 h 770"/>
                  <a:gd name="T42" fmla="*/ 991 w 1067"/>
                  <a:gd name="T43" fmla="*/ 580 h 770"/>
                  <a:gd name="T44" fmla="*/ 1026 w 1067"/>
                  <a:gd name="T45" fmla="*/ 597 h 770"/>
                  <a:gd name="T46" fmla="*/ 1013 w 1067"/>
                  <a:gd name="T47" fmla="*/ 630 h 770"/>
                  <a:gd name="T48" fmla="*/ 965 w 1067"/>
                  <a:gd name="T49" fmla="*/ 641 h 770"/>
                  <a:gd name="T50" fmla="*/ 917 w 1067"/>
                  <a:gd name="T51" fmla="*/ 633 h 770"/>
                  <a:gd name="T52" fmla="*/ 908 w 1067"/>
                  <a:gd name="T53" fmla="*/ 676 h 770"/>
                  <a:gd name="T54" fmla="*/ 829 w 1067"/>
                  <a:gd name="T55" fmla="*/ 638 h 770"/>
                  <a:gd name="T56" fmla="*/ 781 w 1067"/>
                  <a:gd name="T57" fmla="*/ 628 h 770"/>
                  <a:gd name="T58" fmla="*/ 632 w 1067"/>
                  <a:gd name="T59" fmla="*/ 623 h 770"/>
                  <a:gd name="T60" fmla="*/ 616 w 1067"/>
                  <a:gd name="T61" fmla="*/ 660 h 770"/>
                  <a:gd name="T62" fmla="*/ 602 w 1067"/>
                  <a:gd name="T63" fmla="*/ 701 h 770"/>
                  <a:gd name="T64" fmla="*/ 461 w 1067"/>
                  <a:gd name="T65" fmla="*/ 751 h 770"/>
                  <a:gd name="T66" fmla="*/ 399 w 1067"/>
                  <a:gd name="T67" fmla="*/ 674 h 770"/>
                  <a:gd name="T68" fmla="*/ 227 w 1067"/>
                  <a:gd name="T69" fmla="*/ 645 h 770"/>
                  <a:gd name="T70" fmla="*/ 162 w 1067"/>
                  <a:gd name="T71" fmla="*/ 606 h 770"/>
                  <a:gd name="T72" fmla="*/ 2 w 1067"/>
                  <a:gd name="T73" fmla="*/ 455 h 770"/>
                  <a:gd name="T74" fmla="*/ 26 w 1067"/>
                  <a:gd name="T75" fmla="*/ 407 h 770"/>
                  <a:gd name="T76" fmla="*/ 45 w 1067"/>
                  <a:gd name="T77" fmla="*/ 320 h 770"/>
                  <a:gd name="T78" fmla="*/ 52 w 1067"/>
                  <a:gd name="T79" fmla="*/ 272 h 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7"/>
                  <a:gd name="T121" fmla="*/ 0 h 770"/>
                  <a:gd name="T122" fmla="*/ 1067 w 1067"/>
                  <a:gd name="T123" fmla="*/ 770 h 7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7" h="770">
                    <a:moveTo>
                      <a:pt x="52" y="272"/>
                    </a:moveTo>
                    <a:lnTo>
                      <a:pt x="86" y="286"/>
                    </a:lnTo>
                    <a:lnTo>
                      <a:pt x="146" y="267"/>
                    </a:lnTo>
                    <a:lnTo>
                      <a:pt x="138" y="255"/>
                    </a:lnTo>
                    <a:lnTo>
                      <a:pt x="122" y="255"/>
                    </a:lnTo>
                    <a:lnTo>
                      <a:pt x="115" y="238"/>
                    </a:lnTo>
                    <a:lnTo>
                      <a:pt x="119" y="222"/>
                    </a:lnTo>
                    <a:lnTo>
                      <a:pt x="148" y="209"/>
                    </a:lnTo>
                    <a:lnTo>
                      <a:pt x="167" y="176"/>
                    </a:lnTo>
                    <a:lnTo>
                      <a:pt x="107" y="125"/>
                    </a:lnTo>
                    <a:lnTo>
                      <a:pt x="105" y="72"/>
                    </a:lnTo>
                    <a:lnTo>
                      <a:pt x="133" y="50"/>
                    </a:lnTo>
                    <a:lnTo>
                      <a:pt x="334" y="10"/>
                    </a:lnTo>
                    <a:lnTo>
                      <a:pt x="347" y="0"/>
                    </a:lnTo>
                    <a:lnTo>
                      <a:pt x="378" y="4"/>
                    </a:lnTo>
                    <a:lnTo>
                      <a:pt x="478" y="28"/>
                    </a:lnTo>
                    <a:lnTo>
                      <a:pt x="509" y="46"/>
                    </a:lnTo>
                    <a:lnTo>
                      <a:pt x="554" y="72"/>
                    </a:lnTo>
                    <a:lnTo>
                      <a:pt x="581" y="70"/>
                    </a:lnTo>
                    <a:lnTo>
                      <a:pt x="626" y="43"/>
                    </a:lnTo>
                    <a:lnTo>
                      <a:pt x="683" y="52"/>
                    </a:lnTo>
                    <a:lnTo>
                      <a:pt x="719" y="33"/>
                    </a:lnTo>
                    <a:lnTo>
                      <a:pt x="796" y="81"/>
                    </a:lnTo>
                    <a:lnTo>
                      <a:pt x="838" y="65"/>
                    </a:lnTo>
                    <a:lnTo>
                      <a:pt x="860" y="118"/>
                    </a:lnTo>
                    <a:lnTo>
                      <a:pt x="912" y="151"/>
                    </a:lnTo>
                    <a:lnTo>
                      <a:pt x="951" y="187"/>
                    </a:lnTo>
                    <a:lnTo>
                      <a:pt x="980" y="176"/>
                    </a:lnTo>
                    <a:lnTo>
                      <a:pt x="1035" y="248"/>
                    </a:lnTo>
                    <a:lnTo>
                      <a:pt x="1046" y="295"/>
                    </a:lnTo>
                    <a:lnTo>
                      <a:pt x="1066" y="323"/>
                    </a:lnTo>
                    <a:lnTo>
                      <a:pt x="1059" y="378"/>
                    </a:lnTo>
                    <a:lnTo>
                      <a:pt x="1015" y="414"/>
                    </a:lnTo>
                    <a:lnTo>
                      <a:pt x="1023" y="436"/>
                    </a:lnTo>
                    <a:lnTo>
                      <a:pt x="1006" y="453"/>
                    </a:lnTo>
                    <a:lnTo>
                      <a:pt x="984" y="474"/>
                    </a:lnTo>
                    <a:lnTo>
                      <a:pt x="984" y="511"/>
                    </a:lnTo>
                    <a:lnTo>
                      <a:pt x="965" y="527"/>
                    </a:lnTo>
                    <a:lnTo>
                      <a:pt x="941" y="520"/>
                    </a:lnTo>
                    <a:lnTo>
                      <a:pt x="920" y="500"/>
                    </a:lnTo>
                    <a:lnTo>
                      <a:pt x="910" y="522"/>
                    </a:lnTo>
                    <a:lnTo>
                      <a:pt x="923" y="542"/>
                    </a:lnTo>
                    <a:lnTo>
                      <a:pt x="958" y="546"/>
                    </a:lnTo>
                    <a:lnTo>
                      <a:pt x="991" y="580"/>
                    </a:lnTo>
                    <a:lnTo>
                      <a:pt x="1011" y="580"/>
                    </a:lnTo>
                    <a:lnTo>
                      <a:pt x="1026" y="597"/>
                    </a:lnTo>
                    <a:lnTo>
                      <a:pt x="1013" y="628"/>
                    </a:lnTo>
                    <a:lnTo>
                      <a:pt x="1013" y="630"/>
                    </a:lnTo>
                    <a:lnTo>
                      <a:pt x="984" y="626"/>
                    </a:lnTo>
                    <a:lnTo>
                      <a:pt x="965" y="641"/>
                    </a:lnTo>
                    <a:lnTo>
                      <a:pt x="951" y="619"/>
                    </a:lnTo>
                    <a:lnTo>
                      <a:pt x="917" y="633"/>
                    </a:lnTo>
                    <a:lnTo>
                      <a:pt x="908" y="650"/>
                    </a:lnTo>
                    <a:lnTo>
                      <a:pt x="908" y="676"/>
                    </a:lnTo>
                    <a:lnTo>
                      <a:pt x="872" y="683"/>
                    </a:lnTo>
                    <a:lnTo>
                      <a:pt x="829" y="638"/>
                    </a:lnTo>
                    <a:lnTo>
                      <a:pt x="815" y="617"/>
                    </a:lnTo>
                    <a:lnTo>
                      <a:pt x="781" y="628"/>
                    </a:lnTo>
                    <a:lnTo>
                      <a:pt x="722" y="610"/>
                    </a:lnTo>
                    <a:lnTo>
                      <a:pt x="632" y="623"/>
                    </a:lnTo>
                    <a:lnTo>
                      <a:pt x="626" y="633"/>
                    </a:lnTo>
                    <a:lnTo>
                      <a:pt x="616" y="660"/>
                    </a:lnTo>
                    <a:lnTo>
                      <a:pt x="599" y="672"/>
                    </a:lnTo>
                    <a:lnTo>
                      <a:pt x="602" y="701"/>
                    </a:lnTo>
                    <a:lnTo>
                      <a:pt x="549" y="769"/>
                    </a:lnTo>
                    <a:lnTo>
                      <a:pt x="461" y="751"/>
                    </a:lnTo>
                    <a:lnTo>
                      <a:pt x="454" y="718"/>
                    </a:lnTo>
                    <a:lnTo>
                      <a:pt x="399" y="674"/>
                    </a:lnTo>
                    <a:lnTo>
                      <a:pt x="279" y="655"/>
                    </a:lnTo>
                    <a:lnTo>
                      <a:pt x="227" y="645"/>
                    </a:lnTo>
                    <a:lnTo>
                      <a:pt x="207" y="643"/>
                    </a:lnTo>
                    <a:lnTo>
                      <a:pt x="162" y="606"/>
                    </a:lnTo>
                    <a:lnTo>
                      <a:pt x="67" y="583"/>
                    </a:lnTo>
                    <a:lnTo>
                      <a:pt x="2" y="455"/>
                    </a:lnTo>
                    <a:lnTo>
                      <a:pt x="0" y="421"/>
                    </a:lnTo>
                    <a:lnTo>
                      <a:pt x="26" y="407"/>
                    </a:lnTo>
                    <a:lnTo>
                      <a:pt x="26" y="368"/>
                    </a:lnTo>
                    <a:lnTo>
                      <a:pt x="45" y="320"/>
                    </a:lnTo>
                    <a:lnTo>
                      <a:pt x="23" y="297"/>
                    </a:lnTo>
                    <a:lnTo>
                      <a:pt x="52" y="272"/>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1" name="Freeform 22"/>
              <p:cNvSpPr>
                <a:spLocks/>
              </p:cNvSpPr>
              <p:nvPr/>
            </p:nvSpPr>
            <p:spPr bwMode="auto">
              <a:xfrm>
                <a:off x="2179" y="1871"/>
                <a:ext cx="679" cy="513"/>
              </a:xfrm>
              <a:custGeom>
                <a:avLst/>
                <a:gdLst>
                  <a:gd name="T0" fmla="*/ 5 w 1155"/>
                  <a:gd name="T1" fmla="*/ 158 h 994"/>
                  <a:gd name="T2" fmla="*/ 177 w 1155"/>
                  <a:gd name="T3" fmla="*/ 63 h 994"/>
                  <a:gd name="T4" fmla="*/ 225 w 1155"/>
                  <a:gd name="T5" fmla="*/ 0 h 994"/>
                  <a:gd name="T6" fmla="*/ 291 w 1155"/>
                  <a:gd name="T7" fmla="*/ 34 h 994"/>
                  <a:gd name="T8" fmla="*/ 341 w 1155"/>
                  <a:gd name="T9" fmla="*/ 202 h 994"/>
                  <a:gd name="T10" fmla="*/ 481 w 1155"/>
                  <a:gd name="T11" fmla="*/ 188 h 994"/>
                  <a:gd name="T12" fmla="*/ 503 w 1155"/>
                  <a:gd name="T13" fmla="*/ 233 h 994"/>
                  <a:gd name="T14" fmla="*/ 514 w 1155"/>
                  <a:gd name="T15" fmla="*/ 323 h 994"/>
                  <a:gd name="T16" fmla="*/ 536 w 1155"/>
                  <a:gd name="T17" fmla="*/ 347 h 994"/>
                  <a:gd name="T18" fmla="*/ 674 w 1155"/>
                  <a:gd name="T19" fmla="*/ 374 h 994"/>
                  <a:gd name="T20" fmla="*/ 792 w 1155"/>
                  <a:gd name="T21" fmla="*/ 368 h 994"/>
                  <a:gd name="T22" fmla="*/ 755 w 1155"/>
                  <a:gd name="T23" fmla="*/ 434 h 994"/>
                  <a:gd name="T24" fmla="*/ 797 w 1155"/>
                  <a:gd name="T25" fmla="*/ 522 h 994"/>
                  <a:gd name="T26" fmla="*/ 890 w 1155"/>
                  <a:gd name="T27" fmla="*/ 646 h 994"/>
                  <a:gd name="T28" fmla="*/ 926 w 1155"/>
                  <a:gd name="T29" fmla="*/ 711 h 994"/>
                  <a:gd name="T30" fmla="*/ 974 w 1155"/>
                  <a:gd name="T31" fmla="*/ 690 h 994"/>
                  <a:gd name="T32" fmla="*/ 990 w 1155"/>
                  <a:gd name="T33" fmla="*/ 632 h 994"/>
                  <a:gd name="T34" fmla="*/ 996 w 1155"/>
                  <a:gd name="T35" fmla="*/ 537 h 994"/>
                  <a:gd name="T36" fmla="*/ 1040 w 1155"/>
                  <a:gd name="T37" fmla="*/ 557 h 994"/>
                  <a:gd name="T38" fmla="*/ 1154 w 1155"/>
                  <a:gd name="T39" fmla="*/ 639 h 994"/>
                  <a:gd name="T40" fmla="*/ 1139 w 1155"/>
                  <a:gd name="T41" fmla="*/ 716 h 994"/>
                  <a:gd name="T42" fmla="*/ 1079 w 1155"/>
                  <a:gd name="T43" fmla="*/ 736 h 994"/>
                  <a:gd name="T44" fmla="*/ 1016 w 1155"/>
                  <a:gd name="T45" fmla="*/ 745 h 994"/>
                  <a:gd name="T46" fmla="*/ 988 w 1155"/>
                  <a:gd name="T47" fmla="*/ 767 h 994"/>
                  <a:gd name="T48" fmla="*/ 996 w 1155"/>
                  <a:gd name="T49" fmla="*/ 822 h 994"/>
                  <a:gd name="T50" fmla="*/ 983 w 1155"/>
                  <a:gd name="T51" fmla="*/ 891 h 994"/>
                  <a:gd name="T52" fmla="*/ 948 w 1155"/>
                  <a:gd name="T53" fmla="*/ 926 h 994"/>
                  <a:gd name="T54" fmla="*/ 906 w 1155"/>
                  <a:gd name="T55" fmla="*/ 981 h 994"/>
                  <a:gd name="T56" fmla="*/ 818 w 1155"/>
                  <a:gd name="T57" fmla="*/ 972 h 994"/>
                  <a:gd name="T58" fmla="*/ 782 w 1155"/>
                  <a:gd name="T59" fmla="*/ 937 h 994"/>
                  <a:gd name="T60" fmla="*/ 718 w 1155"/>
                  <a:gd name="T61" fmla="*/ 858 h 994"/>
                  <a:gd name="T62" fmla="*/ 641 w 1155"/>
                  <a:gd name="T63" fmla="*/ 862 h 994"/>
                  <a:gd name="T64" fmla="*/ 591 w 1155"/>
                  <a:gd name="T65" fmla="*/ 855 h 994"/>
                  <a:gd name="T66" fmla="*/ 553 w 1155"/>
                  <a:gd name="T67" fmla="*/ 809 h 994"/>
                  <a:gd name="T68" fmla="*/ 617 w 1155"/>
                  <a:gd name="T69" fmla="*/ 820 h 994"/>
                  <a:gd name="T70" fmla="*/ 656 w 1155"/>
                  <a:gd name="T71" fmla="*/ 745 h 994"/>
                  <a:gd name="T72" fmla="*/ 698 w 1155"/>
                  <a:gd name="T73" fmla="*/ 632 h 994"/>
                  <a:gd name="T74" fmla="*/ 613 w 1155"/>
                  <a:gd name="T75" fmla="*/ 484 h 994"/>
                  <a:gd name="T76" fmla="*/ 492 w 1155"/>
                  <a:gd name="T77" fmla="*/ 427 h 994"/>
                  <a:gd name="T78" fmla="*/ 352 w 1155"/>
                  <a:gd name="T79" fmla="*/ 342 h 994"/>
                  <a:gd name="T80" fmla="*/ 213 w 1155"/>
                  <a:gd name="T81" fmla="*/ 378 h 994"/>
                  <a:gd name="T82" fmla="*/ 110 w 1155"/>
                  <a:gd name="T83" fmla="*/ 337 h 99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55"/>
                  <a:gd name="T127" fmla="*/ 0 h 994"/>
                  <a:gd name="T128" fmla="*/ 1155 w 1155"/>
                  <a:gd name="T129" fmla="*/ 994 h 99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55" h="994">
                    <a:moveTo>
                      <a:pt x="10" y="313"/>
                    </a:moveTo>
                    <a:lnTo>
                      <a:pt x="0" y="185"/>
                    </a:lnTo>
                    <a:lnTo>
                      <a:pt x="5" y="158"/>
                    </a:lnTo>
                    <a:lnTo>
                      <a:pt x="43" y="140"/>
                    </a:lnTo>
                    <a:lnTo>
                      <a:pt x="96" y="96"/>
                    </a:lnTo>
                    <a:lnTo>
                      <a:pt x="177" y="63"/>
                    </a:lnTo>
                    <a:lnTo>
                      <a:pt x="210" y="48"/>
                    </a:lnTo>
                    <a:lnTo>
                      <a:pt x="210" y="17"/>
                    </a:lnTo>
                    <a:lnTo>
                      <a:pt x="225" y="0"/>
                    </a:lnTo>
                    <a:lnTo>
                      <a:pt x="239" y="2"/>
                    </a:lnTo>
                    <a:lnTo>
                      <a:pt x="292" y="10"/>
                    </a:lnTo>
                    <a:lnTo>
                      <a:pt x="291" y="34"/>
                    </a:lnTo>
                    <a:lnTo>
                      <a:pt x="301" y="72"/>
                    </a:lnTo>
                    <a:lnTo>
                      <a:pt x="295" y="134"/>
                    </a:lnTo>
                    <a:lnTo>
                      <a:pt x="341" y="202"/>
                    </a:lnTo>
                    <a:lnTo>
                      <a:pt x="365" y="217"/>
                    </a:lnTo>
                    <a:lnTo>
                      <a:pt x="402" y="188"/>
                    </a:lnTo>
                    <a:lnTo>
                      <a:pt x="481" y="188"/>
                    </a:lnTo>
                    <a:lnTo>
                      <a:pt x="500" y="195"/>
                    </a:lnTo>
                    <a:lnTo>
                      <a:pt x="512" y="213"/>
                    </a:lnTo>
                    <a:lnTo>
                      <a:pt x="503" y="233"/>
                    </a:lnTo>
                    <a:lnTo>
                      <a:pt x="459" y="268"/>
                    </a:lnTo>
                    <a:lnTo>
                      <a:pt x="464" y="286"/>
                    </a:lnTo>
                    <a:lnTo>
                      <a:pt x="514" y="323"/>
                    </a:lnTo>
                    <a:lnTo>
                      <a:pt x="534" y="323"/>
                    </a:lnTo>
                    <a:lnTo>
                      <a:pt x="540" y="332"/>
                    </a:lnTo>
                    <a:lnTo>
                      <a:pt x="536" y="347"/>
                    </a:lnTo>
                    <a:lnTo>
                      <a:pt x="567" y="372"/>
                    </a:lnTo>
                    <a:lnTo>
                      <a:pt x="639" y="383"/>
                    </a:lnTo>
                    <a:lnTo>
                      <a:pt x="674" y="374"/>
                    </a:lnTo>
                    <a:lnTo>
                      <a:pt x="718" y="330"/>
                    </a:lnTo>
                    <a:lnTo>
                      <a:pt x="770" y="335"/>
                    </a:lnTo>
                    <a:lnTo>
                      <a:pt x="792" y="368"/>
                    </a:lnTo>
                    <a:lnTo>
                      <a:pt x="780" y="398"/>
                    </a:lnTo>
                    <a:lnTo>
                      <a:pt x="784" y="417"/>
                    </a:lnTo>
                    <a:lnTo>
                      <a:pt x="755" y="434"/>
                    </a:lnTo>
                    <a:lnTo>
                      <a:pt x="742" y="449"/>
                    </a:lnTo>
                    <a:lnTo>
                      <a:pt x="746" y="487"/>
                    </a:lnTo>
                    <a:lnTo>
                      <a:pt x="797" y="522"/>
                    </a:lnTo>
                    <a:lnTo>
                      <a:pt x="818" y="518"/>
                    </a:lnTo>
                    <a:lnTo>
                      <a:pt x="878" y="590"/>
                    </a:lnTo>
                    <a:lnTo>
                      <a:pt x="890" y="646"/>
                    </a:lnTo>
                    <a:lnTo>
                      <a:pt x="885" y="672"/>
                    </a:lnTo>
                    <a:lnTo>
                      <a:pt x="926" y="694"/>
                    </a:lnTo>
                    <a:lnTo>
                      <a:pt x="926" y="711"/>
                    </a:lnTo>
                    <a:lnTo>
                      <a:pt x="964" y="721"/>
                    </a:lnTo>
                    <a:lnTo>
                      <a:pt x="974" y="721"/>
                    </a:lnTo>
                    <a:lnTo>
                      <a:pt x="974" y="690"/>
                    </a:lnTo>
                    <a:lnTo>
                      <a:pt x="1003" y="685"/>
                    </a:lnTo>
                    <a:lnTo>
                      <a:pt x="1009" y="648"/>
                    </a:lnTo>
                    <a:lnTo>
                      <a:pt x="990" y="632"/>
                    </a:lnTo>
                    <a:lnTo>
                      <a:pt x="974" y="617"/>
                    </a:lnTo>
                    <a:lnTo>
                      <a:pt x="981" y="547"/>
                    </a:lnTo>
                    <a:lnTo>
                      <a:pt x="996" y="537"/>
                    </a:lnTo>
                    <a:lnTo>
                      <a:pt x="1022" y="549"/>
                    </a:lnTo>
                    <a:lnTo>
                      <a:pt x="1033" y="544"/>
                    </a:lnTo>
                    <a:lnTo>
                      <a:pt x="1040" y="557"/>
                    </a:lnTo>
                    <a:lnTo>
                      <a:pt x="1110" y="593"/>
                    </a:lnTo>
                    <a:lnTo>
                      <a:pt x="1148" y="617"/>
                    </a:lnTo>
                    <a:lnTo>
                      <a:pt x="1154" y="639"/>
                    </a:lnTo>
                    <a:lnTo>
                      <a:pt x="1134" y="668"/>
                    </a:lnTo>
                    <a:lnTo>
                      <a:pt x="1145" y="701"/>
                    </a:lnTo>
                    <a:lnTo>
                      <a:pt x="1139" y="716"/>
                    </a:lnTo>
                    <a:lnTo>
                      <a:pt x="1086" y="721"/>
                    </a:lnTo>
                    <a:lnTo>
                      <a:pt x="1075" y="728"/>
                    </a:lnTo>
                    <a:lnTo>
                      <a:pt x="1079" y="736"/>
                    </a:lnTo>
                    <a:lnTo>
                      <a:pt x="1079" y="752"/>
                    </a:lnTo>
                    <a:lnTo>
                      <a:pt x="1038" y="756"/>
                    </a:lnTo>
                    <a:lnTo>
                      <a:pt x="1016" y="745"/>
                    </a:lnTo>
                    <a:lnTo>
                      <a:pt x="988" y="745"/>
                    </a:lnTo>
                    <a:lnTo>
                      <a:pt x="983" y="752"/>
                    </a:lnTo>
                    <a:lnTo>
                      <a:pt x="988" y="767"/>
                    </a:lnTo>
                    <a:lnTo>
                      <a:pt x="974" y="783"/>
                    </a:lnTo>
                    <a:lnTo>
                      <a:pt x="969" y="800"/>
                    </a:lnTo>
                    <a:lnTo>
                      <a:pt x="996" y="822"/>
                    </a:lnTo>
                    <a:lnTo>
                      <a:pt x="976" y="862"/>
                    </a:lnTo>
                    <a:lnTo>
                      <a:pt x="985" y="882"/>
                    </a:lnTo>
                    <a:lnTo>
                      <a:pt x="983" y="891"/>
                    </a:lnTo>
                    <a:lnTo>
                      <a:pt x="952" y="891"/>
                    </a:lnTo>
                    <a:lnTo>
                      <a:pt x="930" y="901"/>
                    </a:lnTo>
                    <a:lnTo>
                      <a:pt x="948" y="926"/>
                    </a:lnTo>
                    <a:lnTo>
                      <a:pt x="937" y="957"/>
                    </a:lnTo>
                    <a:lnTo>
                      <a:pt x="904" y="966"/>
                    </a:lnTo>
                    <a:lnTo>
                      <a:pt x="906" y="981"/>
                    </a:lnTo>
                    <a:lnTo>
                      <a:pt x="897" y="993"/>
                    </a:lnTo>
                    <a:lnTo>
                      <a:pt x="840" y="988"/>
                    </a:lnTo>
                    <a:lnTo>
                      <a:pt x="818" y="972"/>
                    </a:lnTo>
                    <a:lnTo>
                      <a:pt x="814" y="937"/>
                    </a:lnTo>
                    <a:lnTo>
                      <a:pt x="801" y="923"/>
                    </a:lnTo>
                    <a:lnTo>
                      <a:pt x="782" y="937"/>
                    </a:lnTo>
                    <a:lnTo>
                      <a:pt x="746" y="901"/>
                    </a:lnTo>
                    <a:lnTo>
                      <a:pt x="720" y="884"/>
                    </a:lnTo>
                    <a:lnTo>
                      <a:pt x="718" y="858"/>
                    </a:lnTo>
                    <a:lnTo>
                      <a:pt x="709" y="838"/>
                    </a:lnTo>
                    <a:lnTo>
                      <a:pt x="696" y="838"/>
                    </a:lnTo>
                    <a:lnTo>
                      <a:pt x="641" y="862"/>
                    </a:lnTo>
                    <a:lnTo>
                      <a:pt x="643" y="889"/>
                    </a:lnTo>
                    <a:lnTo>
                      <a:pt x="624" y="889"/>
                    </a:lnTo>
                    <a:lnTo>
                      <a:pt x="591" y="855"/>
                    </a:lnTo>
                    <a:lnTo>
                      <a:pt x="555" y="851"/>
                    </a:lnTo>
                    <a:lnTo>
                      <a:pt x="543" y="831"/>
                    </a:lnTo>
                    <a:lnTo>
                      <a:pt x="553" y="809"/>
                    </a:lnTo>
                    <a:lnTo>
                      <a:pt x="574" y="829"/>
                    </a:lnTo>
                    <a:lnTo>
                      <a:pt x="598" y="836"/>
                    </a:lnTo>
                    <a:lnTo>
                      <a:pt x="617" y="820"/>
                    </a:lnTo>
                    <a:lnTo>
                      <a:pt x="617" y="783"/>
                    </a:lnTo>
                    <a:lnTo>
                      <a:pt x="639" y="762"/>
                    </a:lnTo>
                    <a:lnTo>
                      <a:pt x="656" y="745"/>
                    </a:lnTo>
                    <a:lnTo>
                      <a:pt x="648" y="723"/>
                    </a:lnTo>
                    <a:lnTo>
                      <a:pt x="691" y="687"/>
                    </a:lnTo>
                    <a:lnTo>
                      <a:pt x="698" y="632"/>
                    </a:lnTo>
                    <a:lnTo>
                      <a:pt x="679" y="604"/>
                    </a:lnTo>
                    <a:lnTo>
                      <a:pt x="667" y="557"/>
                    </a:lnTo>
                    <a:lnTo>
                      <a:pt x="613" y="484"/>
                    </a:lnTo>
                    <a:lnTo>
                      <a:pt x="584" y="496"/>
                    </a:lnTo>
                    <a:lnTo>
                      <a:pt x="545" y="460"/>
                    </a:lnTo>
                    <a:lnTo>
                      <a:pt x="492" y="427"/>
                    </a:lnTo>
                    <a:lnTo>
                      <a:pt x="471" y="374"/>
                    </a:lnTo>
                    <a:lnTo>
                      <a:pt x="428" y="390"/>
                    </a:lnTo>
                    <a:lnTo>
                      <a:pt x="352" y="342"/>
                    </a:lnTo>
                    <a:lnTo>
                      <a:pt x="315" y="361"/>
                    </a:lnTo>
                    <a:lnTo>
                      <a:pt x="258" y="352"/>
                    </a:lnTo>
                    <a:lnTo>
                      <a:pt x="213" y="378"/>
                    </a:lnTo>
                    <a:lnTo>
                      <a:pt x="186" y="381"/>
                    </a:lnTo>
                    <a:lnTo>
                      <a:pt x="141" y="354"/>
                    </a:lnTo>
                    <a:lnTo>
                      <a:pt x="110" y="337"/>
                    </a:lnTo>
                    <a:lnTo>
                      <a:pt x="10" y="313"/>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2" name="Freeform 23"/>
              <p:cNvSpPr>
                <a:spLocks/>
              </p:cNvSpPr>
              <p:nvPr/>
            </p:nvSpPr>
            <p:spPr bwMode="auto">
              <a:xfrm>
                <a:off x="1312" y="1507"/>
                <a:ext cx="1001" cy="673"/>
              </a:xfrm>
              <a:custGeom>
                <a:avLst/>
                <a:gdLst>
                  <a:gd name="T0" fmla="*/ 1172 w 1707"/>
                  <a:gd name="T1" fmla="*/ 43 h 1305"/>
                  <a:gd name="T2" fmla="*/ 1224 w 1707"/>
                  <a:gd name="T3" fmla="*/ 110 h 1305"/>
                  <a:gd name="T4" fmla="*/ 1298 w 1707"/>
                  <a:gd name="T5" fmla="*/ 158 h 1305"/>
                  <a:gd name="T6" fmla="*/ 1361 w 1707"/>
                  <a:gd name="T7" fmla="*/ 284 h 1305"/>
                  <a:gd name="T8" fmla="*/ 1327 w 1707"/>
                  <a:gd name="T9" fmla="*/ 383 h 1305"/>
                  <a:gd name="T10" fmla="*/ 1511 w 1707"/>
                  <a:gd name="T11" fmla="*/ 467 h 1305"/>
                  <a:gd name="T12" fmla="*/ 1640 w 1707"/>
                  <a:gd name="T13" fmla="*/ 562 h 1305"/>
                  <a:gd name="T14" fmla="*/ 1706 w 1707"/>
                  <a:gd name="T15" fmla="*/ 706 h 1305"/>
                  <a:gd name="T16" fmla="*/ 1657 w 1707"/>
                  <a:gd name="T17" fmla="*/ 769 h 1305"/>
                  <a:gd name="T18" fmla="*/ 1486 w 1707"/>
                  <a:gd name="T19" fmla="*/ 865 h 1305"/>
                  <a:gd name="T20" fmla="*/ 1460 w 1707"/>
                  <a:gd name="T21" fmla="*/ 1014 h 1305"/>
                  <a:gd name="T22" fmla="*/ 1217 w 1707"/>
                  <a:gd name="T23" fmla="*/ 1087 h 1305"/>
                  <a:gd name="T24" fmla="*/ 1261 w 1707"/>
                  <a:gd name="T25" fmla="*/ 1224 h 1305"/>
                  <a:gd name="T26" fmla="*/ 1234 w 1707"/>
                  <a:gd name="T27" fmla="*/ 1270 h 1305"/>
                  <a:gd name="T28" fmla="*/ 1199 w 1707"/>
                  <a:gd name="T29" fmla="*/ 1301 h 1305"/>
                  <a:gd name="T30" fmla="*/ 1103 w 1707"/>
                  <a:gd name="T31" fmla="*/ 1277 h 1305"/>
                  <a:gd name="T32" fmla="*/ 935 w 1707"/>
                  <a:gd name="T33" fmla="*/ 1253 h 1305"/>
                  <a:gd name="T34" fmla="*/ 768 w 1707"/>
                  <a:gd name="T35" fmla="*/ 1284 h 1305"/>
                  <a:gd name="T36" fmla="*/ 639 w 1707"/>
                  <a:gd name="T37" fmla="*/ 1263 h 1305"/>
                  <a:gd name="T38" fmla="*/ 492 w 1707"/>
                  <a:gd name="T39" fmla="*/ 1275 h 1305"/>
                  <a:gd name="T40" fmla="*/ 409 w 1707"/>
                  <a:gd name="T41" fmla="*/ 1234 h 1305"/>
                  <a:gd name="T42" fmla="*/ 321 w 1707"/>
                  <a:gd name="T43" fmla="*/ 1173 h 1305"/>
                  <a:gd name="T44" fmla="*/ 131 w 1707"/>
                  <a:gd name="T45" fmla="*/ 1138 h 1305"/>
                  <a:gd name="T46" fmla="*/ 105 w 1707"/>
                  <a:gd name="T47" fmla="*/ 1065 h 1305"/>
                  <a:gd name="T48" fmla="*/ 65 w 1707"/>
                  <a:gd name="T49" fmla="*/ 1012 h 1305"/>
                  <a:gd name="T50" fmla="*/ 38 w 1707"/>
                  <a:gd name="T51" fmla="*/ 961 h 1305"/>
                  <a:gd name="T52" fmla="*/ 65 w 1707"/>
                  <a:gd name="T53" fmla="*/ 901 h 1305"/>
                  <a:gd name="T54" fmla="*/ 10 w 1707"/>
                  <a:gd name="T55" fmla="*/ 829 h 1305"/>
                  <a:gd name="T56" fmla="*/ 5 w 1707"/>
                  <a:gd name="T57" fmla="*/ 752 h 1305"/>
                  <a:gd name="T58" fmla="*/ 38 w 1707"/>
                  <a:gd name="T59" fmla="*/ 701 h 1305"/>
                  <a:gd name="T60" fmla="*/ 134 w 1707"/>
                  <a:gd name="T61" fmla="*/ 668 h 1305"/>
                  <a:gd name="T62" fmla="*/ 181 w 1707"/>
                  <a:gd name="T63" fmla="*/ 672 h 1305"/>
                  <a:gd name="T64" fmla="*/ 235 w 1707"/>
                  <a:gd name="T65" fmla="*/ 699 h 1305"/>
                  <a:gd name="T66" fmla="*/ 409 w 1707"/>
                  <a:gd name="T67" fmla="*/ 639 h 1305"/>
                  <a:gd name="T68" fmla="*/ 555 w 1707"/>
                  <a:gd name="T69" fmla="*/ 544 h 1305"/>
                  <a:gd name="T70" fmla="*/ 601 w 1707"/>
                  <a:gd name="T71" fmla="*/ 501 h 1305"/>
                  <a:gd name="T72" fmla="*/ 575 w 1707"/>
                  <a:gd name="T73" fmla="*/ 342 h 1305"/>
                  <a:gd name="T74" fmla="*/ 704 w 1707"/>
                  <a:gd name="T75" fmla="*/ 313 h 1305"/>
                  <a:gd name="T76" fmla="*/ 761 w 1707"/>
                  <a:gd name="T77" fmla="*/ 342 h 1305"/>
                  <a:gd name="T78" fmla="*/ 827 w 1707"/>
                  <a:gd name="T79" fmla="*/ 163 h 1305"/>
                  <a:gd name="T80" fmla="*/ 930 w 1707"/>
                  <a:gd name="T81" fmla="*/ 187 h 1305"/>
                  <a:gd name="T82" fmla="*/ 1019 w 1707"/>
                  <a:gd name="T83" fmla="*/ 84 h 1305"/>
                  <a:gd name="T84" fmla="*/ 1098 w 1707"/>
                  <a:gd name="T85" fmla="*/ 36 h 1305"/>
                  <a:gd name="T86" fmla="*/ 1165 w 1707"/>
                  <a:gd name="T87" fmla="*/ 10 h 130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7"/>
                  <a:gd name="T133" fmla="*/ 0 h 1305"/>
                  <a:gd name="T134" fmla="*/ 1707 w 1707"/>
                  <a:gd name="T135" fmla="*/ 1305 h 130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7" h="1305">
                    <a:moveTo>
                      <a:pt x="1165" y="10"/>
                    </a:moveTo>
                    <a:lnTo>
                      <a:pt x="1182" y="10"/>
                    </a:lnTo>
                    <a:lnTo>
                      <a:pt x="1172" y="43"/>
                    </a:lnTo>
                    <a:lnTo>
                      <a:pt x="1186" y="63"/>
                    </a:lnTo>
                    <a:lnTo>
                      <a:pt x="1189" y="77"/>
                    </a:lnTo>
                    <a:lnTo>
                      <a:pt x="1224" y="110"/>
                    </a:lnTo>
                    <a:lnTo>
                      <a:pt x="1232" y="138"/>
                    </a:lnTo>
                    <a:lnTo>
                      <a:pt x="1278" y="140"/>
                    </a:lnTo>
                    <a:lnTo>
                      <a:pt x="1298" y="158"/>
                    </a:lnTo>
                    <a:lnTo>
                      <a:pt x="1309" y="158"/>
                    </a:lnTo>
                    <a:lnTo>
                      <a:pt x="1335" y="215"/>
                    </a:lnTo>
                    <a:lnTo>
                      <a:pt x="1361" y="284"/>
                    </a:lnTo>
                    <a:lnTo>
                      <a:pt x="1349" y="326"/>
                    </a:lnTo>
                    <a:lnTo>
                      <a:pt x="1351" y="342"/>
                    </a:lnTo>
                    <a:lnTo>
                      <a:pt x="1327" y="383"/>
                    </a:lnTo>
                    <a:lnTo>
                      <a:pt x="1333" y="417"/>
                    </a:lnTo>
                    <a:lnTo>
                      <a:pt x="1418" y="453"/>
                    </a:lnTo>
                    <a:lnTo>
                      <a:pt x="1511" y="467"/>
                    </a:lnTo>
                    <a:lnTo>
                      <a:pt x="1607" y="533"/>
                    </a:lnTo>
                    <a:lnTo>
                      <a:pt x="1638" y="544"/>
                    </a:lnTo>
                    <a:lnTo>
                      <a:pt x="1640" y="562"/>
                    </a:lnTo>
                    <a:lnTo>
                      <a:pt x="1660" y="604"/>
                    </a:lnTo>
                    <a:lnTo>
                      <a:pt x="1679" y="658"/>
                    </a:lnTo>
                    <a:lnTo>
                      <a:pt x="1706" y="706"/>
                    </a:lnTo>
                    <a:lnTo>
                      <a:pt x="1691" y="723"/>
                    </a:lnTo>
                    <a:lnTo>
                      <a:pt x="1691" y="754"/>
                    </a:lnTo>
                    <a:lnTo>
                      <a:pt x="1657" y="769"/>
                    </a:lnTo>
                    <a:lnTo>
                      <a:pt x="1576" y="802"/>
                    </a:lnTo>
                    <a:lnTo>
                      <a:pt x="1524" y="846"/>
                    </a:lnTo>
                    <a:lnTo>
                      <a:pt x="1486" y="865"/>
                    </a:lnTo>
                    <a:lnTo>
                      <a:pt x="1480" y="891"/>
                    </a:lnTo>
                    <a:lnTo>
                      <a:pt x="1491" y="1019"/>
                    </a:lnTo>
                    <a:lnTo>
                      <a:pt x="1460" y="1014"/>
                    </a:lnTo>
                    <a:lnTo>
                      <a:pt x="1447" y="1025"/>
                    </a:lnTo>
                    <a:lnTo>
                      <a:pt x="1246" y="1065"/>
                    </a:lnTo>
                    <a:lnTo>
                      <a:pt x="1217" y="1087"/>
                    </a:lnTo>
                    <a:lnTo>
                      <a:pt x="1220" y="1140"/>
                    </a:lnTo>
                    <a:lnTo>
                      <a:pt x="1280" y="1191"/>
                    </a:lnTo>
                    <a:lnTo>
                      <a:pt x="1261" y="1224"/>
                    </a:lnTo>
                    <a:lnTo>
                      <a:pt x="1232" y="1237"/>
                    </a:lnTo>
                    <a:lnTo>
                      <a:pt x="1228" y="1253"/>
                    </a:lnTo>
                    <a:lnTo>
                      <a:pt x="1234" y="1270"/>
                    </a:lnTo>
                    <a:lnTo>
                      <a:pt x="1250" y="1270"/>
                    </a:lnTo>
                    <a:lnTo>
                      <a:pt x="1258" y="1282"/>
                    </a:lnTo>
                    <a:lnTo>
                      <a:pt x="1199" y="1301"/>
                    </a:lnTo>
                    <a:lnTo>
                      <a:pt x="1165" y="1287"/>
                    </a:lnTo>
                    <a:lnTo>
                      <a:pt x="1146" y="1277"/>
                    </a:lnTo>
                    <a:lnTo>
                      <a:pt x="1103" y="1277"/>
                    </a:lnTo>
                    <a:lnTo>
                      <a:pt x="1024" y="1241"/>
                    </a:lnTo>
                    <a:lnTo>
                      <a:pt x="974" y="1241"/>
                    </a:lnTo>
                    <a:lnTo>
                      <a:pt x="935" y="1253"/>
                    </a:lnTo>
                    <a:lnTo>
                      <a:pt x="890" y="1253"/>
                    </a:lnTo>
                    <a:lnTo>
                      <a:pt x="823" y="1290"/>
                    </a:lnTo>
                    <a:lnTo>
                      <a:pt x="768" y="1284"/>
                    </a:lnTo>
                    <a:lnTo>
                      <a:pt x="713" y="1304"/>
                    </a:lnTo>
                    <a:lnTo>
                      <a:pt x="667" y="1287"/>
                    </a:lnTo>
                    <a:lnTo>
                      <a:pt x="639" y="1263"/>
                    </a:lnTo>
                    <a:lnTo>
                      <a:pt x="567" y="1253"/>
                    </a:lnTo>
                    <a:lnTo>
                      <a:pt x="519" y="1285"/>
                    </a:lnTo>
                    <a:lnTo>
                      <a:pt x="492" y="1275"/>
                    </a:lnTo>
                    <a:lnTo>
                      <a:pt x="469" y="1257"/>
                    </a:lnTo>
                    <a:lnTo>
                      <a:pt x="418" y="1244"/>
                    </a:lnTo>
                    <a:lnTo>
                      <a:pt x="409" y="1234"/>
                    </a:lnTo>
                    <a:lnTo>
                      <a:pt x="387" y="1232"/>
                    </a:lnTo>
                    <a:lnTo>
                      <a:pt x="354" y="1181"/>
                    </a:lnTo>
                    <a:lnTo>
                      <a:pt x="321" y="1173"/>
                    </a:lnTo>
                    <a:lnTo>
                      <a:pt x="235" y="1200"/>
                    </a:lnTo>
                    <a:lnTo>
                      <a:pt x="203" y="1191"/>
                    </a:lnTo>
                    <a:lnTo>
                      <a:pt x="131" y="1138"/>
                    </a:lnTo>
                    <a:lnTo>
                      <a:pt x="110" y="1135"/>
                    </a:lnTo>
                    <a:lnTo>
                      <a:pt x="93" y="1101"/>
                    </a:lnTo>
                    <a:lnTo>
                      <a:pt x="105" y="1065"/>
                    </a:lnTo>
                    <a:lnTo>
                      <a:pt x="102" y="1048"/>
                    </a:lnTo>
                    <a:lnTo>
                      <a:pt x="76" y="1029"/>
                    </a:lnTo>
                    <a:lnTo>
                      <a:pt x="65" y="1012"/>
                    </a:lnTo>
                    <a:lnTo>
                      <a:pt x="10" y="981"/>
                    </a:lnTo>
                    <a:lnTo>
                      <a:pt x="10" y="972"/>
                    </a:lnTo>
                    <a:lnTo>
                      <a:pt x="38" y="961"/>
                    </a:lnTo>
                    <a:lnTo>
                      <a:pt x="53" y="971"/>
                    </a:lnTo>
                    <a:lnTo>
                      <a:pt x="69" y="954"/>
                    </a:lnTo>
                    <a:lnTo>
                      <a:pt x="65" y="901"/>
                    </a:lnTo>
                    <a:lnTo>
                      <a:pt x="69" y="858"/>
                    </a:lnTo>
                    <a:lnTo>
                      <a:pt x="32" y="822"/>
                    </a:lnTo>
                    <a:lnTo>
                      <a:pt x="10" y="829"/>
                    </a:lnTo>
                    <a:lnTo>
                      <a:pt x="0" y="802"/>
                    </a:lnTo>
                    <a:lnTo>
                      <a:pt x="14" y="776"/>
                    </a:lnTo>
                    <a:lnTo>
                      <a:pt x="5" y="752"/>
                    </a:lnTo>
                    <a:lnTo>
                      <a:pt x="29" y="730"/>
                    </a:lnTo>
                    <a:lnTo>
                      <a:pt x="38" y="721"/>
                    </a:lnTo>
                    <a:lnTo>
                      <a:pt x="38" y="701"/>
                    </a:lnTo>
                    <a:lnTo>
                      <a:pt x="72" y="685"/>
                    </a:lnTo>
                    <a:lnTo>
                      <a:pt x="105" y="679"/>
                    </a:lnTo>
                    <a:lnTo>
                      <a:pt x="134" y="668"/>
                    </a:lnTo>
                    <a:lnTo>
                      <a:pt x="158" y="675"/>
                    </a:lnTo>
                    <a:lnTo>
                      <a:pt x="177" y="668"/>
                    </a:lnTo>
                    <a:lnTo>
                      <a:pt x="181" y="672"/>
                    </a:lnTo>
                    <a:lnTo>
                      <a:pt x="185" y="694"/>
                    </a:lnTo>
                    <a:lnTo>
                      <a:pt x="201" y="701"/>
                    </a:lnTo>
                    <a:lnTo>
                      <a:pt x="235" y="699"/>
                    </a:lnTo>
                    <a:lnTo>
                      <a:pt x="280" y="653"/>
                    </a:lnTo>
                    <a:lnTo>
                      <a:pt x="365" y="670"/>
                    </a:lnTo>
                    <a:lnTo>
                      <a:pt x="409" y="639"/>
                    </a:lnTo>
                    <a:lnTo>
                      <a:pt x="536" y="610"/>
                    </a:lnTo>
                    <a:lnTo>
                      <a:pt x="545" y="593"/>
                    </a:lnTo>
                    <a:lnTo>
                      <a:pt x="555" y="544"/>
                    </a:lnTo>
                    <a:lnTo>
                      <a:pt x="591" y="516"/>
                    </a:lnTo>
                    <a:lnTo>
                      <a:pt x="601" y="516"/>
                    </a:lnTo>
                    <a:lnTo>
                      <a:pt x="601" y="501"/>
                    </a:lnTo>
                    <a:lnTo>
                      <a:pt x="603" y="378"/>
                    </a:lnTo>
                    <a:lnTo>
                      <a:pt x="610" y="352"/>
                    </a:lnTo>
                    <a:lnTo>
                      <a:pt x="575" y="342"/>
                    </a:lnTo>
                    <a:lnTo>
                      <a:pt x="574" y="330"/>
                    </a:lnTo>
                    <a:lnTo>
                      <a:pt x="610" y="320"/>
                    </a:lnTo>
                    <a:lnTo>
                      <a:pt x="704" y="313"/>
                    </a:lnTo>
                    <a:lnTo>
                      <a:pt x="720" y="330"/>
                    </a:lnTo>
                    <a:lnTo>
                      <a:pt x="753" y="339"/>
                    </a:lnTo>
                    <a:lnTo>
                      <a:pt x="761" y="342"/>
                    </a:lnTo>
                    <a:lnTo>
                      <a:pt x="775" y="323"/>
                    </a:lnTo>
                    <a:lnTo>
                      <a:pt x="756" y="306"/>
                    </a:lnTo>
                    <a:lnTo>
                      <a:pt x="827" y="163"/>
                    </a:lnTo>
                    <a:lnTo>
                      <a:pt x="838" y="154"/>
                    </a:lnTo>
                    <a:lnTo>
                      <a:pt x="902" y="187"/>
                    </a:lnTo>
                    <a:lnTo>
                      <a:pt x="930" y="187"/>
                    </a:lnTo>
                    <a:lnTo>
                      <a:pt x="943" y="205"/>
                    </a:lnTo>
                    <a:lnTo>
                      <a:pt x="1005" y="185"/>
                    </a:lnTo>
                    <a:lnTo>
                      <a:pt x="1019" y="84"/>
                    </a:lnTo>
                    <a:lnTo>
                      <a:pt x="1046" y="65"/>
                    </a:lnTo>
                    <a:lnTo>
                      <a:pt x="1077" y="63"/>
                    </a:lnTo>
                    <a:lnTo>
                      <a:pt x="1098" y="36"/>
                    </a:lnTo>
                    <a:lnTo>
                      <a:pt x="1107" y="10"/>
                    </a:lnTo>
                    <a:lnTo>
                      <a:pt x="1125" y="0"/>
                    </a:lnTo>
                    <a:lnTo>
                      <a:pt x="1165" y="10"/>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3" name="Freeform 24"/>
              <p:cNvSpPr>
                <a:spLocks/>
              </p:cNvSpPr>
              <p:nvPr/>
            </p:nvSpPr>
            <p:spPr bwMode="auto">
              <a:xfrm>
                <a:off x="2725" y="2022"/>
                <a:ext cx="249" cy="391"/>
              </a:xfrm>
              <a:custGeom>
                <a:avLst/>
                <a:gdLst>
                  <a:gd name="T0" fmla="*/ 349 w 420"/>
                  <a:gd name="T1" fmla="*/ 453 h 761"/>
                  <a:gd name="T2" fmla="*/ 340 w 420"/>
                  <a:gd name="T3" fmla="*/ 255 h 761"/>
                  <a:gd name="T4" fmla="*/ 368 w 420"/>
                  <a:gd name="T5" fmla="*/ 191 h 761"/>
                  <a:gd name="T6" fmla="*/ 366 w 420"/>
                  <a:gd name="T7" fmla="*/ 101 h 761"/>
                  <a:gd name="T8" fmla="*/ 383 w 420"/>
                  <a:gd name="T9" fmla="*/ 39 h 761"/>
                  <a:gd name="T10" fmla="*/ 370 w 420"/>
                  <a:gd name="T11" fmla="*/ 0 h 761"/>
                  <a:gd name="T12" fmla="*/ 306 w 420"/>
                  <a:gd name="T13" fmla="*/ 21 h 761"/>
                  <a:gd name="T14" fmla="*/ 285 w 420"/>
                  <a:gd name="T15" fmla="*/ 77 h 761"/>
                  <a:gd name="T16" fmla="*/ 261 w 420"/>
                  <a:gd name="T17" fmla="*/ 96 h 761"/>
                  <a:gd name="T18" fmla="*/ 179 w 420"/>
                  <a:gd name="T19" fmla="*/ 193 h 761"/>
                  <a:gd name="T20" fmla="*/ 117 w 420"/>
                  <a:gd name="T21" fmla="*/ 191 h 761"/>
                  <a:gd name="T22" fmla="*/ 103 w 420"/>
                  <a:gd name="T23" fmla="*/ 253 h 761"/>
                  <a:gd name="T24" fmla="*/ 179 w 420"/>
                  <a:gd name="T25" fmla="*/ 301 h 761"/>
                  <a:gd name="T26" fmla="*/ 223 w 420"/>
                  <a:gd name="T27" fmla="*/ 347 h 761"/>
                  <a:gd name="T28" fmla="*/ 215 w 420"/>
                  <a:gd name="T29" fmla="*/ 409 h 761"/>
                  <a:gd name="T30" fmla="*/ 155 w 420"/>
                  <a:gd name="T31" fmla="*/ 429 h 761"/>
                  <a:gd name="T32" fmla="*/ 148 w 420"/>
                  <a:gd name="T33" fmla="*/ 444 h 761"/>
                  <a:gd name="T34" fmla="*/ 107 w 420"/>
                  <a:gd name="T35" fmla="*/ 465 h 761"/>
                  <a:gd name="T36" fmla="*/ 57 w 420"/>
                  <a:gd name="T37" fmla="*/ 453 h 761"/>
                  <a:gd name="T38" fmla="*/ 57 w 420"/>
                  <a:gd name="T39" fmla="*/ 475 h 761"/>
                  <a:gd name="T40" fmla="*/ 38 w 420"/>
                  <a:gd name="T41" fmla="*/ 508 h 761"/>
                  <a:gd name="T42" fmla="*/ 45 w 420"/>
                  <a:gd name="T43" fmla="*/ 571 h 761"/>
                  <a:gd name="T44" fmla="*/ 52 w 420"/>
                  <a:gd name="T45" fmla="*/ 599 h 761"/>
                  <a:gd name="T46" fmla="*/ 0 w 420"/>
                  <a:gd name="T47" fmla="*/ 610 h 761"/>
                  <a:gd name="T48" fmla="*/ 6 w 420"/>
                  <a:gd name="T49" fmla="*/ 665 h 761"/>
                  <a:gd name="T50" fmla="*/ 26 w 420"/>
                  <a:gd name="T51" fmla="*/ 689 h 761"/>
                  <a:gd name="T52" fmla="*/ 98 w 420"/>
                  <a:gd name="T53" fmla="*/ 680 h 761"/>
                  <a:gd name="T54" fmla="*/ 112 w 420"/>
                  <a:gd name="T55" fmla="*/ 701 h 761"/>
                  <a:gd name="T56" fmla="*/ 186 w 420"/>
                  <a:gd name="T57" fmla="*/ 731 h 761"/>
                  <a:gd name="T58" fmla="*/ 275 w 420"/>
                  <a:gd name="T59" fmla="*/ 742 h 761"/>
                  <a:gd name="T60" fmla="*/ 320 w 420"/>
                  <a:gd name="T61" fmla="*/ 754 h 761"/>
                  <a:gd name="T62" fmla="*/ 309 w 420"/>
                  <a:gd name="T63" fmla="*/ 711 h 761"/>
                  <a:gd name="T64" fmla="*/ 349 w 420"/>
                  <a:gd name="T65" fmla="*/ 670 h 761"/>
                  <a:gd name="T66" fmla="*/ 340 w 420"/>
                  <a:gd name="T67" fmla="*/ 650 h 761"/>
                  <a:gd name="T68" fmla="*/ 299 w 420"/>
                  <a:gd name="T69" fmla="*/ 625 h 761"/>
                  <a:gd name="T70" fmla="*/ 375 w 420"/>
                  <a:gd name="T71" fmla="*/ 617 h 761"/>
                  <a:gd name="T72" fmla="*/ 399 w 420"/>
                  <a:gd name="T73" fmla="*/ 624 h 761"/>
                  <a:gd name="T74" fmla="*/ 419 w 420"/>
                  <a:gd name="T75" fmla="*/ 581 h 761"/>
                  <a:gd name="T76" fmla="*/ 359 w 420"/>
                  <a:gd name="T77" fmla="*/ 480 h 7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0"/>
                  <a:gd name="T118" fmla="*/ 0 h 761"/>
                  <a:gd name="T119" fmla="*/ 420 w 420"/>
                  <a:gd name="T120" fmla="*/ 761 h 7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0" h="761">
                    <a:moveTo>
                      <a:pt x="359" y="480"/>
                    </a:moveTo>
                    <a:lnTo>
                      <a:pt x="349" y="453"/>
                    </a:lnTo>
                    <a:lnTo>
                      <a:pt x="368" y="385"/>
                    </a:lnTo>
                    <a:lnTo>
                      <a:pt x="340" y="255"/>
                    </a:lnTo>
                    <a:lnTo>
                      <a:pt x="359" y="222"/>
                    </a:lnTo>
                    <a:lnTo>
                      <a:pt x="368" y="191"/>
                    </a:lnTo>
                    <a:lnTo>
                      <a:pt x="342" y="138"/>
                    </a:lnTo>
                    <a:lnTo>
                      <a:pt x="366" y="101"/>
                    </a:lnTo>
                    <a:lnTo>
                      <a:pt x="370" y="65"/>
                    </a:lnTo>
                    <a:lnTo>
                      <a:pt x="383" y="39"/>
                    </a:lnTo>
                    <a:lnTo>
                      <a:pt x="381" y="8"/>
                    </a:lnTo>
                    <a:lnTo>
                      <a:pt x="370" y="0"/>
                    </a:lnTo>
                    <a:lnTo>
                      <a:pt x="352" y="19"/>
                    </a:lnTo>
                    <a:lnTo>
                      <a:pt x="306" y="21"/>
                    </a:lnTo>
                    <a:lnTo>
                      <a:pt x="282" y="56"/>
                    </a:lnTo>
                    <a:lnTo>
                      <a:pt x="285" y="77"/>
                    </a:lnTo>
                    <a:lnTo>
                      <a:pt x="280" y="89"/>
                    </a:lnTo>
                    <a:lnTo>
                      <a:pt x="261" y="96"/>
                    </a:lnTo>
                    <a:lnTo>
                      <a:pt x="188" y="200"/>
                    </a:lnTo>
                    <a:lnTo>
                      <a:pt x="179" y="193"/>
                    </a:lnTo>
                    <a:lnTo>
                      <a:pt x="160" y="188"/>
                    </a:lnTo>
                    <a:lnTo>
                      <a:pt x="117" y="191"/>
                    </a:lnTo>
                    <a:lnTo>
                      <a:pt x="105" y="210"/>
                    </a:lnTo>
                    <a:lnTo>
                      <a:pt x="103" y="253"/>
                    </a:lnTo>
                    <a:lnTo>
                      <a:pt x="109" y="266"/>
                    </a:lnTo>
                    <a:lnTo>
                      <a:pt x="179" y="301"/>
                    </a:lnTo>
                    <a:lnTo>
                      <a:pt x="217" y="325"/>
                    </a:lnTo>
                    <a:lnTo>
                      <a:pt x="223" y="347"/>
                    </a:lnTo>
                    <a:lnTo>
                      <a:pt x="203" y="376"/>
                    </a:lnTo>
                    <a:lnTo>
                      <a:pt x="215" y="409"/>
                    </a:lnTo>
                    <a:lnTo>
                      <a:pt x="208" y="424"/>
                    </a:lnTo>
                    <a:lnTo>
                      <a:pt x="155" y="429"/>
                    </a:lnTo>
                    <a:lnTo>
                      <a:pt x="144" y="436"/>
                    </a:lnTo>
                    <a:lnTo>
                      <a:pt x="148" y="444"/>
                    </a:lnTo>
                    <a:lnTo>
                      <a:pt x="148" y="460"/>
                    </a:lnTo>
                    <a:lnTo>
                      <a:pt x="107" y="465"/>
                    </a:lnTo>
                    <a:lnTo>
                      <a:pt x="85" y="453"/>
                    </a:lnTo>
                    <a:lnTo>
                      <a:pt x="57" y="453"/>
                    </a:lnTo>
                    <a:lnTo>
                      <a:pt x="52" y="460"/>
                    </a:lnTo>
                    <a:lnTo>
                      <a:pt x="57" y="475"/>
                    </a:lnTo>
                    <a:lnTo>
                      <a:pt x="43" y="491"/>
                    </a:lnTo>
                    <a:lnTo>
                      <a:pt x="38" y="508"/>
                    </a:lnTo>
                    <a:lnTo>
                      <a:pt x="65" y="530"/>
                    </a:lnTo>
                    <a:lnTo>
                      <a:pt x="45" y="571"/>
                    </a:lnTo>
                    <a:lnTo>
                      <a:pt x="54" y="590"/>
                    </a:lnTo>
                    <a:lnTo>
                      <a:pt x="52" y="599"/>
                    </a:lnTo>
                    <a:lnTo>
                      <a:pt x="21" y="599"/>
                    </a:lnTo>
                    <a:lnTo>
                      <a:pt x="0" y="610"/>
                    </a:lnTo>
                    <a:lnTo>
                      <a:pt x="17" y="634"/>
                    </a:lnTo>
                    <a:lnTo>
                      <a:pt x="6" y="665"/>
                    </a:lnTo>
                    <a:lnTo>
                      <a:pt x="24" y="670"/>
                    </a:lnTo>
                    <a:lnTo>
                      <a:pt x="26" y="689"/>
                    </a:lnTo>
                    <a:lnTo>
                      <a:pt x="41" y="692"/>
                    </a:lnTo>
                    <a:lnTo>
                      <a:pt x="98" y="680"/>
                    </a:lnTo>
                    <a:lnTo>
                      <a:pt x="109" y="685"/>
                    </a:lnTo>
                    <a:lnTo>
                      <a:pt x="112" y="701"/>
                    </a:lnTo>
                    <a:lnTo>
                      <a:pt x="136" y="707"/>
                    </a:lnTo>
                    <a:lnTo>
                      <a:pt x="186" y="731"/>
                    </a:lnTo>
                    <a:lnTo>
                      <a:pt x="215" y="720"/>
                    </a:lnTo>
                    <a:lnTo>
                      <a:pt x="275" y="742"/>
                    </a:lnTo>
                    <a:lnTo>
                      <a:pt x="289" y="760"/>
                    </a:lnTo>
                    <a:lnTo>
                      <a:pt x="320" y="754"/>
                    </a:lnTo>
                    <a:lnTo>
                      <a:pt x="315" y="720"/>
                    </a:lnTo>
                    <a:lnTo>
                      <a:pt x="309" y="711"/>
                    </a:lnTo>
                    <a:lnTo>
                      <a:pt x="315" y="685"/>
                    </a:lnTo>
                    <a:lnTo>
                      <a:pt x="349" y="670"/>
                    </a:lnTo>
                    <a:lnTo>
                      <a:pt x="357" y="656"/>
                    </a:lnTo>
                    <a:lnTo>
                      <a:pt x="340" y="650"/>
                    </a:lnTo>
                    <a:lnTo>
                      <a:pt x="320" y="646"/>
                    </a:lnTo>
                    <a:lnTo>
                      <a:pt x="299" y="625"/>
                    </a:lnTo>
                    <a:lnTo>
                      <a:pt x="309" y="617"/>
                    </a:lnTo>
                    <a:lnTo>
                      <a:pt x="375" y="617"/>
                    </a:lnTo>
                    <a:lnTo>
                      <a:pt x="390" y="617"/>
                    </a:lnTo>
                    <a:lnTo>
                      <a:pt x="399" y="624"/>
                    </a:lnTo>
                    <a:lnTo>
                      <a:pt x="419" y="608"/>
                    </a:lnTo>
                    <a:lnTo>
                      <a:pt x="419" y="581"/>
                    </a:lnTo>
                    <a:lnTo>
                      <a:pt x="359" y="491"/>
                    </a:lnTo>
                    <a:lnTo>
                      <a:pt x="359" y="480"/>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4" name="Freeform 25"/>
              <p:cNvSpPr>
                <a:spLocks/>
              </p:cNvSpPr>
              <p:nvPr/>
            </p:nvSpPr>
            <p:spPr bwMode="auto">
              <a:xfrm>
                <a:off x="2936" y="2170"/>
                <a:ext cx="299" cy="237"/>
              </a:xfrm>
              <a:custGeom>
                <a:avLst/>
                <a:gdLst>
                  <a:gd name="T0" fmla="*/ 59 w 506"/>
                  <a:gd name="T1" fmla="*/ 319 h 460"/>
                  <a:gd name="T2" fmla="*/ 131 w 506"/>
                  <a:gd name="T3" fmla="*/ 384 h 460"/>
                  <a:gd name="T4" fmla="*/ 191 w 506"/>
                  <a:gd name="T5" fmla="*/ 396 h 460"/>
                  <a:gd name="T6" fmla="*/ 246 w 506"/>
                  <a:gd name="T7" fmla="*/ 388 h 460"/>
                  <a:gd name="T8" fmla="*/ 263 w 506"/>
                  <a:gd name="T9" fmla="*/ 396 h 460"/>
                  <a:gd name="T10" fmla="*/ 282 w 506"/>
                  <a:gd name="T11" fmla="*/ 386 h 460"/>
                  <a:gd name="T12" fmla="*/ 296 w 506"/>
                  <a:gd name="T13" fmla="*/ 399 h 460"/>
                  <a:gd name="T14" fmla="*/ 303 w 506"/>
                  <a:gd name="T15" fmla="*/ 421 h 460"/>
                  <a:gd name="T16" fmla="*/ 329 w 506"/>
                  <a:gd name="T17" fmla="*/ 437 h 460"/>
                  <a:gd name="T18" fmla="*/ 364 w 506"/>
                  <a:gd name="T19" fmla="*/ 437 h 460"/>
                  <a:gd name="T20" fmla="*/ 390 w 506"/>
                  <a:gd name="T21" fmla="*/ 459 h 460"/>
                  <a:gd name="T22" fmla="*/ 414 w 506"/>
                  <a:gd name="T23" fmla="*/ 447 h 460"/>
                  <a:gd name="T24" fmla="*/ 432 w 506"/>
                  <a:gd name="T25" fmla="*/ 459 h 460"/>
                  <a:gd name="T26" fmla="*/ 447 w 506"/>
                  <a:gd name="T27" fmla="*/ 427 h 460"/>
                  <a:gd name="T28" fmla="*/ 469 w 506"/>
                  <a:gd name="T29" fmla="*/ 416 h 460"/>
                  <a:gd name="T30" fmla="*/ 474 w 506"/>
                  <a:gd name="T31" fmla="*/ 392 h 460"/>
                  <a:gd name="T32" fmla="*/ 464 w 506"/>
                  <a:gd name="T33" fmla="*/ 348 h 460"/>
                  <a:gd name="T34" fmla="*/ 460 w 506"/>
                  <a:gd name="T35" fmla="*/ 343 h 460"/>
                  <a:gd name="T36" fmla="*/ 438 w 506"/>
                  <a:gd name="T37" fmla="*/ 365 h 460"/>
                  <a:gd name="T38" fmla="*/ 406 w 506"/>
                  <a:gd name="T39" fmla="*/ 339 h 460"/>
                  <a:gd name="T40" fmla="*/ 382 w 506"/>
                  <a:gd name="T41" fmla="*/ 309 h 460"/>
                  <a:gd name="T42" fmla="*/ 406 w 506"/>
                  <a:gd name="T43" fmla="*/ 291 h 460"/>
                  <a:gd name="T44" fmla="*/ 412 w 506"/>
                  <a:gd name="T45" fmla="*/ 259 h 460"/>
                  <a:gd name="T46" fmla="*/ 428 w 506"/>
                  <a:gd name="T47" fmla="*/ 249 h 460"/>
                  <a:gd name="T48" fmla="*/ 425 w 506"/>
                  <a:gd name="T49" fmla="*/ 207 h 460"/>
                  <a:gd name="T50" fmla="*/ 436 w 506"/>
                  <a:gd name="T51" fmla="*/ 199 h 460"/>
                  <a:gd name="T52" fmla="*/ 456 w 506"/>
                  <a:gd name="T53" fmla="*/ 211 h 460"/>
                  <a:gd name="T54" fmla="*/ 469 w 506"/>
                  <a:gd name="T55" fmla="*/ 230 h 460"/>
                  <a:gd name="T56" fmla="*/ 495 w 506"/>
                  <a:gd name="T57" fmla="*/ 211 h 460"/>
                  <a:gd name="T58" fmla="*/ 505 w 506"/>
                  <a:gd name="T59" fmla="*/ 201 h 460"/>
                  <a:gd name="T60" fmla="*/ 500 w 506"/>
                  <a:gd name="T61" fmla="*/ 180 h 460"/>
                  <a:gd name="T62" fmla="*/ 469 w 506"/>
                  <a:gd name="T63" fmla="*/ 163 h 460"/>
                  <a:gd name="T64" fmla="*/ 462 w 506"/>
                  <a:gd name="T65" fmla="*/ 143 h 460"/>
                  <a:gd name="T66" fmla="*/ 407 w 506"/>
                  <a:gd name="T67" fmla="*/ 150 h 460"/>
                  <a:gd name="T68" fmla="*/ 373 w 506"/>
                  <a:gd name="T69" fmla="*/ 119 h 460"/>
                  <a:gd name="T70" fmla="*/ 357 w 506"/>
                  <a:gd name="T71" fmla="*/ 115 h 460"/>
                  <a:gd name="T72" fmla="*/ 357 w 506"/>
                  <a:gd name="T73" fmla="*/ 95 h 460"/>
                  <a:gd name="T74" fmla="*/ 434 w 506"/>
                  <a:gd name="T75" fmla="*/ 9 h 460"/>
                  <a:gd name="T76" fmla="*/ 406 w 506"/>
                  <a:gd name="T77" fmla="*/ 16 h 460"/>
                  <a:gd name="T78" fmla="*/ 388 w 506"/>
                  <a:gd name="T79" fmla="*/ 28 h 460"/>
                  <a:gd name="T80" fmla="*/ 382 w 506"/>
                  <a:gd name="T81" fmla="*/ 18 h 460"/>
                  <a:gd name="T82" fmla="*/ 382 w 506"/>
                  <a:gd name="T83" fmla="*/ 4 h 460"/>
                  <a:gd name="T84" fmla="*/ 368 w 506"/>
                  <a:gd name="T85" fmla="*/ 0 h 460"/>
                  <a:gd name="T86" fmla="*/ 333 w 506"/>
                  <a:gd name="T87" fmla="*/ 13 h 460"/>
                  <a:gd name="T88" fmla="*/ 246 w 506"/>
                  <a:gd name="T89" fmla="*/ 2 h 460"/>
                  <a:gd name="T90" fmla="*/ 241 w 506"/>
                  <a:gd name="T91" fmla="*/ 75 h 460"/>
                  <a:gd name="T92" fmla="*/ 199 w 506"/>
                  <a:gd name="T93" fmla="*/ 108 h 460"/>
                  <a:gd name="T94" fmla="*/ 143 w 506"/>
                  <a:gd name="T95" fmla="*/ 119 h 460"/>
                  <a:gd name="T96" fmla="*/ 64 w 506"/>
                  <a:gd name="T97" fmla="*/ 174 h 460"/>
                  <a:gd name="T98" fmla="*/ 0 w 506"/>
                  <a:gd name="T99" fmla="*/ 192 h 460"/>
                  <a:gd name="T100" fmla="*/ 0 w 506"/>
                  <a:gd name="T101" fmla="*/ 203 h 460"/>
                  <a:gd name="T102" fmla="*/ 59 w 506"/>
                  <a:gd name="T103" fmla="*/ 293 h 460"/>
                  <a:gd name="T104" fmla="*/ 59 w 506"/>
                  <a:gd name="T105" fmla="*/ 319 h 460"/>
                  <a:gd name="T106" fmla="*/ 59 w 506"/>
                  <a:gd name="T107" fmla="*/ 319 h 4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06"/>
                  <a:gd name="T163" fmla="*/ 0 h 460"/>
                  <a:gd name="T164" fmla="*/ 506 w 506"/>
                  <a:gd name="T165" fmla="*/ 460 h 46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06" h="460">
                    <a:moveTo>
                      <a:pt x="59" y="319"/>
                    </a:moveTo>
                    <a:lnTo>
                      <a:pt x="131" y="384"/>
                    </a:lnTo>
                    <a:lnTo>
                      <a:pt x="191" y="396"/>
                    </a:lnTo>
                    <a:lnTo>
                      <a:pt x="246" y="388"/>
                    </a:lnTo>
                    <a:lnTo>
                      <a:pt x="263" y="396"/>
                    </a:lnTo>
                    <a:lnTo>
                      <a:pt x="282" y="386"/>
                    </a:lnTo>
                    <a:lnTo>
                      <a:pt x="296" y="399"/>
                    </a:lnTo>
                    <a:lnTo>
                      <a:pt x="303" y="421"/>
                    </a:lnTo>
                    <a:lnTo>
                      <a:pt x="329" y="437"/>
                    </a:lnTo>
                    <a:lnTo>
                      <a:pt x="364" y="437"/>
                    </a:lnTo>
                    <a:lnTo>
                      <a:pt x="390" y="459"/>
                    </a:lnTo>
                    <a:lnTo>
                      <a:pt x="414" y="447"/>
                    </a:lnTo>
                    <a:lnTo>
                      <a:pt x="432" y="459"/>
                    </a:lnTo>
                    <a:lnTo>
                      <a:pt x="447" y="427"/>
                    </a:lnTo>
                    <a:lnTo>
                      <a:pt x="469" y="416"/>
                    </a:lnTo>
                    <a:lnTo>
                      <a:pt x="474" y="392"/>
                    </a:lnTo>
                    <a:lnTo>
                      <a:pt x="464" y="348"/>
                    </a:lnTo>
                    <a:lnTo>
                      <a:pt x="460" y="343"/>
                    </a:lnTo>
                    <a:lnTo>
                      <a:pt x="438" y="365"/>
                    </a:lnTo>
                    <a:lnTo>
                      <a:pt x="406" y="339"/>
                    </a:lnTo>
                    <a:lnTo>
                      <a:pt x="382" y="309"/>
                    </a:lnTo>
                    <a:lnTo>
                      <a:pt x="406" y="291"/>
                    </a:lnTo>
                    <a:lnTo>
                      <a:pt x="412" y="259"/>
                    </a:lnTo>
                    <a:lnTo>
                      <a:pt x="428" y="249"/>
                    </a:lnTo>
                    <a:lnTo>
                      <a:pt x="425" y="207"/>
                    </a:lnTo>
                    <a:lnTo>
                      <a:pt x="436" y="199"/>
                    </a:lnTo>
                    <a:lnTo>
                      <a:pt x="456" y="211"/>
                    </a:lnTo>
                    <a:lnTo>
                      <a:pt x="469" y="230"/>
                    </a:lnTo>
                    <a:lnTo>
                      <a:pt x="495" y="211"/>
                    </a:lnTo>
                    <a:lnTo>
                      <a:pt x="505" y="201"/>
                    </a:lnTo>
                    <a:lnTo>
                      <a:pt x="500" y="180"/>
                    </a:lnTo>
                    <a:lnTo>
                      <a:pt x="469" y="163"/>
                    </a:lnTo>
                    <a:lnTo>
                      <a:pt x="462" y="143"/>
                    </a:lnTo>
                    <a:lnTo>
                      <a:pt x="407" y="150"/>
                    </a:lnTo>
                    <a:lnTo>
                      <a:pt x="373" y="119"/>
                    </a:lnTo>
                    <a:lnTo>
                      <a:pt x="357" y="115"/>
                    </a:lnTo>
                    <a:lnTo>
                      <a:pt x="357" y="95"/>
                    </a:lnTo>
                    <a:lnTo>
                      <a:pt x="434" y="9"/>
                    </a:lnTo>
                    <a:lnTo>
                      <a:pt x="406" y="16"/>
                    </a:lnTo>
                    <a:lnTo>
                      <a:pt x="388" y="28"/>
                    </a:lnTo>
                    <a:lnTo>
                      <a:pt x="382" y="18"/>
                    </a:lnTo>
                    <a:lnTo>
                      <a:pt x="382" y="4"/>
                    </a:lnTo>
                    <a:lnTo>
                      <a:pt x="368" y="0"/>
                    </a:lnTo>
                    <a:lnTo>
                      <a:pt x="333" y="13"/>
                    </a:lnTo>
                    <a:lnTo>
                      <a:pt x="246" y="2"/>
                    </a:lnTo>
                    <a:lnTo>
                      <a:pt x="241" y="75"/>
                    </a:lnTo>
                    <a:lnTo>
                      <a:pt x="199" y="108"/>
                    </a:lnTo>
                    <a:lnTo>
                      <a:pt x="143" y="119"/>
                    </a:lnTo>
                    <a:lnTo>
                      <a:pt x="64" y="174"/>
                    </a:lnTo>
                    <a:lnTo>
                      <a:pt x="0" y="192"/>
                    </a:lnTo>
                    <a:lnTo>
                      <a:pt x="0" y="203"/>
                    </a:lnTo>
                    <a:lnTo>
                      <a:pt x="59" y="293"/>
                    </a:lnTo>
                    <a:lnTo>
                      <a:pt x="59" y="319"/>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5" name="Freeform 26"/>
              <p:cNvSpPr>
                <a:spLocks/>
              </p:cNvSpPr>
              <p:nvPr/>
            </p:nvSpPr>
            <p:spPr bwMode="auto">
              <a:xfrm>
                <a:off x="2925" y="1958"/>
                <a:ext cx="172" cy="312"/>
              </a:xfrm>
              <a:custGeom>
                <a:avLst/>
                <a:gdLst>
                  <a:gd name="T0" fmla="*/ 19 w 292"/>
                  <a:gd name="T1" fmla="*/ 605 h 606"/>
                  <a:gd name="T2" fmla="*/ 83 w 292"/>
                  <a:gd name="T3" fmla="*/ 587 h 606"/>
                  <a:gd name="T4" fmla="*/ 162 w 292"/>
                  <a:gd name="T5" fmla="*/ 532 h 606"/>
                  <a:gd name="T6" fmla="*/ 217 w 292"/>
                  <a:gd name="T7" fmla="*/ 520 h 606"/>
                  <a:gd name="T8" fmla="*/ 260 w 292"/>
                  <a:gd name="T9" fmla="*/ 488 h 606"/>
                  <a:gd name="T10" fmla="*/ 264 w 292"/>
                  <a:gd name="T11" fmla="*/ 414 h 606"/>
                  <a:gd name="T12" fmla="*/ 244 w 292"/>
                  <a:gd name="T13" fmla="*/ 388 h 606"/>
                  <a:gd name="T14" fmla="*/ 251 w 292"/>
                  <a:gd name="T15" fmla="*/ 366 h 606"/>
                  <a:gd name="T16" fmla="*/ 264 w 292"/>
                  <a:gd name="T17" fmla="*/ 346 h 606"/>
                  <a:gd name="T18" fmla="*/ 269 w 292"/>
                  <a:gd name="T19" fmla="*/ 315 h 606"/>
                  <a:gd name="T20" fmla="*/ 281 w 292"/>
                  <a:gd name="T21" fmla="*/ 293 h 606"/>
                  <a:gd name="T22" fmla="*/ 260 w 292"/>
                  <a:gd name="T23" fmla="*/ 250 h 606"/>
                  <a:gd name="T24" fmla="*/ 229 w 292"/>
                  <a:gd name="T25" fmla="*/ 214 h 606"/>
                  <a:gd name="T26" fmla="*/ 246 w 292"/>
                  <a:gd name="T27" fmla="*/ 156 h 606"/>
                  <a:gd name="T28" fmla="*/ 284 w 292"/>
                  <a:gd name="T29" fmla="*/ 132 h 606"/>
                  <a:gd name="T30" fmla="*/ 291 w 292"/>
                  <a:gd name="T31" fmla="*/ 95 h 606"/>
                  <a:gd name="T32" fmla="*/ 275 w 292"/>
                  <a:gd name="T33" fmla="*/ 62 h 606"/>
                  <a:gd name="T34" fmla="*/ 275 w 292"/>
                  <a:gd name="T35" fmla="*/ 21 h 606"/>
                  <a:gd name="T36" fmla="*/ 251 w 292"/>
                  <a:gd name="T37" fmla="*/ 0 h 606"/>
                  <a:gd name="T38" fmla="*/ 194 w 292"/>
                  <a:gd name="T39" fmla="*/ 28 h 606"/>
                  <a:gd name="T40" fmla="*/ 186 w 292"/>
                  <a:gd name="T41" fmla="*/ 20 h 606"/>
                  <a:gd name="T42" fmla="*/ 155 w 292"/>
                  <a:gd name="T43" fmla="*/ 42 h 606"/>
                  <a:gd name="T44" fmla="*/ 131 w 292"/>
                  <a:gd name="T45" fmla="*/ 40 h 606"/>
                  <a:gd name="T46" fmla="*/ 83 w 292"/>
                  <a:gd name="T47" fmla="*/ 110 h 606"/>
                  <a:gd name="T48" fmla="*/ 67 w 292"/>
                  <a:gd name="T49" fmla="*/ 110 h 606"/>
                  <a:gd name="T50" fmla="*/ 41 w 292"/>
                  <a:gd name="T51" fmla="*/ 132 h 606"/>
                  <a:gd name="T52" fmla="*/ 43 w 292"/>
                  <a:gd name="T53" fmla="*/ 163 h 606"/>
                  <a:gd name="T54" fmla="*/ 30 w 292"/>
                  <a:gd name="T55" fmla="*/ 190 h 606"/>
                  <a:gd name="T56" fmla="*/ 26 w 292"/>
                  <a:gd name="T57" fmla="*/ 225 h 606"/>
                  <a:gd name="T58" fmla="*/ 2 w 292"/>
                  <a:gd name="T59" fmla="*/ 262 h 606"/>
                  <a:gd name="T60" fmla="*/ 28 w 292"/>
                  <a:gd name="T61" fmla="*/ 315 h 606"/>
                  <a:gd name="T62" fmla="*/ 19 w 292"/>
                  <a:gd name="T63" fmla="*/ 346 h 606"/>
                  <a:gd name="T64" fmla="*/ 0 w 292"/>
                  <a:gd name="T65" fmla="*/ 380 h 606"/>
                  <a:gd name="T66" fmla="*/ 28 w 292"/>
                  <a:gd name="T67" fmla="*/ 510 h 606"/>
                  <a:gd name="T68" fmla="*/ 9 w 292"/>
                  <a:gd name="T69" fmla="*/ 578 h 606"/>
                  <a:gd name="T70" fmla="*/ 19 w 292"/>
                  <a:gd name="T71" fmla="*/ 605 h 606"/>
                  <a:gd name="T72" fmla="*/ 19 w 292"/>
                  <a:gd name="T73" fmla="*/ 605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606"/>
                  <a:gd name="T113" fmla="*/ 292 w 292"/>
                  <a:gd name="T114" fmla="*/ 606 h 6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6" name="Freeform 27"/>
              <p:cNvSpPr>
                <a:spLocks/>
              </p:cNvSpPr>
              <p:nvPr/>
            </p:nvSpPr>
            <p:spPr bwMode="auto">
              <a:xfrm>
                <a:off x="3057" y="1838"/>
                <a:ext cx="266" cy="339"/>
              </a:xfrm>
              <a:custGeom>
                <a:avLst/>
                <a:gdLst>
                  <a:gd name="T0" fmla="*/ 179 w 455"/>
                  <a:gd name="T1" fmla="*/ 637 h 658"/>
                  <a:gd name="T2" fmla="*/ 219 w 455"/>
                  <a:gd name="T3" fmla="*/ 513 h 658"/>
                  <a:gd name="T4" fmla="*/ 303 w 455"/>
                  <a:gd name="T5" fmla="*/ 460 h 658"/>
                  <a:gd name="T6" fmla="*/ 322 w 455"/>
                  <a:gd name="T7" fmla="*/ 409 h 658"/>
                  <a:gd name="T8" fmla="*/ 284 w 455"/>
                  <a:gd name="T9" fmla="*/ 390 h 658"/>
                  <a:gd name="T10" fmla="*/ 241 w 455"/>
                  <a:gd name="T11" fmla="*/ 368 h 658"/>
                  <a:gd name="T12" fmla="*/ 217 w 455"/>
                  <a:gd name="T13" fmla="*/ 306 h 658"/>
                  <a:gd name="T14" fmla="*/ 176 w 455"/>
                  <a:gd name="T15" fmla="*/ 310 h 658"/>
                  <a:gd name="T16" fmla="*/ 131 w 455"/>
                  <a:gd name="T17" fmla="*/ 300 h 658"/>
                  <a:gd name="T18" fmla="*/ 164 w 455"/>
                  <a:gd name="T19" fmla="*/ 233 h 658"/>
                  <a:gd name="T20" fmla="*/ 200 w 455"/>
                  <a:gd name="T21" fmla="*/ 167 h 658"/>
                  <a:gd name="T22" fmla="*/ 263 w 455"/>
                  <a:gd name="T23" fmla="*/ 194 h 658"/>
                  <a:gd name="T24" fmla="*/ 287 w 455"/>
                  <a:gd name="T25" fmla="*/ 238 h 658"/>
                  <a:gd name="T26" fmla="*/ 291 w 455"/>
                  <a:gd name="T27" fmla="*/ 277 h 658"/>
                  <a:gd name="T28" fmla="*/ 327 w 455"/>
                  <a:gd name="T29" fmla="*/ 317 h 658"/>
                  <a:gd name="T30" fmla="*/ 416 w 455"/>
                  <a:gd name="T31" fmla="*/ 293 h 658"/>
                  <a:gd name="T32" fmla="*/ 454 w 455"/>
                  <a:gd name="T33" fmla="*/ 218 h 658"/>
                  <a:gd name="T34" fmla="*/ 408 w 455"/>
                  <a:gd name="T35" fmla="*/ 178 h 658"/>
                  <a:gd name="T36" fmla="*/ 384 w 455"/>
                  <a:gd name="T37" fmla="*/ 115 h 658"/>
                  <a:gd name="T38" fmla="*/ 303 w 455"/>
                  <a:gd name="T39" fmla="*/ 72 h 658"/>
                  <a:gd name="T40" fmla="*/ 256 w 455"/>
                  <a:gd name="T41" fmla="*/ 0 h 658"/>
                  <a:gd name="T42" fmla="*/ 200 w 455"/>
                  <a:gd name="T43" fmla="*/ 42 h 658"/>
                  <a:gd name="T44" fmla="*/ 202 w 455"/>
                  <a:gd name="T45" fmla="*/ 74 h 658"/>
                  <a:gd name="T46" fmla="*/ 147 w 455"/>
                  <a:gd name="T47" fmla="*/ 93 h 658"/>
                  <a:gd name="T48" fmla="*/ 116 w 455"/>
                  <a:gd name="T49" fmla="*/ 101 h 658"/>
                  <a:gd name="T50" fmla="*/ 66 w 455"/>
                  <a:gd name="T51" fmla="*/ 117 h 658"/>
                  <a:gd name="T52" fmla="*/ 52 w 455"/>
                  <a:gd name="T53" fmla="*/ 74 h 658"/>
                  <a:gd name="T54" fmla="*/ 9 w 455"/>
                  <a:gd name="T55" fmla="*/ 134 h 658"/>
                  <a:gd name="T56" fmla="*/ 28 w 455"/>
                  <a:gd name="T57" fmla="*/ 231 h 658"/>
                  <a:gd name="T58" fmla="*/ 52 w 455"/>
                  <a:gd name="T59" fmla="*/ 293 h 658"/>
                  <a:gd name="T60" fmla="*/ 61 w 455"/>
                  <a:gd name="T61" fmla="*/ 363 h 658"/>
                  <a:gd name="T62" fmla="*/ 6 w 455"/>
                  <a:gd name="T63" fmla="*/ 445 h 658"/>
                  <a:gd name="T64" fmla="*/ 59 w 455"/>
                  <a:gd name="T65" fmla="*/ 524 h 658"/>
                  <a:gd name="T66" fmla="*/ 42 w 455"/>
                  <a:gd name="T67" fmla="*/ 577 h 658"/>
                  <a:gd name="T68" fmla="*/ 21 w 455"/>
                  <a:gd name="T69" fmla="*/ 619 h 658"/>
                  <a:gd name="T70" fmla="*/ 129 w 455"/>
                  <a:gd name="T71" fmla="*/ 657 h 658"/>
                  <a:gd name="T72" fmla="*/ 178 w 455"/>
                  <a:gd name="T73" fmla="*/ 647 h 6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5"/>
                  <a:gd name="T112" fmla="*/ 0 h 658"/>
                  <a:gd name="T113" fmla="*/ 455 w 455"/>
                  <a:gd name="T114" fmla="*/ 658 h 6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5" h="658">
                    <a:moveTo>
                      <a:pt x="178" y="647"/>
                    </a:moveTo>
                    <a:lnTo>
                      <a:pt x="179" y="637"/>
                    </a:lnTo>
                    <a:lnTo>
                      <a:pt x="166" y="610"/>
                    </a:lnTo>
                    <a:lnTo>
                      <a:pt x="219" y="513"/>
                    </a:lnTo>
                    <a:lnTo>
                      <a:pt x="267" y="469"/>
                    </a:lnTo>
                    <a:lnTo>
                      <a:pt x="303" y="460"/>
                    </a:lnTo>
                    <a:lnTo>
                      <a:pt x="335" y="418"/>
                    </a:lnTo>
                    <a:lnTo>
                      <a:pt x="322" y="409"/>
                    </a:lnTo>
                    <a:lnTo>
                      <a:pt x="311" y="379"/>
                    </a:lnTo>
                    <a:lnTo>
                      <a:pt x="284" y="390"/>
                    </a:lnTo>
                    <a:lnTo>
                      <a:pt x="243" y="379"/>
                    </a:lnTo>
                    <a:lnTo>
                      <a:pt x="241" y="368"/>
                    </a:lnTo>
                    <a:lnTo>
                      <a:pt x="239" y="298"/>
                    </a:lnTo>
                    <a:lnTo>
                      <a:pt x="217" y="306"/>
                    </a:lnTo>
                    <a:lnTo>
                      <a:pt x="203" y="319"/>
                    </a:lnTo>
                    <a:lnTo>
                      <a:pt x="176" y="310"/>
                    </a:lnTo>
                    <a:lnTo>
                      <a:pt x="138" y="317"/>
                    </a:lnTo>
                    <a:lnTo>
                      <a:pt x="131" y="300"/>
                    </a:lnTo>
                    <a:lnTo>
                      <a:pt x="136" y="266"/>
                    </a:lnTo>
                    <a:lnTo>
                      <a:pt x="164" y="233"/>
                    </a:lnTo>
                    <a:lnTo>
                      <a:pt x="171" y="196"/>
                    </a:lnTo>
                    <a:lnTo>
                      <a:pt x="200" y="167"/>
                    </a:lnTo>
                    <a:lnTo>
                      <a:pt x="250" y="194"/>
                    </a:lnTo>
                    <a:lnTo>
                      <a:pt x="263" y="194"/>
                    </a:lnTo>
                    <a:lnTo>
                      <a:pt x="272" y="231"/>
                    </a:lnTo>
                    <a:lnTo>
                      <a:pt x="287" y="238"/>
                    </a:lnTo>
                    <a:lnTo>
                      <a:pt x="293" y="262"/>
                    </a:lnTo>
                    <a:lnTo>
                      <a:pt x="291" y="277"/>
                    </a:lnTo>
                    <a:lnTo>
                      <a:pt x="322" y="300"/>
                    </a:lnTo>
                    <a:lnTo>
                      <a:pt x="327" y="317"/>
                    </a:lnTo>
                    <a:lnTo>
                      <a:pt x="353" y="329"/>
                    </a:lnTo>
                    <a:lnTo>
                      <a:pt x="416" y="293"/>
                    </a:lnTo>
                    <a:lnTo>
                      <a:pt x="416" y="273"/>
                    </a:lnTo>
                    <a:lnTo>
                      <a:pt x="454" y="218"/>
                    </a:lnTo>
                    <a:lnTo>
                      <a:pt x="427" y="180"/>
                    </a:lnTo>
                    <a:lnTo>
                      <a:pt x="408" y="178"/>
                    </a:lnTo>
                    <a:lnTo>
                      <a:pt x="370" y="154"/>
                    </a:lnTo>
                    <a:lnTo>
                      <a:pt x="384" y="115"/>
                    </a:lnTo>
                    <a:lnTo>
                      <a:pt x="327" y="110"/>
                    </a:lnTo>
                    <a:lnTo>
                      <a:pt x="303" y="72"/>
                    </a:lnTo>
                    <a:lnTo>
                      <a:pt x="305" y="52"/>
                    </a:lnTo>
                    <a:lnTo>
                      <a:pt x="256" y="0"/>
                    </a:lnTo>
                    <a:lnTo>
                      <a:pt x="226" y="16"/>
                    </a:lnTo>
                    <a:lnTo>
                      <a:pt x="200" y="42"/>
                    </a:lnTo>
                    <a:lnTo>
                      <a:pt x="208" y="62"/>
                    </a:lnTo>
                    <a:lnTo>
                      <a:pt x="202" y="74"/>
                    </a:lnTo>
                    <a:lnTo>
                      <a:pt x="164" y="77"/>
                    </a:lnTo>
                    <a:lnTo>
                      <a:pt x="147" y="93"/>
                    </a:lnTo>
                    <a:lnTo>
                      <a:pt x="131" y="86"/>
                    </a:lnTo>
                    <a:lnTo>
                      <a:pt x="116" y="101"/>
                    </a:lnTo>
                    <a:lnTo>
                      <a:pt x="81" y="127"/>
                    </a:lnTo>
                    <a:lnTo>
                      <a:pt x="66" y="117"/>
                    </a:lnTo>
                    <a:lnTo>
                      <a:pt x="66" y="81"/>
                    </a:lnTo>
                    <a:lnTo>
                      <a:pt x="52" y="74"/>
                    </a:lnTo>
                    <a:lnTo>
                      <a:pt x="33" y="83"/>
                    </a:lnTo>
                    <a:lnTo>
                      <a:pt x="9" y="134"/>
                    </a:lnTo>
                    <a:lnTo>
                      <a:pt x="0" y="182"/>
                    </a:lnTo>
                    <a:lnTo>
                      <a:pt x="28" y="231"/>
                    </a:lnTo>
                    <a:lnTo>
                      <a:pt x="52" y="253"/>
                    </a:lnTo>
                    <a:lnTo>
                      <a:pt x="52" y="293"/>
                    </a:lnTo>
                    <a:lnTo>
                      <a:pt x="68" y="326"/>
                    </a:lnTo>
                    <a:lnTo>
                      <a:pt x="61" y="363"/>
                    </a:lnTo>
                    <a:lnTo>
                      <a:pt x="24" y="387"/>
                    </a:lnTo>
                    <a:lnTo>
                      <a:pt x="6" y="445"/>
                    </a:lnTo>
                    <a:lnTo>
                      <a:pt x="37" y="480"/>
                    </a:lnTo>
                    <a:lnTo>
                      <a:pt x="59" y="524"/>
                    </a:lnTo>
                    <a:lnTo>
                      <a:pt x="46" y="546"/>
                    </a:lnTo>
                    <a:lnTo>
                      <a:pt x="42" y="577"/>
                    </a:lnTo>
                    <a:lnTo>
                      <a:pt x="28" y="597"/>
                    </a:lnTo>
                    <a:lnTo>
                      <a:pt x="21" y="619"/>
                    </a:lnTo>
                    <a:lnTo>
                      <a:pt x="42" y="645"/>
                    </a:lnTo>
                    <a:lnTo>
                      <a:pt x="129" y="657"/>
                    </a:lnTo>
                    <a:lnTo>
                      <a:pt x="164" y="643"/>
                    </a:lnTo>
                    <a:lnTo>
                      <a:pt x="178" y="647"/>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7" name="Freeform 28"/>
              <p:cNvSpPr>
                <a:spLocks/>
              </p:cNvSpPr>
              <p:nvPr/>
            </p:nvSpPr>
            <p:spPr bwMode="auto">
              <a:xfrm>
                <a:off x="3196" y="1958"/>
                <a:ext cx="53" cy="82"/>
              </a:xfrm>
              <a:custGeom>
                <a:avLst/>
                <a:gdLst>
                  <a:gd name="T0" fmla="*/ 72 w 89"/>
                  <a:gd name="T1" fmla="*/ 148 h 160"/>
                  <a:gd name="T2" fmla="*/ 45 w 89"/>
                  <a:gd name="T3" fmla="*/ 159 h 160"/>
                  <a:gd name="T4" fmla="*/ 4 w 89"/>
                  <a:gd name="T5" fmla="*/ 148 h 160"/>
                  <a:gd name="T6" fmla="*/ 2 w 89"/>
                  <a:gd name="T7" fmla="*/ 137 h 160"/>
                  <a:gd name="T8" fmla="*/ 0 w 89"/>
                  <a:gd name="T9" fmla="*/ 66 h 160"/>
                  <a:gd name="T10" fmla="*/ 28 w 89"/>
                  <a:gd name="T11" fmla="*/ 53 h 160"/>
                  <a:gd name="T12" fmla="*/ 24 w 89"/>
                  <a:gd name="T13" fmla="*/ 40 h 160"/>
                  <a:gd name="T14" fmla="*/ 30 w 89"/>
                  <a:gd name="T15" fmla="*/ 13 h 160"/>
                  <a:gd name="T16" fmla="*/ 33 w 89"/>
                  <a:gd name="T17" fmla="*/ 0 h 160"/>
                  <a:gd name="T18" fmla="*/ 48 w 89"/>
                  <a:gd name="T19" fmla="*/ 6 h 160"/>
                  <a:gd name="T20" fmla="*/ 54 w 89"/>
                  <a:gd name="T21" fmla="*/ 31 h 160"/>
                  <a:gd name="T22" fmla="*/ 52 w 89"/>
                  <a:gd name="T23" fmla="*/ 46 h 160"/>
                  <a:gd name="T24" fmla="*/ 83 w 89"/>
                  <a:gd name="T25" fmla="*/ 69 h 160"/>
                  <a:gd name="T26" fmla="*/ 88 w 89"/>
                  <a:gd name="T27" fmla="*/ 86 h 160"/>
                  <a:gd name="T28" fmla="*/ 69 w 89"/>
                  <a:gd name="T29" fmla="*/ 99 h 160"/>
                  <a:gd name="T30" fmla="*/ 64 w 89"/>
                  <a:gd name="T31" fmla="*/ 127 h 160"/>
                  <a:gd name="T32" fmla="*/ 72 w 89"/>
                  <a:gd name="T33" fmla="*/ 148 h 160"/>
                  <a:gd name="T34" fmla="*/ 72 w 89"/>
                  <a:gd name="T35" fmla="*/ 148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9"/>
                  <a:gd name="T55" fmla="*/ 0 h 160"/>
                  <a:gd name="T56" fmla="*/ 89 w 89"/>
                  <a:gd name="T57" fmla="*/ 160 h 16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9" h="160">
                    <a:moveTo>
                      <a:pt x="72" y="148"/>
                    </a:moveTo>
                    <a:lnTo>
                      <a:pt x="45" y="159"/>
                    </a:lnTo>
                    <a:lnTo>
                      <a:pt x="4" y="148"/>
                    </a:lnTo>
                    <a:lnTo>
                      <a:pt x="2" y="137"/>
                    </a:lnTo>
                    <a:lnTo>
                      <a:pt x="0" y="66"/>
                    </a:lnTo>
                    <a:lnTo>
                      <a:pt x="28" y="53"/>
                    </a:lnTo>
                    <a:lnTo>
                      <a:pt x="24" y="40"/>
                    </a:lnTo>
                    <a:lnTo>
                      <a:pt x="30" y="13"/>
                    </a:lnTo>
                    <a:lnTo>
                      <a:pt x="33" y="0"/>
                    </a:lnTo>
                    <a:lnTo>
                      <a:pt x="48" y="6"/>
                    </a:lnTo>
                    <a:lnTo>
                      <a:pt x="54" y="31"/>
                    </a:lnTo>
                    <a:lnTo>
                      <a:pt x="52" y="46"/>
                    </a:lnTo>
                    <a:lnTo>
                      <a:pt x="83" y="69"/>
                    </a:lnTo>
                    <a:lnTo>
                      <a:pt x="88" y="86"/>
                    </a:lnTo>
                    <a:lnTo>
                      <a:pt x="69" y="99"/>
                    </a:lnTo>
                    <a:lnTo>
                      <a:pt x="64" y="127"/>
                    </a:lnTo>
                    <a:lnTo>
                      <a:pt x="72" y="148"/>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8" name="Freeform 29"/>
              <p:cNvSpPr>
                <a:spLocks/>
              </p:cNvSpPr>
              <p:nvPr/>
            </p:nvSpPr>
            <p:spPr bwMode="auto">
              <a:xfrm>
                <a:off x="3132" y="1924"/>
                <a:ext cx="83" cy="79"/>
              </a:xfrm>
              <a:custGeom>
                <a:avLst/>
                <a:gdLst>
                  <a:gd name="T0" fmla="*/ 107 w 142"/>
                  <a:gd name="T1" fmla="*/ 130 h 153"/>
                  <a:gd name="T2" fmla="*/ 105 w 142"/>
                  <a:gd name="T3" fmla="*/ 108 h 153"/>
                  <a:gd name="T4" fmla="*/ 98 w 142"/>
                  <a:gd name="T5" fmla="*/ 92 h 153"/>
                  <a:gd name="T6" fmla="*/ 138 w 142"/>
                  <a:gd name="T7" fmla="*/ 77 h 153"/>
                  <a:gd name="T8" fmla="*/ 141 w 142"/>
                  <a:gd name="T9" fmla="*/ 63 h 153"/>
                  <a:gd name="T10" fmla="*/ 131 w 142"/>
                  <a:gd name="T11" fmla="*/ 26 h 153"/>
                  <a:gd name="T12" fmla="*/ 119 w 142"/>
                  <a:gd name="T13" fmla="*/ 26 h 153"/>
                  <a:gd name="T14" fmla="*/ 68 w 142"/>
                  <a:gd name="T15" fmla="*/ 0 h 153"/>
                  <a:gd name="T16" fmla="*/ 40 w 142"/>
                  <a:gd name="T17" fmla="*/ 28 h 153"/>
                  <a:gd name="T18" fmla="*/ 33 w 142"/>
                  <a:gd name="T19" fmla="*/ 65 h 153"/>
                  <a:gd name="T20" fmla="*/ 4 w 142"/>
                  <a:gd name="T21" fmla="*/ 99 h 153"/>
                  <a:gd name="T22" fmla="*/ 0 w 142"/>
                  <a:gd name="T23" fmla="*/ 132 h 153"/>
                  <a:gd name="T24" fmla="*/ 6 w 142"/>
                  <a:gd name="T25" fmla="*/ 149 h 153"/>
                  <a:gd name="T26" fmla="*/ 44 w 142"/>
                  <a:gd name="T27" fmla="*/ 142 h 153"/>
                  <a:gd name="T28" fmla="*/ 72 w 142"/>
                  <a:gd name="T29" fmla="*/ 152 h 153"/>
                  <a:gd name="T30" fmla="*/ 85 w 142"/>
                  <a:gd name="T31" fmla="*/ 138 h 153"/>
                  <a:gd name="T32" fmla="*/ 107 w 142"/>
                  <a:gd name="T33" fmla="*/ 130 h 153"/>
                  <a:gd name="T34" fmla="*/ 107 w 142"/>
                  <a:gd name="T35" fmla="*/ 130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53"/>
                  <a:gd name="T56" fmla="*/ 142 w 142"/>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53">
                    <a:moveTo>
                      <a:pt x="107" y="130"/>
                    </a:moveTo>
                    <a:lnTo>
                      <a:pt x="105" y="108"/>
                    </a:lnTo>
                    <a:lnTo>
                      <a:pt x="98" y="92"/>
                    </a:lnTo>
                    <a:lnTo>
                      <a:pt x="138" y="77"/>
                    </a:lnTo>
                    <a:lnTo>
                      <a:pt x="141" y="63"/>
                    </a:lnTo>
                    <a:lnTo>
                      <a:pt x="131" y="26"/>
                    </a:lnTo>
                    <a:lnTo>
                      <a:pt x="119" y="26"/>
                    </a:lnTo>
                    <a:lnTo>
                      <a:pt x="68" y="0"/>
                    </a:lnTo>
                    <a:lnTo>
                      <a:pt x="40" y="28"/>
                    </a:lnTo>
                    <a:lnTo>
                      <a:pt x="33" y="65"/>
                    </a:lnTo>
                    <a:lnTo>
                      <a:pt x="4" y="99"/>
                    </a:lnTo>
                    <a:lnTo>
                      <a:pt x="0" y="132"/>
                    </a:lnTo>
                    <a:lnTo>
                      <a:pt x="6" y="149"/>
                    </a:lnTo>
                    <a:lnTo>
                      <a:pt x="44" y="142"/>
                    </a:lnTo>
                    <a:lnTo>
                      <a:pt x="72" y="152"/>
                    </a:lnTo>
                    <a:lnTo>
                      <a:pt x="85" y="138"/>
                    </a:lnTo>
                    <a:lnTo>
                      <a:pt x="107" y="130"/>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9" name="Freeform 30"/>
              <p:cNvSpPr>
                <a:spLocks/>
              </p:cNvSpPr>
              <p:nvPr/>
            </p:nvSpPr>
            <p:spPr bwMode="auto">
              <a:xfrm>
                <a:off x="2659" y="2037"/>
                <a:ext cx="137" cy="206"/>
              </a:xfrm>
              <a:custGeom>
                <a:avLst/>
                <a:gdLst>
                  <a:gd name="T0" fmla="*/ 214 w 230"/>
                  <a:gd name="T1" fmla="*/ 223 h 400"/>
                  <a:gd name="T2" fmla="*/ 216 w 230"/>
                  <a:gd name="T3" fmla="*/ 180 h 400"/>
                  <a:gd name="T4" fmla="*/ 229 w 230"/>
                  <a:gd name="T5" fmla="*/ 160 h 400"/>
                  <a:gd name="T6" fmla="*/ 223 w 230"/>
                  <a:gd name="T7" fmla="*/ 141 h 400"/>
                  <a:gd name="T8" fmla="*/ 152 w 230"/>
                  <a:gd name="T9" fmla="*/ 114 h 400"/>
                  <a:gd name="T10" fmla="*/ 157 w 230"/>
                  <a:gd name="T11" fmla="*/ 86 h 400"/>
                  <a:gd name="T12" fmla="*/ 178 w 230"/>
                  <a:gd name="T13" fmla="*/ 55 h 400"/>
                  <a:gd name="T14" fmla="*/ 166 w 230"/>
                  <a:gd name="T15" fmla="*/ 6 h 400"/>
                  <a:gd name="T16" fmla="*/ 159 w 230"/>
                  <a:gd name="T17" fmla="*/ 0 h 400"/>
                  <a:gd name="T18" fmla="*/ 113 w 230"/>
                  <a:gd name="T19" fmla="*/ 31 h 400"/>
                  <a:gd name="T20" fmla="*/ 92 w 230"/>
                  <a:gd name="T21" fmla="*/ 101 h 400"/>
                  <a:gd name="T22" fmla="*/ 85 w 230"/>
                  <a:gd name="T23" fmla="*/ 150 h 400"/>
                  <a:gd name="T24" fmla="*/ 47 w 230"/>
                  <a:gd name="T25" fmla="*/ 180 h 400"/>
                  <a:gd name="T26" fmla="*/ 26 w 230"/>
                  <a:gd name="T27" fmla="*/ 189 h 400"/>
                  <a:gd name="T28" fmla="*/ 0 w 230"/>
                  <a:gd name="T29" fmla="*/ 196 h 400"/>
                  <a:gd name="T30" fmla="*/ 59 w 230"/>
                  <a:gd name="T31" fmla="*/ 269 h 400"/>
                  <a:gd name="T32" fmla="*/ 71 w 230"/>
                  <a:gd name="T33" fmla="*/ 324 h 400"/>
                  <a:gd name="T34" fmla="*/ 66 w 230"/>
                  <a:gd name="T35" fmla="*/ 350 h 400"/>
                  <a:gd name="T36" fmla="*/ 107 w 230"/>
                  <a:gd name="T37" fmla="*/ 372 h 400"/>
                  <a:gd name="T38" fmla="*/ 107 w 230"/>
                  <a:gd name="T39" fmla="*/ 389 h 400"/>
                  <a:gd name="T40" fmla="*/ 144 w 230"/>
                  <a:gd name="T41" fmla="*/ 399 h 400"/>
                  <a:gd name="T42" fmla="*/ 154 w 230"/>
                  <a:gd name="T43" fmla="*/ 399 h 400"/>
                  <a:gd name="T44" fmla="*/ 154 w 230"/>
                  <a:gd name="T45" fmla="*/ 367 h 400"/>
                  <a:gd name="T46" fmla="*/ 183 w 230"/>
                  <a:gd name="T47" fmla="*/ 363 h 400"/>
                  <a:gd name="T48" fmla="*/ 190 w 230"/>
                  <a:gd name="T49" fmla="*/ 326 h 400"/>
                  <a:gd name="T50" fmla="*/ 170 w 230"/>
                  <a:gd name="T51" fmla="*/ 310 h 400"/>
                  <a:gd name="T52" fmla="*/ 154 w 230"/>
                  <a:gd name="T53" fmla="*/ 295 h 400"/>
                  <a:gd name="T54" fmla="*/ 161 w 230"/>
                  <a:gd name="T55" fmla="*/ 225 h 400"/>
                  <a:gd name="T56" fmla="*/ 176 w 230"/>
                  <a:gd name="T57" fmla="*/ 216 h 400"/>
                  <a:gd name="T58" fmla="*/ 202 w 230"/>
                  <a:gd name="T59" fmla="*/ 227 h 400"/>
                  <a:gd name="T60" fmla="*/ 214 w 230"/>
                  <a:gd name="T61" fmla="*/ 223 h 400"/>
                  <a:gd name="T62" fmla="*/ 214 w 230"/>
                  <a:gd name="T63" fmla="*/ 223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400"/>
                  <a:gd name="T98" fmla="*/ 230 w 230"/>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400">
                    <a:moveTo>
                      <a:pt x="214" y="223"/>
                    </a:moveTo>
                    <a:lnTo>
                      <a:pt x="216" y="180"/>
                    </a:lnTo>
                    <a:lnTo>
                      <a:pt x="229" y="160"/>
                    </a:lnTo>
                    <a:lnTo>
                      <a:pt x="223" y="141"/>
                    </a:lnTo>
                    <a:lnTo>
                      <a:pt x="152" y="114"/>
                    </a:lnTo>
                    <a:lnTo>
                      <a:pt x="157" y="86"/>
                    </a:lnTo>
                    <a:lnTo>
                      <a:pt x="178" y="55"/>
                    </a:lnTo>
                    <a:lnTo>
                      <a:pt x="166" y="6"/>
                    </a:lnTo>
                    <a:lnTo>
                      <a:pt x="159" y="0"/>
                    </a:lnTo>
                    <a:lnTo>
                      <a:pt x="113" y="31"/>
                    </a:lnTo>
                    <a:lnTo>
                      <a:pt x="92" y="101"/>
                    </a:lnTo>
                    <a:lnTo>
                      <a:pt x="85" y="150"/>
                    </a:lnTo>
                    <a:lnTo>
                      <a:pt x="47" y="180"/>
                    </a:lnTo>
                    <a:lnTo>
                      <a:pt x="26" y="189"/>
                    </a:lnTo>
                    <a:lnTo>
                      <a:pt x="0" y="196"/>
                    </a:lnTo>
                    <a:lnTo>
                      <a:pt x="59" y="269"/>
                    </a:lnTo>
                    <a:lnTo>
                      <a:pt x="71" y="324"/>
                    </a:lnTo>
                    <a:lnTo>
                      <a:pt x="66" y="350"/>
                    </a:lnTo>
                    <a:lnTo>
                      <a:pt x="107" y="372"/>
                    </a:lnTo>
                    <a:lnTo>
                      <a:pt x="107" y="389"/>
                    </a:lnTo>
                    <a:lnTo>
                      <a:pt x="144" y="399"/>
                    </a:lnTo>
                    <a:lnTo>
                      <a:pt x="154" y="399"/>
                    </a:lnTo>
                    <a:lnTo>
                      <a:pt x="154" y="367"/>
                    </a:lnTo>
                    <a:lnTo>
                      <a:pt x="183" y="363"/>
                    </a:lnTo>
                    <a:lnTo>
                      <a:pt x="190" y="326"/>
                    </a:lnTo>
                    <a:lnTo>
                      <a:pt x="170" y="310"/>
                    </a:lnTo>
                    <a:lnTo>
                      <a:pt x="154" y="295"/>
                    </a:lnTo>
                    <a:lnTo>
                      <a:pt x="161" y="225"/>
                    </a:lnTo>
                    <a:lnTo>
                      <a:pt x="176" y="216"/>
                    </a:lnTo>
                    <a:lnTo>
                      <a:pt x="202" y="227"/>
                    </a:lnTo>
                    <a:lnTo>
                      <a:pt x="214" y="223"/>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0" name="Freeform 31"/>
              <p:cNvSpPr>
                <a:spLocks/>
              </p:cNvSpPr>
              <p:nvPr/>
            </p:nvSpPr>
            <p:spPr bwMode="auto">
              <a:xfrm>
                <a:off x="2352" y="1265"/>
                <a:ext cx="1098" cy="876"/>
              </a:xfrm>
              <a:custGeom>
                <a:avLst/>
                <a:gdLst>
                  <a:gd name="T0" fmla="*/ 613 w 1876"/>
                  <a:gd name="T1" fmla="*/ 1648 h 1700"/>
                  <a:gd name="T2" fmla="*/ 694 w 1876"/>
                  <a:gd name="T3" fmla="*/ 1504 h 1700"/>
                  <a:gd name="T4" fmla="*/ 751 w 1876"/>
                  <a:gd name="T5" fmla="*/ 1639 h 1700"/>
                  <a:gd name="T6" fmla="*/ 828 w 1876"/>
                  <a:gd name="T7" fmla="*/ 1667 h 1700"/>
                  <a:gd name="T8" fmla="*/ 922 w 1876"/>
                  <a:gd name="T9" fmla="*/ 1523 h 1700"/>
                  <a:gd name="T10" fmla="*/ 1020 w 1876"/>
                  <a:gd name="T11" fmla="*/ 1475 h 1700"/>
                  <a:gd name="T12" fmla="*/ 1134 w 1876"/>
                  <a:gd name="T13" fmla="*/ 1385 h 1700"/>
                  <a:gd name="T14" fmla="*/ 1202 w 1876"/>
                  <a:gd name="T15" fmla="*/ 1294 h 1700"/>
                  <a:gd name="T16" fmla="*/ 1268 w 1876"/>
                  <a:gd name="T17" fmla="*/ 1193 h 1700"/>
                  <a:gd name="T18" fmla="*/ 1333 w 1876"/>
                  <a:gd name="T19" fmla="*/ 1197 h 1700"/>
                  <a:gd name="T20" fmla="*/ 1410 w 1876"/>
                  <a:gd name="T21" fmla="*/ 1173 h 1700"/>
                  <a:gd name="T22" fmla="*/ 1507 w 1876"/>
                  <a:gd name="T23" fmla="*/ 1164 h 1700"/>
                  <a:gd name="T24" fmla="*/ 1599 w 1876"/>
                  <a:gd name="T25" fmla="*/ 1200 h 1700"/>
                  <a:gd name="T26" fmla="*/ 1647 w 1876"/>
                  <a:gd name="T27" fmla="*/ 1162 h 1700"/>
                  <a:gd name="T28" fmla="*/ 1744 w 1876"/>
                  <a:gd name="T29" fmla="*/ 1072 h 1700"/>
                  <a:gd name="T30" fmla="*/ 1829 w 1876"/>
                  <a:gd name="T31" fmla="*/ 1025 h 1700"/>
                  <a:gd name="T32" fmla="*/ 1850 w 1876"/>
                  <a:gd name="T33" fmla="*/ 947 h 1700"/>
                  <a:gd name="T34" fmla="*/ 1748 w 1876"/>
                  <a:gd name="T35" fmla="*/ 891 h 1700"/>
                  <a:gd name="T36" fmla="*/ 1723 w 1876"/>
                  <a:gd name="T37" fmla="*/ 778 h 1700"/>
                  <a:gd name="T38" fmla="*/ 1754 w 1876"/>
                  <a:gd name="T39" fmla="*/ 740 h 1700"/>
                  <a:gd name="T40" fmla="*/ 1766 w 1876"/>
                  <a:gd name="T41" fmla="*/ 653 h 1700"/>
                  <a:gd name="T42" fmla="*/ 1766 w 1876"/>
                  <a:gd name="T43" fmla="*/ 631 h 1700"/>
                  <a:gd name="T44" fmla="*/ 1790 w 1876"/>
                  <a:gd name="T45" fmla="*/ 463 h 1700"/>
                  <a:gd name="T46" fmla="*/ 1826 w 1876"/>
                  <a:gd name="T47" fmla="*/ 480 h 1700"/>
                  <a:gd name="T48" fmla="*/ 1840 w 1876"/>
                  <a:gd name="T49" fmla="*/ 264 h 1700"/>
                  <a:gd name="T50" fmla="*/ 1719 w 1876"/>
                  <a:gd name="T51" fmla="*/ 171 h 1700"/>
                  <a:gd name="T52" fmla="*/ 1627 w 1876"/>
                  <a:gd name="T53" fmla="*/ 114 h 1700"/>
                  <a:gd name="T54" fmla="*/ 1537 w 1876"/>
                  <a:gd name="T55" fmla="*/ 87 h 1700"/>
                  <a:gd name="T56" fmla="*/ 1520 w 1876"/>
                  <a:gd name="T57" fmla="*/ 0 h 1700"/>
                  <a:gd name="T58" fmla="*/ 1484 w 1876"/>
                  <a:gd name="T59" fmla="*/ 87 h 1700"/>
                  <a:gd name="T60" fmla="*/ 1439 w 1876"/>
                  <a:gd name="T61" fmla="*/ 320 h 1700"/>
                  <a:gd name="T62" fmla="*/ 1316 w 1876"/>
                  <a:gd name="T63" fmla="*/ 412 h 1700"/>
                  <a:gd name="T64" fmla="*/ 1235 w 1876"/>
                  <a:gd name="T65" fmla="*/ 578 h 1700"/>
                  <a:gd name="T66" fmla="*/ 1362 w 1876"/>
                  <a:gd name="T67" fmla="*/ 607 h 1700"/>
                  <a:gd name="T68" fmla="*/ 1542 w 1876"/>
                  <a:gd name="T69" fmla="*/ 668 h 1700"/>
                  <a:gd name="T70" fmla="*/ 1415 w 1876"/>
                  <a:gd name="T71" fmla="*/ 721 h 1700"/>
                  <a:gd name="T72" fmla="*/ 1312 w 1876"/>
                  <a:gd name="T73" fmla="*/ 790 h 1700"/>
                  <a:gd name="T74" fmla="*/ 1176 w 1876"/>
                  <a:gd name="T75" fmla="*/ 915 h 1700"/>
                  <a:gd name="T76" fmla="*/ 1014 w 1876"/>
                  <a:gd name="T77" fmla="*/ 939 h 1700"/>
                  <a:gd name="T78" fmla="*/ 979 w 1876"/>
                  <a:gd name="T79" fmla="*/ 1096 h 1700"/>
                  <a:gd name="T80" fmla="*/ 728 w 1876"/>
                  <a:gd name="T81" fmla="*/ 1202 h 1700"/>
                  <a:gd name="T82" fmla="*/ 517 w 1876"/>
                  <a:gd name="T83" fmla="*/ 1268 h 1700"/>
                  <a:gd name="T84" fmla="*/ 187 w 1876"/>
                  <a:gd name="T85" fmla="*/ 1191 h 1700"/>
                  <a:gd name="T86" fmla="*/ 10 w 1876"/>
                  <a:gd name="T87" fmla="*/ 1248 h 1700"/>
                  <a:gd name="T88" fmla="*/ 110 w 1876"/>
                  <a:gd name="T89" fmla="*/ 1364 h 1700"/>
                  <a:gd name="T90" fmla="*/ 211 w 1876"/>
                  <a:gd name="T91" fmla="*/ 1409 h 1700"/>
                  <a:gd name="T92" fmla="*/ 242 w 1876"/>
                  <a:gd name="T93" fmla="*/ 1499 h 1700"/>
                  <a:gd name="T94" fmla="*/ 347 w 1876"/>
                  <a:gd name="T95" fmla="*/ 1559 h 1700"/>
                  <a:gd name="T96" fmla="*/ 501 w 1876"/>
                  <a:gd name="T97" fmla="*/ 1544 h 1700"/>
                  <a:gd name="T98" fmla="*/ 450 w 1876"/>
                  <a:gd name="T99" fmla="*/ 1625 h 1700"/>
                  <a:gd name="T100" fmla="*/ 527 w 1876"/>
                  <a:gd name="T101" fmla="*/ 1694 h 17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76"/>
                  <a:gd name="T154" fmla="*/ 0 h 1700"/>
                  <a:gd name="T155" fmla="*/ 1876 w 1876"/>
                  <a:gd name="T156" fmla="*/ 1700 h 17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76" h="1700">
                    <a:moveTo>
                      <a:pt x="527" y="1694"/>
                    </a:moveTo>
                    <a:lnTo>
                      <a:pt x="553" y="1687"/>
                    </a:lnTo>
                    <a:lnTo>
                      <a:pt x="575" y="1678"/>
                    </a:lnTo>
                    <a:lnTo>
                      <a:pt x="613" y="1648"/>
                    </a:lnTo>
                    <a:lnTo>
                      <a:pt x="620" y="1598"/>
                    </a:lnTo>
                    <a:lnTo>
                      <a:pt x="641" y="1528"/>
                    </a:lnTo>
                    <a:lnTo>
                      <a:pt x="687" y="1497"/>
                    </a:lnTo>
                    <a:lnTo>
                      <a:pt x="694" y="1504"/>
                    </a:lnTo>
                    <a:lnTo>
                      <a:pt x="706" y="1552"/>
                    </a:lnTo>
                    <a:lnTo>
                      <a:pt x="685" y="1583"/>
                    </a:lnTo>
                    <a:lnTo>
                      <a:pt x="680" y="1612"/>
                    </a:lnTo>
                    <a:lnTo>
                      <a:pt x="751" y="1639"/>
                    </a:lnTo>
                    <a:lnTo>
                      <a:pt x="757" y="1658"/>
                    </a:lnTo>
                    <a:lnTo>
                      <a:pt x="799" y="1656"/>
                    </a:lnTo>
                    <a:lnTo>
                      <a:pt x="819" y="1660"/>
                    </a:lnTo>
                    <a:lnTo>
                      <a:pt x="828" y="1667"/>
                    </a:lnTo>
                    <a:lnTo>
                      <a:pt x="900" y="1564"/>
                    </a:lnTo>
                    <a:lnTo>
                      <a:pt x="919" y="1557"/>
                    </a:lnTo>
                    <a:lnTo>
                      <a:pt x="924" y="1544"/>
                    </a:lnTo>
                    <a:lnTo>
                      <a:pt x="922" y="1523"/>
                    </a:lnTo>
                    <a:lnTo>
                      <a:pt x="946" y="1489"/>
                    </a:lnTo>
                    <a:lnTo>
                      <a:pt x="991" y="1487"/>
                    </a:lnTo>
                    <a:lnTo>
                      <a:pt x="1010" y="1467"/>
                    </a:lnTo>
                    <a:lnTo>
                      <a:pt x="1020" y="1475"/>
                    </a:lnTo>
                    <a:lnTo>
                      <a:pt x="1046" y="1453"/>
                    </a:lnTo>
                    <a:lnTo>
                      <a:pt x="1062" y="1453"/>
                    </a:lnTo>
                    <a:lnTo>
                      <a:pt x="1110" y="1383"/>
                    </a:lnTo>
                    <a:lnTo>
                      <a:pt x="1134" y="1385"/>
                    </a:lnTo>
                    <a:lnTo>
                      <a:pt x="1165" y="1363"/>
                    </a:lnTo>
                    <a:lnTo>
                      <a:pt x="1173" y="1371"/>
                    </a:lnTo>
                    <a:lnTo>
                      <a:pt x="1230" y="1343"/>
                    </a:lnTo>
                    <a:lnTo>
                      <a:pt x="1202" y="1294"/>
                    </a:lnTo>
                    <a:lnTo>
                      <a:pt x="1211" y="1246"/>
                    </a:lnTo>
                    <a:lnTo>
                      <a:pt x="1235" y="1195"/>
                    </a:lnTo>
                    <a:lnTo>
                      <a:pt x="1254" y="1186"/>
                    </a:lnTo>
                    <a:lnTo>
                      <a:pt x="1268" y="1193"/>
                    </a:lnTo>
                    <a:lnTo>
                      <a:pt x="1268" y="1229"/>
                    </a:lnTo>
                    <a:lnTo>
                      <a:pt x="1283" y="1239"/>
                    </a:lnTo>
                    <a:lnTo>
                      <a:pt x="1319" y="1212"/>
                    </a:lnTo>
                    <a:lnTo>
                      <a:pt x="1333" y="1197"/>
                    </a:lnTo>
                    <a:lnTo>
                      <a:pt x="1349" y="1204"/>
                    </a:lnTo>
                    <a:lnTo>
                      <a:pt x="1367" y="1188"/>
                    </a:lnTo>
                    <a:lnTo>
                      <a:pt x="1404" y="1186"/>
                    </a:lnTo>
                    <a:lnTo>
                      <a:pt x="1410" y="1173"/>
                    </a:lnTo>
                    <a:lnTo>
                      <a:pt x="1402" y="1154"/>
                    </a:lnTo>
                    <a:lnTo>
                      <a:pt x="1428" y="1127"/>
                    </a:lnTo>
                    <a:lnTo>
                      <a:pt x="1458" y="1111"/>
                    </a:lnTo>
                    <a:lnTo>
                      <a:pt x="1507" y="1164"/>
                    </a:lnTo>
                    <a:lnTo>
                      <a:pt x="1505" y="1184"/>
                    </a:lnTo>
                    <a:lnTo>
                      <a:pt x="1529" y="1222"/>
                    </a:lnTo>
                    <a:lnTo>
                      <a:pt x="1586" y="1226"/>
                    </a:lnTo>
                    <a:lnTo>
                      <a:pt x="1599" y="1200"/>
                    </a:lnTo>
                    <a:lnTo>
                      <a:pt x="1584" y="1123"/>
                    </a:lnTo>
                    <a:lnTo>
                      <a:pt x="1597" y="1109"/>
                    </a:lnTo>
                    <a:lnTo>
                      <a:pt x="1623" y="1127"/>
                    </a:lnTo>
                    <a:lnTo>
                      <a:pt x="1647" y="1162"/>
                    </a:lnTo>
                    <a:lnTo>
                      <a:pt x="1685" y="1104"/>
                    </a:lnTo>
                    <a:lnTo>
                      <a:pt x="1702" y="1101"/>
                    </a:lnTo>
                    <a:lnTo>
                      <a:pt x="1730" y="1072"/>
                    </a:lnTo>
                    <a:lnTo>
                      <a:pt x="1744" y="1072"/>
                    </a:lnTo>
                    <a:lnTo>
                      <a:pt x="1768" y="1048"/>
                    </a:lnTo>
                    <a:lnTo>
                      <a:pt x="1781" y="1048"/>
                    </a:lnTo>
                    <a:lnTo>
                      <a:pt x="1794" y="1025"/>
                    </a:lnTo>
                    <a:lnTo>
                      <a:pt x="1829" y="1025"/>
                    </a:lnTo>
                    <a:lnTo>
                      <a:pt x="1860" y="995"/>
                    </a:lnTo>
                    <a:lnTo>
                      <a:pt x="1875" y="979"/>
                    </a:lnTo>
                    <a:lnTo>
                      <a:pt x="1875" y="961"/>
                    </a:lnTo>
                    <a:lnTo>
                      <a:pt x="1850" y="947"/>
                    </a:lnTo>
                    <a:lnTo>
                      <a:pt x="1850" y="915"/>
                    </a:lnTo>
                    <a:lnTo>
                      <a:pt x="1805" y="858"/>
                    </a:lnTo>
                    <a:lnTo>
                      <a:pt x="1761" y="899"/>
                    </a:lnTo>
                    <a:lnTo>
                      <a:pt x="1748" y="891"/>
                    </a:lnTo>
                    <a:lnTo>
                      <a:pt x="1745" y="867"/>
                    </a:lnTo>
                    <a:lnTo>
                      <a:pt x="1728" y="840"/>
                    </a:lnTo>
                    <a:lnTo>
                      <a:pt x="1723" y="809"/>
                    </a:lnTo>
                    <a:lnTo>
                      <a:pt x="1723" y="778"/>
                    </a:lnTo>
                    <a:lnTo>
                      <a:pt x="1693" y="756"/>
                    </a:lnTo>
                    <a:lnTo>
                      <a:pt x="1689" y="742"/>
                    </a:lnTo>
                    <a:lnTo>
                      <a:pt x="1697" y="723"/>
                    </a:lnTo>
                    <a:lnTo>
                      <a:pt x="1754" y="740"/>
                    </a:lnTo>
                    <a:lnTo>
                      <a:pt x="1757" y="711"/>
                    </a:lnTo>
                    <a:lnTo>
                      <a:pt x="1776" y="689"/>
                    </a:lnTo>
                    <a:lnTo>
                      <a:pt x="1764" y="677"/>
                    </a:lnTo>
                    <a:lnTo>
                      <a:pt x="1766" y="653"/>
                    </a:lnTo>
                    <a:lnTo>
                      <a:pt x="1794" y="639"/>
                    </a:lnTo>
                    <a:lnTo>
                      <a:pt x="1800" y="631"/>
                    </a:lnTo>
                    <a:lnTo>
                      <a:pt x="1797" y="622"/>
                    </a:lnTo>
                    <a:lnTo>
                      <a:pt x="1766" y="631"/>
                    </a:lnTo>
                    <a:lnTo>
                      <a:pt x="1711" y="590"/>
                    </a:lnTo>
                    <a:lnTo>
                      <a:pt x="1709" y="580"/>
                    </a:lnTo>
                    <a:lnTo>
                      <a:pt x="1735" y="547"/>
                    </a:lnTo>
                    <a:lnTo>
                      <a:pt x="1790" y="463"/>
                    </a:lnTo>
                    <a:lnTo>
                      <a:pt x="1794" y="456"/>
                    </a:lnTo>
                    <a:lnTo>
                      <a:pt x="1802" y="456"/>
                    </a:lnTo>
                    <a:lnTo>
                      <a:pt x="1821" y="478"/>
                    </a:lnTo>
                    <a:lnTo>
                      <a:pt x="1826" y="480"/>
                    </a:lnTo>
                    <a:lnTo>
                      <a:pt x="1826" y="378"/>
                    </a:lnTo>
                    <a:lnTo>
                      <a:pt x="1845" y="370"/>
                    </a:lnTo>
                    <a:lnTo>
                      <a:pt x="1845" y="330"/>
                    </a:lnTo>
                    <a:lnTo>
                      <a:pt x="1840" y="264"/>
                    </a:lnTo>
                    <a:lnTo>
                      <a:pt x="1862" y="176"/>
                    </a:lnTo>
                    <a:lnTo>
                      <a:pt x="1797" y="125"/>
                    </a:lnTo>
                    <a:lnTo>
                      <a:pt x="1745" y="169"/>
                    </a:lnTo>
                    <a:lnTo>
                      <a:pt x="1719" y="171"/>
                    </a:lnTo>
                    <a:lnTo>
                      <a:pt x="1706" y="187"/>
                    </a:lnTo>
                    <a:lnTo>
                      <a:pt x="1663" y="180"/>
                    </a:lnTo>
                    <a:lnTo>
                      <a:pt x="1640" y="154"/>
                    </a:lnTo>
                    <a:lnTo>
                      <a:pt x="1627" y="114"/>
                    </a:lnTo>
                    <a:lnTo>
                      <a:pt x="1630" y="99"/>
                    </a:lnTo>
                    <a:lnTo>
                      <a:pt x="1594" y="77"/>
                    </a:lnTo>
                    <a:lnTo>
                      <a:pt x="1575" y="110"/>
                    </a:lnTo>
                    <a:lnTo>
                      <a:pt x="1537" y="87"/>
                    </a:lnTo>
                    <a:lnTo>
                      <a:pt x="1531" y="81"/>
                    </a:lnTo>
                    <a:lnTo>
                      <a:pt x="1553" y="21"/>
                    </a:lnTo>
                    <a:lnTo>
                      <a:pt x="1536" y="0"/>
                    </a:lnTo>
                    <a:lnTo>
                      <a:pt x="1520" y="0"/>
                    </a:lnTo>
                    <a:lnTo>
                      <a:pt x="1481" y="26"/>
                    </a:lnTo>
                    <a:lnTo>
                      <a:pt x="1448" y="77"/>
                    </a:lnTo>
                    <a:lnTo>
                      <a:pt x="1460" y="84"/>
                    </a:lnTo>
                    <a:lnTo>
                      <a:pt x="1484" y="87"/>
                    </a:lnTo>
                    <a:lnTo>
                      <a:pt x="1505" y="137"/>
                    </a:lnTo>
                    <a:lnTo>
                      <a:pt x="1494" y="158"/>
                    </a:lnTo>
                    <a:lnTo>
                      <a:pt x="1474" y="187"/>
                    </a:lnTo>
                    <a:lnTo>
                      <a:pt x="1439" y="320"/>
                    </a:lnTo>
                    <a:lnTo>
                      <a:pt x="1452" y="342"/>
                    </a:lnTo>
                    <a:lnTo>
                      <a:pt x="1441" y="359"/>
                    </a:lnTo>
                    <a:lnTo>
                      <a:pt x="1360" y="419"/>
                    </a:lnTo>
                    <a:lnTo>
                      <a:pt x="1316" y="412"/>
                    </a:lnTo>
                    <a:lnTo>
                      <a:pt x="1292" y="403"/>
                    </a:lnTo>
                    <a:lnTo>
                      <a:pt x="1288" y="414"/>
                    </a:lnTo>
                    <a:lnTo>
                      <a:pt x="1252" y="557"/>
                    </a:lnTo>
                    <a:lnTo>
                      <a:pt x="1235" y="578"/>
                    </a:lnTo>
                    <a:lnTo>
                      <a:pt x="1244" y="602"/>
                    </a:lnTo>
                    <a:lnTo>
                      <a:pt x="1266" y="622"/>
                    </a:lnTo>
                    <a:lnTo>
                      <a:pt x="1303" y="602"/>
                    </a:lnTo>
                    <a:lnTo>
                      <a:pt x="1362" y="607"/>
                    </a:lnTo>
                    <a:lnTo>
                      <a:pt x="1380" y="578"/>
                    </a:lnTo>
                    <a:lnTo>
                      <a:pt x="1410" y="569"/>
                    </a:lnTo>
                    <a:lnTo>
                      <a:pt x="1470" y="590"/>
                    </a:lnTo>
                    <a:lnTo>
                      <a:pt x="1542" y="668"/>
                    </a:lnTo>
                    <a:lnTo>
                      <a:pt x="1542" y="684"/>
                    </a:lnTo>
                    <a:lnTo>
                      <a:pt x="1527" y="694"/>
                    </a:lnTo>
                    <a:lnTo>
                      <a:pt x="1443" y="699"/>
                    </a:lnTo>
                    <a:lnTo>
                      <a:pt x="1415" y="721"/>
                    </a:lnTo>
                    <a:lnTo>
                      <a:pt x="1393" y="718"/>
                    </a:lnTo>
                    <a:lnTo>
                      <a:pt x="1378" y="742"/>
                    </a:lnTo>
                    <a:lnTo>
                      <a:pt x="1338" y="752"/>
                    </a:lnTo>
                    <a:lnTo>
                      <a:pt x="1312" y="790"/>
                    </a:lnTo>
                    <a:lnTo>
                      <a:pt x="1307" y="820"/>
                    </a:lnTo>
                    <a:lnTo>
                      <a:pt x="1250" y="858"/>
                    </a:lnTo>
                    <a:lnTo>
                      <a:pt x="1216" y="862"/>
                    </a:lnTo>
                    <a:lnTo>
                      <a:pt x="1176" y="915"/>
                    </a:lnTo>
                    <a:lnTo>
                      <a:pt x="1139" y="937"/>
                    </a:lnTo>
                    <a:lnTo>
                      <a:pt x="1067" y="921"/>
                    </a:lnTo>
                    <a:lnTo>
                      <a:pt x="1042" y="911"/>
                    </a:lnTo>
                    <a:lnTo>
                      <a:pt x="1014" y="939"/>
                    </a:lnTo>
                    <a:lnTo>
                      <a:pt x="1000" y="990"/>
                    </a:lnTo>
                    <a:lnTo>
                      <a:pt x="1041" y="1048"/>
                    </a:lnTo>
                    <a:lnTo>
                      <a:pt x="1014" y="1074"/>
                    </a:lnTo>
                    <a:lnTo>
                      <a:pt x="979" y="1096"/>
                    </a:lnTo>
                    <a:lnTo>
                      <a:pt x="926" y="1162"/>
                    </a:lnTo>
                    <a:lnTo>
                      <a:pt x="859" y="1193"/>
                    </a:lnTo>
                    <a:lnTo>
                      <a:pt x="747" y="1204"/>
                    </a:lnTo>
                    <a:lnTo>
                      <a:pt x="728" y="1202"/>
                    </a:lnTo>
                    <a:lnTo>
                      <a:pt x="599" y="1257"/>
                    </a:lnTo>
                    <a:lnTo>
                      <a:pt x="541" y="1294"/>
                    </a:lnTo>
                    <a:lnTo>
                      <a:pt x="522" y="1285"/>
                    </a:lnTo>
                    <a:lnTo>
                      <a:pt x="517" y="1268"/>
                    </a:lnTo>
                    <a:lnTo>
                      <a:pt x="438" y="1263"/>
                    </a:lnTo>
                    <a:lnTo>
                      <a:pt x="345" y="1234"/>
                    </a:lnTo>
                    <a:lnTo>
                      <a:pt x="321" y="1207"/>
                    </a:lnTo>
                    <a:lnTo>
                      <a:pt x="187" y="1191"/>
                    </a:lnTo>
                    <a:lnTo>
                      <a:pt x="163" y="1202"/>
                    </a:lnTo>
                    <a:lnTo>
                      <a:pt x="1" y="1186"/>
                    </a:lnTo>
                    <a:lnTo>
                      <a:pt x="0" y="1210"/>
                    </a:lnTo>
                    <a:lnTo>
                      <a:pt x="10" y="1248"/>
                    </a:lnTo>
                    <a:lnTo>
                      <a:pt x="3" y="1310"/>
                    </a:lnTo>
                    <a:lnTo>
                      <a:pt x="50" y="1378"/>
                    </a:lnTo>
                    <a:lnTo>
                      <a:pt x="74" y="1393"/>
                    </a:lnTo>
                    <a:lnTo>
                      <a:pt x="110" y="1364"/>
                    </a:lnTo>
                    <a:lnTo>
                      <a:pt x="189" y="1364"/>
                    </a:lnTo>
                    <a:lnTo>
                      <a:pt x="209" y="1371"/>
                    </a:lnTo>
                    <a:lnTo>
                      <a:pt x="220" y="1389"/>
                    </a:lnTo>
                    <a:lnTo>
                      <a:pt x="211" y="1409"/>
                    </a:lnTo>
                    <a:lnTo>
                      <a:pt x="168" y="1444"/>
                    </a:lnTo>
                    <a:lnTo>
                      <a:pt x="172" y="1462"/>
                    </a:lnTo>
                    <a:lnTo>
                      <a:pt x="223" y="1499"/>
                    </a:lnTo>
                    <a:lnTo>
                      <a:pt x="242" y="1499"/>
                    </a:lnTo>
                    <a:lnTo>
                      <a:pt x="249" y="1508"/>
                    </a:lnTo>
                    <a:lnTo>
                      <a:pt x="244" y="1523"/>
                    </a:lnTo>
                    <a:lnTo>
                      <a:pt x="275" y="1548"/>
                    </a:lnTo>
                    <a:lnTo>
                      <a:pt x="347" y="1559"/>
                    </a:lnTo>
                    <a:lnTo>
                      <a:pt x="383" y="1550"/>
                    </a:lnTo>
                    <a:lnTo>
                      <a:pt x="426" y="1506"/>
                    </a:lnTo>
                    <a:lnTo>
                      <a:pt x="479" y="1511"/>
                    </a:lnTo>
                    <a:lnTo>
                      <a:pt x="501" y="1544"/>
                    </a:lnTo>
                    <a:lnTo>
                      <a:pt x="488" y="1574"/>
                    </a:lnTo>
                    <a:lnTo>
                      <a:pt x="493" y="1593"/>
                    </a:lnTo>
                    <a:lnTo>
                      <a:pt x="464" y="1610"/>
                    </a:lnTo>
                    <a:lnTo>
                      <a:pt x="450" y="1625"/>
                    </a:lnTo>
                    <a:lnTo>
                      <a:pt x="455" y="1663"/>
                    </a:lnTo>
                    <a:lnTo>
                      <a:pt x="505" y="1699"/>
                    </a:lnTo>
                    <a:lnTo>
                      <a:pt x="527" y="1694"/>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1" name="Freeform 32"/>
              <p:cNvSpPr>
                <a:spLocks/>
              </p:cNvSpPr>
              <p:nvPr/>
            </p:nvSpPr>
            <p:spPr bwMode="auto">
              <a:xfrm>
                <a:off x="3274" y="1755"/>
                <a:ext cx="288" cy="246"/>
              </a:xfrm>
              <a:custGeom>
                <a:avLst/>
                <a:gdLst>
                  <a:gd name="T0" fmla="*/ 406 w 491"/>
                  <a:gd name="T1" fmla="*/ 331 h 478"/>
                  <a:gd name="T2" fmla="*/ 458 w 491"/>
                  <a:gd name="T3" fmla="*/ 254 h 478"/>
                  <a:gd name="T4" fmla="*/ 490 w 491"/>
                  <a:gd name="T5" fmla="*/ 216 h 478"/>
                  <a:gd name="T6" fmla="*/ 485 w 491"/>
                  <a:gd name="T7" fmla="*/ 178 h 478"/>
                  <a:gd name="T8" fmla="*/ 451 w 491"/>
                  <a:gd name="T9" fmla="*/ 139 h 478"/>
                  <a:gd name="T10" fmla="*/ 446 w 491"/>
                  <a:gd name="T11" fmla="*/ 106 h 478"/>
                  <a:gd name="T12" fmla="*/ 384 w 491"/>
                  <a:gd name="T13" fmla="*/ 20 h 478"/>
                  <a:gd name="T14" fmla="*/ 380 w 491"/>
                  <a:gd name="T15" fmla="*/ 28 h 478"/>
                  <a:gd name="T16" fmla="*/ 367 w 491"/>
                  <a:gd name="T17" fmla="*/ 42 h 478"/>
                  <a:gd name="T18" fmla="*/ 341 w 491"/>
                  <a:gd name="T19" fmla="*/ 11 h 478"/>
                  <a:gd name="T20" fmla="*/ 303 w 491"/>
                  <a:gd name="T21" fmla="*/ 0 h 478"/>
                  <a:gd name="T22" fmla="*/ 301 w 491"/>
                  <a:gd name="T23" fmla="*/ 11 h 478"/>
                  <a:gd name="T24" fmla="*/ 301 w 491"/>
                  <a:gd name="T25" fmla="*/ 28 h 478"/>
                  <a:gd name="T26" fmla="*/ 286 w 491"/>
                  <a:gd name="T27" fmla="*/ 44 h 478"/>
                  <a:gd name="T28" fmla="*/ 255 w 491"/>
                  <a:gd name="T29" fmla="*/ 74 h 478"/>
                  <a:gd name="T30" fmla="*/ 221 w 491"/>
                  <a:gd name="T31" fmla="*/ 74 h 478"/>
                  <a:gd name="T32" fmla="*/ 207 w 491"/>
                  <a:gd name="T33" fmla="*/ 97 h 478"/>
                  <a:gd name="T34" fmla="*/ 195 w 491"/>
                  <a:gd name="T35" fmla="*/ 97 h 478"/>
                  <a:gd name="T36" fmla="*/ 171 w 491"/>
                  <a:gd name="T37" fmla="*/ 122 h 478"/>
                  <a:gd name="T38" fmla="*/ 157 w 491"/>
                  <a:gd name="T39" fmla="*/ 122 h 478"/>
                  <a:gd name="T40" fmla="*/ 129 w 491"/>
                  <a:gd name="T41" fmla="*/ 150 h 478"/>
                  <a:gd name="T42" fmla="*/ 111 w 491"/>
                  <a:gd name="T43" fmla="*/ 154 h 478"/>
                  <a:gd name="T44" fmla="*/ 74 w 491"/>
                  <a:gd name="T45" fmla="*/ 212 h 478"/>
                  <a:gd name="T46" fmla="*/ 50 w 491"/>
                  <a:gd name="T47" fmla="*/ 177 h 478"/>
                  <a:gd name="T48" fmla="*/ 23 w 491"/>
                  <a:gd name="T49" fmla="*/ 159 h 478"/>
                  <a:gd name="T50" fmla="*/ 11 w 491"/>
                  <a:gd name="T51" fmla="*/ 172 h 478"/>
                  <a:gd name="T52" fmla="*/ 26 w 491"/>
                  <a:gd name="T53" fmla="*/ 250 h 478"/>
                  <a:gd name="T54" fmla="*/ 13 w 491"/>
                  <a:gd name="T55" fmla="*/ 276 h 478"/>
                  <a:gd name="T56" fmla="*/ 0 w 491"/>
                  <a:gd name="T57" fmla="*/ 315 h 478"/>
                  <a:gd name="T58" fmla="*/ 37 w 491"/>
                  <a:gd name="T59" fmla="*/ 339 h 478"/>
                  <a:gd name="T60" fmla="*/ 57 w 491"/>
                  <a:gd name="T61" fmla="*/ 342 h 478"/>
                  <a:gd name="T62" fmla="*/ 83 w 491"/>
                  <a:gd name="T63" fmla="*/ 380 h 478"/>
                  <a:gd name="T64" fmla="*/ 102 w 491"/>
                  <a:gd name="T65" fmla="*/ 368 h 478"/>
                  <a:gd name="T66" fmla="*/ 133 w 491"/>
                  <a:gd name="T67" fmla="*/ 331 h 478"/>
                  <a:gd name="T68" fmla="*/ 164 w 491"/>
                  <a:gd name="T69" fmla="*/ 278 h 478"/>
                  <a:gd name="T70" fmla="*/ 217 w 491"/>
                  <a:gd name="T71" fmla="*/ 267 h 478"/>
                  <a:gd name="T72" fmla="*/ 250 w 491"/>
                  <a:gd name="T73" fmla="*/ 300 h 478"/>
                  <a:gd name="T74" fmla="*/ 225 w 491"/>
                  <a:gd name="T75" fmla="*/ 353 h 478"/>
                  <a:gd name="T76" fmla="*/ 195 w 491"/>
                  <a:gd name="T77" fmla="*/ 402 h 478"/>
                  <a:gd name="T78" fmla="*/ 223 w 491"/>
                  <a:gd name="T79" fmla="*/ 421 h 478"/>
                  <a:gd name="T80" fmla="*/ 221 w 491"/>
                  <a:gd name="T81" fmla="*/ 445 h 478"/>
                  <a:gd name="T82" fmla="*/ 198 w 491"/>
                  <a:gd name="T83" fmla="*/ 467 h 478"/>
                  <a:gd name="T84" fmla="*/ 203 w 491"/>
                  <a:gd name="T85" fmla="*/ 477 h 478"/>
                  <a:gd name="T86" fmla="*/ 243 w 491"/>
                  <a:gd name="T87" fmla="*/ 457 h 478"/>
                  <a:gd name="T88" fmla="*/ 298 w 491"/>
                  <a:gd name="T89" fmla="*/ 384 h 478"/>
                  <a:gd name="T90" fmla="*/ 379 w 491"/>
                  <a:gd name="T91" fmla="*/ 337 h 478"/>
                  <a:gd name="T92" fmla="*/ 406 w 491"/>
                  <a:gd name="T93" fmla="*/ 331 h 478"/>
                  <a:gd name="T94" fmla="*/ 406 w 491"/>
                  <a:gd name="T95" fmla="*/ 331 h 4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91"/>
                  <a:gd name="T145" fmla="*/ 0 h 478"/>
                  <a:gd name="T146" fmla="*/ 491 w 491"/>
                  <a:gd name="T147" fmla="*/ 478 h 4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91" h="478">
                    <a:moveTo>
                      <a:pt x="406" y="331"/>
                    </a:moveTo>
                    <a:lnTo>
                      <a:pt x="458" y="254"/>
                    </a:lnTo>
                    <a:lnTo>
                      <a:pt x="490" y="216"/>
                    </a:lnTo>
                    <a:lnTo>
                      <a:pt x="485" y="178"/>
                    </a:lnTo>
                    <a:lnTo>
                      <a:pt x="451" y="139"/>
                    </a:lnTo>
                    <a:lnTo>
                      <a:pt x="446" y="106"/>
                    </a:lnTo>
                    <a:lnTo>
                      <a:pt x="384" y="20"/>
                    </a:lnTo>
                    <a:lnTo>
                      <a:pt x="380" y="28"/>
                    </a:lnTo>
                    <a:lnTo>
                      <a:pt x="367" y="42"/>
                    </a:lnTo>
                    <a:lnTo>
                      <a:pt x="341" y="11"/>
                    </a:lnTo>
                    <a:lnTo>
                      <a:pt x="303" y="0"/>
                    </a:lnTo>
                    <a:lnTo>
                      <a:pt x="301" y="11"/>
                    </a:lnTo>
                    <a:lnTo>
                      <a:pt x="301" y="28"/>
                    </a:lnTo>
                    <a:lnTo>
                      <a:pt x="286" y="44"/>
                    </a:lnTo>
                    <a:lnTo>
                      <a:pt x="255" y="74"/>
                    </a:lnTo>
                    <a:lnTo>
                      <a:pt x="221" y="74"/>
                    </a:lnTo>
                    <a:lnTo>
                      <a:pt x="207" y="97"/>
                    </a:lnTo>
                    <a:lnTo>
                      <a:pt x="195" y="97"/>
                    </a:lnTo>
                    <a:lnTo>
                      <a:pt x="171" y="122"/>
                    </a:lnTo>
                    <a:lnTo>
                      <a:pt x="157" y="122"/>
                    </a:lnTo>
                    <a:lnTo>
                      <a:pt x="129" y="150"/>
                    </a:lnTo>
                    <a:lnTo>
                      <a:pt x="111" y="154"/>
                    </a:lnTo>
                    <a:lnTo>
                      <a:pt x="74" y="212"/>
                    </a:lnTo>
                    <a:lnTo>
                      <a:pt x="50" y="177"/>
                    </a:lnTo>
                    <a:lnTo>
                      <a:pt x="23" y="159"/>
                    </a:lnTo>
                    <a:lnTo>
                      <a:pt x="11" y="172"/>
                    </a:lnTo>
                    <a:lnTo>
                      <a:pt x="26" y="250"/>
                    </a:lnTo>
                    <a:lnTo>
                      <a:pt x="13" y="276"/>
                    </a:lnTo>
                    <a:lnTo>
                      <a:pt x="0" y="315"/>
                    </a:lnTo>
                    <a:lnTo>
                      <a:pt x="37" y="339"/>
                    </a:lnTo>
                    <a:lnTo>
                      <a:pt x="57" y="342"/>
                    </a:lnTo>
                    <a:lnTo>
                      <a:pt x="83" y="380"/>
                    </a:lnTo>
                    <a:lnTo>
                      <a:pt x="102" y="368"/>
                    </a:lnTo>
                    <a:lnTo>
                      <a:pt x="133" y="331"/>
                    </a:lnTo>
                    <a:lnTo>
                      <a:pt x="164" y="278"/>
                    </a:lnTo>
                    <a:lnTo>
                      <a:pt x="217" y="267"/>
                    </a:lnTo>
                    <a:lnTo>
                      <a:pt x="250" y="300"/>
                    </a:lnTo>
                    <a:lnTo>
                      <a:pt x="225" y="353"/>
                    </a:lnTo>
                    <a:lnTo>
                      <a:pt x="195" y="402"/>
                    </a:lnTo>
                    <a:lnTo>
                      <a:pt x="223" y="421"/>
                    </a:lnTo>
                    <a:lnTo>
                      <a:pt x="221" y="445"/>
                    </a:lnTo>
                    <a:lnTo>
                      <a:pt x="198" y="467"/>
                    </a:lnTo>
                    <a:lnTo>
                      <a:pt x="203" y="477"/>
                    </a:lnTo>
                    <a:lnTo>
                      <a:pt x="243" y="457"/>
                    </a:lnTo>
                    <a:lnTo>
                      <a:pt x="298" y="384"/>
                    </a:lnTo>
                    <a:lnTo>
                      <a:pt x="379" y="337"/>
                    </a:lnTo>
                    <a:lnTo>
                      <a:pt x="406" y="331"/>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2" name="Freeform 33"/>
              <p:cNvSpPr>
                <a:spLocks/>
              </p:cNvSpPr>
              <p:nvPr/>
            </p:nvSpPr>
            <p:spPr bwMode="auto">
              <a:xfrm>
                <a:off x="3342" y="1615"/>
                <a:ext cx="416" cy="253"/>
              </a:xfrm>
              <a:custGeom>
                <a:avLst/>
                <a:gdLst>
                  <a:gd name="T0" fmla="*/ 686 w 709"/>
                  <a:gd name="T1" fmla="*/ 135 h 488"/>
                  <a:gd name="T2" fmla="*/ 631 w 709"/>
                  <a:gd name="T3" fmla="*/ 125 h 488"/>
                  <a:gd name="T4" fmla="*/ 609 w 709"/>
                  <a:gd name="T5" fmla="*/ 120 h 488"/>
                  <a:gd name="T6" fmla="*/ 561 w 709"/>
                  <a:gd name="T7" fmla="*/ 149 h 488"/>
                  <a:gd name="T8" fmla="*/ 539 w 709"/>
                  <a:gd name="T9" fmla="*/ 162 h 488"/>
                  <a:gd name="T10" fmla="*/ 496 w 709"/>
                  <a:gd name="T11" fmla="*/ 130 h 488"/>
                  <a:gd name="T12" fmla="*/ 458 w 709"/>
                  <a:gd name="T13" fmla="*/ 96 h 488"/>
                  <a:gd name="T14" fmla="*/ 451 w 709"/>
                  <a:gd name="T15" fmla="*/ 142 h 488"/>
                  <a:gd name="T16" fmla="*/ 412 w 709"/>
                  <a:gd name="T17" fmla="*/ 96 h 488"/>
                  <a:gd name="T18" fmla="*/ 379 w 709"/>
                  <a:gd name="T19" fmla="*/ 63 h 488"/>
                  <a:gd name="T20" fmla="*/ 307 w 709"/>
                  <a:gd name="T21" fmla="*/ 63 h 488"/>
                  <a:gd name="T22" fmla="*/ 269 w 709"/>
                  <a:gd name="T23" fmla="*/ 36 h 488"/>
                  <a:gd name="T24" fmla="*/ 216 w 709"/>
                  <a:gd name="T25" fmla="*/ 55 h 488"/>
                  <a:gd name="T26" fmla="*/ 161 w 709"/>
                  <a:gd name="T27" fmla="*/ 41 h 488"/>
                  <a:gd name="T28" fmla="*/ 87 w 709"/>
                  <a:gd name="T29" fmla="*/ 10 h 488"/>
                  <a:gd name="T30" fmla="*/ 65 w 709"/>
                  <a:gd name="T31" fmla="*/ 61 h 488"/>
                  <a:gd name="T32" fmla="*/ 0 w 709"/>
                  <a:gd name="T33" fmla="*/ 63 h 488"/>
                  <a:gd name="T34" fmla="*/ 34 w 709"/>
                  <a:gd name="T35" fmla="*/ 99 h 488"/>
                  <a:gd name="T36" fmla="*/ 38 w 709"/>
                  <a:gd name="T37" fmla="*/ 161 h 488"/>
                  <a:gd name="T38" fmla="*/ 58 w 709"/>
                  <a:gd name="T39" fmla="*/ 211 h 488"/>
                  <a:gd name="T40" fmla="*/ 115 w 709"/>
                  <a:gd name="T41" fmla="*/ 178 h 488"/>
                  <a:gd name="T42" fmla="*/ 161 w 709"/>
                  <a:gd name="T43" fmla="*/ 268 h 488"/>
                  <a:gd name="T44" fmla="*/ 187 w 709"/>
                  <a:gd name="T45" fmla="*/ 270 h 488"/>
                  <a:gd name="T46" fmla="*/ 252 w 709"/>
                  <a:gd name="T47" fmla="*/ 313 h 488"/>
                  <a:gd name="T48" fmla="*/ 269 w 709"/>
                  <a:gd name="T49" fmla="*/ 291 h 488"/>
                  <a:gd name="T50" fmla="*/ 335 w 709"/>
                  <a:gd name="T51" fmla="*/ 409 h 488"/>
                  <a:gd name="T52" fmla="*/ 374 w 709"/>
                  <a:gd name="T53" fmla="*/ 487 h 488"/>
                  <a:gd name="T54" fmla="*/ 434 w 709"/>
                  <a:gd name="T55" fmla="*/ 385 h 488"/>
                  <a:gd name="T56" fmla="*/ 477 w 709"/>
                  <a:gd name="T57" fmla="*/ 398 h 488"/>
                  <a:gd name="T58" fmla="*/ 546 w 709"/>
                  <a:gd name="T59" fmla="*/ 376 h 488"/>
                  <a:gd name="T60" fmla="*/ 528 w 709"/>
                  <a:gd name="T61" fmla="*/ 330 h 488"/>
                  <a:gd name="T62" fmla="*/ 594 w 709"/>
                  <a:gd name="T63" fmla="*/ 277 h 488"/>
                  <a:gd name="T64" fmla="*/ 620 w 709"/>
                  <a:gd name="T65" fmla="*/ 229 h 488"/>
                  <a:gd name="T66" fmla="*/ 642 w 709"/>
                  <a:gd name="T67" fmla="*/ 200 h 488"/>
                  <a:gd name="T68" fmla="*/ 666 w 709"/>
                  <a:gd name="T69" fmla="*/ 224 h 488"/>
                  <a:gd name="T70" fmla="*/ 708 w 709"/>
                  <a:gd name="T71" fmla="*/ 147 h 488"/>
                  <a:gd name="T72" fmla="*/ 704 w 709"/>
                  <a:gd name="T73" fmla="*/ 135 h 4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09"/>
                  <a:gd name="T112" fmla="*/ 0 h 488"/>
                  <a:gd name="T113" fmla="*/ 709 w 709"/>
                  <a:gd name="T114" fmla="*/ 488 h 4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09" h="488">
                    <a:moveTo>
                      <a:pt x="704" y="135"/>
                    </a:moveTo>
                    <a:lnTo>
                      <a:pt x="686" y="135"/>
                    </a:lnTo>
                    <a:lnTo>
                      <a:pt x="664" y="135"/>
                    </a:lnTo>
                    <a:lnTo>
                      <a:pt x="631" y="125"/>
                    </a:lnTo>
                    <a:lnTo>
                      <a:pt x="620" y="105"/>
                    </a:lnTo>
                    <a:lnTo>
                      <a:pt x="609" y="120"/>
                    </a:lnTo>
                    <a:lnTo>
                      <a:pt x="594" y="110"/>
                    </a:lnTo>
                    <a:lnTo>
                      <a:pt x="561" y="149"/>
                    </a:lnTo>
                    <a:lnTo>
                      <a:pt x="554" y="161"/>
                    </a:lnTo>
                    <a:lnTo>
                      <a:pt x="539" y="162"/>
                    </a:lnTo>
                    <a:lnTo>
                      <a:pt x="517" y="138"/>
                    </a:lnTo>
                    <a:lnTo>
                      <a:pt x="496" y="130"/>
                    </a:lnTo>
                    <a:lnTo>
                      <a:pt x="473" y="85"/>
                    </a:lnTo>
                    <a:lnTo>
                      <a:pt x="458" y="96"/>
                    </a:lnTo>
                    <a:lnTo>
                      <a:pt x="462" y="135"/>
                    </a:lnTo>
                    <a:lnTo>
                      <a:pt x="451" y="142"/>
                    </a:lnTo>
                    <a:lnTo>
                      <a:pt x="422" y="110"/>
                    </a:lnTo>
                    <a:lnTo>
                      <a:pt x="412" y="96"/>
                    </a:lnTo>
                    <a:lnTo>
                      <a:pt x="390" y="96"/>
                    </a:lnTo>
                    <a:lnTo>
                      <a:pt x="379" y="63"/>
                    </a:lnTo>
                    <a:lnTo>
                      <a:pt x="348" y="48"/>
                    </a:lnTo>
                    <a:lnTo>
                      <a:pt x="307" y="63"/>
                    </a:lnTo>
                    <a:lnTo>
                      <a:pt x="290" y="61"/>
                    </a:lnTo>
                    <a:lnTo>
                      <a:pt x="269" y="36"/>
                    </a:lnTo>
                    <a:lnTo>
                      <a:pt x="237" y="55"/>
                    </a:lnTo>
                    <a:lnTo>
                      <a:pt x="216" y="55"/>
                    </a:lnTo>
                    <a:lnTo>
                      <a:pt x="194" y="65"/>
                    </a:lnTo>
                    <a:lnTo>
                      <a:pt x="161" y="41"/>
                    </a:lnTo>
                    <a:lnTo>
                      <a:pt x="139" y="0"/>
                    </a:lnTo>
                    <a:lnTo>
                      <a:pt x="87" y="10"/>
                    </a:lnTo>
                    <a:lnTo>
                      <a:pt x="67" y="32"/>
                    </a:lnTo>
                    <a:lnTo>
                      <a:pt x="65" y="61"/>
                    </a:lnTo>
                    <a:lnTo>
                      <a:pt x="8" y="43"/>
                    </a:lnTo>
                    <a:lnTo>
                      <a:pt x="0" y="63"/>
                    </a:lnTo>
                    <a:lnTo>
                      <a:pt x="3" y="77"/>
                    </a:lnTo>
                    <a:lnTo>
                      <a:pt x="34" y="99"/>
                    </a:lnTo>
                    <a:lnTo>
                      <a:pt x="34" y="130"/>
                    </a:lnTo>
                    <a:lnTo>
                      <a:pt x="38" y="161"/>
                    </a:lnTo>
                    <a:lnTo>
                      <a:pt x="56" y="187"/>
                    </a:lnTo>
                    <a:lnTo>
                      <a:pt x="58" y="211"/>
                    </a:lnTo>
                    <a:lnTo>
                      <a:pt x="72" y="219"/>
                    </a:lnTo>
                    <a:lnTo>
                      <a:pt x="115" y="178"/>
                    </a:lnTo>
                    <a:lnTo>
                      <a:pt x="161" y="236"/>
                    </a:lnTo>
                    <a:lnTo>
                      <a:pt x="161" y="268"/>
                    </a:lnTo>
                    <a:lnTo>
                      <a:pt x="185" y="282"/>
                    </a:lnTo>
                    <a:lnTo>
                      <a:pt x="187" y="270"/>
                    </a:lnTo>
                    <a:lnTo>
                      <a:pt x="225" y="282"/>
                    </a:lnTo>
                    <a:lnTo>
                      <a:pt x="252" y="313"/>
                    </a:lnTo>
                    <a:lnTo>
                      <a:pt x="264" y="299"/>
                    </a:lnTo>
                    <a:lnTo>
                      <a:pt x="269" y="291"/>
                    </a:lnTo>
                    <a:lnTo>
                      <a:pt x="331" y="376"/>
                    </a:lnTo>
                    <a:lnTo>
                      <a:pt x="335" y="409"/>
                    </a:lnTo>
                    <a:lnTo>
                      <a:pt x="370" y="449"/>
                    </a:lnTo>
                    <a:lnTo>
                      <a:pt x="374" y="487"/>
                    </a:lnTo>
                    <a:lnTo>
                      <a:pt x="405" y="467"/>
                    </a:lnTo>
                    <a:lnTo>
                      <a:pt x="434" y="385"/>
                    </a:lnTo>
                    <a:lnTo>
                      <a:pt x="446" y="381"/>
                    </a:lnTo>
                    <a:lnTo>
                      <a:pt x="477" y="398"/>
                    </a:lnTo>
                    <a:lnTo>
                      <a:pt x="528" y="392"/>
                    </a:lnTo>
                    <a:lnTo>
                      <a:pt x="546" y="376"/>
                    </a:lnTo>
                    <a:lnTo>
                      <a:pt x="522" y="339"/>
                    </a:lnTo>
                    <a:lnTo>
                      <a:pt x="528" y="330"/>
                    </a:lnTo>
                    <a:lnTo>
                      <a:pt x="577" y="315"/>
                    </a:lnTo>
                    <a:lnTo>
                      <a:pt x="594" y="277"/>
                    </a:lnTo>
                    <a:lnTo>
                      <a:pt x="620" y="265"/>
                    </a:lnTo>
                    <a:lnTo>
                      <a:pt x="620" y="229"/>
                    </a:lnTo>
                    <a:lnTo>
                      <a:pt x="627" y="204"/>
                    </a:lnTo>
                    <a:lnTo>
                      <a:pt x="642" y="200"/>
                    </a:lnTo>
                    <a:lnTo>
                      <a:pt x="654" y="214"/>
                    </a:lnTo>
                    <a:lnTo>
                      <a:pt x="666" y="224"/>
                    </a:lnTo>
                    <a:lnTo>
                      <a:pt x="699" y="180"/>
                    </a:lnTo>
                    <a:lnTo>
                      <a:pt x="708" y="147"/>
                    </a:lnTo>
                    <a:lnTo>
                      <a:pt x="704" y="135"/>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3" name="Freeform 34"/>
              <p:cNvSpPr>
                <a:spLocks/>
              </p:cNvSpPr>
              <p:nvPr/>
            </p:nvSpPr>
            <p:spPr bwMode="auto">
              <a:xfrm>
                <a:off x="3250" y="1242"/>
                <a:ext cx="569" cy="457"/>
              </a:xfrm>
              <a:custGeom>
                <a:avLst/>
                <a:gdLst>
                  <a:gd name="T0" fmla="*/ 297 w 970"/>
                  <a:gd name="T1" fmla="*/ 724 h 888"/>
                  <a:gd name="T2" fmla="*/ 351 w 970"/>
                  <a:gd name="T3" fmla="*/ 790 h 888"/>
                  <a:gd name="T4" fmla="*/ 394 w 970"/>
                  <a:gd name="T5" fmla="*/ 779 h 888"/>
                  <a:gd name="T6" fmla="*/ 447 w 970"/>
                  <a:gd name="T7" fmla="*/ 785 h 888"/>
                  <a:gd name="T8" fmla="*/ 505 w 970"/>
                  <a:gd name="T9" fmla="*/ 772 h 888"/>
                  <a:gd name="T10" fmla="*/ 547 w 970"/>
                  <a:gd name="T11" fmla="*/ 821 h 888"/>
                  <a:gd name="T12" fmla="*/ 579 w 970"/>
                  <a:gd name="T13" fmla="*/ 835 h 888"/>
                  <a:gd name="T14" fmla="*/ 619 w 970"/>
                  <a:gd name="T15" fmla="*/ 860 h 888"/>
                  <a:gd name="T16" fmla="*/ 629 w 970"/>
                  <a:gd name="T17" fmla="*/ 809 h 888"/>
                  <a:gd name="T18" fmla="*/ 674 w 970"/>
                  <a:gd name="T19" fmla="*/ 862 h 888"/>
                  <a:gd name="T20" fmla="*/ 710 w 970"/>
                  <a:gd name="T21" fmla="*/ 885 h 888"/>
                  <a:gd name="T22" fmla="*/ 750 w 970"/>
                  <a:gd name="T23" fmla="*/ 835 h 888"/>
                  <a:gd name="T24" fmla="*/ 777 w 970"/>
                  <a:gd name="T25" fmla="*/ 830 h 888"/>
                  <a:gd name="T26" fmla="*/ 820 w 970"/>
                  <a:gd name="T27" fmla="*/ 860 h 888"/>
                  <a:gd name="T28" fmla="*/ 860 w 970"/>
                  <a:gd name="T29" fmla="*/ 860 h 888"/>
                  <a:gd name="T30" fmla="*/ 844 w 970"/>
                  <a:gd name="T31" fmla="*/ 790 h 888"/>
                  <a:gd name="T32" fmla="*/ 827 w 970"/>
                  <a:gd name="T33" fmla="*/ 708 h 888"/>
                  <a:gd name="T34" fmla="*/ 921 w 970"/>
                  <a:gd name="T35" fmla="*/ 669 h 888"/>
                  <a:gd name="T36" fmla="*/ 930 w 970"/>
                  <a:gd name="T37" fmla="*/ 628 h 888"/>
                  <a:gd name="T38" fmla="*/ 941 w 970"/>
                  <a:gd name="T39" fmla="*/ 585 h 888"/>
                  <a:gd name="T40" fmla="*/ 947 w 970"/>
                  <a:gd name="T41" fmla="*/ 419 h 888"/>
                  <a:gd name="T42" fmla="*/ 942 w 970"/>
                  <a:gd name="T43" fmla="*/ 349 h 888"/>
                  <a:gd name="T44" fmla="*/ 937 w 970"/>
                  <a:gd name="T45" fmla="*/ 315 h 888"/>
                  <a:gd name="T46" fmla="*/ 875 w 970"/>
                  <a:gd name="T47" fmla="*/ 365 h 888"/>
                  <a:gd name="T48" fmla="*/ 810 w 970"/>
                  <a:gd name="T49" fmla="*/ 426 h 888"/>
                  <a:gd name="T50" fmla="*/ 691 w 970"/>
                  <a:gd name="T51" fmla="*/ 426 h 888"/>
                  <a:gd name="T52" fmla="*/ 678 w 970"/>
                  <a:gd name="T53" fmla="*/ 380 h 888"/>
                  <a:gd name="T54" fmla="*/ 636 w 970"/>
                  <a:gd name="T55" fmla="*/ 349 h 888"/>
                  <a:gd name="T56" fmla="*/ 559 w 970"/>
                  <a:gd name="T57" fmla="*/ 327 h 888"/>
                  <a:gd name="T58" fmla="*/ 497 w 970"/>
                  <a:gd name="T59" fmla="*/ 320 h 888"/>
                  <a:gd name="T60" fmla="*/ 444 w 970"/>
                  <a:gd name="T61" fmla="*/ 283 h 888"/>
                  <a:gd name="T62" fmla="*/ 418 w 970"/>
                  <a:gd name="T63" fmla="*/ 238 h 888"/>
                  <a:gd name="T64" fmla="*/ 375 w 970"/>
                  <a:gd name="T65" fmla="*/ 187 h 888"/>
                  <a:gd name="T66" fmla="*/ 330 w 970"/>
                  <a:gd name="T67" fmla="*/ 110 h 888"/>
                  <a:gd name="T68" fmla="*/ 279 w 970"/>
                  <a:gd name="T69" fmla="*/ 33 h 888"/>
                  <a:gd name="T70" fmla="*/ 196 w 970"/>
                  <a:gd name="T71" fmla="*/ 18 h 888"/>
                  <a:gd name="T72" fmla="*/ 105 w 970"/>
                  <a:gd name="T73" fmla="*/ 0 h 888"/>
                  <a:gd name="T74" fmla="*/ 4 w 970"/>
                  <a:gd name="T75" fmla="*/ 44 h 888"/>
                  <a:gd name="T76" fmla="*/ 0 w 970"/>
                  <a:gd name="T77" fmla="*/ 126 h 888"/>
                  <a:gd name="T78" fmla="*/ 43 w 970"/>
                  <a:gd name="T79" fmla="*/ 155 h 888"/>
                  <a:gd name="T80" fmla="*/ 98 w 970"/>
                  <a:gd name="T81" fmla="*/ 143 h 888"/>
                  <a:gd name="T82" fmla="*/ 108 w 970"/>
                  <a:gd name="T83" fmla="*/ 199 h 888"/>
                  <a:gd name="T84" fmla="*/ 174 w 970"/>
                  <a:gd name="T85" fmla="*/ 232 h 888"/>
                  <a:gd name="T86" fmla="*/ 213 w 970"/>
                  <a:gd name="T87" fmla="*/ 214 h 888"/>
                  <a:gd name="T88" fmla="*/ 330 w 970"/>
                  <a:gd name="T89" fmla="*/ 221 h 888"/>
                  <a:gd name="T90" fmla="*/ 313 w 970"/>
                  <a:gd name="T91" fmla="*/ 375 h 888"/>
                  <a:gd name="T92" fmla="*/ 294 w 970"/>
                  <a:gd name="T93" fmla="*/ 423 h 888"/>
                  <a:gd name="T94" fmla="*/ 289 w 970"/>
                  <a:gd name="T95" fmla="*/ 522 h 888"/>
                  <a:gd name="T96" fmla="*/ 262 w 970"/>
                  <a:gd name="T97" fmla="*/ 501 h 888"/>
                  <a:gd name="T98" fmla="*/ 203 w 970"/>
                  <a:gd name="T99" fmla="*/ 592 h 888"/>
                  <a:gd name="T100" fmla="*/ 179 w 970"/>
                  <a:gd name="T101" fmla="*/ 635 h 888"/>
                  <a:gd name="T102" fmla="*/ 265 w 970"/>
                  <a:gd name="T103" fmla="*/ 666 h 888"/>
                  <a:gd name="T104" fmla="*/ 262 w 970"/>
                  <a:gd name="T105" fmla="*/ 684 h 888"/>
                  <a:gd name="T106" fmla="*/ 231 w 970"/>
                  <a:gd name="T107" fmla="*/ 722 h 888"/>
                  <a:gd name="T108" fmla="*/ 244 w 970"/>
                  <a:gd name="T109" fmla="*/ 734 h 8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70"/>
                  <a:gd name="T166" fmla="*/ 0 h 888"/>
                  <a:gd name="T167" fmla="*/ 970 w 970"/>
                  <a:gd name="T168" fmla="*/ 888 h 8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70" h="888">
                    <a:moveTo>
                      <a:pt x="244" y="734"/>
                    </a:moveTo>
                    <a:lnTo>
                      <a:pt x="297" y="724"/>
                    </a:lnTo>
                    <a:lnTo>
                      <a:pt x="318" y="766"/>
                    </a:lnTo>
                    <a:lnTo>
                      <a:pt x="351" y="790"/>
                    </a:lnTo>
                    <a:lnTo>
                      <a:pt x="373" y="779"/>
                    </a:lnTo>
                    <a:lnTo>
                      <a:pt x="394" y="779"/>
                    </a:lnTo>
                    <a:lnTo>
                      <a:pt x="426" y="761"/>
                    </a:lnTo>
                    <a:lnTo>
                      <a:pt x="447" y="785"/>
                    </a:lnTo>
                    <a:lnTo>
                      <a:pt x="463" y="787"/>
                    </a:lnTo>
                    <a:lnTo>
                      <a:pt x="505" y="772"/>
                    </a:lnTo>
                    <a:lnTo>
                      <a:pt x="535" y="787"/>
                    </a:lnTo>
                    <a:lnTo>
                      <a:pt x="547" y="821"/>
                    </a:lnTo>
                    <a:lnTo>
                      <a:pt x="569" y="821"/>
                    </a:lnTo>
                    <a:lnTo>
                      <a:pt x="579" y="835"/>
                    </a:lnTo>
                    <a:lnTo>
                      <a:pt x="607" y="867"/>
                    </a:lnTo>
                    <a:lnTo>
                      <a:pt x="619" y="860"/>
                    </a:lnTo>
                    <a:lnTo>
                      <a:pt x="614" y="821"/>
                    </a:lnTo>
                    <a:lnTo>
                      <a:pt x="629" y="809"/>
                    </a:lnTo>
                    <a:lnTo>
                      <a:pt x="652" y="854"/>
                    </a:lnTo>
                    <a:lnTo>
                      <a:pt x="674" y="862"/>
                    </a:lnTo>
                    <a:lnTo>
                      <a:pt x="695" y="887"/>
                    </a:lnTo>
                    <a:lnTo>
                      <a:pt x="710" y="885"/>
                    </a:lnTo>
                    <a:lnTo>
                      <a:pt x="717" y="874"/>
                    </a:lnTo>
                    <a:lnTo>
                      <a:pt x="750" y="835"/>
                    </a:lnTo>
                    <a:lnTo>
                      <a:pt x="765" y="845"/>
                    </a:lnTo>
                    <a:lnTo>
                      <a:pt x="777" y="830"/>
                    </a:lnTo>
                    <a:lnTo>
                      <a:pt x="787" y="850"/>
                    </a:lnTo>
                    <a:lnTo>
                      <a:pt x="820" y="860"/>
                    </a:lnTo>
                    <a:lnTo>
                      <a:pt x="842" y="860"/>
                    </a:lnTo>
                    <a:lnTo>
                      <a:pt x="860" y="860"/>
                    </a:lnTo>
                    <a:lnTo>
                      <a:pt x="849" y="845"/>
                    </a:lnTo>
                    <a:lnTo>
                      <a:pt x="844" y="790"/>
                    </a:lnTo>
                    <a:lnTo>
                      <a:pt x="805" y="730"/>
                    </a:lnTo>
                    <a:lnTo>
                      <a:pt x="827" y="708"/>
                    </a:lnTo>
                    <a:lnTo>
                      <a:pt x="849" y="669"/>
                    </a:lnTo>
                    <a:lnTo>
                      <a:pt x="921" y="669"/>
                    </a:lnTo>
                    <a:lnTo>
                      <a:pt x="937" y="657"/>
                    </a:lnTo>
                    <a:lnTo>
                      <a:pt x="930" y="628"/>
                    </a:lnTo>
                    <a:lnTo>
                      <a:pt x="947" y="600"/>
                    </a:lnTo>
                    <a:lnTo>
                      <a:pt x="941" y="585"/>
                    </a:lnTo>
                    <a:lnTo>
                      <a:pt x="947" y="558"/>
                    </a:lnTo>
                    <a:lnTo>
                      <a:pt x="947" y="419"/>
                    </a:lnTo>
                    <a:lnTo>
                      <a:pt x="969" y="375"/>
                    </a:lnTo>
                    <a:lnTo>
                      <a:pt x="942" y="349"/>
                    </a:lnTo>
                    <a:lnTo>
                      <a:pt x="947" y="331"/>
                    </a:lnTo>
                    <a:lnTo>
                      <a:pt x="937" y="315"/>
                    </a:lnTo>
                    <a:lnTo>
                      <a:pt x="908" y="327"/>
                    </a:lnTo>
                    <a:lnTo>
                      <a:pt x="875" y="365"/>
                    </a:lnTo>
                    <a:lnTo>
                      <a:pt x="842" y="380"/>
                    </a:lnTo>
                    <a:lnTo>
                      <a:pt x="810" y="426"/>
                    </a:lnTo>
                    <a:lnTo>
                      <a:pt x="729" y="452"/>
                    </a:lnTo>
                    <a:lnTo>
                      <a:pt x="691" y="426"/>
                    </a:lnTo>
                    <a:lnTo>
                      <a:pt x="695" y="408"/>
                    </a:lnTo>
                    <a:lnTo>
                      <a:pt x="678" y="380"/>
                    </a:lnTo>
                    <a:lnTo>
                      <a:pt x="667" y="349"/>
                    </a:lnTo>
                    <a:lnTo>
                      <a:pt x="636" y="349"/>
                    </a:lnTo>
                    <a:lnTo>
                      <a:pt x="581" y="320"/>
                    </a:lnTo>
                    <a:lnTo>
                      <a:pt x="559" y="327"/>
                    </a:lnTo>
                    <a:lnTo>
                      <a:pt x="535" y="315"/>
                    </a:lnTo>
                    <a:lnTo>
                      <a:pt x="497" y="320"/>
                    </a:lnTo>
                    <a:lnTo>
                      <a:pt x="463" y="309"/>
                    </a:lnTo>
                    <a:lnTo>
                      <a:pt x="444" y="283"/>
                    </a:lnTo>
                    <a:lnTo>
                      <a:pt x="426" y="261"/>
                    </a:lnTo>
                    <a:lnTo>
                      <a:pt x="418" y="238"/>
                    </a:lnTo>
                    <a:lnTo>
                      <a:pt x="394" y="209"/>
                    </a:lnTo>
                    <a:lnTo>
                      <a:pt x="375" y="187"/>
                    </a:lnTo>
                    <a:lnTo>
                      <a:pt x="341" y="137"/>
                    </a:lnTo>
                    <a:lnTo>
                      <a:pt x="330" y="110"/>
                    </a:lnTo>
                    <a:lnTo>
                      <a:pt x="291" y="59"/>
                    </a:lnTo>
                    <a:lnTo>
                      <a:pt x="279" y="33"/>
                    </a:lnTo>
                    <a:lnTo>
                      <a:pt x="229" y="6"/>
                    </a:lnTo>
                    <a:lnTo>
                      <a:pt x="196" y="18"/>
                    </a:lnTo>
                    <a:lnTo>
                      <a:pt x="167" y="11"/>
                    </a:lnTo>
                    <a:lnTo>
                      <a:pt x="105" y="0"/>
                    </a:lnTo>
                    <a:lnTo>
                      <a:pt x="19" y="28"/>
                    </a:lnTo>
                    <a:lnTo>
                      <a:pt x="4" y="44"/>
                    </a:lnTo>
                    <a:lnTo>
                      <a:pt x="21" y="66"/>
                    </a:lnTo>
                    <a:lnTo>
                      <a:pt x="0" y="126"/>
                    </a:lnTo>
                    <a:lnTo>
                      <a:pt x="5" y="132"/>
                    </a:lnTo>
                    <a:lnTo>
                      <a:pt x="43" y="155"/>
                    </a:lnTo>
                    <a:lnTo>
                      <a:pt x="62" y="122"/>
                    </a:lnTo>
                    <a:lnTo>
                      <a:pt x="98" y="143"/>
                    </a:lnTo>
                    <a:lnTo>
                      <a:pt x="95" y="158"/>
                    </a:lnTo>
                    <a:lnTo>
                      <a:pt x="108" y="199"/>
                    </a:lnTo>
                    <a:lnTo>
                      <a:pt x="131" y="225"/>
                    </a:lnTo>
                    <a:lnTo>
                      <a:pt x="174" y="232"/>
                    </a:lnTo>
                    <a:lnTo>
                      <a:pt x="187" y="216"/>
                    </a:lnTo>
                    <a:lnTo>
                      <a:pt x="213" y="214"/>
                    </a:lnTo>
                    <a:lnTo>
                      <a:pt x="265" y="170"/>
                    </a:lnTo>
                    <a:lnTo>
                      <a:pt x="330" y="221"/>
                    </a:lnTo>
                    <a:lnTo>
                      <a:pt x="308" y="309"/>
                    </a:lnTo>
                    <a:lnTo>
                      <a:pt x="313" y="375"/>
                    </a:lnTo>
                    <a:lnTo>
                      <a:pt x="313" y="415"/>
                    </a:lnTo>
                    <a:lnTo>
                      <a:pt x="294" y="423"/>
                    </a:lnTo>
                    <a:lnTo>
                      <a:pt x="294" y="525"/>
                    </a:lnTo>
                    <a:lnTo>
                      <a:pt x="289" y="522"/>
                    </a:lnTo>
                    <a:lnTo>
                      <a:pt x="270" y="501"/>
                    </a:lnTo>
                    <a:lnTo>
                      <a:pt x="262" y="501"/>
                    </a:lnTo>
                    <a:lnTo>
                      <a:pt x="258" y="508"/>
                    </a:lnTo>
                    <a:lnTo>
                      <a:pt x="203" y="592"/>
                    </a:lnTo>
                    <a:lnTo>
                      <a:pt x="177" y="625"/>
                    </a:lnTo>
                    <a:lnTo>
                      <a:pt x="179" y="635"/>
                    </a:lnTo>
                    <a:lnTo>
                      <a:pt x="234" y="676"/>
                    </a:lnTo>
                    <a:lnTo>
                      <a:pt x="265" y="666"/>
                    </a:lnTo>
                    <a:lnTo>
                      <a:pt x="268" y="676"/>
                    </a:lnTo>
                    <a:lnTo>
                      <a:pt x="262" y="684"/>
                    </a:lnTo>
                    <a:lnTo>
                      <a:pt x="234" y="698"/>
                    </a:lnTo>
                    <a:lnTo>
                      <a:pt x="231" y="722"/>
                    </a:lnTo>
                    <a:lnTo>
                      <a:pt x="244" y="734"/>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4" name="Freeform 35"/>
              <p:cNvSpPr>
                <a:spLocks/>
              </p:cNvSpPr>
              <p:nvPr/>
            </p:nvSpPr>
            <p:spPr bwMode="auto">
              <a:xfrm>
                <a:off x="3190" y="1965"/>
                <a:ext cx="25" cy="27"/>
              </a:xfrm>
              <a:custGeom>
                <a:avLst/>
                <a:gdLst>
                  <a:gd name="T0" fmla="*/ 41 w 42"/>
                  <a:gd name="T1" fmla="*/ 0 h 54"/>
                  <a:gd name="T2" fmla="*/ 33 w 42"/>
                  <a:gd name="T3" fmla="*/ 26 h 54"/>
                  <a:gd name="T4" fmla="*/ 38 w 42"/>
                  <a:gd name="T5" fmla="*/ 39 h 54"/>
                  <a:gd name="T6" fmla="*/ 9 w 42"/>
                  <a:gd name="T7" fmla="*/ 53 h 54"/>
                  <a:gd name="T8" fmla="*/ 7 w 42"/>
                  <a:gd name="T9" fmla="*/ 31 h 54"/>
                  <a:gd name="T10" fmla="*/ 0 w 42"/>
                  <a:gd name="T11" fmla="*/ 14 h 54"/>
                  <a:gd name="T12" fmla="*/ 41 w 42"/>
                  <a:gd name="T13" fmla="*/ 0 h 54"/>
                  <a:gd name="T14" fmla="*/ 41 w 42"/>
                  <a:gd name="T15" fmla="*/ 0 h 54"/>
                  <a:gd name="T16" fmla="*/ 0 60000 65536"/>
                  <a:gd name="T17" fmla="*/ 0 60000 65536"/>
                  <a:gd name="T18" fmla="*/ 0 60000 65536"/>
                  <a:gd name="T19" fmla="*/ 0 60000 65536"/>
                  <a:gd name="T20" fmla="*/ 0 60000 65536"/>
                  <a:gd name="T21" fmla="*/ 0 60000 65536"/>
                  <a:gd name="T22" fmla="*/ 0 60000 65536"/>
                  <a:gd name="T23" fmla="*/ 0 60000 65536"/>
                  <a:gd name="T24" fmla="*/ 0 w 42"/>
                  <a:gd name="T25" fmla="*/ 0 h 54"/>
                  <a:gd name="T26" fmla="*/ 42 w 42"/>
                  <a:gd name="T27" fmla="*/ 54 h 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 h="54">
                    <a:moveTo>
                      <a:pt x="41" y="0"/>
                    </a:moveTo>
                    <a:lnTo>
                      <a:pt x="33" y="26"/>
                    </a:lnTo>
                    <a:lnTo>
                      <a:pt x="38" y="39"/>
                    </a:lnTo>
                    <a:lnTo>
                      <a:pt x="9" y="53"/>
                    </a:lnTo>
                    <a:lnTo>
                      <a:pt x="7" y="31"/>
                    </a:lnTo>
                    <a:lnTo>
                      <a:pt x="0" y="14"/>
                    </a:lnTo>
                    <a:lnTo>
                      <a:pt x="41" y="0"/>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59" name="椭圆 58"/>
            <p:cNvSpPr/>
            <p:nvPr/>
          </p:nvSpPr>
          <p:spPr>
            <a:xfrm>
              <a:off x="6872287" y="4625976"/>
              <a:ext cx="76200" cy="44450"/>
            </a:xfrm>
            <a:prstGeom prst="ellipse">
              <a:avLst/>
            </a:pr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6800850" y="4702176"/>
              <a:ext cx="74612" cy="46037"/>
            </a:xfrm>
            <a:prstGeom prst="ellipse">
              <a:avLst/>
            </a:pr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6053137" y="5445126"/>
              <a:ext cx="74613" cy="44450"/>
            </a:xfrm>
            <a:prstGeom prst="ellipse">
              <a:avLst/>
            </a:pr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5" name="椭圆 94"/>
          <p:cNvSpPr/>
          <p:nvPr/>
        </p:nvSpPr>
        <p:spPr>
          <a:xfrm>
            <a:off x="7128360" y="1297008"/>
            <a:ext cx="823395" cy="823395"/>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2400" dirty="0">
                <a:latin typeface="Impact" panose="020B0806030902050204" pitchFamily="34" charset="0"/>
              </a:rPr>
              <a:t>01</a:t>
            </a:r>
            <a:endParaRPr lang="zh-CN" altLang="en-US" sz="2400" dirty="0">
              <a:latin typeface="Impact" panose="020B0806030902050204" pitchFamily="34" charset="0"/>
            </a:endParaRPr>
          </a:p>
        </p:txBody>
      </p:sp>
      <p:sp>
        <p:nvSpPr>
          <p:cNvPr id="96" name="椭圆 95"/>
          <p:cNvSpPr/>
          <p:nvPr/>
        </p:nvSpPr>
        <p:spPr>
          <a:xfrm>
            <a:off x="7128360" y="2397252"/>
            <a:ext cx="823395" cy="823395"/>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2400" dirty="0">
                <a:latin typeface="Impact" panose="020B0806030902050204" pitchFamily="34" charset="0"/>
              </a:rPr>
              <a:t>02</a:t>
            </a:r>
            <a:endParaRPr lang="zh-CN" altLang="en-US" sz="2400" dirty="0">
              <a:latin typeface="Impact" panose="020B0806030902050204" pitchFamily="34" charset="0"/>
            </a:endParaRPr>
          </a:p>
        </p:txBody>
      </p:sp>
      <p:sp>
        <p:nvSpPr>
          <p:cNvPr id="97" name="椭圆 96"/>
          <p:cNvSpPr/>
          <p:nvPr/>
        </p:nvSpPr>
        <p:spPr>
          <a:xfrm>
            <a:off x="7128360" y="3497496"/>
            <a:ext cx="823395" cy="823395"/>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2400" dirty="0">
                <a:latin typeface="Impact" panose="020B0806030902050204" pitchFamily="34" charset="0"/>
              </a:rPr>
              <a:t>03</a:t>
            </a:r>
            <a:endParaRPr lang="zh-CN" altLang="en-US" sz="2400" dirty="0">
              <a:latin typeface="Impact" panose="020B0806030902050204" pitchFamily="34" charset="0"/>
            </a:endParaRPr>
          </a:p>
        </p:txBody>
      </p:sp>
      <p:sp>
        <p:nvSpPr>
          <p:cNvPr id="98" name="椭圆 97"/>
          <p:cNvSpPr/>
          <p:nvPr/>
        </p:nvSpPr>
        <p:spPr>
          <a:xfrm>
            <a:off x="7128360" y="4597738"/>
            <a:ext cx="823395" cy="823395"/>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2400" dirty="0">
                <a:latin typeface="Impact" panose="020B0806030902050204" pitchFamily="34" charset="0"/>
              </a:rPr>
              <a:t>04</a:t>
            </a:r>
            <a:endParaRPr lang="zh-CN" altLang="en-US" sz="2400" dirty="0">
              <a:latin typeface="Impact" panose="020B0806030902050204" pitchFamily="34" charset="0"/>
            </a:endParaRPr>
          </a:p>
        </p:txBody>
      </p:sp>
      <p:sp>
        <p:nvSpPr>
          <p:cNvPr id="48" name="TextBox 137"/>
          <p:cNvSpPr txBox="1"/>
          <p:nvPr/>
        </p:nvSpPr>
        <p:spPr>
          <a:xfrm>
            <a:off x="8110160" y="1252658"/>
            <a:ext cx="2986812" cy="369332"/>
          </a:xfrm>
          <a:prstGeom prst="rect">
            <a:avLst/>
          </a:prstGeom>
          <a:noFill/>
        </p:spPr>
        <p:txBody>
          <a:bodyPr wrap="square" rtlCol="0">
            <a:spAutoFit/>
          </a:bodyPr>
          <a:lstStyle/>
          <a:p>
            <a:r>
              <a:rPr lang="zh-CN" altLang="en-US" spc="300" dirty="0">
                <a:solidFill>
                  <a:schemeClr val="bg1"/>
                </a:solidFill>
                <a:latin typeface="微软雅黑" pitchFamily="34" charset="-122"/>
                <a:ea typeface="微软雅黑" pitchFamily="34" charset="-122"/>
                <a:cs typeface="Arial" pitchFamily="34" charset="0"/>
              </a:rPr>
              <a:t>添加标题</a:t>
            </a:r>
          </a:p>
        </p:txBody>
      </p:sp>
      <p:sp>
        <p:nvSpPr>
          <p:cNvPr id="49" name="TextBox 138"/>
          <p:cNvSpPr txBox="1"/>
          <p:nvPr/>
        </p:nvSpPr>
        <p:spPr>
          <a:xfrm>
            <a:off x="8124419" y="1542797"/>
            <a:ext cx="2972553" cy="583879"/>
          </a:xfrm>
          <a:prstGeom prst="rect">
            <a:avLst/>
          </a:prstGeom>
          <a:noFill/>
        </p:spPr>
        <p:txBody>
          <a:bodyPr wrap="square" rtlCol="0">
            <a:spAutoFit/>
          </a:bodyPr>
          <a:lstStyle/>
          <a:p>
            <a:pPr algn="just">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在此处添加文字在此处添加文字在此处添加文字在此处添加文字</a:t>
            </a:r>
            <a:endParaRPr lang="zh-CN" altLang="en-US" sz="1400" dirty="0">
              <a:solidFill>
                <a:srgbClr val="FFFFFF"/>
              </a:solidFill>
              <a:latin typeface="微软雅黑" pitchFamily="34" charset="-122"/>
              <a:ea typeface="微软雅黑" pitchFamily="34" charset="-122"/>
            </a:endParaRPr>
          </a:p>
        </p:txBody>
      </p:sp>
      <p:sp>
        <p:nvSpPr>
          <p:cNvPr id="50" name="TextBox 137"/>
          <p:cNvSpPr txBox="1"/>
          <p:nvPr/>
        </p:nvSpPr>
        <p:spPr>
          <a:xfrm>
            <a:off x="8095901" y="2335641"/>
            <a:ext cx="2986812" cy="369332"/>
          </a:xfrm>
          <a:prstGeom prst="rect">
            <a:avLst/>
          </a:prstGeom>
          <a:noFill/>
        </p:spPr>
        <p:txBody>
          <a:bodyPr wrap="square" rtlCol="0">
            <a:spAutoFit/>
          </a:bodyPr>
          <a:lstStyle/>
          <a:p>
            <a:r>
              <a:rPr lang="zh-CN" altLang="en-US" spc="300" dirty="0">
                <a:solidFill>
                  <a:schemeClr val="bg1"/>
                </a:solidFill>
                <a:latin typeface="微软雅黑" pitchFamily="34" charset="-122"/>
                <a:ea typeface="微软雅黑" pitchFamily="34" charset="-122"/>
                <a:cs typeface="Arial" pitchFamily="34" charset="0"/>
              </a:rPr>
              <a:t>添加标题</a:t>
            </a:r>
          </a:p>
        </p:txBody>
      </p:sp>
      <p:sp>
        <p:nvSpPr>
          <p:cNvPr id="51" name="TextBox 138"/>
          <p:cNvSpPr txBox="1"/>
          <p:nvPr/>
        </p:nvSpPr>
        <p:spPr>
          <a:xfrm>
            <a:off x="8110160" y="2625780"/>
            <a:ext cx="2972553" cy="583879"/>
          </a:xfrm>
          <a:prstGeom prst="rect">
            <a:avLst/>
          </a:prstGeom>
          <a:noFill/>
        </p:spPr>
        <p:txBody>
          <a:bodyPr wrap="square" rtlCol="0">
            <a:spAutoFit/>
          </a:bodyPr>
          <a:lstStyle/>
          <a:p>
            <a:pPr algn="just">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在此处添加文字在此处添加文字在此处添加文字在此处添加文字</a:t>
            </a:r>
            <a:endParaRPr lang="zh-CN" altLang="en-US" sz="1400" dirty="0">
              <a:solidFill>
                <a:srgbClr val="FFFFFF"/>
              </a:solidFill>
              <a:latin typeface="微软雅黑" pitchFamily="34" charset="-122"/>
              <a:ea typeface="微软雅黑" pitchFamily="34" charset="-122"/>
            </a:endParaRPr>
          </a:p>
        </p:txBody>
      </p:sp>
      <p:sp>
        <p:nvSpPr>
          <p:cNvPr id="53" name="TextBox 137"/>
          <p:cNvSpPr txBox="1"/>
          <p:nvPr/>
        </p:nvSpPr>
        <p:spPr>
          <a:xfrm>
            <a:off x="8138678" y="3558350"/>
            <a:ext cx="2986812" cy="369332"/>
          </a:xfrm>
          <a:prstGeom prst="rect">
            <a:avLst/>
          </a:prstGeom>
          <a:noFill/>
        </p:spPr>
        <p:txBody>
          <a:bodyPr wrap="square" rtlCol="0">
            <a:spAutoFit/>
          </a:bodyPr>
          <a:lstStyle/>
          <a:p>
            <a:r>
              <a:rPr lang="zh-CN" altLang="en-US" spc="300" dirty="0">
                <a:solidFill>
                  <a:schemeClr val="bg1"/>
                </a:solidFill>
                <a:latin typeface="微软雅黑" pitchFamily="34" charset="-122"/>
                <a:ea typeface="微软雅黑" pitchFamily="34" charset="-122"/>
                <a:cs typeface="Arial" pitchFamily="34" charset="0"/>
              </a:rPr>
              <a:t>添加标题</a:t>
            </a:r>
          </a:p>
        </p:txBody>
      </p:sp>
      <p:sp>
        <p:nvSpPr>
          <p:cNvPr id="54" name="TextBox 138"/>
          <p:cNvSpPr txBox="1"/>
          <p:nvPr/>
        </p:nvSpPr>
        <p:spPr>
          <a:xfrm>
            <a:off x="8152937" y="3848489"/>
            <a:ext cx="2972553" cy="583879"/>
          </a:xfrm>
          <a:prstGeom prst="rect">
            <a:avLst/>
          </a:prstGeom>
          <a:noFill/>
        </p:spPr>
        <p:txBody>
          <a:bodyPr wrap="square" rtlCol="0">
            <a:spAutoFit/>
          </a:bodyPr>
          <a:lstStyle/>
          <a:p>
            <a:pPr algn="just">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在此处添加文字在此处添加文字在此处添加文字在此处添加文字</a:t>
            </a:r>
            <a:endParaRPr lang="zh-CN" altLang="en-US" sz="1400" dirty="0">
              <a:solidFill>
                <a:srgbClr val="FFFFFF"/>
              </a:solidFill>
              <a:latin typeface="微软雅黑" pitchFamily="34" charset="-122"/>
              <a:ea typeface="微软雅黑" pitchFamily="34" charset="-122"/>
            </a:endParaRPr>
          </a:p>
        </p:txBody>
      </p:sp>
      <p:sp>
        <p:nvSpPr>
          <p:cNvPr id="55" name="TextBox 137"/>
          <p:cNvSpPr txBox="1"/>
          <p:nvPr/>
        </p:nvSpPr>
        <p:spPr>
          <a:xfrm>
            <a:off x="8124419" y="4641333"/>
            <a:ext cx="2986812" cy="369332"/>
          </a:xfrm>
          <a:prstGeom prst="rect">
            <a:avLst/>
          </a:prstGeom>
          <a:noFill/>
        </p:spPr>
        <p:txBody>
          <a:bodyPr wrap="square" rtlCol="0">
            <a:spAutoFit/>
          </a:bodyPr>
          <a:lstStyle/>
          <a:p>
            <a:r>
              <a:rPr lang="zh-CN" altLang="en-US" spc="300" dirty="0">
                <a:solidFill>
                  <a:schemeClr val="bg1"/>
                </a:solidFill>
                <a:latin typeface="微软雅黑" pitchFamily="34" charset="-122"/>
                <a:ea typeface="微软雅黑" pitchFamily="34" charset="-122"/>
                <a:cs typeface="Arial" pitchFamily="34" charset="0"/>
              </a:rPr>
              <a:t>添加标题</a:t>
            </a:r>
          </a:p>
        </p:txBody>
      </p:sp>
      <p:sp>
        <p:nvSpPr>
          <p:cNvPr id="56" name="TextBox 138"/>
          <p:cNvSpPr txBox="1"/>
          <p:nvPr/>
        </p:nvSpPr>
        <p:spPr>
          <a:xfrm>
            <a:off x="8138678" y="4931472"/>
            <a:ext cx="2972553" cy="583879"/>
          </a:xfrm>
          <a:prstGeom prst="rect">
            <a:avLst/>
          </a:prstGeom>
          <a:noFill/>
        </p:spPr>
        <p:txBody>
          <a:bodyPr wrap="square" rtlCol="0">
            <a:spAutoFit/>
          </a:bodyPr>
          <a:lstStyle/>
          <a:p>
            <a:pPr algn="just">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在此处添加文字在此处添加文字在此处添加文字在此处添加文字</a:t>
            </a:r>
            <a:endParaRPr lang="zh-CN" altLang="en-US" sz="1400"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720386176"/>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147392" y="1407645"/>
            <a:ext cx="4047985" cy="4047985"/>
            <a:chOff x="1129590" y="3582644"/>
            <a:chExt cx="2011004" cy="2011004"/>
          </a:xfrm>
        </p:grpSpPr>
        <p:sp>
          <p:nvSpPr>
            <p:cNvPr id="22" name="任意多边形 21"/>
            <p:cNvSpPr/>
            <p:nvPr/>
          </p:nvSpPr>
          <p:spPr>
            <a:xfrm>
              <a:off x="1129590" y="3698743"/>
              <a:ext cx="2011004" cy="1778806"/>
            </a:xfrm>
            <a:custGeom>
              <a:avLst/>
              <a:gdLst>
                <a:gd name="connsiteX0" fmla="*/ 49824 w 2011004"/>
                <a:gd name="connsiteY0" fmla="*/ 0 h 1778806"/>
                <a:gd name="connsiteX1" fmla="*/ 2010660 w 2011004"/>
                <a:gd name="connsiteY1" fmla="*/ 1769488 h 1778806"/>
                <a:gd name="connsiteX2" fmla="*/ 2011004 w 2011004"/>
                <a:gd name="connsiteY2" fmla="*/ 1776290 h 1778806"/>
                <a:gd name="connsiteX3" fmla="*/ 1961179 w 2011004"/>
                <a:gd name="connsiteY3" fmla="*/ 1778806 h 1778806"/>
                <a:gd name="connsiteX4" fmla="*/ 343 w 2011004"/>
                <a:gd name="connsiteY4" fmla="*/ 9319 h 1778806"/>
                <a:gd name="connsiteX5" fmla="*/ 0 w 2011004"/>
                <a:gd name="connsiteY5" fmla="*/ 2516 h 1778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004" h="1778806">
                  <a:moveTo>
                    <a:pt x="49824" y="0"/>
                  </a:moveTo>
                  <a:cubicBezTo>
                    <a:pt x="1070349" y="0"/>
                    <a:pt x="1909725" y="775593"/>
                    <a:pt x="2010660" y="1769488"/>
                  </a:cubicBezTo>
                  <a:lnTo>
                    <a:pt x="2011004" y="1776290"/>
                  </a:lnTo>
                  <a:lnTo>
                    <a:pt x="1961179" y="1778806"/>
                  </a:lnTo>
                  <a:cubicBezTo>
                    <a:pt x="940654" y="1778806"/>
                    <a:pt x="101279" y="1003214"/>
                    <a:pt x="343" y="9319"/>
                  </a:cubicBezTo>
                  <a:lnTo>
                    <a:pt x="0" y="2516"/>
                  </a:lnTo>
                  <a:close/>
                </a:path>
              </a:pathLst>
            </a:custGeom>
            <a:solidFill>
              <a:schemeClr val="bg1">
                <a:alpha val="15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1" name="任意多边形 30"/>
            <p:cNvSpPr/>
            <p:nvPr/>
          </p:nvSpPr>
          <p:spPr>
            <a:xfrm rot="1500000">
              <a:off x="1129590" y="3698743"/>
              <a:ext cx="2011004" cy="1778806"/>
            </a:xfrm>
            <a:custGeom>
              <a:avLst/>
              <a:gdLst>
                <a:gd name="connsiteX0" fmla="*/ 49824 w 2011004"/>
                <a:gd name="connsiteY0" fmla="*/ 0 h 1778806"/>
                <a:gd name="connsiteX1" fmla="*/ 2010660 w 2011004"/>
                <a:gd name="connsiteY1" fmla="*/ 1769488 h 1778806"/>
                <a:gd name="connsiteX2" fmla="*/ 2011004 w 2011004"/>
                <a:gd name="connsiteY2" fmla="*/ 1776290 h 1778806"/>
                <a:gd name="connsiteX3" fmla="*/ 1961179 w 2011004"/>
                <a:gd name="connsiteY3" fmla="*/ 1778806 h 1778806"/>
                <a:gd name="connsiteX4" fmla="*/ 343 w 2011004"/>
                <a:gd name="connsiteY4" fmla="*/ 9319 h 1778806"/>
                <a:gd name="connsiteX5" fmla="*/ 0 w 2011004"/>
                <a:gd name="connsiteY5" fmla="*/ 2516 h 1778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004" h="1778806">
                  <a:moveTo>
                    <a:pt x="49824" y="0"/>
                  </a:moveTo>
                  <a:cubicBezTo>
                    <a:pt x="1070349" y="0"/>
                    <a:pt x="1909725" y="775593"/>
                    <a:pt x="2010660" y="1769488"/>
                  </a:cubicBezTo>
                  <a:lnTo>
                    <a:pt x="2011004" y="1776290"/>
                  </a:lnTo>
                  <a:lnTo>
                    <a:pt x="1961179" y="1778806"/>
                  </a:lnTo>
                  <a:cubicBezTo>
                    <a:pt x="940654" y="1778806"/>
                    <a:pt x="101279" y="1003214"/>
                    <a:pt x="343" y="9319"/>
                  </a:cubicBezTo>
                  <a:lnTo>
                    <a:pt x="0" y="2516"/>
                  </a:lnTo>
                  <a:close/>
                </a:path>
              </a:pathLst>
            </a:custGeom>
            <a:solidFill>
              <a:schemeClr val="bg1">
                <a:alpha val="15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2" name="任意多边形 31"/>
            <p:cNvSpPr/>
            <p:nvPr/>
          </p:nvSpPr>
          <p:spPr>
            <a:xfrm rot="3000000">
              <a:off x="1129590" y="3698743"/>
              <a:ext cx="2011004" cy="1778806"/>
            </a:xfrm>
            <a:custGeom>
              <a:avLst/>
              <a:gdLst>
                <a:gd name="connsiteX0" fmla="*/ 49824 w 2011004"/>
                <a:gd name="connsiteY0" fmla="*/ 0 h 1778806"/>
                <a:gd name="connsiteX1" fmla="*/ 2010660 w 2011004"/>
                <a:gd name="connsiteY1" fmla="*/ 1769488 h 1778806"/>
                <a:gd name="connsiteX2" fmla="*/ 2011004 w 2011004"/>
                <a:gd name="connsiteY2" fmla="*/ 1776290 h 1778806"/>
                <a:gd name="connsiteX3" fmla="*/ 1961179 w 2011004"/>
                <a:gd name="connsiteY3" fmla="*/ 1778806 h 1778806"/>
                <a:gd name="connsiteX4" fmla="*/ 343 w 2011004"/>
                <a:gd name="connsiteY4" fmla="*/ 9319 h 1778806"/>
                <a:gd name="connsiteX5" fmla="*/ 0 w 2011004"/>
                <a:gd name="connsiteY5" fmla="*/ 2516 h 1778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004" h="1778806">
                  <a:moveTo>
                    <a:pt x="49824" y="0"/>
                  </a:moveTo>
                  <a:cubicBezTo>
                    <a:pt x="1070349" y="0"/>
                    <a:pt x="1909725" y="775593"/>
                    <a:pt x="2010660" y="1769488"/>
                  </a:cubicBezTo>
                  <a:lnTo>
                    <a:pt x="2011004" y="1776290"/>
                  </a:lnTo>
                  <a:lnTo>
                    <a:pt x="1961179" y="1778806"/>
                  </a:lnTo>
                  <a:cubicBezTo>
                    <a:pt x="940654" y="1778806"/>
                    <a:pt x="101279" y="1003214"/>
                    <a:pt x="343" y="9319"/>
                  </a:cubicBezTo>
                  <a:lnTo>
                    <a:pt x="0" y="2516"/>
                  </a:lnTo>
                  <a:close/>
                </a:path>
              </a:pathLst>
            </a:custGeom>
            <a:solidFill>
              <a:schemeClr val="bg1">
                <a:alpha val="15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3" name="任意多边形 32"/>
            <p:cNvSpPr/>
            <p:nvPr/>
          </p:nvSpPr>
          <p:spPr>
            <a:xfrm rot="4500000">
              <a:off x="1129590" y="3698743"/>
              <a:ext cx="2011004" cy="1778806"/>
            </a:xfrm>
            <a:custGeom>
              <a:avLst/>
              <a:gdLst>
                <a:gd name="connsiteX0" fmla="*/ 49824 w 2011004"/>
                <a:gd name="connsiteY0" fmla="*/ 0 h 1778806"/>
                <a:gd name="connsiteX1" fmla="*/ 2010660 w 2011004"/>
                <a:gd name="connsiteY1" fmla="*/ 1769488 h 1778806"/>
                <a:gd name="connsiteX2" fmla="*/ 2011004 w 2011004"/>
                <a:gd name="connsiteY2" fmla="*/ 1776290 h 1778806"/>
                <a:gd name="connsiteX3" fmla="*/ 1961179 w 2011004"/>
                <a:gd name="connsiteY3" fmla="*/ 1778806 h 1778806"/>
                <a:gd name="connsiteX4" fmla="*/ 343 w 2011004"/>
                <a:gd name="connsiteY4" fmla="*/ 9319 h 1778806"/>
                <a:gd name="connsiteX5" fmla="*/ 0 w 2011004"/>
                <a:gd name="connsiteY5" fmla="*/ 2516 h 1778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004" h="1778806">
                  <a:moveTo>
                    <a:pt x="49824" y="0"/>
                  </a:moveTo>
                  <a:cubicBezTo>
                    <a:pt x="1070349" y="0"/>
                    <a:pt x="1909725" y="775593"/>
                    <a:pt x="2010660" y="1769488"/>
                  </a:cubicBezTo>
                  <a:lnTo>
                    <a:pt x="2011004" y="1776290"/>
                  </a:lnTo>
                  <a:lnTo>
                    <a:pt x="1961179" y="1778806"/>
                  </a:lnTo>
                  <a:cubicBezTo>
                    <a:pt x="940654" y="1778806"/>
                    <a:pt x="101279" y="1003214"/>
                    <a:pt x="343" y="9319"/>
                  </a:cubicBezTo>
                  <a:lnTo>
                    <a:pt x="0" y="2516"/>
                  </a:lnTo>
                  <a:close/>
                </a:path>
              </a:pathLst>
            </a:custGeom>
            <a:solidFill>
              <a:schemeClr val="bg1">
                <a:alpha val="15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4" name="任意多边形 33"/>
            <p:cNvSpPr/>
            <p:nvPr/>
          </p:nvSpPr>
          <p:spPr>
            <a:xfrm rot="6000000">
              <a:off x="1129590" y="3698743"/>
              <a:ext cx="2011004" cy="1778806"/>
            </a:xfrm>
            <a:custGeom>
              <a:avLst/>
              <a:gdLst>
                <a:gd name="connsiteX0" fmla="*/ 49824 w 2011004"/>
                <a:gd name="connsiteY0" fmla="*/ 0 h 1778806"/>
                <a:gd name="connsiteX1" fmla="*/ 2010660 w 2011004"/>
                <a:gd name="connsiteY1" fmla="*/ 1769488 h 1778806"/>
                <a:gd name="connsiteX2" fmla="*/ 2011004 w 2011004"/>
                <a:gd name="connsiteY2" fmla="*/ 1776290 h 1778806"/>
                <a:gd name="connsiteX3" fmla="*/ 1961179 w 2011004"/>
                <a:gd name="connsiteY3" fmla="*/ 1778806 h 1778806"/>
                <a:gd name="connsiteX4" fmla="*/ 343 w 2011004"/>
                <a:gd name="connsiteY4" fmla="*/ 9319 h 1778806"/>
                <a:gd name="connsiteX5" fmla="*/ 0 w 2011004"/>
                <a:gd name="connsiteY5" fmla="*/ 2516 h 1778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004" h="1778806">
                  <a:moveTo>
                    <a:pt x="49824" y="0"/>
                  </a:moveTo>
                  <a:cubicBezTo>
                    <a:pt x="1070349" y="0"/>
                    <a:pt x="1909725" y="775593"/>
                    <a:pt x="2010660" y="1769488"/>
                  </a:cubicBezTo>
                  <a:lnTo>
                    <a:pt x="2011004" y="1776290"/>
                  </a:lnTo>
                  <a:lnTo>
                    <a:pt x="1961179" y="1778806"/>
                  </a:lnTo>
                  <a:cubicBezTo>
                    <a:pt x="940654" y="1778806"/>
                    <a:pt x="101279" y="1003214"/>
                    <a:pt x="343" y="9319"/>
                  </a:cubicBezTo>
                  <a:lnTo>
                    <a:pt x="0" y="2516"/>
                  </a:lnTo>
                  <a:close/>
                </a:path>
              </a:pathLst>
            </a:custGeom>
            <a:solidFill>
              <a:schemeClr val="bg1">
                <a:alpha val="15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5" name="任意多边形 34"/>
            <p:cNvSpPr/>
            <p:nvPr/>
          </p:nvSpPr>
          <p:spPr>
            <a:xfrm rot="7500000">
              <a:off x="1129590" y="3698743"/>
              <a:ext cx="2011004" cy="1778806"/>
            </a:xfrm>
            <a:custGeom>
              <a:avLst/>
              <a:gdLst>
                <a:gd name="connsiteX0" fmla="*/ 49824 w 2011004"/>
                <a:gd name="connsiteY0" fmla="*/ 0 h 1778806"/>
                <a:gd name="connsiteX1" fmla="*/ 2010660 w 2011004"/>
                <a:gd name="connsiteY1" fmla="*/ 1769488 h 1778806"/>
                <a:gd name="connsiteX2" fmla="*/ 2011004 w 2011004"/>
                <a:gd name="connsiteY2" fmla="*/ 1776290 h 1778806"/>
                <a:gd name="connsiteX3" fmla="*/ 1961179 w 2011004"/>
                <a:gd name="connsiteY3" fmla="*/ 1778806 h 1778806"/>
                <a:gd name="connsiteX4" fmla="*/ 343 w 2011004"/>
                <a:gd name="connsiteY4" fmla="*/ 9319 h 1778806"/>
                <a:gd name="connsiteX5" fmla="*/ 0 w 2011004"/>
                <a:gd name="connsiteY5" fmla="*/ 2516 h 1778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004" h="1778806">
                  <a:moveTo>
                    <a:pt x="49824" y="0"/>
                  </a:moveTo>
                  <a:cubicBezTo>
                    <a:pt x="1070349" y="0"/>
                    <a:pt x="1909725" y="775593"/>
                    <a:pt x="2010660" y="1769488"/>
                  </a:cubicBezTo>
                  <a:lnTo>
                    <a:pt x="2011004" y="1776290"/>
                  </a:lnTo>
                  <a:lnTo>
                    <a:pt x="1961179" y="1778806"/>
                  </a:lnTo>
                  <a:cubicBezTo>
                    <a:pt x="940654" y="1778806"/>
                    <a:pt x="101279" y="1003214"/>
                    <a:pt x="343" y="9319"/>
                  </a:cubicBezTo>
                  <a:lnTo>
                    <a:pt x="0" y="2516"/>
                  </a:lnTo>
                  <a:close/>
                </a:path>
              </a:pathLst>
            </a:custGeom>
            <a:solidFill>
              <a:schemeClr val="bg1">
                <a:alpha val="15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6" name="任意多边形 35"/>
            <p:cNvSpPr/>
            <p:nvPr/>
          </p:nvSpPr>
          <p:spPr>
            <a:xfrm rot="9000000">
              <a:off x="1129590" y="3698743"/>
              <a:ext cx="2011004" cy="1778806"/>
            </a:xfrm>
            <a:custGeom>
              <a:avLst/>
              <a:gdLst>
                <a:gd name="connsiteX0" fmla="*/ 49824 w 2011004"/>
                <a:gd name="connsiteY0" fmla="*/ 0 h 1778806"/>
                <a:gd name="connsiteX1" fmla="*/ 2010660 w 2011004"/>
                <a:gd name="connsiteY1" fmla="*/ 1769488 h 1778806"/>
                <a:gd name="connsiteX2" fmla="*/ 2011004 w 2011004"/>
                <a:gd name="connsiteY2" fmla="*/ 1776290 h 1778806"/>
                <a:gd name="connsiteX3" fmla="*/ 1961179 w 2011004"/>
                <a:gd name="connsiteY3" fmla="*/ 1778806 h 1778806"/>
                <a:gd name="connsiteX4" fmla="*/ 343 w 2011004"/>
                <a:gd name="connsiteY4" fmla="*/ 9319 h 1778806"/>
                <a:gd name="connsiteX5" fmla="*/ 0 w 2011004"/>
                <a:gd name="connsiteY5" fmla="*/ 2516 h 1778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004" h="1778806">
                  <a:moveTo>
                    <a:pt x="49824" y="0"/>
                  </a:moveTo>
                  <a:cubicBezTo>
                    <a:pt x="1070349" y="0"/>
                    <a:pt x="1909725" y="775593"/>
                    <a:pt x="2010660" y="1769488"/>
                  </a:cubicBezTo>
                  <a:lnTo>
                    <a:pt x="2011004" y="1776290"/>
                  </a:lnTo>
                  <a:lnTo>
                    <a:pt x="1961179" y="1778806"/>
                  </a:lnTo>
                  <a:cubicBezTo>
                    <a:pt x="940654" y="1778806"/>
                    <a:pt x="101279" y="1003214"/>
                    <a:pt x="343" y="9319"/>
                  </a:cubicBezTo>
                  <a:lnTo>
                    <a:pt x="0" y="2516"/>
                  </a:lnTo>
                  <a:close/>
                </a:path>
              </a:pathLst>
            </a:custGeom>
            <a:solidFill>
              <a:schemeClr val="bg1">
                <a:alpha val="15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8" name="TextBox 5"/>
          <p:cNvSpPr txBox="1"/>
          <p:nvPr/>
        </p:nvSpPr>
        <p:spPr>
          <a:xfrm>
            <a:off x="4032358" y="2690067"/>
            <a:ext cx="4137671" cy="1107996"/>
          </a:xfrm>
          <a:prstGeom prst="rect">
            <a:avLst/>
          </a:prstGeom>
          <a:noFill/>
          <a:effectLst>
            <a:glow>
              <a:schemeClr val="bg1">
                <a:alpha val="86000"/>
              </a:schemeClr>
            </a:glow>
          </a:effectLst>
        </p:spPr>
        <p:txBody>
          <a:bodyPr wrap="none" rtlCol="0">
            <a:spAutoFit/>
          </a:bodyPr>
          <a:lstStyle/>
          <a:p>
            <a:r>
              <a:rPr lang="en-US" altLang="zh-CN" sz="6600" dirty="0" smtClean="0">
                <a:solidFill>
                  <a:srgbClr val="641A3E"/>
                </a:solidFill>
                <a:latin typeface="方正兰亭超细黑简体" pitchFamily="2" charset="-122"/>
                <a:ea typeface="方正兰亭超细黑简体" pitchFamily="2" charset="-122"/>
              </a:rPr>
              <a:t>THANKS</a:t>
            </a:r>
            <a:endParaRPr lang="zh-CN" altLang="en-US" sz="6600" dirty="0">
              <a:solidFill>
                <a:srgbClr val="641A3E"/>
              </a:solidFill>
              <a:latin typeface="方正兰亭超细黑简体" pitchFamily="2" charset="-122"/>
              <a:ea typeface="方正兰亭超细黑简体" pitchFamily="2" charset="-122"/>
            </a:endParaRPr>
          </a:p>
        </p:txBody>
      </p:sp>
    </p:spTree>
    <p:extLst>
      <p:ext uri="{BB962C8B-B14F-4D97-AF65-F5344CB8AC3E}">
        <p14:creationId xmlns:p14="http://schemas.microsoft.com/office/powerpoint/2010/main" val="1284428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71"/>
          <p:cNvGrpSpPr/>
          <p:nvPr/>
        </p:nvGrpSpPr>
        <p:grpSpPr>
          <a:xfrm>
            <a:off x="3923250" y="1019288"/>
            <a:ext cx="4184977" cy="4854349"/>
            <a:chOff x="3029025" y="774337"/>
            <a:chExt cx="3138733" cy="3640762"/>
          </a:xfrm>
        </p:grpSpPr>
        <p:sp>
          <p:nvSpPr>
            <p:cNvPr id="73" name="Freeform 13"/>
            <p:cNvSpPr>
              <a:spLocks/>
            </p:cNvSpPr>
            <p:nvPr/>
          </p:nvSpPr>
          <p:spPr bwMode="auto">
            <a:xfrm rot="3569734">
              <a:off x="4908424" y="2018027"/>
              <a:ext cx="1756383" cy="762284"/>
            </a:xfrm>
            <a:custGeom>
              <a:avLst/>
              <a:gdLst>
                <a:gd name="T0" fmla="*/ 1855 w 1855"/>
                <a:gd name="T1" fmla="*/ 808 h 808"/>
                <a:gd name="T2" fmla="*/ 473 w 1855"/>
                <a:gd name="T3" fmla="*/ 0 h 808"/>
                <a:gd name="T4" fmla="*/ 0 w 1855"/>
                <a:gd name="T5" fmla="*/ 808 h 808"/>
                <a:gd name="T6" fmla="*/ 1855 w 1855"/>
                <a:gd name="T7" fmla="*/ 808 h 808"/>
                <a:gd name="connsiteX0" fmla="*/ 10037 w 10037"/>
                <a:gd name="connsiteY0" fmla="*/ 10000 h 10000"/>
                <a:gd name="connsiteX1" fmla="*/ 2587 w 10037"/>
                <a:gd name="connsiteY1" fmla="*/ 0 h 10000"/>
                <a:gd name="connsiteX2" fmla="*/ 0 w 10037"/>
                <a:gd name="connsiteY2" fmla="*/ 9949 h 10000"/>
                <a:gd name="connsiteX3" fmla="*/ 10037 w 10037"/>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0037" h="10000">
                  <a:moveTo>
                    <a:pt x="10037" y="10000"/>
                  </a:moveTo>
                  <a:lnTo>
                    <a:pt x="2587" y="0"/>
                  </a:lnTo>
                  <a:lnTo>
                    <a:pt x="0" y="9949"/>
                  </a:lnTo>
                  <a:lnTo>
                    <a:pt x="10037" y="10000"/>
                  </a:lnTo>
                  <a:close/>
                </a:path>
              </a:pathLst>
            </a:custGeom>
            <a:solidFill>
              <a:schemeClr val="bg2">
                <a:alpha val="30000"/>
              </a:schemeClr>
            </a:solid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74" name="Freeform 13"/>
            <p:cNvSpPr>
              <a:spLocks/>
            </p:cNvSpPr>
            <p:nvPr/>
          </p:nvSpPr>
          <p:spPr bwMode="auto">
            <a:xfrm rot="14345172">
              <a:off x="2534821" y="2400591"/>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85 w 10085"/>
                <a:gd name="connsiteY0" fmla="*/ 10000 h 10000"/>
                <a:gd name="connsiteX1" fmla="*/ 2635 w 10085"/>
                <a:gd name="connsiteY1" fmla="*/ 0 h 10000"/>
                <a:gd name="connsiteX2" fmla="*/ 0 w 10085"/>
                <a:gd name="connsiteY2" fmla="*/ 9940 h 10000"/>
                <a:gd name="connsiteX3" fmla="*/ 10085 w 10085"/>
                <a:gd name="connsiteY3" fmla="*/ 10000 h 10000"/>
                <a:gd name="connsiteX0" fmla="*/ 10074 w 10074"/>
                <a:gd name="connsiteY0" fmla="*/ 10043 h 10043"/>
                <a:gd name="connsiteX1" fmla="*/ 2635 w 10074"/>
                <a:gd name="connsiteY1" fmla="*/ 0 h 10043"/>
                <a:gd name="connsiteX2" fmla="*/ 0 w 10074"/>
                <a:gd name="connsiteY2" fmla="*/ 9940 h 10043"/>
                <a:gd name="connsiteX3" fmla="*/ 10074 w 10074"/>
                <a:gd name="connsiteY3" fmla="*/ 10043 h 10043"/>
                <a:gd name="connsiteX0" fmla="*/ 10052 w 10052"/>
                <a:gd name="connsiteY0" fmla="*/ 10043 h 10043"/>
                <a:gd name="connsiteX1" fmla="*/ 2613 w 10052"/>
                <a:gd name="connsiteY1" fmla="*/ 0 h 10043"/>
                <a:gd name="connsiteX2" fmla="*/ 0 w 10052"/>
                <a:gd name="connsiteY2" fmla="*/ 9855 h 10043"/>
                <a:gd name="connsiteX3" fmla="*/ 10052 w 10052"/>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Lst>
              <a:ahLst/>
              <a:cxnLst>
                <a:cxn ang="0">
                  <a:pos x="connsiteX0" y="connsiteY0"/>
                </a:cxn>
                <a:cxn ang="0">
                  <a:pos x="connsiteX1" y="connsiteY1"/>
                </a:cxn>
                <a:cxn ang="0">
                  <a:pos x="connsiteX2" y="connsiteY2"/>
                </a:cxn>
                <a:cxn ang="0">
                  <a:pos x="connsiteX3" y="connsiteY3"/>
                </a:cxn>
              </a:cxnLst>
              <a:rect l="l" t="t" r="r" b="b"/>
              <a:pathLst>
                <a:path w="10022" h="10043">
                  <a:moveTo>
                    <a:pt x="10022" y="10043"/>
                  </a:moveTo>
                  <a:lnTo>
                    <a:pt x="2583" y="0"/>
                  </a:lnTo>
                  <a:lnTo>
                    <a:pt x="0" y="9838"/>
                  </a:lnTo>
                  <a:lnTo>
                    <a:pt x="10022" y="10043"/>
                  </a:lnTo>
                  <a:close/>
                </a:path>
              </a:pathLst>
            </a:custGeom>
            <a:solidFill>
              <a:schemeClr val="tx1">
                <a:alpha val="50000"/>
              </a:schemeClr>
            </a:solid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grpSp>
          <p:nvGrpSpPr>
            <p:cNvPr id="75" name="组合 74"/>
            <p:cNvGrpSpPr/>
            <p:nvPr/>
          </p:nvGrpSpPr>
          <p:grpSpPr>
            <a:xfrm>
              <a:off x="3297814" y="774337"/>
              <a:ext cx="2599732" cy="3640762"/>
              <a:chOff x="3297814" y="774337"/>
              <a:chExt cx="2599732" cy="3640762"/>
            </a:xfrm>
          </p:grpSpPr>
          <p:sp>
            <p:nvSpPr>
              <p:cNvPr id="76" name="Freeform 13"/>
              <p:cNvSpPr>
                <a:spLocks/>
              </p:cNvSpPr>
              <p:nvPr/>
            </p:nvSpPr>
            <p:spPr bwMode="auto">
              <a:xfrm>
                <a:off x="4144008" y="1072994"/>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22 w 10022"/>
                  <a:gd name="connsiteY0" fmla="*/ 10050 h 10050"/>
                  <a:gd name="connsiteX1" fmla="*/ 2550 w 10022"/>
                  <a:gd name="connsiteY1" fmla="*/ 0 h 10050"/>
                  <a:gd name="connsiteX2" fmla="*/ 0 w 10022"/>
                  <a:gd name="connsiteY2" fmla="*/ 10000 h 10050"/>
                  <a:gd name="connsiteX3" fmla="*/ 10022 w 10022"/>
                  <a:gd name="connsiteY3" fmla="*/ 10050 h 10050"/>
                </a:gdLst>
                <a:ahLst/>
                <a:cxnLst>
                  <a:cxn ang="0">
                    <a:pos x="connsiteX0" y="connsiteY0"/>
                  </a:cxn>
                  <a:cxn ang="0">
                    <a:pos x="connsiteX1" y="connsiteY1"/>
                  </a:cxn>
                  <a:cxn ang="0">
                    <a:pos x="connsiteX2" y="connsiteY2"/>
                  </a:cxn>
                  <a:cxn ang="0">
                    <a:pos x="connsiteX3" y="connsiteY3"/>
                  </a:cxn>
                </a:cxnLst>
                <a:rect l="l" t="t" r="r" b="b"/>
                <a:pathLst>
                  <a:path w="10022" h="10050">
                    <a:moveTo>
                      <a:pt x="10022" y="10050"/>
                    </a:moveTo>
                    <a:lnTo>
                      <a:pt x="2550" y="0"/>
                    </a:lnTo>
                    <a:lnTo>
                      <a:pt x="0" y="10000"/>
                    </a:lnTo>
                    <a:lnTo>
                      <a:pt x="10022" y="10050"/>
                    </a:lnTo>
                    <a:close/>
                  </a:path>
                </a:pathLst>
              </a:custGeom>
              <a:solidFill>
                <a:schemeClr val="tx1">
                  <a:alpha val="50000"/>
                </a:schemeClr>
              </a:solid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77" name="Freeform 13"/>
              <p:cNvSpPr>
                <a:spLocks/>
              </p:cNvSpPr>
              <p:nvPr/>
            </p:nvSpPr>
            <p:spPr bwMode="auto">
              <a:xfrm rot="7171573">
                <a:off x="4483907" y="3157898"/>
                <a:ext cx="1749272" cy="765129"/>
              </a:xfrm>
              <a:custGeom>
                <a:avLst/>
                <a:gdLst>
                  <a:gd name="T0" fmla="*/ 1855 w 1855"/>
                  <a:gd name="T1" fmla="*/ 808 h 808"/>
                  <a:gd name="T2" fmla="*/ 473 w 1855"/>
                  <a:gd name="T3" fmla="*/ 0 h 808"/>
                  <a:gd name="T4" fmla="*/ 0 w 1855"/>
                  <a:gd name="T5" fmla="*/ 808 h 808"/>
                  <a:gd name="T6" fmla="*/ 1855 w 1855"/>
                  <a:gd name="T7" fmla="*/ 808 h 808"/>
                  <a:gd name="connsiteX0" fmla="*/ 10000 w 10000"/>
                  <a:gd name="connsiteY0" fmla="*/ 10029 h 10029"/>
                  <a:gd name="connsiteX1" fmla="*/ 2503 w 10000"/>
                  <a:gd name="connsiteY1" fmla="*/ 0 h 10029"/>
                  <a:gd name="connsiteX2" fmla="*/ 0 w 10000"/>
                  <a:gd name="connsiteY2" fmla="*/ 10029 h 10029"/>
                  <a:gd name="connsiteX3" fmla="*/ 10000 w 10000"/>
                  <a:gd name="connsiteY3" fmla="*/ 10029 h 10029"/>
                </a:gdLst>
                <a:ahLst/>
                <a:cxnLst>
                  <a:cxn ang="0">
                    <a:pos x="connsiteX0" y="connsiteY0"/>
                  </a:cxn>
                  <a:cxn ang="0">
                    <a:pos x="connsiteX1" y="connsiteY1"/>
                  </a:cxn>
                  <a:cxn ang="0">
                    <a:pos x="connsiteX2" y="connsiteY2"/>
                  </a:cxn>
                  <a:cxn ang="0">
                    <a:pos x="connsiteX3" y="connsiteY3"/>
                  </a:cxn>
                </a:cxnLst>
                <a:rect l="l" t="t" r="r" b="b"/>
                <a:pathLst>
                  <a:path w="10000" h="10029">
                    <a:moveTo>
                      <a:pt x="10000" y="10029"/>
                    </a:moveTo>
                    <a:lnTo>
                      <a:pt x="2503" y="0"/>
                    </a:lnTo>
                    <a:lnTo>
                      <a:pt x="0" y="10029"/>
                    </a:lnTo>
                    <a:lnTo>
                      <a:pt x="10000" y="10029"/>
                    </a:lnTo>
                    <a:close/>
                  </a:path>
                </a:pathLst>
              </a:custGeom>
              <a:solidFill>
                <a:schemeClr val="tx2">
                  <a:alpha val="50000"/>
                </a:schemeClr>
              </a:solid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78" name="Freeform 13"/>
              <p:cNvSpPr>
                <a:spLocks/>
              </p:cNvSpPr>
              <p:nvPr/>
            </p:nvSpPr>
            <p:spPr bwMode="auto">
              <a:xfrm rot="10800000">
                <a:off x="3297814" y="3339936"/>
                <a:ext cx="1735050" cy="773662"/>
              </a:xfrm>
              <a:custGeom>
                <a:avLst/>
                <a:gdLst>
                  <a:gd name="T0" fmla="*/ 1855 w 1855"/>
                  <a:gd name="T1" fmla="*/ 808 h 808"/>
                  <a:gd name="T2" fmla="*/ 473 w 1855"/>
                  <a:gd name="T3" fmla="*/ 0 h 808"/>
                  <a:gd name="T4" fmla="*/ 0 w 1855"/>
                  <a:gd name="T5" fmla="*/ 808 h 808"/>
                  <a:gd name="T6" fmla="*/ 1855 w 1855"/>
                  <a:gd name="T7" fmla="*/ 808 h 808"/>
                  <a:gd name="connsiteX0" fmla="*/ 9957 w 9957"/>
                  <a:gd name="connsiteY0" fmla="*/ 10000 h 10050"/>
                  <a:gd name="connsiteX1" fmla="*/ 2507 w 9957"/>
                  <a:gd name="connsiteY1" fmla="*/ 0 h 10050"/>
                  <a:gd name="connsiteX2" fmla="*/ 0 w 9957"/>
                  <a:gd name="connsiteY2" fmla="*/ 10050 h 10050"/>
                  <a:gd name="connsiteX3" fmla="*/ 9957 w 9957"/>
                  <a:gd name="connsiteY3" fmla="*/ 10000 h 10050"/>
                  <a:gd name="connsiteX0" fmla="*/ 9956 w 9956"/>
                  <a:gd name="connsiteY0" fmla="*/ 9950 h 10000"/>
                  <a:gd name="connsiteX1" fmla="*/ 2474 w 9956"/>
                  <a:gd name="connsiteY1" fmla="*/ 0 h 10000"/>
                  <a:gd name="connsiteX2" fmla="*/ 0 w 9956"/>
                  <a:gd name="connsiteY2" fmla="*/ 10000 h 10000"/>
                  <a:gd name="connsiteX3" fmla="*/ 9956 w 9956"/>
                  <a:gd name="connsiteY3" fmla="*/ 9950 h 10000"/>
                  <a:gd name="connsiteX0" fmla="*/ 10000 w 10000"/>
                  <a:gd name="connsiteY0" fmla="*/ 10049 h 10099"/>
                  <a:gd name="connsiteX1" fmla="*/ 2507 w 10000"/>
                  <a:gd name="connsiteY1" fmla="*/ 0 h 10099"/>
                  <a:gd name="connsiteX2" fmla="*/ 0 w 10000"/>
                  <a:gd name="connsiteY2" fmla="*/ 10099 h 10099"/>
                  <a:gd name="connsiteX3" fmla="*/ 10000 w 10000"/>
                  <a:gd name="connsiteY3" fmla="*/ 10049 h 10099"/>
                </a:gdLst>
                <a:ahLst/>
                <a:cxnLst>
                  <a:cxn ang="0">
                    <a:pos x="connsiteX0" y="connsiteY0"/>
                  </a:cxn>
                  <a:cxn ang="0">
                    <a:pos x="connsiteX1" y="connsiteY1"/>
                  </a:cxn>
                  <a:cxn ang="0">
                    <a:pos x="connsiteX2" y="connsiteY2"/>
                  </a:cxn>
                  <a:cxn ang="0">
                    <a:pos x="connsiteX3" y="connsiteY3"/>
                  </a:cxn>
                </a:cxnLst>
                <a:rect l="l" t="t" r="r" b="b"/>
                <a:pathLst>
                  <a:path w="10000" h="10099">
                    <a:moveTo>
                      <a:pt x="10000" y="10049"/>
                    </a:moveTo>
                    <a:lnTo>
                      <a:pt x="2507" y="0"/>
                    </a:lnTo>
                    <a:lnTo>
                      <a:pt x="0" y="10099"/>
                    </a:lnTo>
                    <a:lnTo>
                      <a:pt x="10000" y="10049"/>
                    </a:lnTo>
                    <a:close/>
                  </a:path>
                </a:pathLst>
              </a:custGeom>
              <a:solidFill>
                <a:schemeClr val="bg1">
                  <a:alpha val="30000"/>
                </a:schemeClr>
              </a:solid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79" name="Freeform 7"/>
              <p:cNvSpPr>
                <a:spLocks noEditPoints="1"/>
              </p:cNvSpPr>
              <p:nvPr/>
            </p:nvSpPr>
            <p:spPr bwMode="auto">
              <a:xfrm>
                <a:off x="3823810" y="1917016"/>
                <a:ext cx="1516036" cy="1361018"/>
              </a:xfrm>
              <a:custGeom>
                <a:avLst/>
                <a:gdLst>
                  <a:gd name="T0" fmla="*/ 264 w 724"/>
                  <a:gd name="T1" fmla="*/ 592 h 650"/>
                  <a:gd name="T2" fmla="*/ 179 w 724"/>
                  <a:gd name="T3" fmla="*/ 543 h 650"/>
                  <a:gd name="T4" fmla="*/ 81 w 724"/>
                  <a:gd name="T5" fmla="*/ 374 h 650"/>
                  <a:gd name="T6" fmla="*/ 81 w 724"/>
                  <a:gd name="T7" fmla="*/ 276 h 650"/>
                  <a:gd name="T8" fmla="*/ 179 w 724"/>
                  <a:gd name="T9" fmla="*/ 106 h 650"/>
                  <a:gd name="T10" fmla="*/ 264 w 724"/>
                  <a:gd name="T11" fmla="*/ 57 h 650"/>
                  <a:gd name="T12" fmla="*/ 460 w 724"/>
                  <a:gd name="T13" fmla="*/ 57 h 650"/>
                  <a:gd name="T14" fmla="*/ 545 w 724"/>
                  <a:gd name="T15" fmla="*/ 106 h 650"/>
                  <a:gd name="T16" fmla="*/ 643 w 724"/>
                  <a:gd name="T17" fmla="*/ 276 h 650"/>
                  <a:gd name="T18" fmla="*/ 643 w 724"/>
                  <a:gd name="T19" fmla="*/ 374 h 650"/>
                  <a:gd name="T20" fmla="*/ 545 w 724"/>
                  <a:gd name="T21" fmla="*/ 543 h 650"/>
                  <a:gd name="T22" fmla="*/ 460 w 724"/>
                  <a:gd name="T23" fmla="*/ 592 h 650"/>
                  <a:gd name="T24" fmla="*/ 264 w 724"/>
                  <a:gd name="T25" fmla="*/ 592 h 650"/>
                  <a:gd name="T26" fmla="*/ 493 w 724"/>
                  <a:gd name="T27" fmla="*/ 0 h 650"/>
                  <a:gd name="T28" fmla="*/ 231 w 724"/>
                  <a:gd name="T29" fmla="*/ 0 h 650"/>
                  <a:gd name="T30" fmla="*/ 146 w 724"/>
                  <a:gd name="T31" fmla="*/ 49 h 650"/>
                  <a:gd name="T32" fmla="*/ 15 w 724"/>
                  <a:gd name="T33" fmla="*/ 276 h 650"/>
                  <a:gd name="T34" fmla="*/ 15 w 724"/>
                  <a:gd name="T35" fmla="*/ 374 h 650"/>
                  <a:gd name="T36" fmla="*/ 146 w 724"/>
                  <a:gd name="T37" fmla="*/ 601 h 650"/>
                  <a:gd name="T38" fmla="*/ 231 w 724"/>
                  <a:gd name="T39" fmla="*/ 650 h 650"/>
                  <a:gd name="T40" fmla="*/ 493 w 724"/>
                  <a:gd name="T41" fmla="*/ 650 h 650"/>
                  <a:gd name="T42" fmla="*/ 578 w 724"/>
                  <a:gd name="T43" fmla="*/ 601 h 650"/>
                  <a:gd name="T44" fmla="*/ 709 w 724"/>
                  <a:gd name="T45" fmla="*/ 374 h 650"/>
                  <a:gd name="T46" fmla="*/ 709 w 724"/>
                  <a:gd name="T47" fmla="*/ 276 h 650"/>
                  <a:gd name="T48" fmla="*/ 578 w 724"/>
                  <a:gd name="T49" fmla="*/ 49 h 650"/>
                  <a:gd name="T50" fmla="*/ 493 w 724"/>
                  <a:gd name="T51"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4" h="650">
                    <a:moveTo>
                      <a:pt x="264" y="592"/>
                    </a:moveTo>
                    <a:cubicBezTo>
                      <a:pt x="233" y="592"/>
                      <a:pt x="195" y="570"/>
                      <a:pt x="179" y="543"/>
                    </a:cubicBezTo>
                    <a:cubicBezTo>
                      <a:pt x="81" y="374"/>
                      <a:pt x="81" y="374"/>
                      <a:pt x="81" y="374"/>
                    </a:cubicBezTo>
                    <a:cubicBezTo>
                      <a:pt x="66" y="347"/>
                      <a:pt x="66" y="303"/>
                      <a:pt x="81" y="276"/>
                    </a:cubicBezTo>
                    <a:cubicBezTo>
                      <a:pt x="179" y="106"/>
                      <a:pt x="179" y="106"/>
                      <a:pt x="179" y="106"/>
                    </a:cubicBezTo>
                    <a:cubicBezTo>
                      <a:pt x="195" y="79"/>
                      <a:pt x="233" y="57"/>
                      <a:pt x="264" y="57"/>
                    </a:cubicBezTo>
                    <a:cubicBezTo>
                      <a:pt x="460" y="57"/>
                      <a:pt x="460" y="57"/>
                      <a:pt x="460" y="57"/>
                    </a:cubicBezTo>
                    <a:cubicBezTo>
                      <a:pt x="491" y="57"/>
                      <a:pt x="529" y="79"/>
                      <a:pt x="545" y="106"/>
                    </a:cubicBezTo>
                    <a:cubicBezTo>
                      <a:pt x="643" y="276"/>
                      <a:pt x="643" y="276"/>
                      <a:pt x="643" y="276"/>
                    </a:cubicBezTo>
                    <a:cubicBezTo>
                      <a:pt x="658" y="303"/>
                      <a:pt x="658" y="347"/>
                      <a:pt x="643" y="374"/>
                    </a:cubicBezTo>
                    <a:cubicBezTo>
                      <a:pt x="545" y="543"/>
                      <a:pt x="545" y="543"/>
                      <a:pt x="545" y="543"/>
                    </a:cubicBezTo>
                    <a:cubicBezTo>
                      <a:pt x="529" y="570"/>
                      <a:pt x="491" y="592"/>
                      <a:pt x="460" y="592"/>
                    </a:cubicBezTo>
                    <a:cubicBezTo>
                      <a:pt x="264" y="592"/>
                      <a:pt x="264" y="592"/>
                      <a:pt x="264" y="592"/>
                    </a:cubicBezTo>
                    <a:moveTo>
                      <a:pt x="493" y="0"/>
                    </a:moveTo>
                    <a:cubicBezTo>
                      <a:pt x="231" y="0"/>
                      <a:pt x="231" y="0"/>
                      <a:pt x="231" y="0"/>
                    </a:cubicBezTo>
                    <a:cubicBezTo>
                      <a:pt x="200" y="0"/>
                      <a:pt x="162" y="22"/>
                      <a:pt x="146" y="49"/>
                    </a:cubicBezTo>
                    <a:cubicBezTo>
                      <a:pt x="15" y="276"/>
                      <a:pt x="15" y="276"/>
                      <a:pt x="15" y="276"/>
                    </a:cubicBezTo>
                    <a:cubicBezTo>
                      <a:pt x="0" y="303"/>
                      <a:pt x="0" y="347"/>
                      <a:pt x="15" y="374"/>
                    </a:cubicBezTo>
                    <a:cubicBezTo>
                      <a:pt x="146" y="601"/>
                      <a:pt x="146" y="601"/>
                      <a:pt x="146" y="601"/>
                    </a:cubicBezTo>
                    <a:cubicBezTo>
                      <a:pt x="162" y="628"/>
                      <a:pt x="200" y="650"/>
                      <a:pt x="231" y="650"/>
                    </a:cubicBezTo>
                    <a:cubicBezTo>
                      <a:pt x="493" y="650"/>
                      <a:pt x="493" y="650"/>
                      <a:pt x="493" y="650"/>
                    </a:cubicBezTo>
                    <a:cubicBezTo>
                      <a:pt x="524" y="650"/>
                      <a:pt x="562" y="628"/>
                      <a:pt x="578" y="601"/>
                    </a:cubicBezTo>
                    <a:cubicBezTo>
                      <a:pt x="709" y="374"/>
                      <a:pt x="709" y="374"/>
                      <a:pt x="709" y="374"/>
                    </a:cubicBezTo>
                    <a:cubicBezTo>
                      <a:pt x="724" y="347"/>
                      <a:pt x="724" y="303"/>
                      <a:pt x="709" y="276"/>
                    </a:cubicBezTo>
                    <a:cubicBezTo>
                      <a:pt x="578" y="49"/>
                      <a:pt x="578" y="49"/>
                      <a:pt x="578" y="49"/>
                    </a:cubicBezTo>
                    <a:cubicBezTo>
                      <a:pt x="562" y="22"/>
                      <a:pt x="524" y="0"/>
                      <a:pt x="493" y="0"/>
                    </a:cubicBezTo>
                  </a:path>
                </a:pathLst>
              </a:custGeom>
              <a:noFill/>
              <a:ln>
                <a:noFill/>
              </a:ln>
            </p:spPr>
            <p:txBody>
              <a:bodyPr lIns="68580" tIns="34290" rIns="68580" bIns="34290" anchor="ctr"/>
              <a:lstStyle/>
              <a:p>
                <a:pPr algn="ctr">
                  <a:defRPr/>
                </a:pPr>
                <a:r>
                  <a:rPr lang="zh-CN" altLang="en-US" sz="2900" kern="0" dirty="0">
                    <a:solidFill>
                      <a:schemeClr val="bg1"/>
                    </a:solidFill>
                    <a:latin typeface="微软雅黑" panose="020B0503020204020204" pitchFamily="34" charset="-122"/>
                    <a:ea typeface="微软雅黑" panose="020B0503020204020204" pitchFamily="34" charset="-122"/>
                  </a:rPr>
                  <a:t>标题</a:t>
                </a:r>
                <a:endParaRPr lang="en-US" altLang="zh-CN" sz="2900" kern="0" dirty="0">
                  <a:solidFill>
                    <a:schemeClr val="bg1"/>
                  </a:solidFill>
                  <a:latin typeface="微软雅黑" panose="020B0503020204020204" pitchFamily="34" charset="-122"/>
                  <a:ea typeface="微软雅黑" panose="020B0503020204020204" pitchFamily="34" charset="-122"/>
                </a:endParaRPr>
              </a:p>
              <a:p>
                <a:pPr algn="ctr">
                  <a:defRPr/>
                </a:pPr>
                <a:r>
                  <a:rPr lang="zh-CN" altLang="en-US" sz="2900" kern="0" dirty="0">
                    <a:solidFill>
                      <a:schemeClr val="bg1"/>
                    </a:solidFill>
                    <a:latin typeface="微软雅黑" panose="020B0503020204020204" pitchFamily="34" charset="-122"/>
                    <a:ea typeface="微软雅黑" panose="020B0503020204020204" pitchFamily="34" charset="-122"/>
                  </a:rPr>
                  <a:t>文字</a:t>
                </a:r>
              </a:p>
            </p:txBody>
          </p:sp>
          <p:sp>
            <p:nvSpPr>
              <p:cNvPr id="80" name="Freeform 13"/>
              <p:cNvSpPr>
                <a:spLocks/>
              </p:cNvSpPr>
              <p:nvPr/>
            </p:nvSpPr>
            <p:spPr bwMode="auto">
              <a:xfrm rot="17971099">
                <a:off x="2955782" y="1265698"/>
                <a:ext cx="1746428" cy="763706"/>
              </a:xfrm>
              <a:custGeom>
                <a:avLst/>
                <a:gdLst>
                  <a:gd name="T0" fmla="*/ 1855 w 1855"/>
                  <a:gd name="T1" fmla="*/ 808 h 808"/>
                  <a:gd name="T2" fmla="*/ 473 w 1855"/>
                  <a:gd name="T3" fmla="*/ 0 h 808"/>
                  <a:gd name="T4" fmla="*/ 0 w 1855"/>
                  <a:gd name="T5" fmla="*/ 808 h 808"/>
                  <a:gd name="T6" fmla="*/ 1855 w 1855"/>
                  <a:gd name="T7" fmla="*/ 808 h 808"/>
                  <a:gd name="connsiteX0" fmla="*/ 9981 w 9981"/>
                  <a:gd name="connsiteY0" fmla="*/ 10024 h 10024"/>
                  <a:gd name="connsiteX1" fmla="*/ 2550 w 9981"/>
                  <a:gd name="connsiteY1" fmla="*/ 0 h 10024"/>
                  <a:gd name="connsiteX2" fmla="*/ 0 w 9981"/>
                  <a:gd name="connsiteY2" fmla="*/ 10000 h 10024"/>
                  <a:gd name="connsiteX3" fmla="*/ 9981 w 9981"/>
                  <a:gd name="connsiteY3" fmla="*/ 10024 h 10024"/>
                </a:gdLst>
                <a:ahLst/>
                <a:cxnLst>
                  <a:cxn ang="0">
                    <a:pos x="connsiteX0" y="connsiteY0"/>
                  </a:cxn>
                  <a:cxn ang="0">
                    <a:pos x="connsiteX1" y="connsiteY1"/>
                  </a:cxn>
                  <a:cxn ang="0">
                    <a:pos x="connsiteX2" y="connsiteY2"/>
                  </a:cxn>
                  <a:cxn ang="0">
                    <a:pos x="connsiteX3" y="connsiteY3"/>
                  </a:cxn>
                </a:cxnLst>
                <a:rect l="l" t="t" r="r" b="b"/>
                <a:pathLst>
                  <a:path w="9981" h="10024">
                    <a:moveTo>
                      <a:pt x="9981" y="10024"/>
                    </a:moveTo>
                    <a:lnTo>
                      <a:pt x="2550" y="0"/>
                    </a:lnTo>
                    <a:lnTo>
                      <a:pt x="0" y="10000"/>
                    </a:lnTo>
                    <a:lnTo>
                      <a:pt x="9981" y="10024"/>
                    </a:lnTo>
                    <a:close/>
                  </a:path>
                </a:pathLst>
              </a:custGeom>
              <a:solidFill>
                <a:schemeClr val="bg1">
                  <a:alpha val="30000"/>
                </a:schemeClr>
              </a:solid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107" name="Freeform 28"/>
              <p:cNvSpPr>
                <a:spLocks/>
              </p:cNvSpPr>
              <p:nvPr/>
            </p:nvSpPr>
            <p:spPr bwMode="auto">
              <a:xfrm>
                <a:off x="4599596" y="3616677"/>
                <a:ext cx="27095" cy="27095"/>
              </a:xfrm>
              <a:custGeom>
                <a:avLst/>
                <a:gdLst>
                  <a:gd name="T0" fmla="*/ 12 w 23"/>
                  <a:gd name="T1" fmla="*/ 23 h 23"/>
                  <a:gd name="T2" fmla="*/ 12 w 23"/>
                  <a:gd name="T3" fmla="*/ 23 h 23"/>
                  <a:gd name="T4" fmla="*/ 6 w 23"/>
                  <a:gd name="T5" fmla="*/ 21 h 23"/>
                  <a:gd name="T6" fmla="*/ 2 w 23"/>
                  <a:gd name="T7" fmla="*/ 20 h 23"/>
                  <a:gd name="T8" fmla="*/ 1 w 23"/>
                  <a:gd name="T9" fmla="*/ 16 h 23"/>
                  <a:gd name="T10" fmla="*/ 0 w 23"/>
                  <a:gd name="T11" fmla="*/ 11 h 23"/>
                  <a:gd name="T12" fmla="*/ 0 w 23"/>
                  <a:gd name="T13" fmla="*/ 11 h 23"/>
                  <a:gd name="T14" fmla="*/ 1 w 23"/>
                  <a:gd name="T15" fmla="*/ 6 h 23"/>
                  <a:gd name="T16" fmla="*/ 2 w 23"/>
                  <a:gd name="T17" fmla="*/ 2 h 23"/>
                  <a:gd name="T18" fmla="*/ 6 w 23"/>
                  <a:gd name="T19" fmla="*/ 1 h 23"/>
                  <a:gd name="T20" fmla="*/ 12 w 23"/>
                  <a:gd name="T21" fmla="*/ 0 h 23"/>
                  <a:gd name="T22" fmla="*/ 12 w 23"/>
                  <a:gd name="T23" fmla="*/ 0 h 23"/>
                  <a:gd name="T24" fmla="*/ 16 w 23"/>
                  <a:gd name="T25" fmla="*/ 1 h 23"/>
                  <a:gd name="T26" fmla="*/ 20 w 23"/>
                  <a:gd name="T27" fmla="*/ 2 h 23"/>
                  <a:gd name="T28" fmla="*/ 21 w 23"/>
                  <a:gd name="T29" fmla="*/ 6 h 23"/>
                  <a:gd name="T30" fmla="*/ 23 w 23"/>
                  <a:gd name="T31" fmla="*/ 11 h 23"/>
                  <a:gd name="T32" fmla="*/ 23 w 23"/>
                  <a:gd name="T33" fmla="*/ 11 h 23"/>
                  <a:gd name="T34" fmla="*/ 21 w 23"/>
                  <a:gd name="T35" fmla="*/ 16 h 23"/>
                  <a:gd name="T36" fmla="*/ 20 w 23"/>
                  <a:gd name="T37" fmla="*/ 20 h 23"/>
                  <a:gd name="T38" fmla="*/ 16 w 23"/>
                  <a:gd name="T39" fmla="*/ 21 h 23"/>
                  <a:gd name="T40" fmla="*/ 12 w 23"/>
                  <a:gd name="T41" fmla="*/ 23 h 23"/>
                  <a:gd name="T42" fmla="*/ 12 w 23"/>
                  <a:gd name="T4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23">
                    <a:moveTo>
                      <a:pt x="12" y="23"/>
                    </a:moveTo>
                    <a:lnTo>
                      <a:pt x="12" y="23"/>
                    </a:lnTo>
                    <a:lnTo>
                      <a:pt x="6" y="21"/>
                    </a:lnTo>
                    <a:lnTo>
                      <a:pt x="2" y="20"/>
                    </a:lnTo>
                    <a:lnTo>
                      <a:pt x="1" y="16"/>
                    </a:lnTo>
                    <a:lnTo>
                      <a:pt x="0" y="11"/>
                    </a:lnTo>
                    <a:lnTo>
                      <a:pt x="0" y="11"/>
                    </a:lnTo>
                    <a:lnTo>
                      <a:pt x="1" y="6"/>
                    </a:lnTo>
                    <a:lnTo>
                      <a:pt x="2" y="2"/>
                    </a:lnTo>
                    <a:lnTo>
                      <a:pt x="6" y="1"/>
                    </a:lnTo>
                    <a:lnTo>
                      <a:pt x="12" y="0"/>
                    </a:lnTo>
                    <a:lnTo>
                      <a:pt x="12" y="0"/>
                    </a:lnTo>
                    <a:lnTo>
                      <a:pt x="16" y="1"/>
                    </a:lnTo>
                    <a:lnTo>
                      <a:pt x="20" y="2"/>
                    </a:lnTo>
                    <a:lnTo>
                      <a:pt x="21" y="6"/>
                    </a:lnTo>
                    <a:lnTo>
                      <a:pt x="23" y="11"/>
                    </a:lnTo>
                    <a:lnTo>
                      <a:pt x="23" y="11"/>
                    </a:lnTo>
                    <a:lnTo>
                      <a:pt x="21" y="16"/>
                    </a:lnTo>
                    <a:lnTo>
                      <a:pt x="20" y="20"/>
                    </a:lnTo>
                    <a:lnTo>
                      <a:pt x="16" y="21"/>
                    </a:lnTo>
                    <a:lnTo>
                      <a:pt x="12" y="23"/>
                    </a:lnTo>
                    <a:lnTo>
                      <a:pt x="12" y="2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grpSp>
      </p:grpSp>
      <p:grpSp>
        <p:nvGrpSpPr>
          <p:cNvPr id="108" name="组合 107"/>
          <p:cNvGrpSpPr/>
          <p:nvPr/>
        </p:nvGrpSpPr>
        <p:grpSpPr>
          <a:xfrm>
            <a:off x="6894641" y="1499341"/>
            <a:ext cx="4479463" cy="3845800"/>
            <a:chOff x="5257568" y="1134377"/>
            <a:chExt cx="3359597" cy="2884350"/>
          </a:xfrm>
        </p:grpSpPr>
        <p:cxnSp>
          <p:nvCxnSpPr>
            <p:cNvPr id="109" name="直接连接符 108"/>
            <p:cNvCxnSpPr/>
            <p:nvPr/>
          </p:nvCxnSpPr>
          <p:spPr bwMode="auto">
            <a:xfrm flipH="1">
              <a:off x="5591779" y="2567696"/>
              <a:ext cx="685487" cy="0"/>
            </a:xfrm>
            <a:prstGeom prst="line">
              <a:avLst/>
            </a:prstGeom>
            <a:noFill/>
            <a:ln w="12700" cap="flat" cmpd="sng" algn="ctr">
              <a:solidFill>
                <a:schemeClr val="bg2"/>
              </a:solidFill>
              <a:prstDash val="solid"/>
              <a:miter lim="800000"/>
            </a:ln>
            <a:effectLst/>
          </p:spPr>
        </p:cxnSp>
        <p:cxnSp>
          <p:nvCxnSpPr>
            <p:cNvPr id="110" name="直接连接符 109"/>
            <p:cNvCxnSpPr/>
            <p:nvPr/>
          </p:nvCxnSpPr>
          <p:spPr bwMode="auto">
            <a:xfrm flipH="1">
              <a:off x="5257568" y="1462668"/>
              <a:ext cx="1014009" cy="0"/>
            </a:xfrm>
            <a:prstGeom prst="line">
              <a:avLst/>
            </a:prstGeom>
            <a:noFill/>
            <a:ln w="12700" cap="flat" cmpd="sng" algn="ctr">
              <a:solidFill>
                <a:schemeClr val="tx1"/>
              </a:solidFill>
              <a:prstDash val="solid"/>
              <a:miter lim="800000"/>
            </a:ln>
            <a:effectLst/>
          </p:spPr>
        </p:cxnSp>
        <p:cxnSp>
          <p:nvCxnSpPr>
            <p:cNvPr id="111" name="直接连接符 110"/>
            <p:cNvCxnSpPr/>
            <p:nvPr/>
          </p:nvCxnSpPr>
          <p:spPr bwMode="auto">
            <a:xfrm flipH="1">
              <a:off x="5263256" y="3651391"/>
              <a:ext cx="1014009" cy="0"/>
            </a:xfrm>
            <a:prstGeom prst="line">
              <a:avLst/>
            </a:prstGeom>
            <a:noFill/>
            <a:ln w="12700" cap="flat" cmpd="sng" algn="ctr">
              <a:solidFill>
                <a:schemeClr val="tx2"/>
              </a:solidFill>
              <a:prstDash val="solid"/>
              <a:miter lim="800000"/>
            </a:ln>
            <a:effectLst/>
          </p:spPr>
        </p:cxnSp>
        <p:cxnSp>
          <p:nvCxnSpPr>
            <p:cNvPr id="112" name="直接连接符 111"/>
            <p:cNvCxnSpPr/>
            <p:nvPr/>
          </p:nvCxnSpPr>
          <p:spPr bwMode="auto">
            <a:xfrm>
              <a:off x="6277266" y="2333038"/>
              <a:ext cx="0" cy="489227"/>
            </a:xfrm>
            <a:prstGeom prst="line">
              <a:avLst/>
            </a:prstGeom>
            <a:noFill/>
            <a:ln w="76200" cap="flat" cmpd="sng" algn="ctr">
              <a:solidFill>
                <a:schemeClr val="bg2"/>
              </a:solidFill>
              <a:prstDash val="solid"/>
              <a:miter lim="800000"/>
            </a:ln>
            <a:effectLst/>
          </p:spPr>
        </p:cxnSp>
        <p:cxnSp>
          <p:nvCxnSpPr>
            <p:cNvPr id="113" name="直接连接符 112"/>
            <p:cNvCxnSpPr/>
            <p:nvPr/>
          </p:nvCxnSpPr>
          <p:spPr bwMode="auto">
            <a:xfrm>
              <a:off x="6277265" y="1228009"/>
              <a:ext cx="0" cy="489227"/>
            </a:xfrm>
            <a:prstGeom prst="line">
              <a:avLst/>
            </a:prstGeom>
            <a:noFill/>
            <a:ln w="76200" cap="flat" cmpd="sng" algn="ctr">
              <a:solidFill>
                <a:schemeClr val="tx1"/>
              </a:solidFill>
              <a:prstDash val="solid"/>
              <a:miter lim="800000"/>
            </a:ln>
            <a:effectLst/>
          </p:spPr>
        </p:cxnSp>
        <p:cxnSp>
          <p:nvCxnSpPr>
            <p:cNvPr id="114" name="直接连接符 113"/>
            <p:cNvCxnSpPr/>
            <p:nvPr/>
          </p:nvCxnSpPr>
          <p:spPr bwMode="auto">
            <a:xfrm>
              <a:off x="6277265" y="3416734"/>
              <a:ext cx="0" cy="489227"/>
            </a:xfrm>
            <a:prstGeom prst="line">
              <a:avLst/>
            </a:prstGeom>
            <a:noFill/>
            <a:ln w="76200" cap="flat" cmpd="sng" algn="ctr">
              <a:solidFill>
                <a:schemeClr val="tx2"/>
              </a:solidFill>
              <a:prstDash val="solid"/>
              <a:miter lim="800000"/>
            </a:ln>
            <a:effectLst/>
          </p:spPr>
        </p:cxnSp>
        <p:sp>
          <p:nvSpPr>
            <p:cNvPr id="115" name="文本框 49"/>
            <p:cNvSpPr txBox="1"/>
            <p:nvPr/>
          </p:nvSpPr>
          <p:spPr>
            <a:xfrm>
              <a:off x="6402162" y="1134377"/>
              <a:ext cx="2215003" cy="652102"/>
            </a:xfrm>
            <a:prstGeom prst="rect">
              <a:avLst/>
            </a:prstGeom>
            <a:noFill/>
          </p:spPr>
          <p:txBody>
            <a:bodyPr wrap="square" lIns="68580" tIns="34290" rIns="68580" bIns="34290" rtlCol="0">
              <a:spAutoFit/>
            </a:bodyPr>
            <a:lstStyle/>
            <a:p>
              <a:pPr>
                <a:spcBef>
                  <a:spcPts val="600"/>
                </a:spcBef>
              </a:pPr>
              <a:r>
                <a:rPr lang="zh-CN" altLang="en-US" sz="2100" dirty="0">
                  <a:solidFill>
                    <a:schemeClr val="bg1"/>
                  </a:solidFill>
                  <a:latin typeface="微软雅黑" panose="020B0503020204020204" pitchFamily="34" charset="-122"/>
                  <a:ea typeface="微软雅黑" panose="020B0503020204020204" pitchFamily="34" charset="-122"/>
                </a:rPr>
                <a:t>添加标题</a:t>
              </a:r>
              <a:endParaRPr lang="en-US" altLang="zh-CN" sz="2100" dirty="0">
                <a:solidFill>
                  <a:schemeClr val="bg1"/>
                </a:solidFill>
                <a:latin typeface="微软雅黑" panose="020B0503020204020204" pitchFamily="34" charset="-122"/>
                <a:ea typeface="微软雅黑" panose="020B0503020204020204" pitchFamily="34" charset="-122"/>
              </a:endParaRPr>
            </a:p>
            <a:p>
              <a:pPr>
                <a:spcBef>
                  <a:spcPts val="600"/>
                </a:spcBef>
              </a:pPr>
              <a:r>
                <a:rPr lang="zh-CN" altLang="en-US" sz="1300" dirty="0">
                  <a:solidFill>
                    <a:schemeClr val="bg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116" name="文本框 50"/>
            <p:cNvSpPr txBox="1"/>
            <p:nvPr/>
          </p:nvSpPr>
          <p:spPr>
            <a:xfrm>
              <a:off x="6402162" y="2247209"/>
              <a:ext cx="2215003" cy="652102"/>
            </a:xfrm>
            <a:prstGeom prst="rect">
              <a:avLst/>
            </a:prstGeom>
            <a:noFill/>
          </p:spPr>
          <p:txBody>
            <a:bodyPr wrap="square" lIns="68580" tIns="34290" rIns="68580" bIns="34290" rtlCol="0">
              <a:spAutoFit/>
            </a:bodyPr>
            <a:lstStyle/>
            <a:p>
              <a:pPr>
                <a:spcBef>
                  <a:spcPts val="600"/>
                </a:spcBef>
              </a:pPr>
              <a:r>
                <a:rPr lang="zh-CN" altLang="en-US" sz="2100" dirty="0">
                  <a:solidFill>
                    <a:schemeClr val="bg1"/>
                  </a:solidFill>
                  <a:latin typeface="微软雅黑" panose="020B0503020204020204" pitchFamily="34" charset="-122"/>
                  <a:ea typeface="微软雅黑" panose="020B0503020204020204" pitchFamily="34" charset="-122"/>
                </a:rPr>
                <a:t>添加标题</a:t>
              </a:r>
              <a:endParaRPr lang="en-US" altLang="zh-CN" sz="2100" dirty="0">
                <a:solidFill>
                  <a:schemeClr val="bg1"/>
                </a:solidFill>
                <a:latin typeface="微软雅黑" panose="020B0503020204020204" pitchFamily="34" charset="-122"/>
                <a:ea typeface="微软雅黑" panose="020B0503020204020204" pitchFamily="34" charset="-122"/>
              </a:endParaRPr>
            </a:p>
            <a:p>
              <a:pPr>
                <a:spcBef>
                  <a:spcPts val="600"/>
                </a:spcBef>
              </a:pPr>
              <a:r>
                <a:rPr lang="zh-CN" altLang="en-US" sz="1300" dirty="0">
                  <a:solidFill>
                    <a:schemeClr val="bg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117" name="文本框 51"/>
            <p:cNvSpPr txBox="1"/>
            <p:nvPr/>
          </p:nvSpPr>
          <p:spPr>
            <a:xfrm>
              <a:off x="6402162" y="3366625"/>
              <a:ext cx="2215003" cy="652102"/>
            </a:xfrm>
            <a:prstGeom prst="rect">
              <a:avLst/>
            </a:prstGeom>
            <a:noFill/>
          </p:spPr>
          <p:txBody>
            <a:bodyPr wrap="square" lIns="68580" tIns="34290" rIns="68580" bIns="34290" rtlCol="0">
              <a:spAutoFit/>
            </a:bodyPr>
            <a:lstStyle/>
            <a:p>
              <a:pPr>
                <a:spcBef>
                  <a:spcPts val="600"/>
                </a:spcBef>
              </a:pPr>
              <a:r>
                <a:rPr lang="zh-CN" altLang="en-US" sz="2100" dirty="0">
                  <a:solidFill>
                    <a:schemeClr val="bg1"/>
                  </a:solidFill>
                  <a:latin typeface="微软雅黑" panose="020B0503020204020204" pitchFamily="34" charset="-122"/>
                  <a:ea typeface="微软雅黑" panose="020B0503020204020204" pitchFamily="34" charset="-122"/>
                </a:rPr>
                <a:t>添加标题</a:t>
              </a:r>
              <a:endParaRPr lang="en-US" altLang="zh-CN" sz="2100" dirty="0">
                <a:solidFill>
                  <a:schemeClr val="bg1"/>
                </a:solidFill>
                <a:latin typeface="微软雅黑" panose="020B0503020204020204" pitchFamily="34" charset="-122"/>
                <a:ea typeface="微软雅黑" panose="020B0503020204020204" pitchFamily="34" charset="-122"/>
              </a:endParaRPr>
            </a:p>
            <a:p>
              <a:pPr>
                <a:spcBef>
                  <a:spcPts val="600"/>
                </a:spcBef>
              </a:pPr>
              <a:r>
                <a:rPr lang="zh-CN" altLang="en-US" sz="1300" dirty="0">
                  <a:solidFill>
                    <a:schemeClr val="bg1"/>
                  </a:solidFill>
                  <a:latin typeface="微软雅黑" panose="020B0503020204020204" pitchFamily="34" charset="-122"/>
                  <a:ea typeface="微软雅黑" panose="020B0503020204020204" pitchFamily="34" charset="-122"/>
                </a:rPr>
                <a:t>在此处添加文字在此处添加文字在此处添加文字</a:t>
              </a:r>
            </a:p>
          </p:txBody>
        </p:sp>
      </p:grpSp>
      <p:grpSp>
        <p:nvGrpSpPr>
          <p:cNvPr id="118" name="组合 117"/>
          <p:cNvGrpSpPr/>
          <p:nvPr/>
        </p:nvGrpSpPr>
        <p:grpSpPr>
          <a:xfrm>
            <a:off x="722957" y="1499341"/>
            <a:ext cx="4411983" cy="3793406"/>
            <a:chOff x="628805" y="1134377"/>
            <a:chExt cx="3308987" cy="2845054"/>
          </a:xfrm>
        </p:grpSpPr>
        <p:cxnSp>
          <p:nvCxnSpPr>
            <p:cNvPr id="119" name="直接连接符 118"/>
            <p:cNvCxnSpPr/>
            <p:nvPr/>
          </p:nvCxnSpPr>
          <p:spPr bwMode="auto">
            <a:xfrm>
              <a:off x="2925205" y="3651391"/>
              <a:ext cx="1012587" cy="0"/>
            </a:xfrm>
            <a:prstGeom prst="line">
              <a:avLst/>
            </a:prstGeom>
            <a:noFill/>
            <a:ln w="12700" cap="flat" cmpd="sng" algn="ctr">
              <a:solidFill>
                <a:schemeClr val="bg1"/>
              </a:solidFill>
              <a:prstDash val="solid"/>
              <a:miter lim="800000"/>
            </a:ln>
            <a:effectLst/>
          </p:spPr>
        </p:cxnSp>
        <p:cxnSp>
          <p:nvCxnSpPr>
            <p:cNvPr id="120" name="直接连接符 119"/>
            <p:cNvCxnSpPr/>
            <p:nvPr/>
          </p:nvCxnSpPr>
          <p:spPr bwMode="auto">
            <a:xfrm>
              <a:off x="2925206" y="2567696"/>
              <a:ext cx="685487" cy="0"/>
            </a:xfrm>
            <a:prstGeom prst="line">
              <a:avLst/>
            </a:prstGeom>
            <a:noFill/>
            <a:ln w="12700" cap="flat" cmpd="sng" algn="ctr">
              <a:solidFill>
                <a:schemeClr val="tx1"/>
              </a:solidFill>
              <a:prstDash val="solid"/>
              <a:miter lim="800000"/>
            </a:ln>
            <a:effectLst/>
          </p:spPr>
        </p:cxnSp>
        <p:cxnSp>
          <p:nvCxnSpPr>
            <p:cNvPr id="121" name="直接连接符 120"/>
            <p:cNvCxnSpPr/>
            <p:nvPr/>
          </p:nvCxnSpPr>
          <p:spPr bwMode="auto">
            <a:xfrm>
              <a:off x="2925205" y="1462668"/>
              <a:ext cx="1012587" cy="0"/>
            </a:xfrm>
            <a:prstGeom prst="line">
              <a:avLst/>
            </a:prstGeom>
            <a:noFill/>
            <a:ln w="12700" cap="flat" cmpd="sng" algn="ctr">
              <a:solidFill>
                <a:schemeClr val="bg1"/>
              </a:solidFill>
              <a:prstDash val="solid"/>
              <a:miter lim="800000"/>
            </a:ln>
            <a:effectLst/>
          </p:spPr>
        </p:cxnSp>
        <p:cxnSp>
          <p:nvCxnSpPr>
            <p:cNvPr id="122" name="直接连接符 121"/>
            <p:cNvCxnSpPr/>
            <p:nvPr/>
          </p:nvCxnSpPr>
          <p:spPr bwMode="auto">
            <a:xfrm flipH="1">
              <a:off x="2925205" y="3416734"/>
              <a:ext cx="0" cy="489227"/>
            </a:xfrm>
            <a:prstGeom prst="line">
              <a:avLst/>
            </a:prstGeom>
            <a:noFill/>
            <a:ln w="76200" cap="flat" cmpd="sng" algn="ctr">
              <a:solidFill>
                <a:schemeClr val="bg1"/>
              </a:solidFill>
              <a:prstDash val="solid"/>
              <a:miter lim="800000"/>
            </a:ln>
            <a:effectLst/>
          </p:spPr>
        </p:cxnSp>
        <p:cxnSp>
          <p:nvCxnSpPr>
            <p:cNvPr id="123" name="直接连接符 122"/>
            <p:cNvCxnSpPr/>
            <p:nvPr/>
          </p:nvCxnSpPr>
          <p:spPr bwMode="auto">
            <a:xfrm flipH="1">
              <a:off x="2925206" y="2333038"/>
              <a:ext cx="0" cy="489227"/>
            </a:xfrm>
            <a:prstGeom prst="line">
              <a:avLst/>
            </a:prstGeom>
            <a:noFill/>
            <a:ln w="76200" cap="flat" cmpd="sng" algn="ctr">
              <a:solidFill>
                <a:schemeClr val="tx1"/>
              </a:solidFill>
              <a:prstDash val="solid"/>
              <a:miter lim="800000"/>
            </a:ln>
            <a:effectLst/>
          </p:spPr>
        </p:cxnSp>
        <p:cxnSp>
          <p:nvCxnSpPr>
            <p:cNvPr id="124" name="直接连接符 123"/>
            <p:cNvCxnSpPr/>
            <p:nvPr/>
          </p:nvCxnSpPr>
          <p:spPr bwMode="auto">
            <a:xfrm flipH="1">
              <a:off x="2925205" y="1228009"/>
              <a:ext cx="0" cy="489227"/>
            </a:xfrm>
            <a:prstGeom prst="line">
              <a:avLst/>
            </a:prstGeom>
            <a:noFill/>
            <a:ln w="76200" cap="flat" cmpd="sng" algn="ctr">
              <a:solidFill>
                <a:schemeClr val="bg1"/>
              </a:solidFill>
              <a:prstDash val="solid"/>
              <a:miter lim="800000"/>
            </a:ln>
            <a:effectLst/>
          </p:spPr>
        </p:cxnSp>
        <p:sp>
          <p:nvSpPr>
            <p:cNvPr id="125" name="文本框 52"/>
            <p:cNvSpPr txBox="1"/>
            <p:nvPr/>
          </p:nvSpPr>
          <p:spPr>
            <a:xfrm>
              <a:off x="641134" y="1134377"/>
              <a:ext cx="2215003" cy="652102"/>
            </a:xfrm>
            <a:prstGeom prst="rect">
              <a:avLst/>
            </a:prstGeom>
            <a:noFill/>
          </p:spPr>
          <p:txBody>
            <a:bodyPr wrap="square" lIns="68580" tIns="34290" rIns="68580" bIns="34290" rtlCol="0">
              <a:spAutoFit/>
            </a:bodyPr>
            <a:lstStyle/>
            <a:p>
              <a:pPr algn="r">
                <a:spcBef>
                  <a:spcPts val="600"/>
                </a:spcBef>
              </a:pPr>
              <a:r>
                <a:rPr lang="zh-CN" altLang="en-US" sz="2100" dirty="0">
                  <a:solidFill>
                    <a:schemeClr val="bg1"/>
                  </a:solidFill>
                  <a:latin typeface="微软雅黑" panose="020B0503020204020204" pitchFamily="34" charset="-122"/>
                  <a:ea typeface="微软雅黑" panose="020B0503020204020204" pitchFamily="34" charset="-122"/>
                </a:rPr>
                <a:t>添加标题</a:t>
              </a:r>
              <a:endParaRPr lang="en-US" altLang="zh-CN" sz="2100" dirty="0">
                <a:solidFill>
                  <a:schemeClr val="bg1"/>
                </a:solidFill>
                <a:latin typeface="微软雅黑" panose="020B0503020204020204" pitchFamily="34" charset="-122"/>
                <a:ea typeface="微软雅黑" panose="020B0503020204020204" pitchFamily="34" charset="-122"/>
              </a:endParaRPr>
            </a:p>
            <a:p>
              <a:pPr algn="r">
                <a:spcBef>
                  <a:spcPts val="600"/>
                </a:spcBef>
              </a:pPr>
              <a:r>
                <a:rPr lang="zh-CN" altLang="en-US" sz="1300" dirty="0">
                  <a:solidFill>
                    <a:schemeClr val="bg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126" name="文本框 53"/>
            <p:cNvSpPr txBox="1"/>
            <p:nvPr/>
          </p:nvSpPr>
          <p:spPr>
            <a:xfrm>
              <a:off x="641134" y="2214497"/>
              <a:ext cx="2215003" cy="652102"/>
            </a:xfrm>
            <a:prstGeom prst="rect">
              <a:avLst/>
            </a:prstGeom>
            <a:noFill/>
          </p:spPr>
          <p:txBody>
            <a:bodyPr wrap="square" lIns="68580" tIns="34290" rIns="68580" bIns="34290" rtlCol="0">
              <a:spAutoFit/>
            </a:bodyPr>
            <a:lstStyle/>
            <a:p>
              <a:pPr algn="r">
                <a:spcBef>
                  <a:spcPts val="600"/>
                </a:spcBef>
              </a:pPr>
              <a:r>
                <a:rPr lang="zh-CN" altLang="en-US" sz="2100" dirty="0">
                  <a:solidFill>
                    <a:schemeClr val="bg1"/>
                  </a:solidFill>
                  <a:latin typeface="微软雅黑" panose="020B0503020204020204" pitchFamily="34" charset="-122"/>
                  <a:ea typeface="微软雅黑" panose="020B0503020204020204" pitchFamily="34" charset="-122"/>
                </a:rPr>
                <a:t>添加标题</a:t>
              </a:r>
              <a:endParaRPr lang="en-US" altLang="zh-CN" sz="2100" dirty="0">
                <a:solidFill>
                  <a:schemeClr val="bg1"/>
                </a:solidFill>
                <a:latin typeface="微软雅黑" panose="020B0503020204020204" pitchFamily="34" charset="-122"/>
                <a:ea typeface="微软雅黑" panose="020B0503020204020204" pitchFamily="34" charset="-122"/>
              </a:endParaRPr>
            </a:p>
            <a:p>
              <a:pPr algn="r">
                <a:spcBef>
                  <a:spcPts val="600"/>
                </a:spcBef>
              </a:pPr>
              <a:r>
                <a:rPr lang="zh-CN" altLang="en-US" sz="1300" dirty="0">
                  <a:solidFill>
                    <a:schemeClr val="bg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127" name="文本框 54"/>
            <p:cNvSpPr txBox="1"/>
            <p:nvPr/>
          </p:nvSpPr>
          <p:spPr>
            <a:xfrm>
              <a:off x="628805" y="3327329"/>
              <a:ext cx="2215003" cy="652102"/>
            </a:xfrm>
            <a:prstGeom prst="rect">
              <a:avLst/>
            </a:prstGeom>
            <a:noFill/>
          </p:spPr>
          <p:txBody>
            <a:bodyPr wrap="square" lIns="68580" tIns="34290" rIns="68580" bIns="34290" rtlCol="0">
              <a:spAutoFit/>
            </a:bodyPr>
            <a:lstStyle/>
            <a:p>
              <a:pPr algn="r">
                <a:spcBef>
                  <a:spcPts val="600"/>
                </a:spcBef>
              </a:pPr>
              <a:r>
                <a:rPr lang="zh-CN" altLang="en-US" sz="2100" dirty="0">
                  <a:solidFill>
                    <a:schemeClr val="bg1"/>
                  </a:solidFill>
                  <a:latin typeface="微软雅黑" panose="020B0503020204020204" pitchFamily="34" charset="-122"/>
                  <a:ea typeface="微软雅黑" panose="020B0503020204020204" pitchFamily="34" charset="-122"/>
                </a:rPr>
                <a:t>添加标题</a:t>
              </a:r>
              <a:endParaRPr lang="en-US" altLang="zh-CN" sz="2100" dirty="0">
                <a:solidFill>
                  <a:schemeClr val="bg1"/>
                </a:solidFill>
                <a:latin typeface="微软雅黑" panose="020B0503020204020204" pitchFamily="34" charset="-122"/>
                <a:ea typeface="微软雅黑" panose="020B0503020204020204" pitchFamily="34" charset="-122"/>
              </a:endParaRPr>
            </a:p>
            <a:p>
              <a:pPr algn="r">
                <a:spcBef>
                  <a:spcPts val="600"/>
                </a:spcBef>
              </a:pPr>
              <a:r>
                <a:rPr lang="zh-CN" altLang="en-US" sz="1300" dirty="0">
                  <a:solidFill>
                    <a:schemeClr val="bg1"/>
                  </a:solidFill>
                  <a:latin typeface="微软雅黑" panose="020B0503020204020204" pitchFamily="34" charset="-122"/>
                  <a:ea typeface="微软雅黑" panose="020B0503020204020204" pitchFamily="34" charset="-122"/>
                </a:rPr>
                <a:t>在此处添加文字在此处添加文字在此处添加文字</a:t>
              </a:r>
            </a:p>
          </p:txBody>
        </p:sp>
      </p:grpSp>
    </p:spTree>
    <p:extLst>
      <p:ext uri="{BB962C8B-B14F-4D97-AF65-F5344CB8AC3E}">
        <p14:creationId xmlns:p14="http://schemas.microsoft.com/office/powerpoint/2010/main" val="278090581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28205" y="274603"/>
            <a:ext cx="1486295" cy="1486295"/>
            <a:chOff x="4338040" y="1671041"/>
            <a:chExt cx="3515917" cy="3515917"/>
          </a:xfrm>
        </p:grpSpPr>
        <p:sp>
          <p:nvSpPr>
            <p:cNvPr id="10" name="椭圆 9"/>
            <p:cNvSpPr/>
            <p:nvPr/>
          </p:nvSpPr>
          <p:spPr>
            <a:xfrm>
              <a:off x="4462462" y="1795463"/>
              <a:ext cx="3267075" cy="3267075"/>
            </a:xfrm>
            <a:prstGeom prst="ellipse">
              <a:avLst/>
            </a:prstGeom>
            <a:gradFill flip="none" rotWithShape="1">
              <a:gsLst>
                <a:gs pos="0">
                  <a:schemeClr val="accent2">
                    <a:lumMod val="5000"/>
                    <a:lumOff val="95000"/>
                  </a:schemeClr>
                </a:gs>
                <a:gs pos="100000">
                  <a:schemeClr val="accent2">
                    <a:lumMod val="30000"/>
                    <a:lumOff val="70000"/>
                  </a:schemeClr>
                </a:gs>
              </a:gsLst>
              <a:lin ang="5400000" scaled="1"/>
              <a:tileRect/>
            </a:gradFill>
            <a:ln>
              <a:noFill/>
            </a:ln>
            <a:effectLst>
              <a:glow rad="355600">
                <a:schemeClr val="bg1">
                  <a:alpha val="14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rgbClr val="760D46"/>
                  </a:solidFill>
                </a:rPr>
                <a:t>LOGO</a:t>
              </a:r>
              <a:endParaRPr lang="zh-CN" altLang="en-US" sz="2400" dirty="0">
                <a:solidFill>
                  <a:srgbClr val="760D46"/>
                </a:solidFill>
              </a:endParaRPr>
            </a:p>
          </p:txBody>
        </p:sp>
        <p:sp>
          <p:nvSpPr>
            <p:cNvPr id="11" name="椭圆 10"/>
            <p:cNvSpPr/>
            <p:nvPr/>
          </p:nvSpPr>
          <p:spPr>
            <a:xfrm>
              <a:off x="4338040" y="1671041"/>
              <a:ext cx="3515917" cy="3515917"/>
            </a:xfrm>
            <a:prstGeom prst="ellipse">
              <a:avLst/>
            </a:prstGeom>
            <a:no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1" name="椭圆 20"/>
          <p:cNvSpPr/>
          <p:nvPr/>
        </p:nvSpPr>
        <p:spPr>
          <a:xfrm>
            <a:off x="1942705" y="591089"/>
            <a:ext cx="473285" cy="473285"/>
          </a:xfrm>
          <a:prstGeom prst="ellipse">
            <a:avLst/>
          </a:prstGeom>
          <a:solidFill>
            <a:schemeClr val="bg1">
              <a:alpha val="15000"/>
            </a:schemeClr>
          </a:solidFill>
          <a:ln>
            <a:solidFill>
              <a:schemeClr val="bg1">
                <a:alpha val="28000"/>
              </a:schemeClr>
            </a:solid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1116568" y="2018805"/>
            <a:ext cx="2770712" cy="2770712"/>
            <a:chOff x="9900591" y="1917055"/>
            <a:chExt cx="1675719" cy="1675719"/>
          </a:xfrm>
        </p:grpSpPr>
        <p:sp>
          <p:nvSpPr>
            <p:cNvPr id="30" name="椭圆 29"/>
            <p:cNvSpPr/>
            <p:nvPr/>
          </p:nvSpPr>
          <p:spPr>
            <a:xfrm>
              <a:off x="9900591" y="1917055"/>
              <a:ext cx="1675719" cy="1675719"/>
            </a:xfrm>
            <a:prstGeom prst="ellipse">
              <a:avLst/>
            </a:prstGeom>
            <a:solidFill>
              <a:schemeClr val="bg1">
                <a:alpha val="13000"/>
              </a:schemeClr>
            </a:solidFill>
            <a:ln>
              <a:no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9998457" y="2014921"/>
              <a:ext cx="1479986" cy="1479986"/>
            </a:xfrm>
            <a:prstGeom prst="ellipse">
              <a:avLst/>
            </a:prstGeom>
            <a:solidFill>
              <a:schemeClr val="bg1"/>
            </a:solidFill>
            <a:ln>
              <a:noFill/>
            </a:ln>
            <a:effectLst>
              <a:glow>
                <a:schemeClr val="bg1">
                  <a:alpha val="2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4141486" y="1453391"/>
            <a:ext cx="3901538" cy="3901538"/>
            <a:chOff x="9900591" y="1917055"/>
            <a:chExt cx="1675719" cy="1675719"/>
          </a:xfrm>
        </p:grpSpPr>
        <p:sp>
          <p:nvSpPr>
            <p:cNvPr id="39" name="椭圆 38"/>
            <p:cNvSpPr/>
            <p:nvPr/>
          </p:nvSpPr>
          <p:spPr>
            <a:xfrm>
              <a:off x="9900591" y="1917055"/>
              <a:ext cx="1675719" cy="1675719"/>
            </a:xfrm>
            <a:prstGeom prst="ellipse">
              <a:avLst/>
            </a:prstGeom>
            <a:solidFill>
              <a:schemeClr val="bg1">
                <a:alpha val="13000"/>
              </a:schemeClr>
            </a:solidFill>
            <a:ln>
              <a:no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9998457" y="2014921"/>
              <a:ext cx="1479986" cy="1479986"/>
            </a:xfrm>
            <a:prstGeom prst="ellipse">
              <a:avLst/>
            </a:prstGeom>
            <a:solidFill>
              <a:schemeClr val="bg1"/>
            </a:solidFill>
            <a:ln>
              <a:noFill/>
            </a:ln>
            <a:effectLst>
              <a:glow>
                <a:schemeClr val="bg1">
                  <a:alpha val="2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8328880" y="2018805"/>
            <a:ext cx="2770712" cy="2770712"/>
            <a:chOff x="9900591" y="1917055"/>
            <a:chExt cx="1675719" cy="1675719"/>
          </a:xfrm>
        </p:grpSpPr>
        <p:sp>
          <p:nvSpPr>
            <p:cNvPr id="42" name="椭圆 41"/>
            <p:cNvSpPr/>
            <p:nvPr/>
          </p:nvSpPr>
          <p:spPr>
            <a:xfrm>
              <a:off x="9900591" y="1917055"/>
              <a:ext cx="1675719" cy="1675719"/>
            </a:xfrm>
            <a:prstGeom prst="ellipse">
              <a:avLst/>
            </a:prstGeom>
            <a:solidFill>
              <a:schemeClr val="bg1">
                <a:alpha val="13000"/>
              </a:schemeClr>
            </a:solidFill>
            <a:ln>
              <a:noFill/>
            </a:ln>
            <a:effectLst>
              <a:glow rad="50800">
                <a:schemeClr val="bg1">
                  <a:alpha val="1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9998457" y="2014921"/>
              <a:ext cx="1479986" cy="1479986"/>
            </a:xfrm>
            <a:prstGeom prst="ellipse">
              <a:avLst/>
            </a:prstGeom>
            <a:solidFill>
              <a:schemeClr val="bg1"/>
            </a:solidFill>
            <a:ln>
              <a:noFill/>
            </a:ln>
            <a:effectLst>
              <a:glow>
                <a:schemeClr val="bg1">
                  <a:alpha val="2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TextBox 1"/>
          <p:cNvSpPr txBox="1"/>
          <p:nvPr/>
        </p:nvSpPr>
        <p:spPr>
          <a:xfrm>
            <a:off x="1420465" y="3505760"/>
            <a:ext cx="2162915" cy="549061"/>
          </a:xfrm>
          <a:prstGeom prst="rect">
            <a:avLst/>
          </a:prstGeom>
          <a:noFill/>
        </p:spPr>
        <p:txBody>
          <a:bodyPr wrap="square" rtlCol="0">
            <a:spAutoFit/>
          </a:bodyPr>
          <a:lstStyle/>
          <a:p>
            <a:pPr algn="ctr">
              <a:lnSpc>
                <a:spcPct val="130000"/>
              </a:lnSpc>
              <a:spcBef>
                <a:spcPts val="60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46" name="TextBox 1"/>
          <p:cNvSpPr txBox="1"/>
          <p:nvPr/>
        </p:nvSpPr>
        <p:spPr>
          <a:xfrm>
            <a:off x="8632777" y="3505760"/>
            <a:ext cx="2162915" cy="549061"/>
          </a:xfrm>
          <a:prstGeom prst="rect">
            <a:avLst/>
          </a:prstGeom>
          <a:noFill/>
        </p:spPr>
        <p:txBody>
          <a:bodyPr wrap="square" rtlCol="0">
            <a:spAutoFit/>
          </a:bodyPr>
          <a:lstStyle/>
          <a:p>
            <a:pPr algn="ctr">
              <a:lnSpc>
                <a:spcPct val="130000"/>
              </a:lnSpc>
              <a:spcBef>
                <a:spcPts val="60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7" name="矩形 6"/>
          <p:cNvSpPr/>
          <p:nvPr/>
        </p:nvSpPr>
        <p:spPr>
          <a:xfrm>
            <a:off x="1278384" y="3346020"/>
            <a:ext cx="2447078" cy="45719"/>
          </a:xfrm>
          <a:prstGeom prst="rect">
            <a:avLst/>
          </a:prstGeom>
          <a:gradFill flip="none" rotWithShape="1">
            <a:gsLst>
              <a:gs pos="23000">
                <a:srgbClr val="760D46">
                  <a:alpha val="40000"/>
                </a:srgbClr>
              </a:gs>
              <a:gs pos="0">
                <a:schemeClr val="bg1">
                  <a:alpha val="40000"/>
                </a:schemeClr>
              </a:gs>
              <a:gs pos="80000">
                <a:srgbClr val="760D46">
                  <a:alpha val="40000"/>
                </a:srgbClr>
              </a:gs>
              <a:gs pos="100000">
                <a:schemeClr val="bg1">
                  <a:alpha val="4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1"/>
          <p:cNvSpPr txBox="1"/>
          <p:nvPr/>
        </p:nvSpPr>
        <p:spPr>
          <a:xfrm>
            <a:off x="4778960" y="3484372"/>
            <a:ext cx="2746975" cy="1663212"/>
          </a:xfrm>
          <a:prstGeom prst="rect">
            <a:avLst/>
          </a:prstGeom>
          <a:noFill/>
        </p:spPr>
        <p:txBody>
          <a:bodyPr wrap="square" rtlCol="0">
            <a:spAutoFit/>
          </a:bodyPr>
          <a:lstStyle/>
          <a:p>
            <a:pPr algn="ctr">
              <a:lnSpc>
                <a:spcPct val="130000"/>
              </a:lnSpc>
              <a:spcBef>
                <a:spcPts val="60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在此处添加文字在此处添加文字在此处添加</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在此处添加文字在此处添加文字在此处添加文字</a:t>
            </a:r>
          </a:p>
          <a:p>
            <a:pPr algn="ctr">
              <a:lnSpc>
                <a:spcPct val="130000"/>
              </a:lnSpc>
              <a:spcBef>
                <a:spcPts val="60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在此处添加文字在此处添加文字在此处添加文字</a:t>
            </a:r>
          </a:p>
          <a:p>
            <a:pPr algn="ctr">
              <a:lnSpc>
                <a:spcPct val="130000"/>
              </a:lnSpc>
              <a:spcBef>
                <a:spcPts val="600"/>
              </a:spcBef>
            </a:pP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2" name="矩形 31"/>
          <p:cNvSpPr/>
          <p:nvPr/>
        </p:nvSpPr>
        <p:spPr>
          <a:xfrm>
            <a:off x="4416563" y="3346020"/>
            <a:ext cx="3340604" cy="51837"/>
          </a:xfrm>
          <a:prstGeom prst="rect">
            <a:avLst/>
          </a:prstGeom>
          <a:gradFill flip="none" rotWithShape="1">
            <a:gsLst>
              <a:gs pos="23000">
                <a:srgbClr val="760D46">
                  <a:alpha val="40000"/>
                </a:srgbClr>
              </a:gs>
              <a:gs pos="0">
                <a:schemeClr val="bg1">
                  <a:alpha val="40000"/>
                </a:schemeClr>
              </a:gs>
              <a:gs pos="80000">
                <a:srgbClr val="760D46">
                  <a:alpha val="40000"/>
                </a:srgbClr>
              </a:gs>
              <a:gs pos="100000">
                <a:schemeClr val="bg1">
                  <a:alpha val="4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8490695" y="3346020"/>
            <a:ext cx="2447078" cy="45719"/>
          </a:xfrm>
          <a:prstGeom prst="rect">
            <a:avLst/>
          </a:prstGeom>
          <a:gradFill flip="none" rotWithShape="1">
            <a:gsLst>
              <a:gs pos="23000">
                <a:srgbClr val="760D46">
                  <a:alpha val="40000"/>
                </a:srgbClr>
              </a:gs>
              <a:gs pos="0">
                <a:schemeClr val="bg1">
                  <a:alpha val="40000"/>
                </a:schemeClr>
              </a:gs>
              <a:gs pos="80000">
                <a:srgbClr val="760D46">
                  <a:alpha val="40000"/>
                </a:srgbClr>
              </a:gs>
              <a:gs pos="100000">
                <a:schemeClr val="bg1">
                  <a:alpha val="4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961922" y="2424117"/>
            <a:ext cx="1080000" cy="1080000"/>
            <a:chOff x="1961922" y="2424117"/>
            <a:chExt cx="1080000" cy="1080000"/>
          </a:xfrm>
        </p:grpSpPr>
        <p:sp>
          <p:nvSpPr>
            <p:cNvPr id="36" name="椭圆 35"/>
            <p:cNvSpPr/>
            <p:nvPr/>
          </p:nvSpPr>
          <p:spPr>
            <a:xfrm>
              <a:off x="1961922" y="2424117"/>
              <a:ext cx="1080000" cy="10800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2219367" y="2476372"/>
              <a:ext cx="545571" cy="959213"/>
              <a:chOff x="2650183" y="3969704"/>
              <a:chExt cx="545571" cy="959213"/>
            </a:xfrm>
            <a:solidFill>
              <a:srgbClr val="760D46"/>
            </a:solidFill>
          </p:grpSpPr>
          <p:sp>
            <p:nvSpPr>
              <p:cNvPr id="38" name="减号 37"/>
              <p:cNvSpPr/>
              <p:nvPr/>
            </p:nvSpPr>
            <p:spPr>
              <a:xfrm rot="7897152">
                <a:off x="2452579" y="4277252"/>
                <a:ext cx="959213" cy="344118"/>
              </a:xfrm>
              <a:prstGeom prst="mathMinus">
                <a:avLst/>
              </a:prstGeom>
              <a:grpFill/>
              <a:ln>
                <a:solidFill>
                  <a:srgbClr val="760D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p:cNvGrpSpPr/>
              <p:nvPr/>
            </p:nvGrpSpPr>
            <p:grpSpPr>
              <a:xfrm>
                <a:off x="2650183" y="4069024"/>
                <a:ext cx="545571" cy="734324"/>
                <a:chOff x="2650183" y="4069024"/>
                <a:chExt cx="545571" cy="734324"/>
              </a:xfrm>
              <a:grpFill/>
            </p:grpSpPr>
            <p:sp>
              <p:nvSpPr>
                <p:cNvPr id="50" name="同心圆 49"/>
                <p:cNvSpPr/>
                <p:nvPr/>
              </p:nvSpPr>
              <p:spPr>
                <a:xfrm>
                  <a:off x="2650183" y="4157451"/>
                  <a:ext cx="231514" cy="231514"/>
                </a:xfrm>
                <a:prstGeom prst="donut">
                  <a:avLst/>
                </a:prstGeom>
                <a:grpFill/>
                <a:ln>
                  <a:solidFill>
                    <a:srgbClr val="760D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1" name="同心圆 50"/>
                <p:cNvSpPr/>
                <p:nvPr/>
              </p:nvSpPr>
              <p:spPr>
                <a:xfrm>
                  <a:off x="2956183" y="4571834"/>
                  <a:ext cx="231514" cy="231514"/>
                </a:xfrm>
                <a:prstGeom prst="donut">
                  <a:avLst/>
                </a:prstGeom>
                <a:grpFill/>
                <a:ln>
                  <a:solidFill>
                    <a:srgbClr val="760D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减号 51"/>
                <p:cNvSpPr/>
                <p:nvPr/>
              </p:nvSpPr>
              <p:spPr>
                <a:xfrm>
                  <a:off x="2719367" y="4069024"/>
                  <a:ext cx="476387" cy="237436"/>
                </a:xfrm>
                <a:prstGeom prst="mathMinus">
                  <a:avLst/>
                </a:prstGeom>
                <a:grpFill/>
                <a:ln>
                  <a:solidFill>
                    <a:srgbClr val="760D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53" name="组合 52"/>
          <p:cNvGrpSpPr/>
          <p:nvPr/>
        </p:nvGrpSpPr>
        <p:grpSpPr>
          <a:xfrm>
            <a:off x="9174234" y="2411433"/>
            <a:ext cx="1080000" cy="1080000"/>
            <a:chOff x="10522973" y="2618897"/>
            <a:chExt cx="1080000" cy="1080000"/>
          </a:xfrm>
        </p:grpSpPr>
        <p:sp>
          <p:nvSpPr>
            <p:cNvPr id="54" name="椭圆 53"/>
            <p:cNvSpPr/>
            <p:nvPr/>
          </p:nvSpPr>
          <p:spPr>
            <a:xfrm>
              <a:off x="10522973" y="2618897"/>
              <a:ext cx="1080000" cy="10800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p:cNvGrpSpPr/>
            <p:nvPr/>
          </p:nvGrpSpPr>
          <p:grpSpPr>
            <a:xfrm>
              <a:off x="10695014" y="2890855"/>
              <a:ext cx="735919" cy="536085"/>
              <a:chOff x="10568246" y="2863123"/>
              <a:chExt cx="735919" cy="536085"/>
            </a:xfrm>
          </p:grpSpPr>
          <p:sp>
            <p:nvSpPr>
              <p:cNvPr id="56" name="圆角矩形标注 55"/>
              <p:cNvSpPr/>
              <p:nvPr/>
            </p:nvSpPr>
            <p:spPr>
              <a:xfrm>
                <a:off x="10901363" y="3141913"/>
                <a:ext cx="402802" cy="257295"/>
              </a:xfrm>
              <a:prstGeom prst="wedgeRoundRectCallout">
                <a:avLst>
                  <a:gd name="adj1" fmla="val -20242"/>
                  <a:gd name="adj2" fmla="val 77077"/>
                  <a:gd name="adj3" fmla="val 16667"/>
                </a:avLst>
              </a:prstGeom>
              <a:solidFill>
                <a:schemeClr val="bg1"/>
              </a:solidFill>
              <a:ln>
                <a:solidFill>
                  <a:srgbClr val="760D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矩形标注 56"/>
              <p:cNvSpPr/>
              <p:nvPr/>
            </p:nvSpPr>
            <p:spPr>
              <a:xfrm>
                <a:off x="10568246" y="2863123"/>
                <a:ext cx="524449" cy="424633"/>
              </a:xfrm>
              <a:prstGeom prst="wedgeRoundRectCallout">
                <a:avLst>
                  <a:gd name="adj1" fmla="val -21920"/>
                  <a:gd name="adj2" fmla="val 67822"/>
                  <a:gd name="adj3" fmla="val 16667"/>
                </a:avLst>
              </a:prstGeom>
              <a:solidFill>
                <a:srgbClr val="760D46"/>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3" name="组合 12"/>
          <p:cNvGrpSpPr/>
          <p:nvPr/>
        </p:nvGrpSpPr>
        <p:grpSpPr>
          <a:xfrm>
            <a:off x="5319851" y="1960605"/>
            <a:ext cx="1534027" cy="1534027"/>
            <a:chOff x="5556000" y="2350855"/>
            <a:chExt cx="1080000" cy="1080000"/>
          </a:xfrm>
        </p:grpSpPr>
        <p:sp>
          <p:nvSpPr>
            <p:cNvPr id="59" name="椭圆 58"/>
            <p:cNvSpPr/>
            <p:nvPr/>
          </p:nvSpPr>
          <p:spPr>
            <a:xfrm>
              <a:off x="5556000" y="2350855"/>
              <a:ext cx="1080000" cy="10800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空心弧 59"/>
            <p:cNvSpPr/>
            <p:nvPr/>
          </p:nvSpPr>
          <p:spPr>
            <a:xfrm rot="5400000">
              <a:off x="6179069" y="2851688"/>
              <a:ext cx="199491" cy="199491"/>
            </a:xfrm>
            <a:prstGeom prst="blockArc">
              <a:avLst>
                <a:gd name="adj1" fmla="val 10800000"/>
                <a:gd name="adj2" fmla="val 21582674"/>
                <a:gd name="adj3" fmla="val 11298"/>
              </a:avLst>
            </a:prstGeom>
            <a:solidFill>
              <a:srgbClr val="760D46"/>
            </a:solidFill>
            <a:ln>
              <a:solidFill>
                <a:srgbClr val="760D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61" name="直接连接符 60"/>
            <p:cNvCxnSpPr/>
            <p:nvPr/>
          </p:nvCxnSpPr>
          <p:spPr>
            <a:xfrm>
              <a:off x="5789216" y="3157782"/>
              <a:ext cx="589434" cy="0"/>
            </a:xfrm>
            <a:prstGeom prst="line">
              <a:avLst/>
            </a:prstGeom>
            <a:ln w="19050" cap="rnd">
              <a:solidFill>
                <a:srgbClr val="760D46"/>
              </a:solidFill>
              <a:round/>
            </a:ln>
          </p:spPr>
          <p:style>
            <a:lnRef idx="1">
              <a:schemeClr val="accent1"/>
            </a:lnRef>
            <a:fillRef idx="0">
              <a:schemeClr val="accent1"/>
            </a:fillRef>
            <a:effectRef idx="0">
              <a:schemeClr val="accent1"/>
            </a:effectRef>
            <a:fontRef idx="minor">
              <a:schemeClr val="tx1"/>
            </a:fontRef>
          </p:style>
        </p:cxnSp>
        <p:grpSp>
          <p:nvGrpSpPr>
            <p:cNvPr id="62" name="组合 61"/>
            <p:cNvGrpSpPr/>
            <p:nvPr/>
          </p:nvGrpSpPr>
          <p:grpSpPr>
            <a:xfrm>
              <a:off x="5862376" y="2824777"/>
              <a:ext cx="412347" cy="281429"/>
              <a:chOff x="5428557" y="4250269"/>
              <a:chExt cx="412347" cy="396883"/>
            </a:xfrm>
            <a:solidFill>
              <a:srgbClr val="760D46"/>
            </a:solidFill>
          </p:grpSpPr>
          <p:sp>
            <p:nvSpPr>
              <p:cNvPr id="66" name="圆角矩形 65"/>
              <p:cNvSpPr/>
              <p:nvPr/>
            </p:nvSpPr>
            <p:spPr>
              <a:xfrm>
                <a:off x="5428558" y="4256140"/>
                <a:ext cx="412346" cy="391012"/>
              </a:xfrm>
              <a:prstGeom prst="roundRect">
                <a:avLst/>
              </a:prstGeom>
              <a:grpFill/>
              <a:ln>
                <a:solidFill>
                  <a:srgbClr val="760D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5428557" y="4250269"/>
                <a:ext cx="412347" cy="106053"/>
              </a:xfrm>
              <a:prstGeom prst="rect">
                <a:avLst/>
              </a:prstGeom>
              <a:grpFill/>
              <a:ln>
                <a:solidFill>
                  <a:srgbClr val="760D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组合 62"/>
            <p:cNvGrpSpPr/>
            <p:nvPr/>
          </p:nvGrpSpPr>
          <p:grpSpPr>
            <a:xfrm>
              <a:off x="5990160" y="2495631"/>
              <a:ext cx="144476" cy="298450"/>
              <a:chOff x="5515066" y="4027052"/>
              <a:chExt cx="144476" cy="298450"/>
            </a:xfrm>
            <a:solidFill>
              <a:srgbClr val="760D46"/>
            </a:solidFill>
          </p:grpSpPr>
          <p:sp>
            <p:nvSpPr>
              <p:cNvPr id="64" name="任意多边形 63"/>
              <p:cNvSpPr/>
              <p:nvPr/>
            </p:nvSpPr>
            <p:spPr>
              <a:xfrm>
                <a:off x="5515066" y="4027052"/>
                <a:ext cx="54473" cy="298450"/>
              </a:xfrm>
              <a:custGeom>
                <a:avLst/>
                <a:gdLst>
                  <a:gd name="connsiteX0" fmla="*/ 22229 w 54473"/>
                  <a:gd name="connsiteY0" fmla="*/ 0 h 298450"/>
                  <a:gd name="connsiteX1" fmla="*/ 53979 w 54473"/>
                  <a:gd name="connsiteY1" fmla="*/ 85725 h 298450"/>
                  <a:gd name="connsiteX2" fmla="*/ 4 w 54473"/>
                  <a:gd name="connsiteY2" fmla="*/ 196850 h 298450"/>
                  <a:gd name="connsiteX3" fmla="*/ 50804 w 54473"/>
                  <a:gd name="connsiteY3" fmla="*/ 298450 h 298450"/>
                  <a:gd name="connsiteX4" fmla="*/ 50804 w 54473"/>
                  <a:gd name="connsiteY4" fmla="*/ 298450 h 298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73" h="298450">
                    <a:moveTo>
                      <a:pt x="22229" y="0"/>
                    </a:moveTo>
                    <a:cubicBezTo>
                      <a:pt x="39956" y="26458"/>
                      <a:pt x="57683" y="52917"/>
                      <a:pt x="53979" y="85725"/>
                    </a:cubicBezTo>
                    <a:cubicBezTo>
                      <a:pt x="50275" y="118533"/>
                      <a:pt x="533" y="161396"/>
                      <a:pt x="4" y="196850"/>
                    </a:cubicBezTo>
                    <a:cubicBezTo>
                      <a:pt x="-525" y="232304"/>
                      <a:pt x="50804" y="298450"/>
                      <a:pt x="50804" y="298450"/>
                    </a:cubicBezTo>
                    <a:lnTo>
                      <a:pt x="50804" y="298450"/>
                    </a:lnTo>
                  </a:path>
                </a:pathLst>
              </a:custGeom>
              <a:grpFill/>
              <a:ln>
                <a:solidFill>
                  <a:srgbClr val="760D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a:off x="5613823" y="4080303"/>
                <a:ext cx="45719" cy="214619"/>
              </a:xfrm>
              <a:custGeom>
                <a:avLst/>
                <a:gdLst>
                  <a:gd name="connsiteX0" fmla="*/ 22229 w 54473"/>
                  <a:gd name="connsiteY0" fmla="*/ 0 h 298450"/>
                  <a:gd name="connsiteX1" fmla="*/ 53979 w 54473"/>
                  <a:gd name="connsiteY1" fmla="*/ 85725 h 298450"/>
                  <a:gd name="connsiteX2" fmla="*/ 4 w 54473"/>
                  <a:gd name="connsiteY2" fmla="*/ 196850 h 298450"/>
                  <a:gd name="connsiteX3" fmla="*/ 50804 w 54473"/>
                  <a:gd name="connsiteY3" fmla="*/ 298450 h 298450"/>
                  <a:gd name="connsiteX4" fmla="*/ 50804 w 54473"/>
                  <a:gd name="connsiteY4" fmla="*/ 298450 h 298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73" h="298450">
                    <a:moveTo>
                      <a:pt x="22229" y="0"/>
                    </a:moveTo>
                    <a:cubicBezTo>
                      <a:pt x="39956" y="26458"/>
                      <a:pt x="57683" y="52917"/>
                      <a:pt x="53979" y="85725"/>
                    </a:cubicBezTo>
                    <a:cubicBezTo>
                      <a:pt x="50275" y="118533"/>
                      <a:pt x="533" y="161396"/>
                      <a:pt x="4" y="196850"/>
                    </a:cubicBezTo>
                    <a:cubicBezTo>
                      <a:pt x="-525" y="232304"/>
                      <a:pt x="50804" y="298450"/>
                      <a:pt x="50804" y="298450"/>
                    </a:cubicBezTo>
                    <a:lnTo>
                      <a:pt x="50804" y="298450"/>
                    </a:lnTo>
                  </a:path>
                </a:pathLst>
              </a:custGeom>
              <a:grpFill/>
              <a:ln>
                <a:solidFill>
                  <a:srgbClr val="760D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4065495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265"/>
          <p:cNvSpPr>
            <a:spLocks noChangeArrowheads="1"/>
          </p:cNvSpPr>
          <p:nvPr/>
        </p:nvSpPr>
        <p:spPr bwMode="auto">
          <a:xfrm>
            <a:off x="4494212" y="2070100"/>
            <a:ext cx="1304925" cy="1604962"/>
          </a:xfrm>
          <a:custGeom>
            <a:avLst/>
            <a:gdLst>
              <a:gd name="T0" fmla="*/ 706834 w 312"/>
              <a:gd name="T1" fmla="*/ 804565 h 385"/>
              <a:gd name="T2" fmla="*/ 1304925 w 312"/>
              <a:gd name="T3" fmla="*/ 1604962 h 385"/>
              <a:gd name="T4" fmla="*/ 242582 w 312"/>
              <a:gd name="T5" fmla="*/ 1183920 h 385"/>
              <a:gd name="T6" fmla="*/ 12547 w 312"/>
              <a:gd name="T7" fmla="*/ 904615 h 385"/>
              <a:gd name="T8" fmla="*/ 4182 w 312"/>
              <a:gd name="T9" fmla="*/ 804565 h 385"/>
              <a:gd name="T10" fmla="*/ 12547 w 312"/>
              <a:gd name="T11" fmla="*/ 700347 h 385"/>
              <a:gd name="T12" fmla="*/ 242582 w 312"/>
              <a:gd name="T13" fmla="*/ 425211 h 385"/>
              <a:gd name="T14" fmla="*/ 1304925 w 312"/>
              <a:gd name="T15" fmla="*/ 0 h 385"/>
              <a:gd name="T16" fmla="*/ 706834 w 312"/>
              <a:gd name="T17" fmla="*/ 804565 h 3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2"/>
              <a:gd name="T28" fmla="*/ 0 h 385"/>
              <a:gd name="T29" fmla="*/ 312 w 312"/>
              <a:gd name="T30" fmla="*/ 385 h 3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2" h="385">
                <a:moveTo>
                  <a:pt x="169" y="193"/>
                </a:moveTo>
                <a:cubicBezTo>
                  <a:pt x="170" y="265"/>
                  <a:pt x="254" y="358"/>
                  <a:pt x="312" y="385"/>
                </a:cubicBezTo>
                <a:cubicBezTo>
                  <a:pt x="304" y="385"/>
                  <a:pt x="104" y="302"/>
                  <a:pt x="58" y="284"/>
                </a:cubicBezTo>
                <a:cubicBezTo>
                  <a:pt x="28" y="272"/>
                  <a:pt x="9" y="246"/>
                  <a:pt x="3" y="217"/>
                </a:cubicBezTo>
                <a:cubicBezTo>
                  <a:pt x="0" y="209"/>
                  <a:pt x="1" y="202"/>
                  <a:pt x="1" y="193"/>
                </a:cubicBezTo>
                <a:cubicBezTo>
                  <a:pt x="1" y="184"/>
                  <a:pt x="0" y="176"/>
                  <a:pt x="3" y="168"/>
                </a:cubicBezTo>
                <a:cubicBezTo>
                  <a:pt x="9" y="139"/>
                  <a:pt x="28" y="113"/>
                  <a:pt x="58" y="102"/>
                </a:cubicBezTo>
                <a:cubicBezTo>
                  <a:pt x="104" y="83"/>
                  <a:pt x="304" y="0"/>
                  <a:pt x="312" y="0"/>
                </a:cubicBezTo>
                <a:cubicBezTo>
                  <a:pt x="254" y="27"/>
                  <a:pt x="170" y="116"/>
                  <a:pt x="169" y="193"/>
                </a:cubicBezTo>
                <a:close/>
              </a:path>
            </a:pathLst>
          </a:custGeom>
          <a:solidFill>
            <a:srgbClr val="FEFEFE">
              <a:alpha val="3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0" name="Freeform 263"/>
          <p:cNvSpPr>
            <a:spLocks noChangeArrowheads="1"/>
          </p:cNvSpPr>
          <p:nvPr/>
        </p:nvSpPr>
        <p:spPr bwMode="auto">
          <a:xfrm>
            <a:off x="6165850" y="3125787"/>
            <a:ext cx="1300162" cy="1606550"/>
          </a:xfrm>
          <a:custGeom>
            <a:avLst/>
            <a:gdLst>
              <a:gd name="T0" fmla="*/ 597824 w 311"/>
              <a:gd name="T1" fmla="*/ 801189 h 385"/>
              <a:gd name="T2" fmla="*/ 0 w 311"/>
              <a:gd name="T3" fmla="*/ 0 h 385"/>
              <a:gd name="T4" fmla="*/ 1061869 w 311"/>
              <a:gd name="T5" fmla="*/ 421459 h 385"/>
              <a:gd name="T6" fmla="*/ 1291801 w 311"/>
              <a:gd name="T7" fmla="*/ 701040 h 385"/>
              <a:gd name="T8" fmla="*/ 1300162 w 311"/>
              <a:gd name="T9" fmla="*/ 801189 h 385"/>
              <a:gd name="T10" fmla="*/ 1291801 w 311"/>
              <a:gd name="T11" fmla="*/ 905510 h 385"/>
              <a:gd name="T12" fmla="*/ 1061869 w 311"/>
              <a:gd name="T13" fmla="*/ 1180919 h 385"/>
              <a:gd name="T14" fmla="*/ 0 w 311"/>
              <a:gd name="T15" fmla="*/ 1606550 h 385"/>
              <a:gd name="T16" fmla="*/ 597824 w 311"/>
              <a:gd name="T17" fmla="*/ 801189 h 3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1"/>
              <a:gd name="T28" fmla="*/ 0 h 385"/>
              <a:gd name="T29" fmla="*/ 311 w 311"/>
              <a:gd name="T30" fmla="*/ 385 h 3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1" h="385">
                <a:moveTo>
                  <a:pt x="143" y="192"/>
                </a:moveTo>
                <a:cubicBezTo>
                  <a:pt x="142" y="120"/>
                  <a:pt x="58" y="27"/>
                  <a:pt x="0" y="0"/>
                </a:cubicBezTo>
                <a:cubicBezTo>
                  <a:pt x="7" y="0"/>
                  <a:pt x="208" y="83"/>
                  <a:pt x="254" y="101"/>
                </a:cubicBezTo>
                <a:cubicBezTo>
                  <a:pt x="283" y="113"/>
                  <a:pt x="303" y="139"/>
                  <a:pt x="309" y="168"/>
                </a:cubicBezTo>
                <a:cubicBezTo>
                  <a:pt x="311" y="175"/>
                  <a:pt x="311" y="183"/>
                  <a:pt x="311" y="192"/>
                </a:cubicBezTo>
                <a:cubicBezTo>
                  <a:pt x="311" y="201"/>
                  <a:pt x="311" y="209"/>
                  <a:pt x="309" y="217"/>
                </a:cubicBezTo>
                <a:cubicBezTo>
                  <a:pt x="303" y="246"/>
                  <a:pt x="283" y="271"/>
                  <a:pt x="254" y="283"/>
                </a:cubicBezTo>
                <a:cubicBezTo>
                  <a:pt x="208" y="302"/>
                  <a:pt x="7" y="385"/>
                  <a:pt x="0" y="385"/>
                </a:cubicBezTo>
                <a:cubicBezTo>
                  <a:pt x="58" y="358"/>
                  <a:pt x="142" y="269"/>
                  <a:pt x="143" y="192"/>
                </a:cubicBezTo>
                <a:close/>
              </a:path>
            </a:pathLst>
          </a:custGeom>
          <a:solidFill>
            <a:srgbClr val="FEFEFE">
              <a:alpha val="3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1" name="Freeform 266"/>
          <p:cNvSpPr>
            <a:spLocks noChangeArrowheads="1"/>
          </p:cNvSpPr>
          <p:nvPr/>
        </p:nvSpPr>
        <p:spPr bwMode="auto">
          <a:xfrm>
            <a:off x="4494212" y="4176712"/>
            <a:ext cx="1304925" cy="1609725"/>
          </a:xfrm>
          <a:custGeom>
            <a:avLst/>
            <a:gdLst>
              <a:gd name="T0" fmla="*/ 706834 w 312"/>
              <a:gd name="T1" fmla="*/ 804863 h 386"/>
              <a:gd name="T2" fmla="*/ 1304925 w 312"/>
              <a:gd name="T3" fmla="*/ 1609725 h 386"/>
              <a:gd name="T4" fmla="*/ 242582 w 312"/>
              <a:gd name="T5" fmla="*/ 1184357 h 386"/>
              <a:gd name="T6" fmla="*/ 12547 w 312"/>
              <a:gd name="T7" fmla="*/ 904949 h 386"/>
              <a:gd name="T8" fmla="*/ 4182 w 312"/>
              <a:gd name="T9" fmla="*/ 804863 h 386"/>
              <a:gd name="T10" fmla="*/ 12547 w 312"/>
              <a:gd name="T11" fmla="*/ 704776 h 386"/>
              <a:gd name="T12" fmla="*/ 242582 w 312"/>
              <a:gd name="T13" fmla="*/ 425368 h 386"/>
              <a:gd name="T14" fmla="*/ 1304925 w 312"/>
              <a:gd name="T15" fmla="*/ 4170 h 386"/>
              <a:gd name="T16" fmla="*/ 706834 w 312"/>
              <a:gd name="T17" fmla="*/ 804863 h 3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2"/>
              <a:gd name="T28" fmla="*/ 0 h 386"/>
              <a:gd name="T29" fmla="*/ 312 w 312"/>
              <a:gd name="T30" fmla="*/ 386 h 3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2" h="386">
                <a:moveTo>
                  <a:pt x="169" y="193"/>
                </a:moveTo>
                <a:cubicBezTo>
                  <a:pt x="170" y="266"/>
                  <a:pt x="254" y="358"/>
                  <a:pt x="312" y="386"/>
                </a:cubicBezTo>
                <a:cubicBezTo>
                  <a:pt x="304" y="386"/>
                  <a:pt x="104" y="303"/>
                  <a:pt x="58" y="284"/>
                </a:cubicBezTo>
                <a:cubicBezTo>
                  <a:pt x="28" y="272"/>
                  <a:pt x="9" y="246"/>
                  <a:pt x="3" y="217"/>
                </a:cubicBezTo>
                <a:cubicBezTo>
                  <a:pt x="0" y="210"/>
                  <a:pt x="1" y="203"/>
                  <a:pt x="1" y="193"/>
                </a:cubicBezTo>
                <a:cubicBezTo>
                  <a:pt x="1" y="185"/>
                  <a:pt x="0" y="176"/>
                  <a:pt x="3" y="169"/>
                </a:cubicBezTo>
                <a:cubicBezTo>
                  <a:pt x="9" y="140"/>
                  <a:pt x="28" y="114"/>
                  <a:pt x="58" y="102"/>
                </a:cubicBezTo>
                <a:cubicBezTo>
                  <a:pt x="104" y="83"/>
                  <a:pt x="304" y="0"/>
                  <a:pt x="312" y="1"/>
                </a:cubicBezTo>
                <a:cubicBezTo>
                  <a:pt x="254" y="28"/>
                  <a:pt x="170" y="117"/>
                  <a:pt x="169" y="193"/>
                </a:cubicBezTo>
                <a:close/>
              </a:path>
            </a:pathLst>
          </a:custGeom>
          <a:solidFill>
            <a:srgbClr val="FEFEFE">
              <a:alpha val="3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 name="Freeform 267"/>
          <p:cNvSpPr>
            <a:spLocks noChangeArrowheads="1"/>
          </p:cNvSpPr>
          <p:nvPr/>
        </p:nvSpPr>
        <p:spPr bwMode="auto">
          <a:xfrm>
            <a:off x="6165850" y="1014412"/>
            <a:ext cx="1300162" cy="1611313"/>
          </a:xfrm>
          <a:custGeom>
            <a:avLst/>
            <a:gdLst>
              <a:gd name="T0" fmla="*/ 597824 w 311"/>
              <a:gd name="T1" fmla="*/ 805656 h 386"/>
              <a:gd name="T2" fmla="*/ 0 w 311"/>
              <a:gd name="T3" fmla="*/ 0 h 386"/>
              <a:gd name="T4" fmla="*/ 1061869 w 311"/>
              <a:gd name="T5" fmla="*/ 425787 h 386"/>
              <a:gd name="T6" fmla="*/ 1291801 w 311"/>
              <a:gd name="T7" fmla="*/ 705471 h 386"/>
              <a:gd name="T8" fmla="*/ 1300162 w 311"/>
              <a:gd name="T9" fmla="*/ 805656 h 386"/>
              <a:gd name="T10" fmla="*/ 1291801 w 311"/>
              <a:gd name="T11" fmla="*/ 905842 h 386"/>
              <a:gd name="T12" fmla="*/ 1061869 w 311"/>
              <a:gd name="T13" fmla="*/ 1185526 h 386"/>
              <a:gd name="T14" fmla="*/ 0 w 311"/>
              <a:gd name="T15" fmla="*/ 1607139 h 386"/>
              <a:gd name="T16" fmla="*/ 597824 w 311"/>
              <a:gd name="T17" fmla="*/ 805656 h 3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1"/>
              <a:gd name="T28" fmla="*/ 0 h 386"/>
              <a:gd name="T29" fmla="*/ 311 w 311"/>
              <a:gd name="T30" fmla="*/ 386 h 3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1" h="386">
                <a:moveTo>
                  <a:pt x="143" y="193"/>
                </a:moveTo>
                <a:cubicBezTo>
                  <a:pt x="142" y="120"/>
                  <a:pt x="58" y="28"/>
                  <a:pt x="0" y="0"/>
                </a:cubicBezTo>
                <a:cubicBezTo>
                  <a:pt x="7" y="0"/>
                  <a:pt x="208" y="83"/>
                  <a:pt x="254" y="102"/>
                </a:cubicBezTo>
                <a:cubicBezTo>
                  <a:pt x="283" y="114"/>
                  <a:pt x="303" y="140"/>
                  <a:pt x="309" y="169"/>
                </a:cubicBezTo>
                <a:cubicBezTo>
                  <a:pt x="311" y="176"/>
                  <a:pt x="311" y="183"/>
                  <a:pt x="311" y="193"/>
                </a:cubicBezTo>
                <a:cubicBezTo>
                  <a:pt x="311" y="201"/>
                  <a:pt x="311" y="210"/>
                  <a:pt x="309" y="217"/>
                </a:cubicBezTo>
                <a:cubicBezTo>
                  <a:pt x="303" y="246"/>
                  <a:pt x="283" y="272"/>
                  <a:pt x="254" y="284"/>
                </a:cubicBezTo>
                <a:cubicBezTo>
                  <a:pt x="208" y="303"/>
                  <a:pt x="7" y="386"/>
                  <a:pt x="0" y="385"/>
                </a:cubicBezTo>
                <a:cubicBezTo>
                  <a:pt x="58" y="358"/>
                  <a:pt x="142" y="269"/>
                  <a:pt x="143" y="193"/>
                </a:cubicBezTo>
                <a:close/>
              </a:path>
            </a:pathLst>
          </a:custGeom>
          <a:solidFill>
            <a:srgbClr val="FEFEFE">
              <a:alpha val="3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 name="任意多边形 8"/>
          <p:cNvSpPr>
            <a:spLocks noChangeArrowheads="1"/>
          </p:cNvSpPr>
          <p:nvPr/>
        </p:nvSpPr>
        <p:spPr bwMode="auto">
          <a:xfrm>
            <a:off x="1460500" y="2551112"/>
            <a:ext cx="3152775" cy="0"/>
          </a:xfrm>
          <a:custGeom>
            <a:avLst/>
            <a:gdLst>
              <a:gd name="T0" fmla="*/ 3152775 w 3152775"/>
              <a:gd name="T1" fmla="*/ 0 h 635"/>
              <a:gd name="T2" fmla="*/ 0 w 3152775"/>
              <a:gd name="T3" fmla="*/ 0 h 635"/>
              <a:gd name="T4" fmla="*/ 0 60000 65536"/>
              <a:gd name="T5" fmla="*/ 0 60000 65536"/>
              <a:gd name="T6" fmla="*/ 0 w 3152775"/>
              <a:gd name="T7" fmla="*/ 0 h 635"/>
              <a:gd name="T8" fmla="*/ 3152775 w 3152775"/>
              <a:gd name="T9" fmla="*/ 0 h 635"/>
            </a:gdLst>
            <a:ahLst/>
            <a:cxnLst>
              <a:cxn ang="T4">
                <a:pos x="T0" y="T1"/>
              </a:cxn>
              <a:cxn ang="T5">
                <a:pos x="T2" y="T3"/>
              </a:cxn>
            </a:cxnLst>
            <a:rect l="T6" t="T7" r="T8" b="T9"/>
            <a:pathLst>
              <a:path w="3152775" h="635">
                <a:moveTo>
                  <a:pt x="3152775" y="0"/>
                </a:moveTo>
                <a:lnTo>
                  <a:pt x="0" y="0"/>
                </a:lnTo>
              </a:path>
            </a:pathLst>
          </a:custGeom>
          <a:noFill/>
          <a:ln w="12700" cap="flat" cmpd="sng">
            <a:solidFill>
              <a:srgbClr val="FEFEFE"/>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4" name="椭圆 9"/>
          <p:cNvSpPr>
            <a:spLocks noChangeAspect="1" noChangeArrowheads="1"/>
          </p:cNvSpPr>
          <p:nvPr/>
        </p:nvSpPr>
        <p:spPr bwMode="auto">
          <a:xfrm>
            <a:off x="1293812" y="2443162"/>
            <a:ext cx="215900" cy="215900"/>
          </a:xfrm>
          <a:prstGeom prst="ellipse">
            <a:avLst/>
          </a:prstGeom>
          <a:solidFill>
            <a:srgbClr val="FEFEF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 name="任意多边形 10"/>
          <p:cNvSpPr>
            <a:spLocks noChangeArrowheads="1"/>
          </p:cNvSpPr>
          <p:nvPr/>
        </p:nvSpPr>
        <p:spPr bwMode="auto">
          <a:xfrm>
            <a:off x="1444625" y="4902200"/>
            <a:ext cx="3152775" cy="0"/>
          </a:xfrm>
          <a:custGeom>
            <a:avLst/>
            <a:gdLst>
              <a:gd name="T0" fmla="*/ 3152775 w 3152775"/>
              <a:gd name="T1" fmla="*/ 0 h 635"/>
              <a:gd name="T2" fmla="*/ 0 w 3152775"/>
              <a:gd name="T3" fmla="*/ 0 h 635"/>
              <a:gd name="T4" fmla="*/ 0 60000 65536"/>
              <a:gd name="T5" fmla="*/ 0 60000 65536"/>
              <a:gd name="T6" fmla="*/ 0 w 3152775"/>
              <a:gd name="T7" fmla="*/ 0 h 635"/>
              <a:gd name="T8" fmla="*/ 3152775 w 3152775"/>
              <a:gd name="T9" fmla="*/ 0 h 635"/>
            </a:gdLst>
            <a:ahLst/>
            <a:cxnLst>
              <a:cxn ang="T4">
                <a:pos x="T0" y="T1"/>
              </a:cxn>
              <a:cxn ang="T5">
                <a:pos x="T2" y="T3"/>
              </a:cxn>
            </a:cxnLst>
            <a:rect l="T6" t="T7" r="T8" b="T9"/>
            <a:pathLst>
              <a:path w="3152775" h="635">
                <a:moveTo>
                  <a:pt x="3152775" y="0"/>
                </a:moveTo>
                <a:lnTo>
                  <a:pt x="0" y="0"/>
                </a:lnTo>
              </a:path>
            </a:pathLst>
          </a:custGeom>
          <a:noFill/>
          <a:ln w="12700" cap="flat" cmpd="sng">
            <a:solidFill>
              <a:srgbClr val="FEFEFE"/>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6" name="椭圆 11"/>
          <p:cNvSpPr>
            <a:spLocks noChangeAspect="1" noChangeArrowheads="1"/>
          </p:cNvSpPr>
          <p:nvPr/>
        </p:nvSpPr>
        <p:spPr bwMode="auto">
          <a:xfrm>
            <a:off x="1293812" y="4792662"/>
            <a:ext cx="215900" cy="215900"/>
          </a:xfrm>
          <a:prstGeom prst="ellipse">
            <a:avLst/>
          </a:prstGeom>
          <a:solidFill>
            <a:srgbClr val="FEFEF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 name="椭圆 12"/>
          <p:cNvSpPr>
            <a:spLocks noChangeAspect="1" noChangeArrowheads="1"/>
          </p:cNvSpPr>
          <p:nvPr/>
        </p:nvSpPr>
        <p:spPr bwMode="auto">
          <a:xfrm>
            <a:off x="10556875" y="1543050"/>
            <a:ext cx="215900" cy="215900"/>
          </a:xfrm>
          <a:prstGeom prst="ellipse">
            <a:avLst/>
          </a:prstGeom>
          <a:solidFill>
            <a:srgbClr val="FEFEF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8" name="任意多边形 13"/>
          <p:cNvSpPr>
            <a:spLocks noChangeArrowheads="1"/>
          </p:cNvSpPr>
          <p:nvPr/>
        </p:nvSpPr>
        <p:spPr bwMode="auto">
          <a:xfrm>
            <a:off x="7416800" y="3721100"/>
            <a:ext cx="3152775" cy="0"/>
          </a:xfrm>
          <a:custGeom>
            <a:avLst/>
            <a:gdLst>
              <a:gd name="T0" fmla="*/ 3152775 w 3152775"/>
              <a:gd name="T1" fmla="*/ 0 h 635"/>
              <a:gd name="T2" fmla="*/ 0 w 3152775"/>
              <a:gd name="T3" fmla="*/ 0 h 635"/>
              <a:gd name="T4" fmla="*/ 0 60000 65536"/>
              <a:gd name="T5" fmla="*/ 0 60000 65536"/>
              <a:gd name="T6" fmla="*/ 0 w 3152775"/>
              <a:gd name="T7" fmla="*/ 0 h 635"/>
              <a:gd name="T8" fmla="*/ 3152775 w 3152775"/>
              <a:gd name="T9" fmla="*/ 0 h 635"/>
            </a:gdLst>
            <a:ahLst/>
            <a:cxnLst>
              <a:cxn ang="T4">
                <a:pos x="T0" y="T1"/>
              </a:cxn>
              <a:cxn ang="T5">
                <a:pos x="T2" y="T3"/>
              </a:cxn>
            </a:cxnLst>
            <a:rect l="T6" t="T7" r="T8" b="T9"/>
            <a:pathLst>
              <a:path w="3152775" h="635">
                <a:moveTo>
                  <a:pt x="3152775" y="0"/>
                </a:moveTo>
                <a:lnTo>
                  <a:pt x="0" y="0"/>
                </a:lnTo>
              </a:path>
            </a:pathLst>
          </a:custGeom>
          <a:noFill/>
          <a:ln w="12700" cap="flat" cmpd="sng">
            <a:solidFill>
              <a:srgbClr val="FEFEFE"/>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9" name="椭圆 14"/>
          <p:cNvSpPr>
            <a:spLocks noChangeAspect="1" noChangeArrowheads="1"/>
          </p:cNvSpPr>
          <p:nvPr/>
        </p:nvSpPr>
        <p:spPr bwMode="auto">
          <a:xfrm>
            <a:off x="10523537" y="3624262"/>
            <a:ext cx="215900" cy="215900"/>
          </a:xfrm>
          <a:prstGeom prst="ellipse">
            <a:avLst/>
          </a:prstGeom>
          <a:solidFill>
            <a:srgbClr val="FEFEF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 name="任意多边形 47"/>
          <p:cNvSpPr>
            <a:spLocks noChangeArrowheads="1"/>
          </p:cNvSpPr>
          <p:nvPr/>
        </p:nvSpPr>
        <p:spPr bwMode="auto">
          <a:xfrm>
            <a:off x="5668962" y="998537"/>
            <a:ext cx="955675" cy="587375"/>
          </a:xfrm>
          <a:custGeom>
            <a:avLst/>
            <a:gdLst>
              <a:gd name="T0" fmla="*/ 367229 w 956472"/>
              <a:gd name="T1" fmla="*/ 413 h 588502"/>
              <a:gd name="T2" fmla="*/ 497908 w 956472"/>
              <a:gd name="T3" fmla="*/ 15897 h 588502"/>
              <a:gd name="T4" fmla="*/ 507694 w 956472"/>
              <a:gd name="T5" fmla="*/ 19740 h 588502"/>
              <a:gd name="T6" fmla="*/ 497218 w 956472"/>
              <a:gd name="T7" fmla="*/ 16947 h 588502"/>
              <a:gd name="T8" fmla="*/ 885296 w 956472"/>
              <a:gd name="T9" fmla="*/ 348452 h 588502"/>
              <a:gd name="T10" fmla="*/ 955675 w 956472"/>
              <a:gd name="T11" fmla="*/ 446575 h 588502"/>
              <a:gd name="T12" fmla="*/ 946671 w 956472"/>
              <a:gd name="T13" fmla="*/ 449128 h 588502"/>
              <a:gd name="T14" fmla="*/ 184904 w 956472"/>
              <a:gd name="T15" fmla="*/ 578032 h 588502"/>
              <a:gd name="T16" fmla="*/ 22141 w 956472"/>
              <a:gd name="T17" fmla="*/ 186620 h 588502"/>
              <a:gd name="T18" fmla="*/ 367229 w 956472"/>
              <a:gd name="T19" fmla="*/ 413 h 5885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56472"/>
              <a:gd name="T31" fmla="*/ 0 h 588502"/>
              <a:gd name="T32" fmla="*/ 956472 w 956472"/>
              <a:gd name="T33" fmla="*/ 588502 h 58850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56472" h="588502">
                <a:moveTo>
                  <a:pt x="367535" y="414"/>
                </a:moveTo>
                <a:cubicBezTo>
                  <a:pt x="414525" y="-1542"/>
                  <a:pt x="459687" y="3413"/>
                  <a:pt x="498323" y="15928"/>
                </a:cubicBezTo>
                <a:lnTo>
                  <a:pt x="508117" y="19778"/>
                </a:lnTo>
                <a:lnTo>
                  <a:pt x="497633" y="16980"/>
                </a:lnTo>
                <a:cubicBezTo>
                  <a:pt x="618911" y="75378"/>
                  <a:pt x="767371" y="200518"/>
                  <a:pt x="886034" y="349121"/>
                </a:cubicBezTo>
                <a:lnTo>
                  <a:pt x="956472" y="447432"/>
                </a:lnTo>
                <a:lnTo>
                  <a:pt x="947460" y="449990"/>
                </a:lnTo>
                <a:cubicBezTo>
                  <a:pt x="670620" y="526992"/>
                  <a:pt x="284258" y="618253"/>
                  <a:pt x="185058" y="579141"/>
                </a:cubicBezTo>
                <a:cubicBezTo>
                  <a:pt x="34690" y="516562"/>
                  <a:pt x="-40494" y="341340"/>
                  <a:pt x="22159" y="186978"/>
                </a:cubicBezTo>
                <a:cubicBezTo>
                  <a:pt x="69149" y="74336"/>
                  <a:pt x="226565" y="6281"/>
                  <a:pt x="367535" y="414"/>
                </a:cubicBezTo>
                <a:close/>
              </a:path>
            </a:pathLst>
          </a:custGeom>
          <a:solidFill>
            <a:srgbClr val="FEFEFE">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 name="任意多边形 43"/>
          <p:cNvSpPr>
            <a:spLocks noChangeArrowheads="1"/>
          </p:cNvSpPr>
          <p:nvPr/>
        </p:nvSpPr>
        <p:spPr bwMode="auto">
          <a:xfrm>
            <a:off x="5338762" y="5213350"/>
            <a:ext cx="958850" cy="588962"/>
          </a:xfrm>
          <a:custGeom>
            <a:avLst/>
            <a:gdLst>
              <a:gd name="T0" fmla="*/ 682816 w 958283"/>
              <a:gd name="T1" fmla="*/ 383 h 588461"/>
              <a:gd name="T2" fmla="*/ 773685 w 958283"/>
              <a:gd name="T3" fmla="*/ 9370 h 588461"/>
              <a:gd name="T4" fmla="*/ 936679 w 958283"/>
              <a:gd name="T5" fmla="*/ 397691 h 588461"/>
              <a:gd name="T6" fmla="*/ 460233 w 958283"/>
              <a:gd name="T7" fmla="*/ 573062 h 588461"/>
              <a:gd name="T8" fmla="*/ 456085 w 958283"/>
              <a:gd name="T9" fmla="*/ 571431 h 588461"/>
              <a:gd name="T10" fmla="*/ 364380 w 958283"/>
              <a:gd name="T11" fmla="*/ 517748 h 588461"/>
              <a:gd name="T12" fmla="*/ 71272 w 958283"/>
              <a:gd name="T13" fmla="*/ 241009 h 588461"/>
              <a:gd name="T14" fmla="*/ 0 w 958283"/>
              <a:gd name="T15" fmla="*/ 141405 h 588461"/>
              <a:gd name="T16" fmla="*/ 9811 w 958283"/>
              <a:gd name="T17" fmla="*/ 138631 h 588461"/>
              <a:gd name="T18" fmla="*/ 682816 w 958283"/>
              <a:gd name="T19" fmla="*/ 383 h 5884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58283"/>
              <a:gd name="T31" fmla="*/ 0 h 588461"/>
              <a:gd name="T32" fmla="*/ 958283 w 958283"/>
              <a:gd name="T33" fmla="*/ 588461 h 58846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58283" h="588461">
                <a:moveTo>
                  <a:pt x="682412" y="383"/>
                </a:moveTo>
                <a:cubicBezTo>
                  <a:pt x="722060" y="-1068"/>
                  <a:pt x="753387" y="1540"/>
                  <a:pt x="773227" y="9362"/>
                </a:cubicBezTo>
                <a:cubicBezTo>
                  <a:pt x="923594" y="71942"/>
                  <a:pt x="998778" y="247163"/>
                  <a:pt x="936125" y="397353"/>
                </a:cubicBezTo>
                <a:cubicBezTo>
                  <a:pt x="873472" y="551715"/>
                  <a:pt x="614506" y="622638"/>
                  <a:pt x="459961" y="572575"/>
                </a:cubicBezTo>
                <a:lnTo>
                  <a:pt x="455815" y="570945"/>
                </a:lnTo>
                <a:lnTo>
                  <a:pt x="364165" y="517308"/>
                </a:lnTo>
                <a:cubicBezTo>
                  <a:pt x="265785" y="450510"/>
                  <a:pt x="160136" y="352256"/>
                  <a:pt x="71230" y="240804"/>
                </a:cubicBezTo>
                <a:lnTo>
                  <a:pt x="0" y="141285"/>
                </a:lnTo>
                <a:lnTo>
                  <a:pt x="9805" y="138513"/>
                </a:lnTo>
                <a:cubicBezTo>
                  <a:pt x="232093" y="76912"/>
                  <a:pt x="523822" y="6185"/>
                  <a:pt x="682412" y="383"/>
                </a:cubicBezTo>
                <a:close/>
              </a:path>
            </a:pathLst>
          </a:custGeom>
          <a:solidFill>
            <a:srgbClr val="FEFEFE">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2" name="任意多边形 41"/>
          <p:cNvSpPr>
            <a:spLocks noChangeArrowheads="1"/>
          </p:cNvSpPr>
          <p:nvPr/>
        </p:nvSpPr>
        <p:spPr bwMode="auto">
          <a:xfrm>
            <a:off x="5335587" y="4159250"/>
            <a:ext cx="1295400" cy="588962"/>
          </a:xfrm>
          <a:custGeom>
            <a:avLst/>
            <a:gdLst>
              <a:gd name="T0" fmla="*/ 571549 w 1294816"/>
              <a:gd name="T1" fmla="*/ 494 h 589332"/>
              <a:gd name="T2" fmla="*/ 1162365 w 1294816"/>
              <a:gd name="T3" fmla="*/ 105788 h 589332"/>
              <a:gd name="T4" fmla="*/ 1295400 w 1294816"/>
              <a:gd name="T5" fmla="*/ 141991 h 589332"/>
              <a:gd name="T6" fmla="*/ 1218592 w 1294816"/>
              <a:gd name="T7" fmla="*/ 248503 h 589332"/>
              <a:gd name="T8" fmla="*/ 925224 w 1294816"/>
              <a:gd name="T9" fmla="*/ 518883 h 589332"/>
              <a:gd name="T10" fmla="*/ 833187 w 1294816"/>
              <a:gd name="T11" fmla="*/ 570811 h 589332"/>
              <a:gd name="T12" fmla="*/ 830650 w 1294816"/>
              <a:gd name="T13" fmla="*/ 571790 h 589332"/>
              <a:gd name="T14" fmla="*/ 721995 w 1294816"/>
              <a:gd name="T15" fmla="*/ 588469 h 589332"/>
              <a:gd name="T16" fmla="*/ 130657 w 1294816"/>
              <a:gd name="T17" fmla="*/ 483176 h 589332"/>
              <a:gd name="T18" fmla="*/ 0 w 1294816"/>
              <a:gd name="T19" fmla="*/ 447733 h 589332"/>
              <a:gd name="T20" fmla="*/ 73929 w 1294816"/>
              <a:gd name="T21" fmla="*/ 345546 h 589332"/>
              <a:gd name="T22" fmla="*/ 462105 w 1294816"/>
              <a:gd name="T23" fmla="*/ 21952 h 589332"/>
              <a:gd name="T24" fmla="*/ 460185 w 1294816"/>
              <a:gd name="T25" fmla="*/ 22349 h 589332"/>
              <a:gd name="T26" fmla="*/ 462893 w 1294816"/>
              <a:gd name="T27" fmla="*/ 21345 h 589332"/>
              <a:gd name="T28" fmla="*/ 571549 w 1294816"/>
              <a:gd name="T29" fmla="*/ 494 h 5893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94816"/>
              <a:gd name="T46" fmla="*/ 0 h 589332"/>
              <a:gd name="T47" fmla="*/ 1294816 w 1294816"/>
              <a:gd name="T48" fmla="*/ 589332 h 5893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94816" h="589332">
                <a:moveTo>
                  <a:pt x="571291" y="494"/>
                </a:moveTo>
                <a:cubicBezTo>
                  <a:pt x="692429" y="-5765"/>
                  <a:pt x="942016" y="48480"/>
                  <a:pt x="1161841" y="105854"/>
                </a:cubicBezTo>
                <a:lnTo>
                  <a:pt x="1294816" y="142080"/>
                </a:lnTo>
                <a:lnTo>
                  <a:pt x="1218043" y="248659"/>
                </a:lnTo>
                <a:cubicBezTo>
                  <a:pt x="1129046" y="358932"/>
                  <a:pt x="1023287" y="454541"/>
                  <a:pt x="924807" y="519209"/>
                </a:cubicBezTo>
                <a:lnTo>
                  <a:pt x="832811" y="571170"/>
                </a:lnTo>
                <a:lnTo>
                  <a:pt x="830276" y="572149"/>
                </a:lnTo>
                <a:cubicBezTo>
                  <a:pt x="796859" y="580494"/>
                  <a:pt x="759264" y="588839"/>
                  <a:pt x="721670" y="588839"/>
                </a:cubicBezTo>
                <a:cubicBezTo>
                  <a:pt x="600532" y="595098"/>
                  <a:pt x="350945" y="540854"/>
                  <a:pt x="130598" y="483480"/>
                </a:cubicBezTo>
                <a:lnTo>
                  <a:pt x="0" y="448014"/>
                </a:lnTo>
                <a:lnTo>
                  <a:pt x="73896" y="345763"/>
                </a:lnTo>
                <a:cubicBezTo>
                  <a:pt x="192437" y="199246"/>
                  <a:pt x="340745" y="78278"/>
                  <a:pt x="461897" y="21966"/>
                </a:cubicBezTo>
                <a:lnTo>
                  <a:pt x="459978" y="22363"/>
                </a:lnTo>
                <a:lnTo>
                  <a:pt x="462684" y="21358"/>
                </a:lnTo>
                <a:cubicBezTo>
                  <a:pt x="496101" y="8840"/>
                  <a:pt x="529519" y="494"/>
                  <a:pt x="571291" y="494"/>
                </a:cubicBezTo>
                <a:close/>
              </a:path>
            </a:pathLst>
          </a:custGeom>
          <a:solidFill>
            <a:srgbClr val="FEFEFE">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 name="任意多边形 37"/>
          <p:cNvSpPr>
            <a:spLocks noChangeArrowheads="1"/>
          </p:cNvSpPr>
          <p:nvPr/>
        </p:nvSpPr>
        <p:spPr bwMode="auto">
          <a:xfrm>
            <a:off x="5340350" y="3108325"/>
            <a:ext cx="1284287" cy="584200"/>
          </a:xfrm>
          <a:custGeom>
            <a:avLst/>
            <a:gdLst>
              <a:gd name="T0" fmla="*/ 705317 w 1283353"/>
              <a:gd name="T1" fmla="*/ 1084 h 584886"/>
              <a:gd name="T2" fmla="*/ 826543 w 1283353"/>
              <a:gd name="T3" fmla="*/ 17742 h 584886"/>
              <a:gd name="T4" fmla="*/ 832479 w 1283353"/>
              <a:gd name="T5" fmla="*/ 19942 h 584886"/>
              <a:gd name="T6" fmla="*/ 825909 w 1283353"/>
              <a:gd name="T7" fmla="*/ 18192 h 584886"/>
              <a:gd name="T8" fmla="*/ 1214592 w 1283353"/>
              <a:gd name="T9" fmla="*/ 347842 h 584886"/>
              <a:gd name="T10" fmla="*/ 1284287 w 1283353"/>
              <a:gd name="T11" fmla="*/ 444898 h 584886"/>
              <a:gd name="T12" fmla="*/ 1170891 w 1283353"/>
              <a:gd name="T13" fmla="*/ 475860 h 584886"/>
              <a:gd name="T14" fmla="*/ 579910 w 1283353"/>
              <a:gd name="T15" fmla="*/ 584142 h 584886"/>
              <a:gd name="T16" fmla="*/ 458684 w 1283353"/>
              <a:gd name="T17" fmla="*/ 567483 h 584886"/>
              <a:gd name="T18" fmla="*/ 456777 w 1283353"/>
              <a:gd name="T19" fmla="*/ 566749 h 584886"/>
              <a:gd name="T20" fmla="*/ 457897 w 1283353"/>
              <a:gd name="T21" fmla="*/ 567034 h 584886"/>
              <a:gd name="T22" fmla="*/ 69614 w 1283353"/>
              <a:gd name="T23" fmla="*/ 237385 h 584886"/>
              <a:gd name="T24" fmla="*/ 0 w 1283353"/>
              <a:gd name="T25" fmla="*/ 140341 h 584886"/>
              <a:gd name="T26" fmla="*/ 113815 w 1283353"/>
              <a:gd name="T27" fmla="*/ 109366 h 584886"/>
              <a:gd name="T28" fmla="*/ 705317 w 1283353"/>
              <a:gd name="T29" fmla="*/ 1084 h 58488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83353"/>
              <a:gd name="T46" fmla="*/ 0 h 584886"/>
              <a:gd name="T47" fmla="*/ 1283353 w 1283353"/>
              <a:gd name="T48" fmla="*/ 584886 h 58488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83353" h="584886">
                <a:moveTo>
                  <a:pt x="704804" y="1085"/>
                </a:moveTo>
                <a:cubicBezTo>
                  <a:pt x="746576" y="-3085"/>
                  <a:pt x="788348" y="5254"/>
                  <a:pt x="825942" y="17763"/>
                </a:cubicBezTo>
                <a:lnTo>
                  <a:pt x="831874" y="19965"/>
                </a:lnTo>
                <a:lnTo>
                  <a:pt x="825308" y="18213"/>
                </a:lnTo>
                <a:cubicBezTo>
                  <a:pt x="946586" y="74523"/>
                  <a:pt x="1095046" y="199655"/>
                  <a:pt x="1213709" y="348250"/>
                </a:cubicBezTo>
                <a:lnTo>
                  <a:pt x="1283353" y="445420"/>
                </a:lnTo>
                <a:lnTo>
                  <a:pt x="1170039" y="476419"/>
                </a:lnTo>
                <a:cubicBezTo>
                  <a:pt x="955436" y="532708"/>
                  <a:pt x="708981" y="586913"/>
                  <a:pt x="579488" y="584828"/>
                </a:cubicBezTo>
                <a:cubicBezTo>
                  <a:pt x="537717" y="584828"/>
                  <a:pt x="495945" y="580658"/>
                  <a:pt x="458350" y="568149"/>
                </a:cubicBezTo>
                <a:lnTo>
                  <a:pt x="456445" y="567415"/>
                </a:lnTo>
                <a:lnTo>
                  <a:pt x="457564" y="567700"/>
                </a:lnTo>
                <a:cubicBezTo>
                  <a:pt x="336412" y="511391"/>
                  <a:pt x="188104" y="386258"/>
                  <a:pt x="69563" y="237664"/>
                </a:cubicBezTo>
                <a:lnTo>
                  <a:pt x="0" y="140506"/>
                </a:lnTo>
                <a:lnTo>
                  <a:pt x="113732" y="109494"/>
                </a:lnTo>
                <a:cubicBezTo>
                  <a:pt x="328857" y="53205"/>
                  <a:pt x="575311" y="-1000"/>
                  <a:pt x="704804" y="1085"/>
                </a:cubicBezTo>
                <a:close/>
              </a:path>
            </a:pathLst>
          </a:custGeom>
          <a:solidFill>
            <a:srgbClr val="FEFEFE">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4" name="任意多边形 45"/>
          <p:cNvSpPr>
            <a:spLocks noChangeArrowheads="1"/>
          </p:cNvSpPr>
          <p:nvPr/>
        </p:nvSpPr>
        <p:spPr bwMode="auto">
          <a:xfrm>
            <a:off x="5335587" y="2052637"/>
            <a:ext cx="1293813" cy="588963"/>
          </a:xfrm>
          <a:custGeom>
            <a:avLst/>
            <a:gdLst>
              <a:gd name="T0" fmla="*/ 584750 w 1293475"/>
              <a:gd name="T1" fmla="*/ 59 h 589382"/>
              <a:gd name="T2" fmla="*/ 1175455 w 1293475"/>
              <a:gd name="T3" fmla="*/ 108652 h 589382"/>
              <a:gd name="T4" fmla="*/ 1293813 w 1293475"/>
              <a:gd name="T5" fmla="*/ 141076 h 589382"/>
              <a:gd name="T6" fmla="*/ 1219135 w 1293475"/>
              <a:gd name="T7" fmla="*/ 244201 h 589382"/>
              <a:gd name="T8" fmla="*/ 830633 w 1293475"/>
              <a:gd name="T9" fmla="*/ 567769 h 589382"/>
              <a:gd name="T10" fmla="*/ 834159 w 1293475"/>
              <a:gd name="T11" fmla="*/ 567006 h 589382"/>
              <a:gd name="T12" fmla="*/ 831268 w 1293475"/>
              <a:gd name="T13" fmla="*/ 568080 h 589382"/>
              <a:gd name="T14" fmla="*/ 710099 w 1293475"/>
              <a:gd name="T15" fmla="*/ 588963 h 589382"/>
              <a:gd name="T16" fmla="*/ 118872 w 1293475"/>
              <a:gd name="T17" fmla="*/ 477238 h 589382"/>
              <a:gd name="T18" fmla="*/ 0 w 1293475"/>
              <a:gd name="T19" fmla="*/ 444930 h 589382"/>
              <a:gd name="T20" fmla="*/ 74692 w 1293475"/>
              <a:gd name="T21" fmla="*/ 341235 h 589382"/>
              <a:gd name="T22" fmla="*/ 462794 w 1293475"/>
              <a:gd name="T23" fmla="*/ 17165 h 589382"/>
              <a:gd name="T24" fmla="*/ 462063 w 1293475"/>
              <a:gd name="T25" fmla="*/ 17352 h 589382"/>
              <a:gd name="T26" fmla="*/ 463580 w 1293475"/>
              <a:gd name="T27" fmla="*/ 16765 h 589382"/>
              <a:gd name="T28" fmla="*/ 584750 w 1293475"/>
              <a:gd name="T29" fmla="*/ 59 h 58938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93475"/>
              <a:gd name="T46" fmla="*/ 0 h 589382"/>
              <a:gd name="T47" fmla="*/ 1293475 w 1293475"/>
              <a:gd name="T48" fmla="*/ 589382 h 58938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93475" h="589382">
                <a:moveTo>
                  <a:pt x="584597" y="59"/>
                </a:moveTo>
                <a:cubicBezTo>
                  <a:pt x="714090" y="-2031"/>
                  <a:pt x="960545" y="52304"/>
                  <a:pt x="1175148" y="108729"/>
                </a:cubicBezTo>
                <a:lnTo>
                  <a:pt x="1293475" y="141176"/>
                </a:lnTo>
                <a:lnTo>
                  <a:pt x="1218817" y="244375"/>
                </a:lnTo>
                <a:cubicBezTo>
                  <a:pt x="1100154" y="390892"/>
                  <a:pt x="951694" y="511860"/>
                  <a:pt x="830416" y="568173"/>
                </a:cubicBezTo>
                <a:lnTo>
                  <a:pt x="833941" y="567409"/>
                </a:lnTo>
                <a:lnTo>
                  <a:pt x="831051" y="568484"/>
                </a:lnTo>
                <a:cubicBezTo>
                  <a:pt x="793457" y="581023"/>
                  <a:pt x="751685" y="589382"/>
                  <a:pt x="709913" y="589382"/>
                </a:cubicBezTo>
                <a:cubicBezTo>
                  <a:pt x="580420" y="589382"/>
                  <a:pt x="333966" y="534002"/>
                  <a:pt x="118841" y="477578"/>
                </a:cubicBezTo>
                <a:lnTo>
                  <a:pt x="0" y="445247"/>
                </a:lnTo>
                <a:lnTo>
                  <a:pt x="74672" y="341478"/>
                </a:lnTo>
                <a:cubicBezTo>
                  <a:pt x="193213" y="194448"/>
                  <a:pt x="341521" y="73487"/>
                  <a:pt x="462673" y="17177"/>
                </a:cubicBezTo>
                <a:lnTo>
                  <a:pt x="461942" y="17364"/>
                </a:lnTo>
                <a:lnTo>
                  <a:pt x="463459" y="16777"/>
                </a:lnTo>
                <a:cubicBezTo>
                  <a:pt x="501054" y="4238"/>
                  <a:pt x="542826" y="59"/>
                  <a:pt x="584597" y="59"/>
                </a:cubicBezTo>
                <a:close/>
              </a:path>
            </a:pathLst>
          </a:custGeom>
          <a:solidFill>
            <a:srgbClr val="FEFEFE">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 name="任意多边形 24"/>
          <p:cNvSpPr>
            <a:spLocks noChangeArrowheads="1"/>
          </p:cNvSpPr>
          <p:nvPr/>
        </p:nvSpPr>
        <p:spPr bwMode="auto">
          <a:xfrm>
            <a:off x="7416800" y="1639887"/>
            <a:ext cx="3152775" cy="0"/>
          </a:xfrm>
          <a:custGeom>
            <a:avLst/>
            <a:gdLst>
              <a:gd name="T0" fmla="*/ 3152775 w 3152775"/>
              <a:gd name="T1" fmla="*/ 0 h 635"/>
              <a:gd name="T2" fmla="*/ 0 w 3152775"/>
              <a:gd name="T3" fmla="*/ 0 h 635"/>
              <a:gd name="T4" fmla="*/ 0 60000 65536"/>
              <a:gd name="T5" fmla="*/ 0 60000 65536"/>
              <a:gd name="T6" fmla="*/ 0 w 3152775"/>
              <a:gd name="T7" fmla="*/ 0 h 635"/>
              <a:gd name="T8" fmla="*/ 3152775 w 3152775"/>
              <a:gd name="T9" fmla="*/ 0 h 635"/>
            </a:gdLst>
            <a:ahLst/>
            <a:cxnLst>
              <a:cxn ang="T4">
                <a:pos x="T0" y="T1"/>
              </a:cxn>
              <a:cxn ang="T5">
                <a:pos x="T2" y="T3"/>
              </a:cxn>
            </a:cxnLst>
            <a:rect l="T6" t="T7" r="T8" b="T9"/>
            <a:pathLst>
              <a:path w="3152775" h="635">
                <a:moveTo>
                  <a:pt x="3152775" y="0"/>
                </a:moveTo>
                <a:lnTo>
                  <a:pt x="0" y="0"/>
                </a:lnTo>
              </a:path>
            </a:pathLst>
          </a:custGeom>
          <a:noFill/>
          <a:ln w="12700" cap="flat" cmpd="sng">
            <a:solidFill>
              <a:srgbClr val="FEFEFE"/>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 name="文本框 25"/>
          <p:cNvSpPr>
            <a:spLocks noChangeArrowheads="1"/>
          </p:cNvSpPr>
          <p:nvPr/>
        </p:nvSpPr>
        <p:spPr bwMode="auto">
          <a:xfrm>
            <a:off x="4613275" y="2600325"/>
            <a:ext cx="5984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dirty="0">
                <a:solidFill>
                  <a:srgbClr val="0B2334"/>
                </a:solidFill>
                <a:latin typeface="方正姚体" pitchFamily="2" charset="-122"/>
                <a:ea typeface="方正姚体" pitchFamily="2" charset="-122"/>
                <a:sym typeface="方正姚体" pitchFamily="2" charset="-122"/>
              </a:rPr>
              <a:t>02</a:t>
            </a:r>
            <a:endParaRPr lang="zh-CN" altLang="en-US" sz="3200" b="1" dirty="0">
              <a:solidFill>
                <a:srgbClr val="0B2334"/>
              </a:solidFill>
              <a:latin typeface="方正姚体" pitchFamily="2" charset="-122"/>
              <a:ea typeface="方正姚体" pitchFamily="2" charset="-122"/>
              <a:sym typeface="方正姚体" pitchFamily="2" charset="-122"/>
            </a:endParaRPr>
          </a:p>
        </p:txBody>
      </p:sp>
      <p:sp>
        <p:nvSpPr>
          <p:cNvPr id="37" name="文本框 26"/>
          <p:cNvSpPr>
            <a:spLocks noChangeArrowheads="1"/>
          </p:cNvSpPr>
          <p:nvPr/>
        </p:nvSpPr>
        <p:spPr bwMode="auto">
          <a:xfrm>
            <a:off x="4567237" y="4608512"/>
            <a:ext cx="5984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dirty="0">
                <a:solidFill>
                  <a:srgbClr val="0B2334"/>
                </a:solidFill>
                <a:latin typeface="方正姚体" pitchFamily="2" charset="-122"/>
                <a:ea typeface="方正姚体" pitchFamily="2" charset="-122"/>
                <a:sym typeface="方正姚体" pitchFamily="2" charset="-122"/>
              </a:rPr>
              <a:t>04</a:t>
            </a:r>
            <a:endParaRPr lang="zh-CN" altLang="en-US" sz="3200" b="1" dirty="0">
              <a:solidFill>
                <a:srgbClr val="0B2334"/>
              </a:solidFill>
              <a:latin typeface="方正姚体" pitchFamily="2" charset="-122"/>
              <a:ea typeface="方正姚体" pitchFamily="2" charset="-122"/>
              <a:sym typeface="方正姚体" pitchFamily="2" charset="-122"/>
            </a:endParaRPr>
          </a:p>
        </p:txBody>
      </p:sp>
      <p:sp>
        <p:nvSpPr>
          <p:cNvPr id="38" name="文本框 27"/>
          <p:cNvSpPr>
            <a:spLocks noChangeArrowheads="1"/>
          </p:cNvSpPr>
          <p:nvPr/>
        </p:nvSpPr>
        <p:spPr bwMode="auto">
          <a:xfrm>
            <a:off x="6818312" y="1497012"/>
            <a:ext cx="5984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dirty="0">
                <a:solidFill>
                  <a:srgbClr val="0B2334"/>
                </a:solidFill>
                <a:latin typeface="方正姚体" pitchFamily="2" charset="-122"/>
                <a:ea typeface="方正姚体" pitchFamily="2" charset="-122"/>
                <a:sym typeface="方正姚体" pitchFamily="2" charset="-122"/>
              </a:rPr>
              <a:t>01</a:t>
            </a:r>
            <a:endParaRPr lang="zh-CN" altLang="en-US" sz="3200" b="1" dirty="0">
              <a:solidFill>
                <a:srgbClr val="0B2334"/>
              </a:solidFill>
              <a:latin typeface="方正姚体" pitchFamily="2" charset="-122"/>
              <a:ea typeface="方正姚体" pitchFamily="2" charset="-122"/>
              <a:sym typeface="方正姚体" pitchFamily="2" charset="-122"/>
            </a:endParaRPr>
          </a:p>
        </p:txBody>
      </p:sp>
      <p:sp>
        <p:nvSpPr>
          <p:cNvPr id="39" name="文本框 28"/>
          <p:cNvSpPr>
            <a:spLocks noChangeArrowheads="1"/>
          </p:cNvSpPr>
          <p:nvPr/>
        </p:nvSpPr>
        <p:spPr bwMode="auto">
          <a:xfrm>
            <a:off x="6799262" y="3576637"/>
            <a:ext cx="5969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dirty="0">
                <a:solidFill>
                  <a:srgbClr val="0B2334"/>
                </a:solidFill>
                <a:latin typeface="方正姚体" pitchFamily="2" charset="-122"/>
                <a:ea typeface="方正姚体" pitchFamily="2" charset="-122"/>
                <a:sym typeface="方正姚体" pitchFamily="2" charset="-122"/>
              </a:rPr>
              <a:t>03</a:t>
            </a:r>
            <a:endParaRPr lang="zh-CN" altLang="en-US" sz="3200" b="1" dirty="0">
              <a:solidFill>
                <a:srgbClr val="0B2334"/>
              </a:solidFill>
              <a:latin typeface="方正姚体" pitchFamily="2" charset="-122"/>
              <a:ea typeface="方正姚体" pitchFamily="2" charset="-122"/>
              <a:sym typeface="方正姚体" pitchFamily="2" charset="-122"/>
            </a:endParaRPr>
          </a:p>
        </p:txBody>
      </p:sp>
      <p:sp>
        <p:nvSpPr>
          <p:cNvPr id="40" name="文本框 29"/>
          <p:cNvSpPr>
            <a:spLocks noChangeArrowheads="1"/>
          </p:cNvSpPr>
          <p:nvPr/>
        </p:nvSpPr>
        <p:spPr bwMode="auto">
          <a:xfrm>
            <a:off x="1904429" y="3862387"/>
            <a:ext cx="2335062" cy="907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spcBef>
                <a:spcPts val="600"/>
              </a:spcBef>
            </a:pPr>
            <a:r>
              <a:rPr lang="zh-CN" altLang="en-US" sz="2400" dirty="0">
                <a:solidFill>
                  <a:schemeClr val="bg1"/>
                </a:solidFill>
                <a:latin typeface="微软雅黑" panose="020B0503020204020204" pitchFamily="34" charset="-122"/>
                <a:ea typeface="微软雅黑" panose="020B0503020204020204" pitchFamily="34" charset="-122"/>
              </a:rPr>
              <a:t>添加标题</a:t>
            </a:r>
            <a:endParaRPr lang="en-US" altLang="zh-CN" sz="2400" dirty="0">
              <a:solidFill>
                <a:schemeClr val="bg1"/>
              </a:solidFill>
              <a:latin typeface="微软雅黑" panose="020B0503020204020204" pitchFamily="34" charset="-122"/>
              <a:ea typeface="微软雅黑" panose="020B0503020204020204" pitchFamily="34" charset="-122"/>
            </a:endParaRPr>
          </a:p>
          <a:p>
            <a:pPr algn="r">
              <a:spcBef>
                <a:spcPts val="600"/>
              </a:spcBef>
            </a:pPr>
            <a:r>
              <a:rPr lang="zh-CN" altLang="en-US" sz="1200" dirty="0" smtClean="0">
                <a:solidFill>
                  <a:schemeClr val="bg1"/>
                </a:solidFill>
                <a:latin typeface="微软雅黑" panose="020B0503020204020204" pitchFamily="34" charset="-122"/>
                <a:ea typeface="微软雅黑" panose="020B0503020204020204" pitchFamily="34" charset="-122"/>
              </a:rPr>
              <a:t>在</a:t>
            </a:r>
            <a:r>
              <a:rPr lang="zh-CN" altLang="en-US" sz="1200" dirty="0">
                <a:solidFill>
                  <a:schemeClr val="bg1"/>
                </a:solidFill>
                <a:latin typeface="微软雅黑" panose="020B0503020204020204" pitchFamily="34" charset="-122"/>
                <a:ea typeface="微软雅黑" panose="020B0503020204020204" pitchFamily="34" charset="-122"/>
              </a:rPr>
              <a:t>此处添加文字在此处添加文字在此处添加文字</a:t>
            </a:r>
          </a:p>
        </p:txBody>
      </p:sp>
      <p:sp>
        <p:nvSpPr>
          <p:cNvPr id="41" name="文本框 30"/>
          <p:cNvSpPr>
            <a:spLocks noChangeArrowheads="1"/>
          </p:cNvSpPr>
          <p:nvPr/>
        </p:nvSpPr>
        <p:spPr bwMode="auto">
          <a:xfrm>
            <a:off x="1920304" y="1533525"/>
            <a:ext cx="2335062" cy="907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spcBef>
                <a:spcPts val="600"/>
              </a:spcBef>
            </a:pPr>
            <a:r>
              <a:rPr lang="zh-CN" altLang="en-US" sz="2400" dirty="0">
                <a:solidFill>
                  <a:schemeClr val="bg1"/>
                </a:solidFill>
                <a:latin typeface="微软雅黑" panose="020B0503020204020204" pitchFamily="34" charset="-122"/>
                <a:ea typeface="微软雅黑" panose="020B0503020204020204" pitchFamily="34" charset="-122"/>
              </a:rPr>
              <a:t>添加标题</a:t>
            </a:r>
            <a:endParaRPr lang="en-US" altLang="zh-CN" sz="2400" dirty="0">
              <a:solidFill>
                <a:schemeClr val="bg1"/>
              </a:solidFill>
              <a:latin typeface="微软雅黑" panose="020B0503020204020204" pitchFamily="34" charset="-122"/>
              <a:ea typeface="微软雅黑" panose="020B0503020204020204" pitchFamily="34" charset="-122"/>
            </a:endParaRPr>
          </a:p>
          <a:p>
            <a:pPr algn="r">
              <a:spcBef>
                <a:spcPts val="600"/>
              </a:spcBef>
            </a:pPr>
            <a:r>
              <a:rPr lang="zh-CN" altLang="en-US" sz="1200" dirty="0" smtClean="0">
                <a:solidFill>
                  <a:schemeClr val="bg1"/>
                </a:solidFill>
                <a:latin typeface="微软雅黑" panose="020B0503020204020204" pitchFamily="34" charset="-122"/>
                <a:ea typeface="微软雅黑" panose="020B0503020204020204" pitchFamily="34" charset="-122"/>
              </a:rPr>
              <a:t>在</a:t>
            </a:r>
            <a:r>
              <a:rPr lang="zh-CN" altLang="en-US" sz="1200" dirty="0">
                <a:solidFill>
                  <a:schemeClr val="bg1"/>
                </a:solidFill>
                <a:latin typeface="微软雅黑" panose="020B0503020204020204" pitchFamily="34" charset="-122"/>
                <a:ea typeface="微软雅黑" panose="020B0503020204020204" pitchFamily="34" charset="-122"/>
              </a:rPr>
              <a:t>此处添加文字在此处添加文字在此处添加文字</a:t>
            </a:r>
          </a:p>
        </p:txBody>
      </p:sp>
      <p:sp>
        <p:nvSpPr>
          <p:cNvPr id="42" name="文本框 31"/>
          <p:cNvSpPr>
            <a:spLocks noChangeArrowheads="1"/>
          </p:cNvSpPr>
          <p:nvPr/>
        </p:nvSpPr>
        <p:spPr bwMode="auto">
          <a:xfrm>
            <a:off x="7957566" y="1698625"/>
            <a:ext cx="2350216" cy="907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ts val="600"/>
              </a:spcBef>
            </a:pPr>
            <a:r>
              <a:rPr lang="zh-CN" altLang="en-US" sz="2400" dirty="0">
                <a:solidFill>
                  <a:schemeClr val="bg1"/>
                </a:solidFill>
                <a:latin typeface="微软雅黑" panose="020B0503020204020204" pitchFamily="34" charset="-122"/>
                <a:ea typeface="微软雅黑" panose="020B0503020204020204" pitchFamily="34" charset="-122"/>
              </a:rPr>
              <a:t>添加标题</a:t>
            </a:r>
            <a:endParaRPr lang="en-US" altLang="zh-CN" sz="2400" dirty="0">
              <a:solidFill>
                <a:schemeClr val="bg1"/>
              </a:solidFill>
              <a:latin typeface="微软雅黑" panose="020B0503020204020204" pitchFamily="34" charset="-122"/>
              <a:ea typeface="微软雅黑" panose="020B0503020204020204" pitchFamily="34" charset="-122"/>
            </a:endParaRPr>
          </a:p>
          <a:p>
            <a:pPr>
              <a:spcBef>
                <a:spcPts val="600"/>
              </a:spcBef>
            </a:pPr>
            <a:r>
              <a:rPr lang="zh-CN" altLang="en-US" sz="1200" dirty="0" smtClean="0">
                <a:solidFill>
                  <a:schemeClr val="bg1"/>
                </a:solidFill>
                <a:latin typeface="微软雅黑" panose="020B0503020204020204" pitchFamily="34" charset="-122"/>
                <a:ea typeface="微软雅黑" panose="020B0503020204020204" pitchFamily="34" charset="-122"/>
              </a:rPr>
              <a:t>在</a:t>
            </a:r>
            <a:r>
              <a:rPr lang="zh-CN" altLang="en-US" sz="1200" dirty="0">
                <a:solidFill>
                  <a:schemeClr val="bg1"/>
                </a:solidFill>
                <a:latin typeface="微软雅黑" panose="020B0503020204020204" pitchFamily="34" charset="-122"/>
                <a:ea typeface="微软雅黑" panose="020B0503020204020204" pitchFamily="34" charset="-122"/>
              </a:rPr>
              <a:t>此处添加文字在此处添加文字在此处添加文字</a:t>
            </a:r>
          </a:p>
        </p:txBody>
      </p:sp>
      <p:sp>
        <p:nvSpPr>
          <p:cNvPr id="43" name="文本框 32"/>
          <p:cNvSpPr>
            <a:spLocks noChangeArrowheads="1"/>
          </p:cNvSpPr>
          <p:nvPr/>
        </p:nvSpPr>
        <p:spPr bwMode="auto">
          <a:xfrm>
            <a:off x="7862316" y="3741737"/>
            <a:ext cx="2350216" cy="907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ts val="600"/>
              </a:spcBef>
            </a:pPr>
            <a:r>
              <a:rPr lang="zh-CN" altLang="en-US" sz="2400" dirty="0">
                <a:solidFill>
                  <a:schemeClr val="bg1"/>
                </a:solidFill>
                <a:latin typeface="微软雅黑" panose="020B0503020204020204" pitchFamily="34" charset="-122"/>
                <a:ea typeface="微软雅黑" panose="020B0503020204020204" pitchFamily="34" charset="-122"/>
              </a:rPr>
              <a:t>添加标题</a:t>
            </a:r>
            <a:endParaRPr lang="en-US" altLang="zh-CN" sz="2400" dirty="0">
              <a:solidFill>
                <a:schemeClr val="bg1"/>
              </a:solidFill>
              <a:latin typeface="微软雅黑" panose="020B0503020204020204" pitchFamily="34" charset="-122"/>
              <a:ea typeface="微软雅黑" panose="020B0503020204020204" pitchFamily="34" charset="-122"/>
            </a:endParaRPr>
          </a:p>
          <a:p>
            <a:pPr>
              <a:spcBef>
                <a:spcPts val="600"/>
              </a:spcBef>
            </a:pPr>
            <a:r>
              <a:rPr lang="zh-CN" altLang="en-US" sz="1200" dirty="0" smtClean="0">
                <a:solidFill>
                  <a:schemeClr val="bg1"/>
                </a:solidFill>
                <a:latin typeface="微软雅黑" panose="020B0503020204020204" pitchFamily="34" charset="-122"/>
                <a:ea typeface="微软雅黑" panose="020B0503020204020204" pitchFamily="34" charset="-122"/>
              </a:rPr>
              <a:t>在</a:t>
            </a:r>
            <a:r>
              <a:rPr lang="zh-CN" altLang="en-US" sz="1200" dirty="0">
                <a:solidFill>
                  <a:schemeClr val="bg1"/>
                </a:solidFill>
                <a:latin typeface="微软雅黑" panose="020B0503020204020204" pitchFamily="34" charset="-122"/>
                <a:ea typeface="微软雅黑" panose="020B0503020204020204" pitchFamily="34" charset="-122"/>
              </a:rPr>
              <a:t>此处添加文字在此处添加文字在此处添加文字</a:t>
            </a:r>
          </a:p>
        </p:txBody>
      </p:sp>
    </p:spTree>
    <p:extLst>
      <p:ext uri="{BB962C8B-B14F-4D97-AF65-F5344CB8AC3E}">
        <p14:creationId xmlns:p14="http://schemas.microsoft.com/office/powerpoint/2010/main" val="1551163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80">
                                          <p:stCondLst>
                                            <p:cond delay="0"/>
                                          </p:stCondLst>
                                        </p:cTn>
                                        <p:tgtEl>
                                          <p:spTgt spid="19"/>
                                        </p:tgtEl>
                                      </p:cBhvr>
                                    </p:animEffect>
                                    <p:anim calcmode="lin" valueType="num">
                                      <p:cBhvr>
                                        <p:cTn id="8"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13" dur="26">
                                          <p:stCondLst>
                                            <p:cond delay="650"/>
                                          </p:stCondLst>
                                        </p:cTn>
                                        <p:tgtEl>
                                          <p:spTgt spid="19"/>
                                        </p:tgtEl>
                                      </p:cBhvr>
                                      <p:to x="100000" y="60000"/>
                                    </p:animScale>
                                    <p:animScale>
                                      <p:cBhvr>
                                        <p:cTn id="14" dur="166" decel="50000">
                                          <p:stCondLst>
                                            <p:cond delay="676"/>
                                          </p:stCondLst>
                                        </p:cTn>
                                        <p:tgtEl>
                                          <p:spTgt spid="19"/>
                                        </p:tgtEl>
                                      </p:cBhvr>
                                      <p:to x="100000" y="100000"/>
                                    </p:animScale>
                                    <p:animScale>
                                      <p:cBhvr>
                                        <p:cTn id="15" dur="26">
                                          <p:stCondLst>
                                            <p:cond delay="1312"/>
                                          </p:stCondLst>
                                        </p:cTn>
                                        <p:tgtEl>
                                          <p:spTgt spid="19"/>
                                        </p:tgtEl>
                                      </p:cBhvr>
                                      <p:to x="100000" y="80000"/>
                                    </p:animScale>
                                    <p:animScale>
                                      <p:cBhvr>
                                        <p:cTn id="16" dur="166" decel="50000">
                                          <p:stCondLst>
                                            <p:cond delay="1338"/>
                                          </p:stCondLst>
                                        </p:cTn>
                                        <p:tgtEl>
                                          <p:spTgt spid="19"/>
                                        </p:tgtEl>
                                      </p:cBhvr>
                                      <p:to x="100000" y="100000"/>
                                    </p:animScale>
                                    <p:animScale>
                                      <p:cBhvr>
                                        <p:cTn id="17" dur="26">
                                          <p:stCondLst>
                                            <p:cond delay="1642"/>
                                          </p:stCondLst>
                                        </p:cTn>
                                        <p:tgtEl>
                                          <p:spTgt spid="19"/>
                                        </p:tgtEl>
                                      </p:cBhvr>
                                      <p:to x="100000" y="90000"/>
                                    </p:animScale>
                                    <p:animScale>
                                      <p:cBhvr>
                                        <p:cTn id="18" dur="166" decel="50000">
                                          <p:stCondLst>
                                            <p:cond delay="1668"/>
                                          </p:stCondLst>
                                        </p:cTn>
                                        <p:tgtEl>
                                          <p:spTgt spid="19"/>
                                        </p:tgtEl>
                                      </p:cBhvr>
                                      <p:to x="100000" y="100000"/>
                                    </p:animScale>
                                    <p:animScale>
                                      <p:cBhvr>
                                        <p:cTn id="19" dur="26">
                                          <p:stCondLst>
                                            <p:cond delay="1808"/>
                                          </p:stCondLst>
                                        </p:cTn>
                                        <p:tgtEl>
                                          <p:spTgt spid="19"/>
                                        </p:tgtEl>
                                      </p:cBhvr>
                                      <p:to x="100000" y="95000"/>
                                    </p:animScale>
                                    <p:animScale>
                                      <p:cBhvr>
                                        <p:cTn id="20" dur="166" decel="50000">
                                          <p:stCondLst>
                                            <p:cond delay="1834"/>
                                          </p:stCondLst>
                                        </p:cTn>
                                        <p:tgtEl>
                                          <p:spTgt spid="19"/>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80">
                                          <p:stCondLst>
                                            <p:cond delay="0"/>
                                          </p:stCondLst>
                                        </p:cTn>
                                        <p:tgtEl>
                                          <p:spTgt spid="20"/>
                                        </p:tgtEl>
                                      </p:cBhvr>
                                    </p:animEffect>
                                    <p:anim calcmode="lin" valueType="num">
                                      <p:cBhvr>
                                        <p:cTn id="24"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29" dur="26">
                                          <p:stCondLst>
                                            <p:cond delay="650"/>
                                          </p:stCondLst>
                                        </p:cTn>
                                        <p:tgtEl>
                                          <p:spTgt spid="20"/>
                                        </p:tgtEl>
                                      </p:cBhvr>
                                      <p:to x="100000" y="60000"/>
                                    </p:animScale>
                                    <p:animScale>
                                      <p:cBhvr>
                                        <p:cTn id="30" dur="166" decel="50000">
                                          <p:stCondLst>
                                            <p:cond delay="676"/>
                                          </p:stCondLst>
                                        </p:cTn>
                                        <p:tgtEl>
                                          <p:spTgt spid="20"/>
                                        </p:tgtEl>
                                      </p:cBhvr>
                                      <p:to x="100000" y="100000"/>
                                    </p:animScale>
                                    <p:animScale>
                                      <p:cBhvr>
                                        <p:cTn id="31" dur="26">
                                          <p:stCondLst>
                                            <p:cond delay="1312"/>
                                          </p:stCondLst>
                                        </p:cTn>
                                        <p:tgtEl>
                                          <p:spTgt spid="20"/>
                                        </p:tgtEl>
                                      </p:cBhvr>
                                      <p:to x="100000" y="80000"/>
                                    </p:animScale>
                                    <p:animScale>
                                      <p:cBhvr>
                                        <p:cTn id="32" dur="166" decel="50000">
                                          <p:stCondLst>
                                            <p:cond delay="1338"/>
                                          </p:stCondLst>
                                        </p:cTn>
                                        <p:tgtEl>
                                          <p:spTgt spid="20"/>
                                        </p:tgtEl>
                                      </p:cBhvr>
                                      <p:to x="100000" y="100000"/>
                                    </p:animScale>
                                    <p:animScale>
                                      <p:cBhvr>
                                        <p:cTn id="33" dur="26">
                                          <p:stCondLst>
                                            <p:cond delay="1642"/>
                                          </p:stCondLst>
                                        </p:cTn>
                                        <p:tgtEl>
                                          <p:spTgt spid="20"/>
                                        </p:tgtEl>
                                      </p:cBhvr>
                                      <p:to x="100000" y="90000"/>
                                    </p:animScale>
                                    <p:animScale>
                                      <p:cBhvr>
                                        <p:cTn id="34" dur="166" decel="50000">
                                          <p:stCondLst>
                                            <p:cond delay="1668"/>
                                          </p:stCondLst>
                                        </p:cTn>
                                        <p:tgtEl>
                                          <p:spTgt spid="20"/>
                                        </p:tgtEl>
                                      </p:cBhvr>
                                      <p:to x="100000" y="100000"/>
                                    </p:animScale>
                                    <p:animScale>
                                      <p:cBhvr>
                                        <p:cTn id="35" dur="26">
                                          <p:stCondLst>
                                            <p:cond delay="1808"/>
                                          </p:stCondLst>
                                        </p:cTn>
                                        <p:tgtEl>
                                          <p:spTgt spid="20"/>
                                        </p:tgtEl>
                                      </p:cBhvr>
                                      <p:to x="100000" y="95000"/>
                                    </p:animScale>
                                    <p:animScale>
                                      <p:cBhvr>
                                        <p:cTn id="36" dur="166" decel="50000">
                                          <p:stCondLst>
                                            <p:cond delay="1834"/>
                                          </p:stCondLst>
                                        </p:cTn>
                                        <p:tgtEl>
                                          <p:spTgt spid="20"/>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down)">
                                      <p:cBhvr>
                                        <p:cTn id="39" dur="580">
                                          <p:stCondLst>
                                            <p:cond delay="0"/>
                                          </p:stCondLst>
                                        </p:cTn>
                                        <p:tgtEl>
                                          <p:spTgt spid="21"/>
                                        </p:tgtEl>
                                      </p:cBhvr>
                                    </p:animEffect>
                                    <p:anim calcmode="lin" valueType="num">
                                      <p:cBhvr>
                                        <p:cTn id="40"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45" dur="26">
                                          <p:stCondLst>
                                            <p:cond delay="650"/>
                                          </p:stCondLst>
                                        </p:cTn>
                                        <p:tgtEl>
                                          <p:spTgt spid="21"/>
                                        </p:tgtEl>
                                      </p:cBhvr>
                                      <p:to x="100000" y="60000"/>
                                    </p:animScale>
                                    <p:animScale>
                                      <p:cBhvr>
                                        <p:cTn id="46" dur="166" decel="50000">
                                          <p:stCondLst>
                                            <p:cond delay="676"/>
                                          </p:stCondLst>
                                        </p:cTn>
                                        <p:tgtEl>
                                          <p:spTgt spid="21"/>
                                        </p:tgtEl>
                                      </p:cBhvr>
                                      <p:to x="100000" y="100000"/>
                                    </p:animScale>
                                    <p:animScale>
                                      <p:cBhvr>
                                        <p:cTn id="47" dur="26">
                                          <p:stCondLst>
                                            <p:cond delay="1312"/>
                                          </p:stCondLst>
                                        </p:cTn>
                                        <p:tgtEl>
                                          <p:spTgt spid="21"/>
                                        </p:tgtEl>
                                      </p:cBhvr>
                                      <p:to x="100000" y="80000"/>
                                    </p:animScale>
                                    <p:animScale>
                                      <p:cBhvr>
                                        <p:cTn id="48" dur="166" decel="50000">
                                          <p:stCondLst>
                                            <p:cond delay="1338"/>
                                          </p:stCondLst>
                                        </p:cTn>
                                        <p:tgtEl>
                                          <p:spTgt spid="21"/>
                                        </p:tgtEl>
                                      </p:cBhvr>
                                      <p:to x="100000" y="100000"/>
                                    </p:animScale>
                                    <p:animScale>
                                      <p:cBhvr>
                                        <p:cTn id="49" dur="26">
                                          <p:stCondLst>
                                            <p:cond delay="1642"/>
                                          </p:stCondLst>
                                        </p:cTn>
                                        <p:tgtEl>
                                          <p:spTgt spid="21"/>
                                        </p:tgtEl>
                                      </p:cBhvr>
                                      <p:to x="100000" y="90000"/>
                                    </p:animScale>
                                    <p:animScale>
                                      <p:cBhvr>
                                        <p:cTn id="50" dur="166" decel="50000">
                                          <p:stCondLst>
                                            <p:cond delay="1668"/>
                                          </p:stCondLst>
                                        </p:cTn>
                                        <p:tgtEl>
                                          <p:spTgt spid="21"/>
                                        </p:tgtEl>
                                      </p:cBhvr>
                                      <p:to x="100000" y="100000"/>
                                    </p:animScale>
                                    <p:animScale>
                                      <p:cBhvr>
                                        <p:cTn id="51" dur="26">
                                          <p:stCondLst>
                                            <p:cond delay="1808"/>
                                          </p:stCondLst>
                                        </p:cTn>
                                        <p:tgtEl>
                                          <p:spTgt spid="21"/>
                                        </p:tgtEl>
                                      </p:cBhvr>
                                      <p:to x="100000" y="95000"/>
                                    </p:animScale>
                                    <p:animScale>
                                      <p:cBhvr>
                                        <p:cTn id="52" dur="166" decel="50000">
                                          <p:stCondLst>
                                            <p:cond delay="1834"/>
                                          </p:stCondLst>
                                        </p:cTn>
                                        <p:tgtEl>
                                          <p:spTgt spid="21"/>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down)">
                                      <p:cBhvr>
                                        <p:cTn id="55" dur="580">
                                          <p:stCondLst>
                                            <p:cond delay="0"/>
                                          </p:stCondLst>
                                        </p:cTn>
                                        <p:tgtEl>
                                          <p:spTgt spid="22"/>
                                        </p:tgtEl>
                                      </p:cBhvr>
                                    </p:animEffect>
                                    <p:anim calcmode="lin" valueType="num">
                                      <p:cBhvr>
                                        <p:cTn id="56"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61" dur="26">
                                          <p:stCondLst>
                                            <p:cond delay="650"/>
                                          </p:stCondLst>
                                        </p:cTn>
                                        <p:tgtEl>
                                          <p:spTgt spid="22"/>
                                        </p:tgtEl>
                                      </p:cBhvr>
                                      <p:to x="100000" y="60000"/>
                                    </p:animScale>
                                    <p:animScale>
                                      <p:cBhvr>
                                        <p:cTn id="62" dur="166" decel="50000">
                                          <p:stCondLst>
                                            <p:cond delay="676"/>
                                          </p:stCondLst>
                                        </p:cTn>
                                        <p:tgtEl>
                                          <p:spTgt spid="22"/>
                                        </p:tgtEl>
                                      </p:cBhvr>
                                      <p:to x="100000" y="100000"/>
                                    </p:animScale>
                                    <p:animScale>
                                      <p:cBhvr>
                                        <p:cTn id="63" dur="26">
                                          <p:stCondLst>
                                            <p:cond delay="1312"/>
                                          </p:stCondLst>
                                        </p:cTn>
                                        <p:tgtEl>
                                          <p:spTgt spid="22"/>
                                        </p:tgtEl>
                                      </p:cBhvr>
                                      <p:to x="100000" y="80000"/>
                                    </p:animScale>
                                    <p:animScale>
                                      <p:cBhvr>
                                        <p:cTn id="64" dur="166" decel="50000">
                                          <p:stCondLst>
                                            <p:cond delay="1338"/>
                                          </p:stCondLst>
                                        </p:cTn>
                                        <p:tgtEl>
                                          <p:spTgt spid="22"/>
                                        </p:tgtEl>
                                      </p:cBhvr>
                                      <p:to x="100000" y="100000"/>
                                    </p:animScale>
                                    <p:animScale>
                                      <p:cBhvr>
                                        <p:cTn id="65" dur="26">
                                          <p:stCondLst>
                                            <p:cond delay="1642"/>
                                          </p:stCondLst>
                                        </p:cTn>
                                        <p:tgtEl>
                                          <p:spTgt spid="22"/>
                                        </p:tgtEl>
                                      </p:cBhvr>
                                      <p:to x="100000" y="90000"/>
                                    </p:animScale>
                                    <p:animScale>
                                      <p:cBhvr>
                                        <p:cTn id="66" dur="166" decel="50000">
                                          <p:stCondLst>
                                            <p:cond delay="1668"/>
                                          </p:stCondLst>
                                        </p:cTn>
                                        <p:tgtEl>
                                          <p:spTgt spid="22"/>
                                        </p:tgtEl>
                                      </p:cBhvr>
                                      <p:to x="100000" y="100000"/>
                                    </p:animScale>
                                    <p:animScale>
                                      <p:cBhvr>
                                        <p:cTn id="67" dur="26">
                                          <p:stCondLst>
                                            <p:cond delay="1808"/>
                                          </p:stCondLst>
                                        </p:cTn>
                                        <p:tgtEl>
                                          <p:spTgt spid="22"/>
                                        </p:tgtEl>
                                      </p:cBhvr>
                                      <p:to x="100000" y="95000"/>
                                    </p:animScale>
                                    <p:animScale>
                                      <p:cBhvr>
                                        <p:cTn id="68" dur="166" decel="50000">
                                          <p:stCondLst>
                                            <p:cond delay="1834"/>
                                          </p:stCondLst>
                                        </p:cTn>
                                        <p:tgtEl>
                                          <p:spTgt spid="22"/>
                                        </p:tgtEl>
                                      </p:cBhvr>
                                      <p:to x="100000" y="100000"/>
                                    </p:animScale>
                                  </p:childTnLst>
                                </p:cTn>
                              </p:par>
                              <p:par>
                                <p:cTn id="69" presetID="26" presetClass="entr" presetSubtype="0"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down)">
                                      <p:cBhvr>
                                        <p:cTn id="71" dur="580">
                                          <p:stCondLst>
                                            <p:cond delay="0"/>
                                          </p:stCondLst>
                                        </p:cTn>
                                        <p:tgtEl>
                                          <p:spTgt spid="30"/>
                                        </p:tgtEl>
                                      </p:cBhvr>
                                    </p:animEffect>
                                    <p:anim calcmode="lin" valueType="num">
                                      <p:cBhvr>
                                        <p:cTn id="72" dur="1822"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30"/>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30"/>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30"/>
                                        </p:tgtEl>
                                        <p:attrNameLst>
                                          <p:attrName>ppt_y</p:attrName>
                                        </p:attrNameLst>
                                      </p:cBhvr>
                                      <p:tavLst>
                                        <p:tav tm="0" fmla="#ppt_y-sin(pi*$)/81">
                                          <p:val>
                                            <p:fltVal val="0"/>
                                          </p:val>
                                        </p:tav>
                                        <p:tav tm="100000">
                                          <p:val>
                                            <p:fltVal val="1"/>
                                          </p:val>
                                        </p:tav>
                                      </p:tavLst>
                                    </p:anim>
                                    <p:animScale>
                                      <p:cBhvr>
                                        <p:cTn id="77" dur="26">
                                          <p:stCondLst>
                                            <p:cond delay="650"/>
                                          </p:stCondLst>
                                        </p:cTn>
                                        <p:tgtEl>
                                          <p:spTgt spid="30"/>
                                        </p:tgtEl>
                                      </p:cBhvr>
                                      <p:to x="100000" y="60000"/>
                                    </p:animScale>
                                    <p:animScale>
                                      <p:cBhvr>
                                        <p:cTn id="78" dur="166" decel="50000">
                                          <p:stCondLst>
                                            <p:cond delay="676"/>
                                          </p:stCondLst>
                                        </p:cTn>
                                        <p:tgtEl>
                                          <p:spTgt spid="30"/>
                                        </p:tgtEl>
                                      </p:cBhvr>
                                      <p:to x="100000" y="100000"/>
                                    </p:animScale>
                                    <p:animScale>
                                      <p:cBhvr>
                                        <p:cTn id="79" dur="26">
                                          <p:stCondLst>
                                            <p:cond delay="1312"/>
                                          </p:stCondLst>
                                        </p:cTn>
                                        <p:tgtEl>
                                          <p:spTgt spid="30"/>
                                        </p:tgtEl>
                                      </p:cBhvr>
                                      <p:to x="100000" y="80000"/>
                                    </p:animScale>
                                    <p:animScale>
                                      <p:cBhvr>
                                        <p:cTn id="80" dur="166" decel="50000">
                                          <p:stCondLst>
                                            <p:cond delay="1338"/>
                                          </p:stCondLst>
                                        </p:cTn>
                                        <p:tgtEl>
                                          <p:spTgt spid="30"/>
                                        </p:tgtEl>
                                      </p:cBhvr>
                                      <p:to x="100000" y="100000"/>
                                    </p:animScale>
                                    <p:animScale>
                                      <p:cBhvr>
                                        <p:cTn id="81" dur="26">
                                          <p:stCondLst>
                                            <p:cond delay="1642"/>
                                          </p:stCondLst>
                                        </p:cTn>
                                        <p:tgtEl>
                                          <p:spTgt spid="30"/>
                                        </p:tgtEl>
                                      </p:cBhvr>
                                      <p:to x="100000" y="90000"/>
                                    </p:animScale>
                                    <p:animScale>
                                      <p:cBhvr>
                                        <p:cTn id="82" dur="166" decel="50000">
                                          <p:stCondLst>
                                            <p:cond delay="1668"/>
                                          </p:stCondLst>
                                        </p:cTn>
                                        <p:tgtEl>
                                          <p:spTgt spid="30"/>
                                        </p:tgtEl>
                                      </p:cBhvr>
                                      <p:to x="100000" y="100000"/>
                                    </p:animScale>
                                    <p:animScale>
                                      <p:cBhvr>
                                        <p:cTn id="83" dur="26">
                                          <p:stCondLst>
                                            <p:cond delay="1808"/>
                                          </p:stCondLst>
                                        </p:cTn>
                                        <p:tgtEl>
                                          <p:spTgt spid="30"/>
                                        </p:tgtEl>
                                      </p:cBhvr>
                                      <p:to x="100000" y="95000"/>
                                    </p:animScale>
                                    <p:animScale>
                                      <p:cBhvr>
                                        <p:cTn id="84" dur="166" decel="50000">
                                          <p:stCondLst>
                                            <p:cond delay="1834"/>
                                          </p:stCondLst>
                                        </p:cTn>
                                        <p:tgtEl>
                                          <p:spTgt spid="30"/>
                                        </p:tgtEl>
                                      </p:cBhvr>
                                      <p:to x="100000" y="100000"/>
                                    </p:animScale>
                                  </p:childTnLst>
                                </p:cTn>
                              </p:par>
                              <p:par>
                                <p:cTn id="85" presetID="26" presetClass="entr" presetSubtype="0" fill="hold" grpId="0" nodeType="with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wipe(down)">
                                      <p:cBhvr>
                                        <p:cTn id="87" dur="580">
                                          <p:stCondLst>
                                            <p:cond delay="0"/>
                                          </p:stCondLst>
                                        </p:cTn>
                                        <p:tgtEl>
                                          <p:spTgt spid="31"/>
                                        </p:tgtEl>
                                      </p:cBhvr>
                                    </p:animEffect>
                                    <p:anim calcmode="lin" valueType="num">
                                      <p:cBhvr>
                                        <p:cTn id="88" dur="1822"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31"/>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31"/>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31"/>
                                        </p:tgtEl>
                                        <p:attrNameLst>
                                          <p:attrName>ppt_y</p:attrName>
                                        </p:attrNameLst>
                                      </p:cBhvr>
                                      <p:tavLst>
                                        <p:tav tm="0" fmla="#ppt_y-sin(pi*$)/81">
                                          <p:val>
                                            <p:fltVal val="0"/>
                                          </p:val>
                                        </p:tav>
                                        <p:tav tm="100000">
                                          <p:val>
                                            <p:fltVal val="1"/>
                                          </p:val>
                                        </p:tav>
                                      </p:tavLst>
                                    </p:anim>
                                    <p:animScale>
                                      <p:cBhvr>
                                        <p:cTn id="93" dur="26">
                                          <p:stCondLst>
                                            <p:cond delay="650"/>
                                          </p:stCondLst>
                                        </p:cTn>
                                        <p:tgtEl>
                                          <p:spTgt spid="31"/>
                                        </p:tgtEl>
                                      </p:cBhvr>
                                      <p:to x="100000" y="60000"/>
                                    </p:animScale>
                                    <p:animScale>
                                      <p:cBhvr>
                                        <p:cTn id="94" dur="166" decel="50000">
                                          <p:stCondLst>
                                            <p:cond delay="676"/>
                                          </p:stCondLst>
                                        </p:cTn>
                                        <p:tgtEl>
                                          <p:spTgt spid="31"/>
                                        </p:tgtEl>
                                      </p:cBhvr>
                                      <p:to x="100000" y="100000"/>
                                    </p:animScale>
                                    <p:animScale>
                                      <p:cBhvr>
                                        <p:cTn id="95" dur="26">
                                          <p:stCondLst>
                                            <p:cond delay="1312"/>
                                          </p:stCondLst>
                                        </p:cTn>
                                        <p:tgtEl>
                                          <p:spTgt spid="31"/>
                                        </p:tgtEl>
                                      </p:cBhvr>
                                      <p:to x="100000" y="80000"/>
                                    </p:animScale>
                                    <p:animScale>
                                      <p:cBhvr>
                                        <p:cTn id="96" dur="166" decel="50000">
                                          <p:stCondLst>
                                            <p:cond delay="1338"/>
                                          </p:stCondLst>
                                        </p:cTn>
                                        <p:tgtEl>
                                          <p:spTgt spid="31"/>
                                        </p:tgtEl>
                                      </p:cBhvr>
                                      <p:to x="100000" y="100000"/>
                                    </p:animScale>
                                    <p:animScale>
                                      <p:cBhvr>
                                        <p:cTn id="97" dur="26">
                                          <p:stCondLst>
                                            <p:cond delay="1642"/>
                                          </p:stCondLst>
                                        </p:cTn>
                                        <p:tgtEl>
                                          <p:spTgt spid="31"/>
                                        </p:tgtEl>
                                      </p:cBhvr>
                                      <p:to x="100000" y="90000"/>
                                    </p:animScale>
                                    <p:animScale>
                                      <p:cBhvr>
                                        <p:cTn id="98" dur="166" decel="50000">
                                          <p:stCondLst>
                                            <p:cond delay="1668"/>
                                          </p:stCondLst>
                                        </p:cTn>
                                        <p:tgtEl>
                                          <p:spTgt spid="31"/>
                                        </p:tgtEl>
                                      </p:cBhvr>
                                      <p:to x="100000" y="100000"/>
                                    </p:animScale>
                                    <p:animScale>
                                      <p:cBhvr>
                                        <p:cTn id="99" dur="26">
                                          <p:stCondLst>
                                            <p:cond delay="1808"/>
                                          </p:stCondLst>
                                        </p:cTn>
                                        <p:tgtEl>
                                          <p:spTgt spid="31"/>
                                        </p:tgtEl>
                                      </p:cBhvr>
                                      <p:to x="100000" y="95000"/>
                                    </p:animScale>
                                    <p:animScale>
                                      <p:cBhvr>
                                        <p:cTn id="100" dur="166" decel="50000">
                                          <p:stCondLst>
                                            <p:cond delay="1834"/>
                                          </p:stCondLst>
                                        </p:cTn>
                                        <p:tgtEl>
                                          <p:spTgt spid="31"/>
                                        </p:tgtEl>
                                      </p:cBhvr>
                                      <p:to x="100000" y="100000"/>
                                    </p:animScale>
                                  </p:childTnLst>
                                </p:cTn>
                              </p:par>
                              <p:par>
                                <p:cTn id="101" presetID="26" presetClass="entr" presetSubtype="0" fill="hold" grpId="0" nodeType="with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wipe(down)">
                                      <p:cBhvr>
                                        <p:cTn id="103" dur="580">
                                          <p:stCondLst>
                                            <p:cond delay="0"/>
                                          </p:stCondLst>
                                        </p:cTn>
                                        <p:tgtEl>
                                          <p:spTgt spid="32"/>
                                        </p:tgtEl>
                                      </p:cBhvr>
                                    </p:animEffect>
                                    <p:anim calcmode="lin" valueType="num">
                                      <p:cBhvr>
                                        <p:cTn id="104"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109" dur="26">
                                          <p:stCondLst>
                                            <p:cond delay="650"/>
                                          </p:stCondLst>
                                        </p:cTn>
                                        <p:tgtEl>
                                          <p:spTgt spid="32"/>
                                        </p:tgtEl>
                                      </p:cBhvr>
                                      <p:to x="100000" y="60000"/>
                                    </p:animScale>
                                    <p:animScale>
                                      <p:cBhvr>
                                        <p:cTn id="110" dur="166" decel="50000">
                                          <p:stCondLst>
                                            <p:cond delay="676"/>
                                          </p:stCondLst>
                                        </p:cTn>
                                        <p:tgtEl>
                                          <p:spTgt spid="32"/>
                                        </p:tgtEl>
                                      </p:cBhvr>
                                      <p:to x="100000" y="100000"/>
                                    </p:animScale>
                                    <p:animScale>
                                      <p:cBhvr>
                                        <p:cTn id="111" dur="26">
                                          <p:stCondLst>
                                            <p:cond delay="1312"/>
                                          </p:stCondLst>
                                        </p:cTn>
                                        <p:tgtEl>
                                          <p:spTgt spid="32"/>
                                        </p:tgtEl>
                                      </p:cBhvr>
                                      <p:to x="100000" y="80000"/>
                                    </p:animScale>
                                    <p:animScale>
                                      <p:cBhvr>
                                        <p:cTn id="112" dur="166" decel="50000">
                                          <p:stCondLst>
                                            <p:cond delay="1338"/>
                                          </p:stCondLst>
                                        </p:cTn>
                                        <p:tgtEl>
                                          <p:spTgt spid="32"/>
                                        </p:tgtEl>
                                      </p:cBhvr>
                                      <p:to x="100000" y="100000"/>
                                    </p:animScale>
                                    <p:animScale>
                                      <p:cBhvr>
                                        <p:cTn id="113" dur="26">
                                          <p:stCondLst>
                                            <p:cond delay="1642"/>
                                          </p:stCondLst>
                                        </p:cTn>
                                        <p:tgtEl>
                                          <p:spTgt spid="32"/>
                                        </p:tgtEl>
                                      </p:cBhvr>
                                      <p:to x="100000" y="90000"/>
                                    </p:animScale>
                                    <p:animScale>
                                      <p:cBhvr>
                                        <p:cTn id="114" dur="166" decel="50000">
                                          <p:stCondLst>
                                            <p:cond delay="1668"/>
                                          </p:stCondLst>
                                        </p:cTn>
                                        <p:tgtEl>
                                          <p:spTgt spid="32"/>
                                        </p:tgtEl>
                                      </p:cBhvr>
                                      <p:to x="100000" y="100000"/>
                                    </p:animScale>
                                    <p:animScale>
                                      <p:cBhvr>
                                        <p:cTn id="115" dur="26">
                                          <p:stCondLst>
                                            <p:cond delay="1808"/>
                                          </p:stCondLst>
                                        </p:cTn>
                                        <p:tgtEl>
                                          <p:spTgt spid="32"/>
                                        </p:tgtEl>
                                      </p:cBhvr>
                                      <p:to x="100000" y="95000"/>
                                    </p:animScale>
                                    <p:animScale>
                                      <p:cBhvr>
                                        <p:cTn id="116" dur="166" decel="50000">
                                          <p:stCondLst>
                                            <p:cond delay="1834"/>
                                          </p:stCondLst>
                                        </p:cTn>
                                        <p:tgtEl>
                                          <p:spTgt spid="32"/>
                                        </p:tgtEl>
                                      </p:cBhvr>
                                      <p:to x="100000" y="100000"/>
                                    </p:animScale>
                                  </p:childTnLst>
                                </p:cTn>
                              </p:par>
                              <p:par>
                                <p:cTn id="117" presetID="26" presetClass="entr" presetSubtype="0" fill="hold" grpId="0" nodeType="withEffect">
                                  <p:stCondLst>
                                    <p:cond delay="0"/>
                                  </p:stCondLst>
                                  <p:childTnLst>
                                    <p:set>
                                      <p:cBhvr>
                                        <p:cTn id="118" dur="1" fill="hold">
                                          <p:stCondLst>
                                            <p:cond delay="0"/>
                                          </p:stCondLst>
                                        </p:cTn>
                                        <p:tgtEl>
                                          <p:spTgt spid="33"/>
                                        </p:tgtEl>
                                        <p:attrNameLst>
                                          <p:attrName>style.visibility</p:attrName>
                                        </p:attrNameLst>
                                      </p:cBhvr>
                                      <p:to>
                                        <p:strVal val="visible"/>
                                      </p:to>
                                    </p:set>
                                    <p:animEffect transition="in" filter="wipe(down)">
                                      <p:cBhvr>
                                        <p:cTn id="119" dur="580">
                                          <p:stCondLst>
                                            <p:cond delay="0"/>
                                          </p:stCondLst>
                                        </p:cTn>
                                        <p:tgtEl>
                                          <p:spTgt spid="33"/>
                                        </p:tgtEl>
                                      </p:cBhvr>
                                    </p:animEffect>
                                    <p:anim calcmode="lin" valueType="num">
                                      <p:cBhvr>
                                        <p:cTn id="120" dur="1822"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121" dur="664"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122" dur="664" tmFilter="0, 0; 0.125,0.2665; 0.25,0.4; 0.375,0.465; 0.5,0.5;  0.625,0.535; 0.75,0.6; 0.875,0.7335; 1,1">
                                          <p:stCondLst>
                                            <p:cond delay="664"/>
                                          </p:stCondLst>
                                        </p:cTn>
                                        <p:tgtEl>
                                          <p:spTgt spid="33"/>
                                        </p:tgtEl>
                                        <p:attrNameLst>
                                          <p:attrName>ppt_y</p:attrName>
                                        </p:attrNameLst>
                                      </p:cBhvr>
                                      <p:tavLst>
                                        <p:tav tm="0" fmla="#ppt_y-sin(pi*$)/9">
                                          <p:val>
                                            <p:fltVal val="0"/>
                                          </p:val>
                                        </p:tav>
                                        <p:tav tm="100000">
                                          <p:val>
                                            <p:fltVal val="1"/>
                                          </p:val>
                                        </p:tav>
                                      </p:tavLst>
                                    </p:anim>
                                    <p:anim calcmode="lin" valueType="num">
                                      <p:cBhvr>
                                        <p:cTn id="123" dur="332" tmFilter="0, 0; 0.125,0.2665; 0.25,0.4; 0.375,0.465; 0.5,0.5;  0.625,0.535; 0.75,0.6; 0.875,0.7335; 1,1">
                                          <p:stCondLst>
                                            <p:cond delay="1324"/>
                                          </p:stCondLst>
                                        </p:cTn>
                                        <p:tgtEl>
                                          <p:spTgt spid="33"/>
                                        </p:tgtEl>
                                        <p:attrNameLst>
                                          <p:attrName>ppt_y</p:attrName>
                                        </p:attrNameLst>
                                      </p:cBhvr>
                                      <p:tavLst>
                                        <p:tav tm="0" fmla="#ppt_y-sin(pi*$)/27">
                                          <p:val>
                                            <p:fltVal val="0"/>
                                          </p:val>
                                        </p:tav>
                                        <p:tav tm="100000">
                                          <p:val>
                                            <p:fltVal val="1"/>
                                          </p:val>
                                        </p:tav>
                                      </p:tavLst>
                                    </p:anim>
                                    <p:anim calcmode="lin" valueType="num">
                                      <p:cBhvr>
                                        <p:cTn id="124" dur="164" tmFilter="0, 0; 0.125,0.2665; 0.25,0.4; 0.375,0.465; 0.5,0.5;  0.625,0.535; 0.75,0.6; 0.875,0.7335; 1,1">
                                          <p:stCondLst>
                                            <p:cond delay="1656"/>
                                          </p:stCondLst>
                                        </p:cTn>
                                        <p:tgtEl>
                                          <p:spTgt spid="33"/>
                                        </p:tgtEl>
                                        <p:attrNameLst>
                                          <p:attrName>ppt_y</p:attrName>
                                        </p:attrNameLst>
                                      </p:cBhvr>
                                      <p:tavLst>
                                        <p:tav tm="0" fmla="#ppt_y-sin(pi*$)/81">
                                          <p:val>
                                            <p:fltVal val="0"/>
                                          </p:val>
                                        </p:tav>
                                        <p:tav tm="100000">
                                          <p:val>
                                            <p:fltVal val="1"/>
                                          </p:val>
                                        </p:tav>
                                      </p:tavLst>
                                    </p:anim>
                                    <p:animScale>
                                      <p:cBhvr>
                                        <p:cTn id="125" dur="26">
                                          <p:stCondLst>
                                            <p:cond delay="650"/>
                                          </p:stCondLst>
                                        </p:cTn>
                                        <p:tgtEl>
                                          <p:spTgt spid="33"/>
                                        </p:tgtEl>
                                      </p:cBhvr>
                                      <p:to x="100000" y="60000"/>
                                    </p:animScale>
                                    <p:animScale>
                                      <p:cBhvr>
                                        <p:cTn id="126" dur="166" decel="50000">
                                          <p:stCondLst>
                                            <p:cond delay="676"/>
                                          </p:stCondLst>
                                        </p:cTn>
                                        <p:tgtEl>
                                          <p:spTgt spid="33"/>
                                        </p:tgtEl>
                                      </p:cBhvr>
                                      <p:to x="100000" y="100000"/>
                                    </p:animScale>
                                    <p:animScale>
                                      <p:cBhvr>
                                        <p:cTn id="127" dur="26">
                                          <p:stCondLst>
                                            <p:cond delay="1312"/>
                                          </p:stCondLst>
                                        </p:cTn>
                                        <p:tgtEl>
                                          <p:spTgt spid="33"/>
                                        </p:tgtEl>
                                      </p:cBhvr>
                                      <p:to x="100000" y="80000"/>
                                    </p:animScale>
                                    <p:animScale>
                                      <p:cBhvr>
                                        <p:cTn id="128" dur="166" decel="50000">
                                          <p:stCondLst>
                                            <p:cond delay="1338"/>
                                          </p:stCondLst>
                                        </p:cTn>
                                        <p:tgtEl>
                                          <p:spTgt spid="33"/>
                                        </p:tgtEl>
                                      </p:cBhvr>
                                      <p:to x="100000" y="100000"/>
                                    </p:animScale>
                                    <p:animScale>
                                      <p:cBhvr>
                                        <p:cTn id="129" dur="26">
                                          <p:stCondLst>
                                            <p:cond delay="1642"/>
                                          </p:stCondLst>
                                        </p:cTn>
                                        <p:tgtEl>
                                          <p:spTgt spid="33"/>
                                        </p:tgtEl>
                                      </p:cBhvr>
                                      <p:to x="100000" y="90000"/>
                                    </p:animScale>
                                    <p:animScale>
                                      <p:cBhvr>
                                        <p:cTn id="130" dur="166" decel="50000">
                                          <p:stCondLst>
                                            <p:cond delay="1668"/>
                                          </p:stCondLst>
                                        </p:cTn>
                                        <p:tgtEl>
                                          <p:spTgt spid="33"/>
                                        </p:tgtEl>
                                      </p:cBhvr>
                                      <p:to x="100000" y="100000"/>
                                    </p:animScale>
                                    <p:animScale>
                                      <p:cBhvr>
                                        <p:cTn id="131" dur="26">
                                          <p:stCondLst>
                                            <p:cond delay="1808"/>
                                          </p:stCondLst>
                                        </p:cTn>
                                        <p:tgtEl>
                                          <p:spTgt spid="33"/>
                                        </p:tgtEl>
                                      </p:cBhvr>
                                      <p:to x="100000" y="95000"/>
                                    </p:animScale>
                                    <p:animScale>
                                      <p:cBhvr>
                                        <p:cTn id="132" dur="166" decel="50000">
                                          <p:stCondLst>
                                            <p:cond delay="1834"/>
                                          </p:stCondLst>
                                        </p:cTn>
                                        <p:tgtEl>
                                          <p:spTgt spid="33"/>
                                        </p:tgtEl>
                                      </p:cBhvr>
                                      <p:to x="100000" y="100000"/>
                                    </p:animScale>
                                  </p:childTnLst>
                                </p:cTn>
                              </p:par>
                              <p:par>
                                <p:cTn id="133" presetID="26" presetClass="entr" presetSubtype="0" fill="hold" grpId="0" nodeType="withEffect">
                                  <p:stCondLst>
                                    <p:cond delay="0"/>
                                  </p:stCondLst>
                                  <p:childTnLst>
                                    <p:set>
                                      <p:cBhvr>
                                        <p:cTn id="134" dur="1" fill="hold">
                                          <p:stCondLst>
                                            <p:cond delay="0"/>
                                          </p:stCondLst>
                                        </p:cTn>
                                        <p:tgtEl>
                                          <p:spTgt spid="34"/>
                                        </p:tgtEl>
                                        <p:attrNameLst>
                                          <p:attrName>style.visibility</p:attrName>
                                        </p:attrNameLst>
                                      </p:cBhvr>
                                      <p:to>
                                        <p:strVal val="visible"/>
                                      </p:to>
                                    </p:set>
                                    <p:animEffect transition="in" filter="wipe(down)">
                                      <p:cBhvr>
                                        <p:cTn id="135" dur="580">
                                          <p:stCondLst>
                                            <p:cond delay="0"/>
                                          </p:stCondLst>
                                        </p:cTn>
                                        <p:tgtEl>
                                          <p:spTgt spid="34"/>
                                        </p:tgtEl>
                                      </p:cBhvr>
                                    </p:animEffect>
                                    <p:anim calcmode="lin" valueType="num">
                                      <p:cBhvr>
                                        <p:cTn id="136" dur="1822"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137" dur="664"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138" dur="664" tmFilter="0, 0; 0.125,0.2665; 0.25,0.4; 0.375,0.465; 0.5,0.5;  0.625,0.535; 0.75,0.6; 0.875,0.7335; 1,1">
                                          <p:stCondLst>
                                            <p:cond delay="664"/>
                                          </p:stCondLst>
                                        </p:cTn>
                                        <p:tgtEl>
                                          <p:spTgt spid="34"/>
                                        </p:tgtEl>
                                        <p:attrNameLst>
                                          <p:attrName>ppt_y</p:attrName>
                                        </p:attrNameLst>
                                      </p:cBhvr>
                                      <p:tavLst>
                                        <p:tav tm="0" fmla="#ppt_y-sin(pi*$)/9">
                                          <p:val>
                                            <p:fltVal val="0"/>
                                          </p:val>
                                        </p:tav>
                                        <p:tav tm="100000">
                                          <p:val>
                                            <p:fltVal val="1"/>
                                          </p:val>
                                        </p:tav>
                                      </p:tavLst>
                                    </p:anim>
                                    <p:anim calcmode="lin" valueType="num">
                                      <p:cBhvr>
                                        <p:cTn id="139" dur="332" tmFilter="0, 0; 0.125,0.2665; 0.25,0.4; 0.375,0.465; 0.5,0.5;  0.625,0.535; 0.75,0.6; 0.875,0.7335; 1,1">
                                          <p:stCondLst>
                                            <p:cond delay="1324"/>
                                          </p:stCondLst>
                                        </p:cTn>
                                        <p:tgtEl>
                                          <p:spTgt spid="34"/>
                                        </p:tgtEl>
                                        <p:attrNameLst>
                                          <p:attrName>ppt_y</p:attrName>
                                        </p:attrNameLst>
                                      </p:cBhvr>
                                      <p:tavLst>
                                        <p:tav tm="0" fmla="#ppt_y-sin(pi*$)/27">
                                          <p:val>
                                            <p:fltVal val="0"/>
                                          </p:val>
                                        </p:tav>
                                        <p:tav tm="100000">
                                          <p:val>
                                            <p:fltVal val="1"/>
                                          </p:val>
                                        </p:tav>
                                      </p:tavLst>
                                    </p:anim>
                                    <p:anim calcmode="lin" valueType="num">
                                      <p:cBhvr>
                                        <p:cTn id="140" dur="164" tmFilter="0, 0; 0.125,0.2665; 0.25,0.4; 0.375,0.465; 0.5,0.5;  0.625,0.535; 0.75,0.6; 0.875,0.7335; 1,1">
                                          <p:stCondLst>
                                            <p:cond delay="1656"/>
                                          </p:stCondLst>
                                        </p:cTn>
                                        <p:tgtEl>
                                          <p:spTgt spid="34"/>
                                        </p:tgtEl>
                                        <p:attrNameLst>
                                          <p:attrName>ppt_y</p:attrName>
                                        </p:attrNameLst>
                                      </p:cBhvr>
                                      <p:tavLst>
                                        <p:tav tm="0" fmla="#ppt_y-sin(pi*$)/81">
                                          <p:val>
                                            <p:fltVal val="0"/>
                                          </p:val>
                                        </p:tav>
                                        <p:tav tm="100000">
                                          <p:val>
                                            <p:fltVal val="1"/>
                                          </p:val>
                                        </p:tav>
                                      </p:tavLst>
                                    </p:anim>
                                    <p:animScale>
                                      <p:cBhvr>
                                        <p:cTn id="141" dur="26">
                                          <p:stCondLst>
                                            <p:cond delay="650"/>
                                          </p:stCondLst>
                                        </p:cTn>
                                        <p:tgtEl>
                                          <p:spTgt spid="34"/>
                                        </p:tgtEl>
                                      </p:cBhvr>
                                      <p:to x="100000" y="60000"/>
                                    </p:animScale>
                                    <p:animScale>
                                      <p:cBhvr>
                                        <p:cTn id="142" dur="166" decel="50000">
                                          <p:stCondLst>
                                            <p:cond delay="676"/>
                                          </p:stCondLst>
                                        </p:cTn>
                                        <p:tgtEl>
                                          <p:spTgt spid="34"/>
                                        </p:tgtEl>
                                      </p:cBhvr>
                                      <p:to x="100000" y="100000"/>
                                    </p:animScale>
                                    <p:animScale>
                                      <p:cBhvr>
                                        <p:cTn id="143" dur="26">
                                          <p:stCondLst>
                                            <p:cond delay="1312"/>
                                          </p:stCondLst>
                                        </p:cTn>
                                        <p:tgtEl>
                                          <p:spTgt spid="34"/>
                                        </p:tgtEl>
                                      </p:cBhvr>
                                      <p:to x="100000" y="80000"/>
                                    </p:animScale>
                                    <p:animScale>
                                      <p:cBhvr>
                                        <p:cTn id="144" dur="166" decel="50000">
                                          <p:stCondLst>
                                            <p:cond delay="1338"/>
                                          </p:stCondLst>
                                        </p:cTn>
                                        <p:tgtEl>
                                          <p:spTgt spid="34"/>
                                        </p:tgtEl>
                                      </p:cBhvr>
                                      <p:to x="100000" y="100000"/>
                                    </p:animScale>
                                    <p:animScale>
                                      <p:cBhvr>
                                        <p:cTn id="145" dur="26">
                                          <p:stCondLst>
                                            <p:cond delay="1642"/>
                                          </p:stCondLst>
                                        </p:cTn>
                                        <p:tgtEl>
                                          <p:spTgt spid="34"/>
                                        </p:tgtEl>
                                      </p:cBhvr>
                                      <p:to x="100000" y="90000"/>
                                    </p:animScale>
                                    <p:animScale>
                                      <p:cBhvr>
                                        <p:cTn id="146" dur="166" decel="50000">
                                          <p:stCondLst>
                                            <p:cond delay="1668"/>
                                          </p:stCondLst>
                                        </p:cTn>
                                        <p:tgtEl>
                                          <p:spTgt spid="34"/>
                                        </p:tgtEl>
                                      </p:cBhvr>
                                      <p:to x="100000" y="100000"/>
                                    </p:animScale>
                                    <p:animScale>
                                      <p:cBhvr>
                                        <p:cTn id="147" dur="26">
                                          <p:stCondLst>
                                            <p:cond delay="1808"/>
                                          </p:stCondLst>
                                        </p:cTn>
                                        <p:tgtEl>
                                          <p:spTgt spid="34"/>
                                        </p:tgtEl>
                                      </p:cBhvr>
                                      <p:to x="100000" y="95000"/>
                                    </p:animScale>
                                    <p:animScale>
                                      <p:cBhvr>
                                        <p:cTn id="148" dur="166" decel="50000">
                                          <p:stCondLst>
                                            <p:cond delay="1834"/>
                                          </p:stCondLst>
                                        </p:cTn>
                                        <p:tgtEl>
                                          <p:spTgt spid="34"/>
                                        </p:tgtEl>
                                      </p:cBhvr>
                                      <p:to x="100000" y="100000"/>
                                    </p:animScale>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grpId="0" nodeType="clickEffect">
                                  <p:stCondLst>
                                    <p:cond delay="0"/>
                                  </p:stCondLst>
                                  <p:childTnLst>
                                    <p:set>
                                      <p:cBhvr>
                                        <p:cTn id="152" dur="1" fill="hold">
                                          <p:stCondLst>
                                            <p:cond delay="0"/>
                                          </p:stCondLst>
                                        </p:cTn>
                                        <p:tgtEl>
                                          <p:spTgt spid="38"/>
                                        </p:tgtEl>
                                        <p:attrNameLst>
                                          <p:attrName>style.visibility</p:attrName>
                                        </p:attrNameLst>
                                      </p:cBhvr>
                                      <p:to>
                                        <p:strVal val="visible"/>
                                      </p:to>
                                    </p:set>
                                    <p:animEffect transition="in" filter="fade">
                                      <p:cBhvr>
                                        <p:cTn id="153" dur="500"/>
                                        <p:tgtEl>
                                          <p:spTgt spid="38"/>
                                        </p:tgtEl>
                                      </p:cBhvr>
                                    </p:animEffect>
                                  </p:childTnLst>
                                </p:cTn>
                              </p:par>
                            </p:childTnLst>
                          </p:cTn>
                        </p:par>
                      </p:childTnLst>
                    </p:cTn>
                  </p:par>
                  <p:par>
                    <p:cTn id="154" fill="hold">
                      <p:stCondLst>
                        <p:cond delay="indefinite"/>
                      </p:stCondLst>
                      <p:childTnLst>
                        <p:par>
                          <p:cTn id="155" fill="hold">
                            <p:stCondLst>
                              <p:cond delay="0"/>
                            </p:stCondLst>
                            <p:childTnLst>
                              <p:par>
                                <p:cTn id="156" presetID="2" presetClass="entr" presetSubtype="2" fill="hold" grpId="0" nodeType="clickEffect">
                                  <p:stCondLst>
                                    <p:cond delay="0"/>
                                  </p:stCondLst>
                                  <p:childTnLst>
                                    <p:set>
                                      <p:cBhvr>
                                        <p:cTn id="157" dur="1" fill="hold">
                                          <p:stCondLst>
                                            <p:cond delay="0"/>
                                          </p:stCondLst>
                                        </p:cTn>
                                        <p:tgtEl>
                                          <p:spTgt spid="27"/>
                                        </p:tgtEl>
                                        <p:attrNameLst>
                                          <p:attrName>style.visibility</p:attrName>
                                        </p:attrNameLst>
                                      </p:cBhvr>
                                      <p:to>
                                        <p:strVal val="visible"/>
                                      </p:to>
                                    </p:set>
                                    <p:anim calcmode="lin" valueType="num">
                                      <p:cBhvr additive="base">
                                        <p:cTn id="158" dur="500" fill="hold"/>
                                        <p:tgtEl>
                                          <p:spTgt spid="27"/>
                                        </p:tgtEl>
                                        <p:attrNameLst>
                                          <p:attrName>ppt_x</p:attrName>
                                        </p:attrNameLst>
                                      </p:cBhvr>
                                      <p:tavLst>
                                        <p:tav tm="0">
                                          <p:val>
                                            <p:strVal val="1+#ppt_w/2"/>
                                          </p:val>
                                        </p:tav>
                                        <p:tav tm="100000">
                                          <p:val>
                                            <p:strVal val="#ppt_x"/>
                                          </p:val>
                                        </p:tav>
                                      </p:tavLst>
                                    </p:anim>
                                    <p:anim calcmode="lin" valueType="num">
                                      <p:cBhvr additive="base">
                                        <p:cTn id="159" dur="500" fill="hold"/>
                                        <p:tgtEl>
                                          <p:spTgt spid="27"/>
                                        </p:tgtEl>
                                        <p:attrNameLst>
                                          <p:attrName>ppt_y</p:attrName>
                                        </p:attrNameLst>
                                      </p:cBhvr>
                                      <p:tavLst>
                                        <p:tav tm="0">
                                          <p:val>
                                            <p:strVal val="#ppt_y"/>
                                          </p:val>
                                        </p:tav>
                                        <p:tav tm="100000">
                                          <p:val>
                                            <p:strVal val="#ppt_y"/>
                                          </p:val>
                                        </p:tav>
                                      </p:tavLst>
                                    </p:anim>
                                  </p:childTnLst>
                                </p:cTn>
                              </p:par>
                              <p:par>
                                <p:cTn id="160" presetID="2" presetClass="entr" presetSubtype="2" fill="hold" grpId="0" nodeType="withEffect">
                                  <p:stCondLst>
                                    <p:cond delay="0"/>
                                  </p:stCondLst>
                                  <p:childTnLst>
                                    <p:set>
                                      <p:cBhvr>
                                        <p:cTn id="161" dur="1" fill="hold">
                                          <p:stCondLst>
                                            <p:cond delay="0"/>
                                          </p:stCondLst>
                                        </p:cTn>
                                        <p:tgtEl>
                                          <p:spTgt spid="35"/>
                                        </p:tgtEl>
                                        <p:attrNameLst>
                                          <p:attrName>style.visibility</p:attrName>
                                        </p:attrNameLst>
                                      </p:cBhvr>
                                      <p:to>
                                        <p:strVal val="visible"/>
                                      </p:to>
                                    </p:set>
                                    <p:anim calcmode="lin" valueType="num">
                                      <p:cBhvr additive="base">
                                        <p:cTn id="162" dur="500" fill="hold"/>
                                        <p:tgtEl>
                                          <p:spTgt spid="35"/>
                                        </p:tgtEl>
                                        <p:attrNameLst>
                                          <p:attrName>ppt_x</p:attrName>
                                        </p:attrNameLst>
                                      </p:cBhvr>
                                      <p:tavLst>
                                        <p:tav tm="0">
                                          <p:val>
                                            <p:strVal val="1+#ppt_w/2"/>
                                          </p:val>
                                        </p:tav>
                                        <p:tav tm="100000">
                                          <p:val>
                                            <p:strVal val="#ppt_x"/>
                                          </p:val>
                                        </p:tav>
                                      </p:tavLst>
                                    </p:anim>
                                    <p:anim calcmode="lin" valueType="num">
                                      <p:cBhvr additive="base">
                                        <p:cTn id="163"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64" fill="hold">
                      <p:stCondLst>
                        <p:cond delay="indefinite"/>
                      </p:stCondLst>
                      <p:childTnLst>
                        <p:par>
                          <p:cTn id="165" fill="hold">
                            <p:stCondLst>
                              <p:cond delay="0"/>
                            </p:stCondLst>
                            <p:childTnLst>
                              <p:par>
                                <p:cTn id="166" presetID="47" presetClass="entr" presetSubtype="0" fill="hold" grpId="0" nodeType="clickEffect">
                                  <p:stCondLst>
                                    <p:cond delay="0"/>
                                  </p:stCondLst>
                                  <p:childTnLst>
                                    <p:set>
                                      <p:cBhvr>
                                        <p:cTn id="167" dur="1" fill="hold">
                                          <p:stCondLst>
                                            <p:cond delay="0"/>
                                          </p:stCondLst>
                                        </p:cTn>
                                        <p:tgtEl>
                                          <p:spTgt spid="42"/>
                                        </p:tgtEl>
                                        <p:attrNameLst>
                                          <p:attrName>style.visibility</p:attrName>
                                        </p:attrNameLst>
                                      </p:cBhvr>
                                      <p:to>
                                        <p:strVal val="visible"/>
                                      </p:to>
                                    </p:set>
                                    <p:animEffect transition="in" filter="fade">
                                      <p:cBhvr>
                                        <p:cTn id="168" dur="1000"/>
                                        <p:tgtEl>
                                          <p:spTgt spid="42"/>
                                        </p:tgtEl>
                                      </p:cBhvr>
                                    </p:animEffect>
                                    <p:anim calcmode="lin" valueType="num">
                                      <p:cBhvr>
                                        <p:cTn id="169" dur="1000" fill="hold"/>
                                        <p:tgtEl>
                                          <p:spTgt spid="42"/>
                                        </p:tgtEl>
                                        <p:attrNameLst>
                                          <p:attrName>ppt_x</p:attrName>
                                        </p:attrNameLst>
                                      </p:cBhvr>
                                      <p:tavLst>
                                        <p:tav tm="0">
                                          <p:val>
                                            <p:strVal val="#ppt_x"/>
                                          </p:val>
                                        </p:tav>
                                        <p:tav tm="100000">
                                          <p:val>
                                            <p:strVal val="#ppt_x"/>
                                          </p:val>
                                        </p:tav>
                                      </p:tavLst>
                                    </p:anim>
                                    <p:anim calcmode="lin" valueType="num">
                                      <p:cBhvr>
                                        <p:cTn id="170"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36"/>
                                        </p:tgtEl>
                                        <p:attrNameLst>
                                          <p:attrName>style.visibility</p:attrName>
                                        </p:attrNameLst>
                                      </p:cBhvr>
                                      <p:to>
                                        <p:strVal val="visible"/>
                                      </p:to>
                                    </p:set>
                                    <p:animEffect transition="in" filter="fade">
                                      <p:cBhvr>
                                        <p:cTn id="175" dur="500"/>
                                        <p:tgtEl>
                                          <p:spTgt spid="36"/>
                                        </p:tgtEl>
                                      </p:cBhvr>
                                    </p:animEffect>
                                  </p:childTnLst>
                                </p:cTn>
                              </p:par>
                            </p:childTnLst>
                          </p:cTn>
                        </p:par>
                      </p:childTnLst>
                    </p:cTn>
                  </p:par>
                  <p:par>
                    <p:cTn id="176" fill="hold">
                      <p:stCondLst>
                        <p:cond delay="indefinite"/>
                      </p:stCondLst>
                      <p:childTnLst>
                        <p:par>
                          <p:cTn id="177" fill="hold">
                            <p:stCondLst>
                              <p:cond delay="0"/>
                            </p:stCondLst>
                            <p:childTnLst>
                              <p:par>
                                <p:cTn id="178" presetID="2" presetClass="entr" presetSubtype="8" fill="hold" grpId="0" nodeType="clickEffect">
                                  <p:stCondLst>
                                    <p:cond delay="0"/>
                                  </p:stCondLst>
                                  <p:childTnLst>
                                    <p:set>
                                      <p:cBhvr>
                                        <p:cTn id="179" dur="1" fill="hold">
                                          <p:stCondLst>
                                            <p:cond delay="0"/>
                                          </p:stCondLst>
                                        </p:cTn>
                                        <p:tgtEl>
                                          <p:spTgt spid="24"/>
                                        </p:tgtEl>
                                        <p:attrNameLst>
                                          <p:attrName>style.visibility</p:attrName>
                                        </p:attrNameLst>
                                      </p:cBhvr>
                                      <p:to>
                                        <p:strVal val="visible"/>
                                      </p:to>
                                    </p:set>
                                    <p:anim calcmode="lin" valueType="num">
                                      <p:cBhvr additive="base">
                                        <p:cTn id="180" dur="500" fill="hold"/>
                                        <p:tgtEl>
                                          <p:spTgt spid="24"/>
                                        </p:tgtEl>
                                        <p:attrNameLst>
                                          <p:attrName>ppt_x</p:attrName>
                                        </p:attrNameLst>
                                      </p:cBhvr>
                                      <p:tavLst>
                                        <p:tav tm="0">
                                          <p:val>
                                            <p:strVal val="0-#ppt_w/2"/>
                                          </p:val>
                                        </p:tav>
                                        <p:tav tm="100000">
                                          <p:val>
                                            <p:strVal val="#ppt_x"/>
                                          </p:val>
                                        </p:tav>
                                      </p:tavLst>
                                    </p:anim>
                                    <p:anim calcmode="lin" valueType="num">
                                      <p:cBhvr additive="base">
                                        <p:cTn id="181" dur="500" fill="hold"/>
                                        <p:tgtEl>
                                          <p:spTgt spid="24"/>
                                        </p:tgtEl>
                                        <p:attrNameLst>
                                          <p:attrName>ppt_y</p:attrName>
                                        </p:attrNameLst>
                                      </p:cBhvr>
                                      <p:tavLst>
                                        <p:tav tm="0">
                                          <p:val>
                                            <p:strVal val="#ppt_y"/>
                                          </p:val>
                                        </p:tav>
                                        <p:tav tm="100000">
                                          <p:val>
                                            <p:strVal val="#ppt_y"/>
                                          </p:val>
                                        </p:tav>
                                      </p:tavLst>
                                    </p:anim>
                                  </p:childTnLst>
                                </p:cTn>
                              </p:par>
                              <p:par>
                                <p:cTn id="182" presetID="2" presetClass="entr" presetSubtype="8" fill="hold" grpId="0" nodeType="withEffect">
                                  <p:stCondLst>
                                    <p:cond delay="0"/>
                                  </p:stCondLst>
                                  <p:childTnLst>
                                    <p:set>
                                      <p:cBhvr>
                                        <p:cTn id="183" dur="1" fill="hold">
                                          <p:stCondLst>
                                            <p:cond delay="0"/>
                                          </p:stCondLst>
                                        </p:cTn>
                                        <p:tgtEl>
                                          <p:spTgt spid="23"/>
                                        </p:tgtEl>
                                        <p:attrNameLst>
                                          <p:attrName>style.visibility</p:attrName>
                                        </p:attrNameLst>
                                      </p:cBhvr>
                                      <p:to>
                                        <p:strVal val="visible"/>
                                      </p:to>
                                    </p:set>
                                    <p:anim calcmode="lin" valueType="num">
                                      <p:cBhvr additive="base">
                                        <p:cTn id="184" dur="500" fill="hold"/>
                                        <p:tgtEl>
                                          <p:spTgt spid="23"/>
                                        </p:tgtEl>
                                        <p:attrNameLst>
                                          <p:attrName>ppt_x</p:attrName>
                                        </p:attrNameLst>
                                      </p:cBhvr>
                                      <p:tavLst>
                                        <p:tav tm="0">
                                          <p:val>
                                            <p:strVal val="0-#ppt_w/2"/>
                                          </p:val>
                                        </p:tav>
                                        <p:tav tm="100000">
                                          <p:val>
                                            <p:strVal val="#ppt_x"/>
                                          </p:val>
                                        </p:tav>
                                      </p:tavLst>
                                    </p:anim>
                                    <p:anim calcmode="lin" valueType="num">
                                      <p:cBhvr additive="base">
                                        <p:cTn id="185"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86" fill="hold">
                      <p:stCondLst>
                        <p:cond delay="indefinite"/>
                      </p:stCondLst>
                      <p:childTnLst>
                        <p:par>
                          <p:cTn id="187" fill="hold">
                            <p:stCondLst>
                              <p:cond delay="0"/>
                            </p:stCondLst>
                            <p:childTnLst>
                              <p:par>
                                <p:cTn id="188" presetID="42" presetClass="entr" presetSubtype="0" fill="hold" grpId="0" nodeType="clickEffect">
                                  <p:stCondLst>
                                    <p:cond delay="0"/>
                                  </p:stCondLst>
                                  <p:childTnLst>
                                    <p:set>
                                      <p:cBhvr>
                                        <p:cTn id="189" dur="1" fill="hold">
                                          <p:stCondLst>
                                            <p:cond delay="0"/>
                                          </p:stCondLst>
                                        </p:cTn>
                                        <p:tgtEl>
                                          <p:spTgt spid="41"/>
                                        </p:tgtEl>
                                        <p:attrNameLst>
                                          <p:attrName>style.visibility</p:attrName>
                                        </p:attrNameLst>
                                      </p:cBhvr>
                                      <p:to>
                                        <p:strVal val="visible"/>
                                      </p:to>
                                    </p:set>
                                    <p:animEffect transition="in" filter="fade">
                                      <p:cBhvr>
                                        <p:cTn id="190" dur="1000"/>
                                        <p:tgtEl>
                                          <p:spTgt spid="41"/>
                                        </p:tgtEl>
                                      </p:cBhvr>
                                    </p:animEffect>
                                    <p:anim calcmode="lin" valueType="num">
                                      <p:cBhvr>
                                        <p:cTn id="191" dur="1000" fill="hold"/>
                                        <p:tgtEl>
                                          <p:spTgt spid="41"/>
                                        </p:tgtEl>
                                        <p:attrNameLst>
                                          <p:attrName>ppt_x</p:attrName>
                                        </p:attrNameLst>
                                      </p:cBhvr>
                                      <p:tavLst>
                                        <p:tav tm="0">
                                          <p:val>
                                            <p:strVal val="#ppt_x"/>
                                          </p:val>
                                        </p:tav>
                                        <p:tav tm="100000">
                                          <p:val>
                                            <p:strVal val="#ppt_x"/>
                                          </p:val>
                                        </p:tav>
                                      </p:tavLst>
                                    </p:anim>
                                    <p:anim calcmode="lin" valueType="num">
                                      <p:cBhvr>
                                        <p:cTn id="19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93" fill="hold">
                      <p:stCondLst>
                        <p:cond delay="indefinite"/>
                      </p:stCondLst>
                      <p:childTnLst>
                        <p:par>
                          <p:cTn id="194" fill="hold">
                            <p:stCondLst>
                              <p:cond delay="0"/>
                            </p:stCondLst>
                            <p:childTnLst>
                              <p:par>
                                <p:cTn id="195" presetID="10" presetClass="entr" presetSubtype="0" fill="hold" grpId="0" nodeType="clickEffect">
                                  <p:stCondLst>
                                    <p:cond delay="0"/>
                                  </p:stCondLst>
                                  <p:childTnLst>
                                    <p:set>
                                      <p:cBhvr>
                                        <p:cTn id="196" dur="1" fill="hold">
                                          <p:stCondLst>
                                            <p:cond delay="0"/>
                                          </p:stCondLst>
                                        </p:cTn>
                                        <p:tgtEl>
                                          <p:spTgt spid="39"/>
                                        </p:tgtEl>
                                        <p:attrNameLst>
                                          <p:attrName>style.visibility</p:attrName>
                                        </p:attrNameLst>
                                      </p:cBhvr>
                                      <p:to>
                                        <p:strVal val="visible"/>
                                      </p:to>
                                    </p:set>
                                    <p:animEffect transition="in" filter="fade">
                                      <p:cBhvr>
                                        <p:cTn id="197" dur="500"/>
                                        <p:tgtEl>
                                          <p:spTgt spid="39"/>
                                        </p:tgtEl>
                                      </p:cBhvr>
                                    </p:animEffect>
                                  </p:childTnLst>
                                </p:cTn>
                              </p:par>
                            </p:childTnLst>
                          </p:cTn>
                        </p:par>
                      </p:childTnLst>
                    </p:cTn>
                  </p:par>
                  <p:par>
                    <p:cTn id="198" fill="hold">
                      <p:stCondLst>
                        <p:cond delay="indefinite"/>
                      </p:stCondLst>
                      <p:childTnLst>
                        <p:par>
                          <p:cTn id="199" fill="hold">
                            <p:stCondLst>
                              <p:cond delay="0"/>
                            </p:stCondLst>
                            <p:childTnLst>
                              <p:par>
                                <p:cTn id="200" presetID="2" presetClass="entr" presetSubtype="2" fill="hold" grpId="0" nodeType="clickEffect">
                                  <p:stCondLst>
                                    <p:cond delay="0"/>
                                  </p:stCondLst>
                                  <p:childTnLst>
                                    <p:set>
                                      <p:cBhvr>
                                        <p:cTn id="201" dur="1" fill="hold">
                                          <p:stCondLst>
                                            <p:cond delay="0"/>
                                          </p:stCondLst>
                                        </p:cTn>
                                        <p:tgtEl>
                                          <p:spTgt spid="28"/>
                                        </p:tgtEl>
                                        <p:attrNameLst>
                                          <p:attrName>style.visibility</p:attrName>
                                        </p:attrNameLst>
                                      </p:cBhvr>
                                      <p:to>
                                        <p:strVal val="visible"/>
                                      </p:to>
                                    </p:set>
                                    <p:anim calcmode="lin" valueType="num">
                                      <p:cBhvr additive="base">
                                        <p:cTn id="202" dur="500" fill="hold"/>
                                        <p:tgtEl>
                                          <p:spTgt spid="28"/>
                                        </p:tgtEl>
                                        <p:attrNameLst>
                                          <p:attrName>ppt_x</p:attrName>
                                        </p:attrNameLst>
                                      </p:cBhvr>
                                      <p:tavLst>
                                        <p:tav tm="0">
                                          <p:val>
                                            <p:strVal val="1+#ppt_w/2"/>
                                          </p:val>
                                        </p:tav>
                                        <p:tav tm="100000">
                                          <p:val>
                                            <p:strVal val="#ppt_x"/>
                                          </p:val>
                                        </p:tav>
                                      </p:tavLst>
                                    </p:anim>
                                    <p:anim calcmode="lin" valueType="num">
                                      <p:cBhvr additive="base">
                                        <p:cTn id="203" dur="500" fill="hold"/>
                                        <p:tgtEl>
                                          <p:spTgt spid="28"/>
                                        </p:tgtEl>
                                        <p:attrNameLst>
                                          <p:attrName>ppt_y</p:attrName>
                                        </p:attrNameLst>
                                      </p:cBhvr>
                                      <p:tavLst>
                                        <p:tav tm="0">
                                          <p:val>
                                            <p:strVal val="#ppt_y"/>
                                          </p:val>
                                        </p:tav>
                                        <p:tav tm="100000">
                                          <p:val>
                                            <p:strVal val="#ppt_y"/>
                                          </p:val>
                                        </p:tav>
                                      </p:tavLst>
                                    </p:anim>
                                  </p:childTnLst>
                                </p:cTn>
                              </p:par>
                              <p:par>
                                <p:cTn id="204" presetID="2" presetClass="entr" presetSubtype="2" fill="hold" grpId="0" nodeType="withEffect">
                                  <p:stCondLst>
                                    <p:cond delay="0"/>
                                  </p:stCondLst>
                                  <p:childTnLst>
                                    <p:set>
                                      <p:cBhvr>
                                        <p:cTn id="205" dur="1" fill="hold">
                                          <p:stCondLst>
                                            <p:cond delay="0"/>
                                          </p:stCondLst>
                                        </p:cTn>
                                        <p:tgtEl>
                                          <p:spTgt spid="29"/>
                                        </p:tgtEl>
                                        <p:attrNameLst>
                                          <p:attrName>style.visibility</p:attrName>
                                        </p:attrNameLst>
                                      </p:cBhvr>
                                      <p:to>
                                        <p:strVal val="visible"/>
                                      </p:to>
                                    </p:set>
                                    <p:anim calcmode="lin" valueType="num">
                                      <p:cBhvr additive="base">
                                        <p:cTn id="206" dur="500" fill="hold"/>
                                        <p:tgtEl>
                                          <p:spTgt spid="29"/>
                                        </p:tgtEl>
                                        <p:attrNameLst>
                                          <p:attrName>ppt_x</p:attrName>
                                        </p:attrNameLst>
                                      </p:cBhvr>
                                      <p:tavLst>
                                        <p:tav tm="0">
                                          <p:val>
                                            <p:strVal val="1+#ppt_w/2"/>
                                          </p:val>
                                        </p:tav>
                                        <p:tav tm="100000">
                                          <p:val>
                                            <p:strVal val="#ppt_x"/>
                                          </p:val>
                                        </p:tav>
                                      </p:tavLst>
                                    </p:anim>
                                    <p:anim calcmode="lin" valueType="num">
                                      <p:cBhvr additive="base">
                                        <p:cTn id="207"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08" fill="hold">
                      <p:stCondLst>
                        <p:cond delay="indefinite"/>
                      </p:stCondLst>
                      <p:childTnLst>
                        <p:par>
                          <p:cTn id="209" fill="hold">
                            <p:stCondLst>
                              <p:cond delay="0"/>
                            </p:stCondLst>
                            <p:childTnLst>
                              <p:par>
                                <p:cTn id="210" presetID="47" presetClass="entr" presetSubtype="0" fill="hold" grpId="0" nodeType="clickEffect">
                                  <p:stCondLst>
                                    <p:cond delay="0"/>
                                  </p:stCondLst>
                                  <p:childTnLst>
                                    <p:set>
                                      <p:cBhvr>
                                        <p:cTn id="211" dur="1" fill="hold">
                                          <p:stCondLst>
                                            <p:cond delay="0"/>
                                          </p:stCondLst>
                                        </p:cTn>
                                        <p:tgtEl>
                                          <p:spTgt spid="43"/>
                                        </p:tgtEl>
                                        <p:attrNameLst>
                                          <p:attrName>style.visibility</p:attrName>
                                        </p:attrNameLst>
                                      </p:cBhvr>
                                      <p:to>
                                        <p:strVal val="visible"/>
                                      </p:to>
                                    </p:set>
                                    <p:animEffect transition="in" filter="fade">
                                      <p:cBhvr>
                                        <p:cTn id="212" dur="1000"/>
                                        <p:tgtEl>
                                          <p:spTgt spid="43"/>
                                        </p:tgtEl>
                                      </p:cBhvr>
                                    </p:animEffect>
                                    <p:anim calcmode="lin" valueType="num">
                                      <p:cBhvr>
                                        <p:cTn id="213" dur="1000" fill="hold"/>
                                        <p:tgtEl>
                                          <p:spTgt spid="43"/>
                                        </p:tgtEl>
                                        <p:attrNameLst>
                                          <p:attrName>ppt_x</p:attrName>
                                        </p:attrNameLst>
                                      </p:cBhvr>
                                      <p:tavLst>
                                        <p:tav tm="0">
                                          <p:val>
                                            <p:strVal val="#ppt_x"/>
                                          </p:val>
                                        </p:tav>
                                        <p:tav tm="100000">
                                          <p:val>
                                            <p:strVal val="#ppt_x"/>
                                          </p:val>
                                        </p:tav>
                                      </p:tavLst>
                                    </p:anim>
                                    <p:anim calcmode="lin" valueType="num">
                                      <p:cBhvr>
                                        <p:cTn id="214"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215" fill="hold">
                      <p:stCondLst>
                        <p:cond delay="indefinite"/>
                      </p:stCondLst>
                      <p:childTnLst>
                        <p:par>
                          <p:cTn id="216" fill="hold">
                            <p:stCondLst>
                              <p:cond delay="0"/>
                            </p:stCondLst>
                            <p:childTnLst>
                              <p:par>
                                <p:cTn id="217" presetID="10" presetClass="entr" presetSubtype="0" fill="hold" grpId="0" nodeType="clickEffect">
                                  <p:stCondLst>
                                    <p:cond delay="0"/>
                                  </p:stCondLst>
                                  <p:childTnLst>
                                    <p:set>
                                      <p:cBhvr>
                                        <p:cTn id="218" dur="1" fill="hold">
                                          <p:stCondLst>
                                            <p:cond delay="0"/>
                                          </p:stCondLst>
                                        </p:cTn>
                                        <p:tgtEl>
                                          <p:spTgt spid="37"/>
                                        </p:tgtEl>
                                        <p:attrNameLst>
                                          <p:attrName>style.visibility</p:attrName>
                                        </p:attrNameLst>
                                      </p:cBhvr>
                                      <p:to>
                                        <p:strVal val="visible"/>
                                      </p:to>
                                    </p:set>
                                    <p:animEffect transition="in" filter="fade">
                                      <p:cBhvr>
                                        <p:cTn id="219" dur="500"/>
                                        <p:tgtEl>
                                          <p:spTgt spid="37"/>
                                        </p:tgtEl>
                                      </p:cBhvr>
                                    </p:animEffect>
                                  </p:childTnLst>
                                </p:cTn>
                              </p:par>
                            </p:childTnLst>
                          </p:cTn>
                        </p:par>
                      </p:childTnLst>
                    </p:cTn>
                  </p:par>
                  <p:par>
                    <p:cTn id="220" fill="hold">
                      <p:stCondLst>
                        <p:cond delay="indefinite"/>
                      </p:stCondLst>
                      <p:childTnLst>
                        <p:par>
                          <p:cTn id="221" fill="hold">
                            <p:stCondLst>
                              <p:cond delay="0"/>
                            </p:stCondLst>
                            <p:childTnLst>
                              <p:par>
                                <p:cTn id="222" presetID="2" presetClass="entr" presetSubtype="8" fill="hold" grpId="0" nodeType="clickEffect">
                                  <p:stCondLst>
                                    <p:cond delay="0"/>
                                  </p:stCondLst>
                                  <p:childTnLst>
                                    <p:set>
                                      <p:cBhvr>
                                        <p:cTn id="223" dur="1" fill="hold">
                                          <p:stCondLst>
                                            <p:cond delay="0"/>
                                          </p:stCondLst>
                                        </p:cTn>
                                        <p:tgtEl>
                                          <p:spTgt spid="26"/>
                                        </p:tgtEl>
                                        <p:attrNameLst>
                                          <p:attrName>style.visibility</p:attrName>
                                        </p:attrNameLst>
                                      </p:cBhvr>
                                      <p:to>
                                        <p:strVal val="visible"/>
                                      </p:to>
                                    </p:set>
                                    <p:anim calcmode="lin" valueType="num">
                                      <p:cBhvr additive="base">
                                        <p:cTn id="224" dur="500" fill="hold"/>
                                        <p:tgtEl>
                                          <p:spTgt spid="26"/>
                                        </p:tgtEl>
                                        <p:attrNameLst>
                                          <p:attrName>ppt_x</p:attrName>
                                        </p:attrNameLst>
                                      </p:cBhvr>
                                      <p:tavLst>
                                        <p:tav tm="0">
                                          <p:val>
                                            <p:strVal val="0-#ppt_w/2"/>
                                          </p:val>
                                        </p:tav>
                                        <p:tav tm="100000">
                                          <p:val>
                                            <p:strVal val="#ppt_x"/>
                                          </p:val>
                                        </p:tav>
                                      </p:tavLst>
                                    </p:anim>
                                    <p:anim calcmode="lin" valueType="num">
                                      <p:cBhvr additive="base">
                                        <p:cTn id="225" dur="500" fill="hold"/>
                                        <p:tgtEl>
                                          <p:spTgt spid="26"/>
                                        </p:tgtEl>
                                        <p:attrNameLst>
                                          <p:attrName>ppt_y</p:attrName>
                                        </p:attrNameLst>
                                      </p:cBhvr>
                                      <p:tavLst>
                                        <p:tav tm="0">
                                          <p:val>
                                            <p:strVal val="#ppt_y"/>
                                          </p:val>
                                        </p:tav>
                                        <p:tav tm="100000">
                                          <p:val>
                                            <p:strVal val="#ppt_y"/>
                                          </p:val>
                                        </p:tav>
                                      </p:tavLst>
                                    </p:anim>
                                  </p:childTnLst>
                                </p:cTn>
                              </p:par>
                              <p:par>
                                <p:cTn id="226" presetID="2" presetClass="entr" presetSubtype="8" fill="hold" grpId="0" nodeType="withEffect">
                                  <p:stCondLst>
                                    <p:cond delay="0"/>
                                  </p:stCondLst>
                                  <p:childTnLst>
                                    <p:set>
                                      <p:cBhvr>
                                        <p:cTn id="227" dur="1" fill="hold">
                                          <p:stCondLst>
                                            <p:cond delay="0"/>
                                          </p:stCondLst>
                                        </p:cTn>
                                        <p:tgtEl>
                                          <p:spTgt spid="25"/>
                                        </p:tgtEl>
                                        <p:attrNameLst>
                                          <p:attrName>style.visibility</p:attrName>
                                        </p:attrNameLst>
                                      </p:cBhvr>
                                      <p:to>
                                        <p:strVal val="visible"/>
                                      </p:to>
                                    </p:set>
                                    <p:anim calcmode="lin" valueType="num">
                                      <p:cBhvr additive="base">
                                        <p:cTn id="228" dur="500" fill="hold"/>
                                        <p:tgtEl>
                                          <p:spTgt spid="25"/>
                                        </p:tgtEl>
                                        <p:attrNameLst>
                                          <p:attrName>ppt_x</p:attrName>
                                        </p:attrNameLst>
                                      </p:cBhvr>
                                      <p:tavLst>
                                        <p:tav tm="0">
                                          <p:val>
                                            <p:strVal val="0-#ppt_w/2"/>
                                          </p:val>
                                        </p:tav>
                                        <p:tav tm="100000">
                                          <p:val>
                                            <p:strVal val="#ppt_x"/>
                                          </p:val>
                                        </p:tav>
                                      </p:tavLst>
                                    </p:anim>
                                    <p:anim calcmode="lin" valueType="num">
                                      <p:cBhvr additive="base">
                                        <p:cTn id="229"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30" fill="hold">
                      <p:stCondLst>
                        <p:cond delay="indefinite"/>
                      </p:stCondLst>
                      <p:childTnLst>
                        <p:par>
                          <p:cTn id="231" fill="hold">
                            <p:stCondLst>
                              <p:cond delay="0"/>
                            </p:stCondLst>
                            <p:childTnLst>
                              <p:par>
                                <p:cTn id="232" presetID="42" presetClass="entr" presetSubtype="0" fill="hold" grpId="0" nodeType="clickEffect">
                                  <p:stCondLst>
                                    <p:cond delay="0"/>
                                  </p:stCondLst>
                                  <p:childTnLst>
                                    <p:set>
                                      <p:cBhvr>
                                        <p:cTn id="233" dur="1" fill="hold">
                                          <p:stCondLst>
                                            <p:cond delay="0"/>
                                          </p:stCondLst>
                                        </p:cTn>
                                        <p:tgtEl>
                                          <p:spTgt spid="40"/>
                                        </p:tgtEl>
                                        <p:attrNameLst>
                                          <p:attrName>style.visibility</p:attrName>
                                        </p:attrNameLst>
                                      </p:cBhvr>
                                      <p:to>
                                        <p:strVal val="visible"/>
                                      </p:to>
                                    </p:set>
                                    <p:animEffect transition="in" filter="fade">
                                      <p:cBhvr>
                                        <p:cTn id="234" dur="1000"/>
                                        <p:tgtEl>
                                          <p:spTgt spid="40"/>
                                        </p:tgtEl>
                                      </p:cBhvr>
                                    </p:animEffect>
                                    <p:anim calcmode="lin" valueType="num">
                                      <p:cBhvr>
                                        <p:cTn id="235" dur="1000" fill="hold"/>
                                        <p:tgtEl>
                                          <p:spTgt spid="40"/>
                                        </p:tgtEl>
                                        <p:attrNameLst>
                                          <p:attrName>ppt_x</p:attrName>
                                        </p:attrNameLst>
                                      </p:cBhvr>
                                      <p:tavLst>
                                        <p:tav tm="0">
                                          <p:val>
                                            <p:strVal val="#ppt_x"/>
                                          </p:val>
                                        </p:tav>
                                        <p:tav tm="100000">
                                          <p:val>
                                            <p:strVal val="#ppt_x"/>
                                          </p:val>
                                        </p:tav>
                                      </p:tavLst>
                                    </p:anim>
                                    <p:anim calcmode="lin" valueType="num">
                                      <p:cBhvr>
                                        <p:cTn id="236"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p:bldP spid="37" grpId="0"/>
      <p:bldP spid="38" grpId="0"/>
      <p:bldP spid="39" grpId="0"/>
      <p:bldP spid="40" grpId="0"/>
      <p:bldP spid="41" grpId="0"/>
      <p:bldP spid="42" grpId="0"/>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矩形 42"/>
          <p:cNvSpPr>
            <a:spLocks noChangeArrowheads="1"/>
          </p:cNvSpPr>
          <p:nvPr/>
        </p:nvSpPr>
        <p:spPr bwMode="auto">
          <a:xfrm>
            <a:off x="9560880" y="3926155"/>
            <a:ext cx="855601" cy="2095829"/>
          </a:xfrm>
          <a:prstGeom prst="rect">
            <a:avLst/>
          </a:prstGeom>
          <a:solidFill>
            <a:schemeClr val="bg2">
              <a:alpha val="30000"/>
            </a:schemeClr>
          </a:solidFill>
          <a:ln w="9525">
            <a:noFill/>
            <a:miter lim="800000"/>
            <a:headEnd/>
            <a:tailEnd/>
          </a:ln>
        </p:spPr>
        <p:txBody>
          <a:bodyPr lIns="91438" tIns="45719" rIns="91438" bIns="45719"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bg1"/>
              </a:solidFill>
              <a:latin typeface="微软雅黑" pitchFamily="34" charset="-122"/>
              <a:ea typeface="微软雅黑" pitchFamily="34" charset="-122"/>
              <a:sym typeface="微软雅黑" pitchFamily="34" charset="-122"/>
            </a:endParaRPr>
          </a:p>
        </p:txBody>
      </p:sp>
      <p:sp>
        <p:nvSpPr>
          <p:cNvPr id="86" name="矩形 46"/>
          <p:cNvSpPr>
            <a:spLocks noChangeAspect="1" noChangeArrowheads="1"/>
          </p:cNvSpPr>
          <p:nvPr/>
        </p:nvSpPr>
        <p:spPr bwMode="auto">
          <a:xfrm>
            <a:off x="1780017" y="3926155"/>
            <a:ext cx="3141780" cy="2095829"/>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bg1"/>
              </a:solidFill>
              <a:latin typeface="微软雅黑" pitchFamily="34" charset="-122"/>
              <a:ea typeface="微软雅黑" pitchFamily="34" charset="-122"/>
              <a:sym typeface="微软雅黑" pitchFamily="34" charset="-122"/>
            </a:endParaRPr>
          </a:p>
        </p:txBody>
      </p:sp>
      <p:sp>
        <p:nvSpPr>
          <p:cNvPr id="87" name="矩形 47"/>
          <p:cNvSpPr>
            <a:spLocks noChangeAspect="1" noChangeArrowheads="1"/>
          </p:cNvSpPr>
          <p:nvPr/>
        </p:nvSpPr>
        <p:spPr bwMode="auto">
          <a:xfrm>
            <a:off x="4005363" y="1700808"/>
            <a:ext cx="3139819" cy="2093867"/>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bg1"/>
              </a:solidFill>
              <a:latin typeface="微软雅黑" pitchFamily="34" charset="-122"/>
              <a:ea typeface="微软雅黑" pitchFamily="34" charset="-122"/>
              <a:sym typeface="微软雅黑" pitchFamily="34" charset="-122"/>
            </a:endParaRPr>
          </a:p>
        </p:txBody>
      </p:sp>
      <p:sp>
        <p:nvSpPr>
          <p:cNvPr id="88" name="矩形 59"/>
          <p:cNvSpPr>
            <a:spLocks noChangeAspect="1" noChangeArrowheads="1"/>
          </p:cNvSpPr>
          <p:nvPr/>
        </p:nvSpPr>
        <p:spPr bwMode="auto">
          <a:xfrm>
            <a:off x="7274701" y="1700808"/>
            <a:ext cx="3141780" cy="2095829"/>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bg1"/>
              </a:solidFill>
              <a:latin typeface="微软雅黑" pitchFamily="34" charset="-122"/>
              <a:ea typeface="微软雅黑" pitchFamily="34" charset="-122"/>
              <a:sym typeface="微软雅黑" pitchFamily="34" charset="-122"/>
            </a:endParaRPr>
          </a:p>
        </p:txBody>
      </p:sp>
      <p:grpSp>
        <p:nvGrpSpPr>
          <p:cNvPr id="89" name="组合 88"/>
          <p:cNvGrpSpPr/>
          <p:nvPr/>
        </p:nvGrpSpPr>
        <p:grpSpPr>
          <a:xfrm>
            <a:off x="5076827" y="3926155"/>
            <a:ext cx="4327063" cy="2113874"/>
            <a:chOff x="4906841" y="3911271"/>
            <a:chExt cx="4327062" cy="2113874"/>
          </a:xfrm>
        </p:grpSpPr>
        <p:sp>
          <p:nvSpPr>
            <p:cNvPr id="90" name="矩形 37"/>
            <p:cNvSpPr>
              <a:spLocks noChangeArrowheads="1"/>
            </p:cNvSpPr>
            <p:nvPr/>
          </p:nvSpPr>
          <p:spPr bwMode="auto">
            <a:xfrm>
              <a:off x="4906841" y="3911271"/>
              <a:ext cx="4327062" cy="2095829"/>
            </a:xfrm>
            <a:prstGeom prst="rect">
              <a:avLst/>
            </a:prstGeom>
            <a:solidFill>
              <a:schemeClr val="tx1">
                <a:alpha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bg1"/>
                </a:solidFill>
                <a:latin typeface="微软雅黑" pitchFamily="34" charset="-122"/>
                <a:ea typeface="微软雅黑" pitchFamily="34" charset="-122"/>
                <a:sym typeface="微软雅黑" pitchFamily="34" charset="-122"/>
              </a:endParaRPr>
            </a:p>
          </p:txBody>
        </p:sp>
        <p:sp>
          <p:nvSpPr>
            <p:cNvPr id="91" name="矩形 90"/>
            <p:cNvSpPr/>
            <p:nvPr/>
          </p:nvSpPr>
          <p:spPr>
            <a:xfrm>
              <a:off x="5224341" y="4765826"/>
              <a:ext cx="3339805" cy="1259319"/>
            </a:xfrm>
            <a:prstGeom prst="rect">
              <a:avLst/>
            </a:prstGeom>
          </p:spPr>
          <p:txBody>
            <a:bodyPr wrap="square">
              <a:spAutoFit/>
            </a:bodyPr>
            <a:lstStyle/>
            <a:p>
              <a:pPr>
                <a:lnSpc>
                  <a:spcPct val="150000"/>
                </a:lnSpc>
                <a:spcBef>
                  <a:spcPts val="1000"/>
                </a:spcBef>
                <a:buFont typeface="Arial" charset="0"/>
                <a:buChar char="•"/>
              </a:pPr>
              <a:r>
                <a:rPr lang="zh-CN" altLang="en-US" sz="1500" dirty="0">
                  <a:solidFill>
                    <a:schemeClr val="bg1"/>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1000"/>
                </a:spcBef>
                <a:buFont typeface="Arial" charset="0"/>
                <a:buChar char="•"/>
              </a:pPr>
              <a:endParaRPr lang="zh-CN" altLang="en-US" sz="1500" dirty="0">
                <a:solidFill>
                  <a:schemeClr val="bg1"/>
                </a:solidFill>
                <a:latin typeface="微软雅黑" pitchFamily="34" charset="-122"/>
                <a:ea typeface="微软雅黑" pitchFamily="34" charset="-122"/>
                <a:cs typeface="宋体" charset="-122"/>
              </a:endParaRPr>
            </a:p>
          </p:txBody>
        </p:sp>
        <p:sp>
          <p:nvSpPr>
            <p:cNvPr id="92" name="矩形 91"/>
            <p:cNvSpPr/>
            <p:nvPr/>
          </p:nvSpPr>
          <p:spPr>
            <a:xfrm>
              <a:off x="5224341" y="4275250"/>
              <a:ext cx="3339805" cy="499624"/>
            </a:xfrm>
            <a:prstGeom prst="rect">
              <a:avLst/>
            </a:prstGeom>
          </p:spPr>
          <p:txBody>
            <a:bodyPr wrap="square">
              <a:spAutoFit/>
            </a:bodyPr>
            <a:lstStyle/>
            <a:p>
              <a:pPr>
                <a:lnSpc>
                  <a:spcPct val="150000"/>
                </a:lnSpc>
                <a:spcBef>
                  <a:spcPts val="1000"/>
                </a:spcBef>
              </a:pPr>
              <a:r>
                <a:rPr lang="zh-CN" altLang="en-US" sz="2000" b="1" dirty="0">
                  <a:solidFill>
                    <a:schemeClr val="bg1"/>
                  </a:solidFill>
                  <a:latin typeface="微软雅黑" pitchFamily="34" charset="-122"/>
                  <a:ea typeface="微软雅黑" pitchFamily="34" charset="-122"/>
                  <a:cs typeface="宋体" charset="-122"/>
                </a:rPr>
                <a:t>标题内容</a:t>
              </a:r>
            </a:p>
          </p:txBody>
        </p:sp>
      </p:grpSp>
      <p:grpSp>
        <p:nvGrpSpPr>
          <p:cNvPr id="93" name="组合 92"/>
          <p:cNvGrpSpPr/>
          <p:nvPr/>
        </p:nvGrpSpPr>
        <p:grpSpPr>
          <a:xfrm>
            <a:off x="1780018" y="1700808"/>
            <a:ext cx="2095828" cy="2095829"/>
            <a:chOff x="1610032" y="1685925"/>
            <a:chExt cx="2095828" cy="2095829"/>
          </a:xfrm>
        </p:grpSpPr>
        <p:sp>
          <p:nvSpPr>
            <p:cNvPr id="94" name="矩形 1"/>
            <p:cNvSpPr>
              <a:spLocks noChangeArrowheads="1"/>
            </p:cNvSpPr>
            <p:nvPr/>
          </p:nvSpPr>
          <p:spPr bwMode="auto">
            <a:xfrm>
              <a:off x="1610032" y="1685925"/>
              <a:ext cx="2095828" cy="2095829"/>
            </a:xfrm>
            <a:prstGeom prst="rect">
              <a:avLst/>
            </a:prstGeom>
            <a:solidFill>
              <a:schemeClr val="bg1">
                <a:alpha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bg1"/>
                </a:solidFill>
                <a:latin typeface="微软雅黑" pitchFamily="34" charset="-122"/>
                <a:ea typeface="微软雅黑" pitchFamily="34" charset="-122"/>
                <a:sym typeface="微软雅黑" pitchFamily="34" charset="-122"/>
              </a:endParaRPr>
            </a:p>
          </p:txBody>
        </p:sp>
        <p:sp>
          <p:nvSpPr>
            <p:cNvPr id="95" name="矩形 94"/>
            <p:cNvSpPr/>
            <p:nvPr/>
          </p:nvSpPr>
          <p:spPr>
            <a:xfrm>
              <a:off x="1795637" y="2505225"/>
              <a:ext cx="1760364" cy="744050"/>
            </a:xfrm>
            <a:prstGeom prst="rect">
              <a:avLst/>
            </a:prstGeom>
          </p:spPr>
          <p:txBody>
            <a:bodyPr wrap="square">
              <a:spAutoFit/>
            </a:bodyPr>
            <a:lstStyle/>
            <a:p>
              <a:pPr>
                <a:lnSpc>
                  <a:spcPct val="150000"/>
                </a:lnSpc>
                <a:spcBef>
                  <a:spcPts val="1000"/>
                </a:spcBef>
                <a:buFont typeface="Arial" charset="0"/>
                <a:buChar char="•"/>
              </a:pPr>
              <a:r>
                <a:rPr lang="zh-CN" altLang="en-US" sz="1500" dirty="0">
                  <a:solidFill>
                    <a:schemeClr val="bg1"/>
                  </a:solidFill>
                  <a:latin typeface="微软雅黑" pitchFamily="34" charset="-122"/>
                  <a:ea typeface="微软雅黑" pitchFamily="34" charset="-122"/>
                  <a:cs typeface="宋体" charset="-122"/>
                </a:rPr>
                <a:t>单击此处添加段落文本单击此处</a:t>
              </a:r>
            </a:p>
          </p:txBody>
        </p:sp>
      </p:grpSp>
      <p:sp>
        <p:nvSpPr>
          <p:cNvPr id="96" name="矩形 95"/>
          <p:cNvSpPr/>
          <p:nvPr/>
        </p:nvSpPr>
        <p:spPr>
          <a:xfrm>
            <a:off x="1991022" y="2029532"/>
            <a:ext cx="3339805" cy="499622"/>
          </a:xfrm>
          <a:prstGeom prst="rect">
            <a:avLst/>
          </a:prstGeom>
        </p:spPr>
        <p:txBody>
          <a:bodyPr wrap="square" lIns="91438" tIns="45719" rIns="91438" bIns="45719">
            <a:spAutoFit/>
          </a:bodyPr>
          <a:lstStyle/>
          <a:p>
            <a:pPr>
              <a:lnSpc>
                <a:spcPct val="150000"/>
              </a:lnSpc>
              <a:spcBef>
                <a:spcPts val="1000"/>
              </a:spcBef>
            </a:pPr>
            <a:r>
              <a:rPr lang="zh-CN" altLang="en-US" sz="2000" b="1" dirty="0">
                <a:solidFill>
                  <a:schemeClr val="bg1"/>
                </a:solidFill>
                <a:latin typeface="微软雅黑" pitchFamily="34" charset="-122"/>
                <a:ea typeface="微软雅黑" pitchFamily="34" charset="-122"/>
                <a:cs typeface="宋体" charset="-122"/>
              </a:rPr>
              <a:t>标题内容</a:t>
            </a:r>
          </a:p>
        </p:txBody>
      </p:sp>
    </p:spTree>
    <p:extLst>
      <p:ext uri="{BB962C8B-B14F-4D97-AF65-F5344CB8AC3E}">
        <p14:creationId xmlns:p14="http://schemas.microsoft.com/office/powerpoint/2010/main" val="283535356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Freeform 5"/>
          <p:cNvSpPr>
            <a:spLocks/>
          </p:cNvSpPr>
          <p:nvPr/>
        </p:nvSpPr>
        <p:spPr bwMode="auto">
          <a:xfrm>
            <a:off x="2829779" y="3482609"/>
            <a:ext cx="1301751" cy="1826684"/>
          </a:xfrm>
          <a:custGeom>
            <a:avLst/>
            <a:gdLst>
              <a:gd name="T0" fmla="*/ 307 w 615"/>
              <a:gd name="T1" fmla="*/ 0 h 863"/>
              <a:gd name="T2" fmla="*/ 461 w 615"/>
              <a:gd name="T3" fmla="*/ 435 h 863"/>
              <a:gd name="T4" fmla="*/ 615 w 615"/>
              <a:gd name="T5" fmla="*/ 863 h 863"/>
              <a:gd name="T6" fmla="*/ 307 w 615"/>
              <a:gd name="T7" fmla="*/ 863 h 863"/>
              <a:gd name="T8" fmla="*/ 0 w 615"/>
              <a:gd name="T9" fmla="*/ 863 h 863"/>
              <a:gd name="T10" fmla="*/ 154 w 615"/>
              <a:gd name="T11" fmla="*/ 435 h 863"/>
              <a:gd name="T12" fmla="*/ 307 w 615"/>
              <a:gd name="T13" fmla="*/ 0 h 863"/>
            </a:gdLst>
            <a:ahLst/>
            <a:cxnLst>
              <a:cxn ang="0">
                <a:pos x="T0" y="T1"/>
              </a:cxn>
              <a:cxn ang="0">
                <a:pos x="T2" y="T3"/>
              </a:cxn>
              <a:cxn ang="0">
                <a:pos x="T4" y="T5"/>
              </a:cxn>
              <a:cxn ang="0">
                <a:pos x="T6" y="T7"/>
              </a:cxn>
              <a:cxn ang="0">
                <a:pos x="T8" y="T9"/>
              </a:cxn>
              <a:cxn ang="0">
                <a:pos x="T10" y="T11"/>
              </a:cxn>
              <a:cxn ang="0">
                <a:pos x="T12" y="T13"/>
              </a:cxn>
            </a:cxnLst>
            <a:rect l="0" t="0" r="r" b="b"/>
            <a:pathLst>
              <a:path w="615" h="863">
                <a:moveTo>
                  <a:pt x="307" y="0"/>
                </a:moveTo>
                <a:lnTo>
                  <a:pt x="461" y="435"/>
                </a:lnTo>
                <a:lnTo>
                  <a:pt x="615" y="863"/>
                </a:lnTo>
                <a:lnTo>
                  <a:pt x="307" y="863"/>
                </a:lnTo>
                <a:lnTo>
                  <a:pt x="0" y="863"/>
                </a:lnTo>
                <a:lnTo>
                  <a:pt x="154" y="435"/>
                </a:lnTo>
                <a:lnTo>
                  <a:pt x="307" y="0"/>
                </a:ln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4" name="Freeform 6"/>
          <p:cNvSpPr>
            <a:spLocks/>
          </p:cNvSpPr>
          <p:nvPr/>
        </p:nvSpPr>
        <p:spPr bwMode="auto">
          <a:xfrm>
            <a:off x="1726995" y="4445691"/>
            <a:ext cx="1301751" cy="863600"/>
          </a:xfrm>
          <a:custGeom>
            <a:avLst/>
            <a:gdLst>
              <a:gd name="T0" fmla="*/ 308 w 615"/>
              <a:gd name="T1" fmla="*/ 0 h 408"/>
              <a:gd name="T2" fmla="*/ 461 w 615"/>
              <a:gd name="T3" fmla="*/ 201 h 408"/>
              <a:gd name="T4" fmla="*/ 615 w 615"/>
              <a:gd name="T5" fmla="*/ 408 h 408"/>
              <a:gd name="T6" fmla="*/ 308 w 615"/>
              <a:gd name="T7" fmla="*/ 408 h 408"/>
              <a:gd name="T8" fmla="*/ 0 w 615"/>
              <a:gd name="T9" fmla="*/ 408 h 408"/>
              <a:gd name="T10" fmla="*/ 154 w 615"/>
              <a:gd name="T11" fmla="*/ 201 h 408"/>
              <a:gd name="T12" fmla="*/ 308 w 615"/>
              <a:gd name="T13" fmla="*/ 0 h 408"/>
            </a:gdLst>
            <a:ahLst/>
            <a:cxnLst>
              <a:cxn ang="0">
                <a:pos x="T0" y="T1"/>
              </a:cxn>
              <a:cxn ang="0">
                <a:pos x="T2" y="T3"/>
              </a:cxn>
              <a:cxn ang="0">
                <a:pos x="T4" y="T5"/>
              </a:cxn>
              <a:cxn ang="0">
                <a:pos x="T6" y="T7"/>
              </a:cxn>
              <a:cxn ang="0">
                <a:pos x="T8" y="T9"/>
              </a:cxn>
              <a:cxn ang="0">
                <a:pos x="T10" y="T11"/>
              </a:cxn>
              <a:cxn ang="0">
                <a:pos x="T12" y="T13"/>
              </a:cxn>
            </a:cxnLst>
            <a:rect l="0" t="0" r="r" b="b"/>
            <a:pathLst>
              <a:path w="615" h="408">
                <a:moveTo>
                  <a:pt x="308" y="0"/>
                </a:moveTo>
                <a:lnTo>
                  <a:pt x="461" y="201"/>
                </a:lnTo>
                <a:lnTo>
                  <a:pt x="615" y="408"/>
                </a:lnTo>
                <a:lnTo>
                  <a:pt x="308" y="408"/>
                </a:lnTo>
                <a:lnTo>
                  <a:pt x="0" y="408"/>
                </a:lnTo>
                <a:lnTo>
                  <a:pt x="154" y="201"/>
                </a:lnTo>
                <a:lnTo>
                  <a:pt x="308" y="0"/>
                </a:ln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5" name="Freeform 7"/>
          <p:cNvSpPr>
            <a:spLocks/>
          </p:cNvSpPr>
          <p:nvPr/>
        </p:nvSpPr>
        <p:spPr bwMode="auto">
          <a:xfrm>
            <a:off x="668662" y="5082809"/>
            <a:ext cx="1299633" cy="226484"/>
          </a:xfrm>
          <a:custGeom>
            <a:avLst/>
            <a:gdLst>
              <a:gd name="T0" fmla="*/ 307 w 614"/>
              <a:gd name="T1" fmla="*/ 0 h 107"/>
              <a:gd name="T2" fmla="*/ 460 w 614"/>
              <a:gd name="T3" fmla="*/ 53 h 107"/>
              <a:gd name="T4" fmla="*/ 614 w 614"/>
              <a:gd name="T5" fmla="*/ 107 h 107"/>
              <a:gd name="T6" fmla="*/ 307 w 614"/>
              <a:gd name="T7" fmla="*/ 107 h 107"/>
              <a:gd name="T8" fmla="*/ 0 w 614"/>
              <a:gd name="T9" fmla="*/ 107 h 107"/>
              <a:gd name="T10" fmla="*/ 153 w 614"/>
              <a:gd name="T11" fmla="*/ 53 h 107"/>
              <a:gd name="T12" fmla="*/ 307 w 614"/>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614" h="107">
                <a:moveTo>
                  <a:pt x="307" y="0"/>
                </a:moveTo>
                <a:lnTo>
                  <a:pt x="460" y="53"/>
                </a:lnTo>
                <a:lnTo>
                  <a:pt x="614" y="107"/>
                </a:lnTo>
                <a:lnTo>
                  <a:pt x="307" y="107"/>
                </a:lnTo>
                <a:lnTo>
                  <a:pt x="0" y="107"/>
                </a:lnTo>
                <a:lnTo>
                  <a:pt x="153" y="53"/>
                </a:lnTo>
                <a:lnTo>
                  <a:pt x="307" y="0"/>
                </a:ln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6" name="Freeform 8"/>
          <p:cNvSpPr>
            <a:spLocks/>
          </p:cNvSpPr>
          <p:nvPr/>
        </p:nvSpPr>
        <p:spPr bwMode="auto">
          <a:xfrm>
            <a:off x="3932562" y="2420041"/>
            <a:ext cx="1299633" cy="2889251"/>
          </a:xfrm>
          <a:custGeom>
            <a:avLst/>
            <a:gdLst>
              <a:gd name="T0" fmla="*/ 307 w 614"/>
              <a:gd name="T1" fmla="*/ 0 h 1365"/>
              <a:gd name="T2" fmla="*/ 461 w 614"/>
              <a:gd name="T3" fmla="*/ 682 h 1365"/>
              <a:gd name="T4" fmla="*/ 614 w 614"/>
              <a:gd name="T5" fmla="*/ 1365 h 1365"/>
              <a:gd name="T6" fmla="*/ 307 w 614"/>
              <a:gd name="T7" fmla="*/ 1365 h 1365"/>
              <a:gd name="T8" fmla="*/ 0 w 614"/>
              <a:gd name="T9" fmla="*/ 1365 h 1365"/>
              <a:gd name="T10" fmla="*/ 154 w 614"/>
              <a:gd name="T11" fmla="*/ 682 h 1365"/>
              <a:gd name="T12" fmla="*/ 307 w 614"/>
              <a:gd name="T13" fmla="*/ 0 h 1365"/>
            </a:gdLst>
            <a:ahLst/>
            <a:cxnLst>
              <a:cxn ang="0">
                <a:pos x="T0" y="T1"/>
              </a:cxn>
              <a:cxn ang="0">
                <a:pos x="T2" y="T3"/>
              </a:cxn>
              <a:cxn ang="0">
                <a:pos x="T4" y="T5"/>
              </a:cxn>
              <a:cxn ang="0">
                <a:pos x="T6" y="T7"/>
              </a:cxn>
              <a:cxn ang="0">
                <a:pos x="T8" y="T9"/>
              </a:cxn>
              <a:cxn ang="0">
                <a:pos x="T10" y="T11"/>
              </a:cxn>
              <a:cxn ang="0">
                <a:pos x="T12" y="T13"/>
              </a:cxn>
            </a:cxnLst>
            <a:rect l="0" t="0" r="r" b="b"/>
            <a:pathLst>
              <a:path w="614" h="1365">
                <a:moveTo>
                  <a:pt x="307" y="0"/>
                </a:moveTo>
                <a:lnTo>
                  <a:pt x="461" y="682"/>
                </a:lnTo>
                <a:lnTo>
                  <a:pt x="614" y="1365"/>
                </a:lnTo>
                <a:lnTo>
                  <a:pt x="307" y="1365"/>
                </a:lnTo>
                <a:lnTo>
                  <a:pt x="0" y="1365"/>
                </a:lnTo>
                <a:lnTo>
                  <a:pt x="154" y="682"/>
                </a:lnTo>
                <a:lnTo>
                  <a:pt x="307" y="0"/>
                </a:ln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7" name="Freeform 9"/>
          <p:cNvSpPr>
            <a:spLocks/>
          </p:cNvSpPr>
          <p:nvPr/>
        </p:nvSpPr>
        <p:spPr bwMode="auto">
          <a:xfrm>
            <a:off x="5035346" y="3963091"/>
            <a:ext cx="1299633" cy="1346200"/>
          </a:xfrm>
          <a:custGeom>
            <a:avLst/>
            <a:gdLst>
              <a:gd name="T0" fmla="*/ 307 w 614"/>
              <a:gd name="T1" fmla="*/ 0 h 636"/>
              <a:gd name="T2" fmla="*/ 461 w 614"/>
              <a:gd name="T3" fmla="*/ 321 h 636"/>
              <a:gd name="T4" fmla="*/ 614 w 614"/>
              <a:gd name="T5" fmla="*/ 636 h 636"/>
              <a:gd name="T6" fmla="*/ 307 w 614"/>
              <a:gd name="T7" fmla="*/ 636 h 636"/>
              <a:gd name="T8" fmla="*/ 0 w 614"/>
              <a:gd name="T9" fmla="*/ 636 h 636"/>
              <a:gd name="T10" fmla="*/ 154 w 614"/>
              <a:gd name="T11" fmla="*/ 321 h 636"/>
              <a:gd name="T12" fmla="*/ 307 w 614"/>
              <a:gd name="T13" fmla="*/ 0 h 636"/>
            </a:gdLst>
            <a:ahLst/>
            <a:cxnLst>
              <a:cxn ang="0">
                <a:pos x="T0" y="T1"/>
              </a:cxn>
              <a:cxn ang="0">
                <a:pos x="T2" y="T3"/>
              </a:cxn>
              <a:cxn ang="0">
                <a:pos x="T4" y="T5"/>
              </a:cxn>
              <a:cxn ang="0">
                <a:pos x="T6" y="T7"/>
              </a:cxn>
              <a:cxn ang="0">
                <a:pos x="T8" y="T9"/>
              </a:cxn>
              <a:cxn ang="0">
                <a:pos x="T10" y="T11"/>
              </a:cxn>
              <a:cxn ang="0">
                <a:pos x="T12" y="T13"/>
              </a:cxn>
            </a:cxnLst>
            <a:rect l="0" t="0" r="r" b="b"/>
            <a:pathLst>
              <a:path w="614" h="636">
                <a:moveTo>
                  <a:pt x="307" y="0"/>
                </a:moveTo>
                <a:lnTo>
                  <a:pt x="461" y="321"/>
                </a:lnTo>
                <a:lnTo>
                  <a:pt x="614" y="636"/>
                </a:lnTo>
                <a:lnTo>
                  <a:pt x="307" y="636"/>
                </a:lnTo>
                <a:lnTo>
                  <a:pt x="0" y="636"/>
                </a:lnTo>
                <a:lnTo>
                  <a:pt x="154" y="321"/>
                </a:lnTo>
                <a:lnTo>
                  <a:pt x="307" y="0"/>
                </a:ln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8" name="TextBox 282"/>
          <p:cNvSpPr txBox="1"/>
          <p:nvPr/>
        </p:nvSpPr>
        <p:spPr bwMode="auto">
          <a:xfrm>
            <a:off x="1015998" y="4575579"/>
            <a:ext cx="669415" cy="451405"/>
          </a:xfrm>
          <a:prstGeom prst="rect">
            <a:avLst/>
          </a:prstGeom>
          <a:noFill/>
        </p:spPr>
        <p:txBody>
          <a:bodyPr wrap="none" lIns="121917" tIns="60958" rIns="121917" bIns="60958">
            <a:spAutoFit/>
          </a:bodyPr>
          <a:lstStyle/>
          <a:p>
            <a:pPr>
              <a:defRPr/>
            </a:pPr>
            <a:r>
              <a:rPr lang="en-US" altLang="zh-CN" sz="2100" spc="400" dirty="0">
                <a:solidFill>
                  <a:schemeClr val="bg1"/>
                </a:solidFill>
                <a:latin typeface="微软雅黑" panose="020B0503020204020204" pitchFamily="34" charset="-122"/>
                <a:ea typeface="微软雅黑" panose="020B0503020204020204" pitchFamily="34" charset="-122"/>
                <a:cs typeface="Arial" pitchFamily="34" charset="0"/>
              </a:rPr>
              <a:t>18</a:t>
            </a:r>
            <a:endParaRPr lang="zh-CN" altLang="en-US" sz="2100" spc="4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89" name="TextBox 283"/>
          <p:cNvSpPr txBox="1"/>
          <p:nvPr/>
        </p:nvSpPr>
        <p:spPr bwMode="auto">
          <a:xfrm>
            <a:off x="955389" y="5467028"/>
            <a:ext cx="682232" cy="338550"/>
          </a:xfrm>
          <a:prstGeom prst="rect">
            <a:avLst/>
          </a:prstGeom>
          <a:noFill/>
        </p:spPr>
        <p:txBody>
          <a:bodyPr wrap="none" lIns="121917" tIns="60958" rIns="121917" bIns="60958">
            <a:spAutoFit/>
          </a:bodyPr>
          <a:lstStyle>
            <a:defPPr>
              <a:defRPr lang="zh-CN"/>
            </a:defPPr>
            <a:lvl1pPr algn="ctr" fontAlgn="auto">
              <a:spcBef>
                <a:spcPts val="0"/>
              </a:spcBef>
              <a:spcAft>
                <a:spcPts val="0"/>
              </a:spcAft>
              <a:defRPr sz="14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bg1"/>
                </a:solidFill>
              </a:rPr>
              <a:t>标题</a:t>
            </a:r>
          </a:p>
        </p:txBody>
      </p:sp>
      <p:sp>
        <p:nvSpPr>
          <p:cNvPr id="90" name="TextBox 285"/>
          <p:cNvSpPr txBox="1"/>
          <p:nvPr/>
        </p:nvSpPr>
        <p:spPr bwMode="auto">
          <a:xfrm>
            <a:off x="1981065" y="5467028"/>
            <a:ext cx="682232" cy="338550"/>
          </a:xfrm>
          <a:prstGeom prst="rect">
            <a:avLst/>
          </a:prstGeom>
          <a:noFill/>
        </p:spPr>
        <p:txBody>
          <a:bodyPr wrap="none" lIns="121917" tIns="60958" rIns="121917" bIns="60958">
            <a:spAutoFit/>
          </a:bodyPr>
          <a:lstStyle>
            <a:defPPr>
              <a:defRPr lang="zh-CN"/>
            </a:defPPr>
            <a:lvl1pPr algn="ctr" fontAlgn="auto">
              <a:spcBef>
                <a:spcPts val="0"/>
              </a:spcBef>
              <a:spcAft>
                <a:spcPts val="0"/>
              </a:spcAft>
              <a:defRPr sz="1400" spc="300">
                <a:solidFill>
                  <a:srgbClr val="F83003"/>
                </a:solidFill>
                <a:latin typeface="微软雅黑" pitchFamily="34" charset="-122"/>
                <a:ea typeface="微软雅黑" pitchFamily="34" charset="-122"/>
                <a:cs typeface="Arial" pitchFamily="34" charset="0"/>
              </a:defRPr>
            </a:lvl1pPr>
          </a:lstStyle>
          <a:p>
            <a:r>
              <a:rPr lang="zh-CN" altLang="en-US" dirty="0">
                <a:solidFill>
                  <a:schemeClr val="bg1"/>
                </a:solidFill>
              </a:rPr>
              <a:t>标题</a:t>
            </a:r>
          </a:p>
        </p:txBody>
      </p:sp>
      <p:sp>
        <p:nvSpPr>
          <p:cNvPr id="91" name="TextBox 286"/>
          <p:cNvSpPr txBox="1"/>
          <p:nvPr/>
        </p:nvSpPr>
        <p:spPr bwMode="auto">
          <a:xfrm>
            <a:off x="2992126" y="5467028"/>
            <a:ext cx="836120" cy="415494"/>
          </a:xfrm>
          <a:prstGeom prst="rect">
            <a:avLst/>
          </a:prstGeom>
          <a:noFill/>
        </p:spPr>
        <p:txBody>
          <a:bodyPr wrap="none" lIns="121917" tIns="60958" rIns="121917" bIns="60958">
            <a:spAutoFit/>
          </a:bodyPr>
          <a:lstStyle/>
          <a:p>
            <a:pPr>
              <a:defRPr/>
            </a:pPr>
            <a:r>
              <a:rPr lang="zh-CN" altLang="en-US" sz="1900" spc="400" dirty="0">
                <a:solidFill>
                  <a:schemeClr val="bg1"/>
                </a:solidFill>
                <a:latin typeface="微软雅黑" pitchFamily="34" charset="-122"/>
                <a:ea typeface="微软雅黑" pitchFamily="34" charset="-122"/>
                <a:cs typeface="Arial" pitchFamily="34" charset="0"/>
              </a:rPr>
              <a:t>标题</a:t>
            </a:r>
          </a:p>
        </p:txBody>
      </p:sp>
      <p:sp>
        <p:nvSpPr>
          <p:cNvPr id="92" name="TextBox 287"/>
          <p:cNvSpPr txBox="1"/>
          <p:nvPr/>
        </p:nvSpPr>
        <p:spPr bwMode="auto">
          <a:xfrm>
            <a:off x="4290270" y="5467028"/>
            <a:ext cx="682232" cy="338550"/>
          </a:xfrm>
          <a:prstGeom prst="rect">
            <a:avLst/>
          </a:prstGeom>
          <a:noFill/>
        </p:spPr>
        <p:txBody>
          <a:bodyPr wrap="none" lIns="121917" tIns="60958" rIns="121917" bIns="60958">
            <a:spAutoFit/>
          </a:bodyPr>
          <a:lstStyle>
            <a:defPPr>
              <a:defRPr lang="zh-CN"/>
            </a:defPPr>
            <a:lvl1pPr algn="ctr" fontAlgn="auto">
              <a:spcBef>
                <a:spcPts val="0"/>
              </a:spcBef>
              <a:spcAft>
                <a:spcPts val="0"/>
              </a:spcAft>
              <a:defRPr sz="14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bg1"/>
                </a:solidFill>
              </a:rPr>
              <a:t>标题</a:t>
            </a:r>
          </a:p>
        </p:txBody>
      </p:sp>
      <p:sp>
        <p:nvSpPr>
          <p:cNvPr id="93" name="TextBox 288"/>
          <p:cNvSpPr txBox="1"/>
          <p:nvPr/>
        </p:nvSpPr>
        <p:spPr bwMode="auto">
          <a:xfrm>
            <a:off x="5362766" y="5467028"/>
            <a:ext cx="682232" cy="338550"/>
          </a:xfrm>
          <a:prstGeom prst="rect">
            <a:avLst/>
          </a:prstGeom>
          <a:noFill/>
        </p:spPr>
        <p:txBody>
          <a:bodyPr wrap="none" lIns="121917" tIns="60958" rIns="121917" bIns="60958">
            <a:spAutoFit/>
          </a:bodyPr>
          <a:lstStyle>
            <a:defPPr>
              <a:defRPr lang="zh-CN"/>
            </a:defPPr>
            <a:lvl1pPr algn="ctr" fontAlgn="auto">
              <a:spcBef>
                <a:spcPts val="0"/>
              </a:spcBef>
              <a:spcAft>
                <a:spcPts val="0"/>
              </a:spcAft>
              <a:defRPr sz="14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bg1"/>
                </a:solidFill>
              </a:rPr>
              <a:t>标题</a:t>
            </a:r>
          </a:p>
        </p:txBody>
      </p:sp>
      <p:sp>
        <p:nvSpPr>
          <p:cNvPr id="94" name="TextBox 289"/>
          <p:cNvSpPr txBox="1"/>
          <p:nvPr/>
        </p:nvSpPr>
        <p:spPr bwMode="auto">
          <a:xfrm>
            <a:off x="2061027" y="3997883"/>
            <a:ext cx="669415" cy="451405"/>
          </a:xfrm>
          <a:prstGeom prst="rect">
            <a:avLst/>
          </a:prstGeom>
          <a:noFill/>
        </p:spPr>
        <p:txBody>
          <a:bodyPr wrap="none" lIns="121917" tIns="60958" rIns="121917" bIns="60958">
            <a:spAutoFit/>
          </a:bodyPr>
          <a:lstStyle/>
          <a:p>
            <a:pPr>
              <a:defRPr/>
            </a:pPr>
            <a:r>
              <a:rPr lang="en-US" altLang="zh-CN" sz="2100" spc="400" dirty="0">
                <a:solidFill>
                  <a:schemeClr val="bg1"/>
                </a:solidFill>
                <a:latin typeface="微软雅黑" panose="020B0503020204020204" pitchFamily="34" charset="-122"/>
                <a:ea typeface="微软雅黑" panose="020B0503020204020204" pitchFamily="34" charset="-122"/>
                <a:cs typeface="Arial" pitchFamily="34" charset="0"/>
              </a:rPr>
              <a:t>38</a:t>
            </a:r>
            <a:endParaRPr lang="zh-CN" altLang="en-US" sz="2100" spc="4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95" name="TextBox 290"/>
          <p:cNvSpPr txBox="1"/>
          <p:nvPr/>
        </p:nvSpPr>
        <p:spPr bwMode="auto">
          <a:xfrm>
            <a:off x="3144761" y="2941766"/>
            <a:ext cx="669415" cy="451405"/>
          </a:xfrm>
          <a:prstGeom prst="rect">
            <a:avLst/>
          </a:prstGeom>
          <a:noFill/>
        </p:spPr>
        <p:txBody>
          <a:bodyPr wrap="none" lIns="121917" tIns="60958" rIns="121917" bIns="60958">
            <a:spAutoFit/>
          </a:bodyPr>
          <a:lstStyle/>
          <a:p>
            <a:pPr>
              <a:defRPr/>
            </a:pPr>
            <a:r>
              <a:rPr lang="en-US" altLang="zh-CN" sz="2100" spc="400" dirty="0">
                <a:solidFill>
                  <a:schemeClr val="bg1"/>
                </a:solidFill>
                <a:latin typeface="微软雅黑" panose="020B0503020204020204" pitchFamily="34" charset="-122"/>
                <a:ea typeface="微软雅黑" panose="020B0503020204020204" pitchFamily="34" charset="-122"/>
                <a:cs typeface="Arial" pitchFamily="34" charset="0"/>
              </a:rPr>
              <a:t>97</a:t>
            </a:r>
            <a:endParaRPr lang="zh-CN" altLang="en-US" sz="2100" spc="4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96" name="TextBox 291"/>
          <p:cNvSpPr txBox="1"/>
          <p:nvPr/>
        </p:nvSpPr>
        <p:spPr bwMode="auto">
          <a:xfrm>
            <a:off x="4190880" y="1981659"/>
            <a:ext cx="881011" cy="451405"/>
          </a:xfrm>
          <a:prstGeom prst="rect">
            <a:avLst/>
          </a:prstGeom>
          <a:noFill/>
        </p:spPr>
        <p:txBody>
          <a:bodyPr wrap="none" lIns="121917" tIns="60958" rIns="121917" bIns="60958">
            <a:spAutoFit/>
          </a:bodyPr>
          <a:lstStyle/>
          <a:p>
            <a:pPr>
              <a:defRPr/>
            </a:pPr>
            <a:r>
              <a:rPr lang="en-US" altLang="zh-CN" sz="2100" spc="400" dirty="0">
                <a:solidFill>
                  <a:schemeClr val="bg1"/>
                </a:solidFill>
                <a:latin typeface="微软雅黑" panose="020B0503020204020204" pitchFamily="34" charset="-122"/>
                <a:ea typeface="微软雅黑" panose="020B0503020204020204" pitchFamily="34" charset="-122"/>
                <a:cs typeface="Arial" pitchFamily="34" charset="0"/>
              </a:rPr>
              <a:t>125</a:t>
            </a:r>
            <a:endParaRPr lang="zh-CN" altLang="en-US" sz="2100" spc="4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97" name="TextBox 292"/>
          <p:cNvSpPr txBox="1"/>
          <p:nvPr/>
        </p:nvSpPr>
        <p:spPr bwMode="auto">
          <a:xfrm>
            <a:off x="5369175" y="3491503"/>
            <a:ext cx="669415" cy="451405"/>
          </a:xfrm>
          <a:prstGeom prst="rect">
            <a:avLst/>
          </a:prstGeom>
          <a:noFill/>
        </p:spPr>
        <p:txBody>
          <a:bodyPr wrap="none" lIns="121917" tIns="60958" rIns="121917" bIns="60958">
            <a:spAutoFit/>
          </a:bodyPr>
          <a:lstStyle/>
          <a:p>
            <a:pPr>
              <a:defRPr/>
            </a:pPr>
            <a:r>
              <a:rPr lang="en-US" altLang="zh-CN" sz="2100" spc="400" dirty="0">
                <a:solidFill>
                  <a:schemeClr val="bg1"/>
                </a:solidFill>
                <a:latin typeface="微软雅黑" panose="020B0503020204020204" pitchFamily="34" charset="-122"/>
                <a:ea typeface="微软雅黑" panose="020B0503020204020204" pitchFamily="34" charset="-122"/>
                <a:cs typeface="Arial" pitchFamily="34" charset="0"/>
              </a:rPr>
              <a:t>55</a:t>
            </a:r>
            <a:endParaRPr lang="zh-CN" altLang="en-US" sz="2100" spc="4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11" name="矩形 10"/>
          <p:cNvSpPr/>
          <p:nvPr/>
        </p:nvSpPr>
        <p:spPr>
          <a:xfrm>
            <a:off x="7600207" y="2758594"/>
            <a:ext cx="3170711" cy="1800489"/>
          </a:xfrm>
          <a:prstGeom prst="rect">
            <a:avLst/>
          </a:prstGeom>
        </p:spPr>
        <p:txBody>
          <a:bodyPr wrap="square" lIns="121917" tIns="60958" rIns="121917" bIns="60958">
            <a:spAutoFit/>
          </a:bodyPr>
          <a:lstStyle/>
          <a:p>
            <a:pPr algn="r">
              <a:lnSpc>
                <a:spcPct val="150000"/>
              </a:lnSpc>
              <a:spcBef>
                <a:spcPts val="1000"/>
              </a:spcBef>
            </a:pPr>
            <a:r>
              <a:rPr lang="zh-CN" altLang="en-US" b="1" dirty="0">
                <a:solidFill>
                  <a:schemeClr val="bg1"/>
                </a:solidFill>
                <a:latin typeface="微软雅黑" pitchFamily="34" charset="-122"/>
                <a:ea typeface="微软雅黑" pitchFamily="34" charset="-122"/>
                <a:cs typeface="宋体" charset="-122"/>
              </a:rPr>
              <a:t>标题内容</a:t>
            </a:r>
            <a:endParaRPr lang="zh-CN" altLang="en-US" sz="1200" b="1" dirty="0">
              <a:solidFill>
                <a:schemeClr val="bg1"/>
              </a:solidFill>
              <a:latin typeface="微软雅黑" pitchFamily="34" charset="-122"/>
              <a:ea typeface="微软雅黑" pitchFamily="34" charset="-122"/>
              <a:cs typeface="宋体" charset="-122"/>
            </a:endParaRPr>
          </a:p>
          <a:p>
            <a:pPr algn="r">
              <a:spcBef>
                <a:spcPts val="600"/>
              </a:spcBef>
            </a:pPr>
            <a:r>
              <a:rPr lang="zh-CN" altLang="en-US" sz="1200" dirty="0" smtClean="0">
                <a:solidFill>
                  <a:schemeClr val="bg1"/>
                </a:solidFill>
                <a:latin typeface="微软雅黑" panose="020B0503020204020204" pitchFamily="34" charset="-122"/>
                <a:ea typeface="微软雅黑" panose="020B0503020204020204" pitchFamily="34" charset="-122"/>
              </a:rPr>
              <a:t>      在</a:t>
            </a:r>
            <a:r>
              <a:rPr lang="zh-CN" altLang="en-US" sz="1200" dirty="0">
                <a:solidFill>
                  <a:schemeClr val="bg1"/>
                </a:solidFill>
                <a:latin typeface="微软雅黑" panose="020B0503020204020204" pitchFamily="34" charset="-122"/>
                <a:ea typeface="微软雅黑" panose="020B0503020204020204" pitchFamily="34" charset="-122"/>
              </a:rPr>
              <a:t>此处添加文字在此处添加文字在此处添加</a:t>
            </a:r>
            <a:r>
              <a:rPr lang="zh-CN" altLang="en-US" sz="1200" dirty="0" smtClean="0">
                <a:solidFill>
                  <a:schemeClr val="bg1"/>
                </a:solidFill>
                <a:latin typeface="微软雅黑" panose="020B0503020204020204" pitchFamily="34" charset="-122"/>
                <a:ea typeface="微软雅黑" panose="020B0503020204020204" pitchFamily="34" charset="-122"/>
              </a:rPr>
              <a:t>文字</a:t>
            </a:r>
            <a:r>
              <a:rPr lang="zh-CN" altLang="en-US" sz="1200" dirty="0">
                <a:solidFill>
                  <a:schemeClr val="bg1"/>
                </a:solidFill>
                <a:latin typeface="微软雅黑" panose="020B0503020204020204" pitchFamily="34" charset="-122"/>
                <a:ea typeface="微软雅黑" panose="020B0503020204020204" pitchFamily="34" charset="-122"/>
              </a:rPr>
              <a:t>在此处添加文字在此处添加文字在此处添加</a:t>
            </a:r>
            <a:r>
              <a:rPr lang="zh-CN" altLang="en-US" sz="1200" dirty="0" smtClean="0">
                <a:solidFill>
                  <a:schemeClr val="bg1"/>
                </a:solidFill>
                <a:latin typeface="微软雅黑" panose="020B0503020204020204" pitchFamily="34" charset="-122"/>
                <a:ea typeface="微软雅黑" panose="020B0503020204020204" pitchFamily="34" charset="-122"/>
              </a:rPr>
              <a:t>文字在</a:t>
            </a:r>
            <a:r>
              <a:rPr lang="zh-CN" altLang="en-US" sz="1200" dirty="0">
                <a:solidFill>
                  <a:schemeClr val="bg1"/>
                </a:solidFill>
                <a:latin typeface="微软雅黑" panose="020B0503020204020204" pitchFamily="34" charset="-122"/>
                <a:ea typeface="微软雅黑" panose="020B0503020204020204" pitchFamily="34" charset="-122"/>
              </a:rPr>
              <a:t>此处添加文字在此处添加文字在此处添加</a:t>
            </a:r>
            <a:r>
              <a:rPr lang="zh-CN" altLang="en-US" sz="1200" dirty="0" smtClean="0">
                <a:solidFill>
                  <a:schemeClr val="bg1"/>
                </a:solidFill>
                <a:latin typeface="微软雅黑" panose="020B0503020204020204" pitchFamily="34" charset="-122"/>
                <a:ea typeface="微软雅黑" panose="020B0503020204020204" pitchFamily="34" charset="-122"/>
              </a:rPr>
              <a:t>文字在</a:t>
            </a:r>
            <a:r>
              <a:rPr lang="zh-CN" altLang="en-US" sz="1200" dirty="0">
                <a:solidFill>
                  <a:schemeClr val="bg1"/>
                </a:solidFill>
                <a:latin typeface="微软雅黑" panose="020B0503020204020204" pitchFamily="34" charset="-122"/>
                <a:ea typeface="微软雅黑" panose="020B0503020204020204" pitchFamily="34" charset="-122"/>
              </a:rPr>
              <a:t>此处添加文字在此处添加文字在此处添加文字</a:t>
            </a:r>
          </a:p>
          <a:p>
            <a:pPr algn="r">
              <a:spcBef>
                <a:spcPts val="600"/>
              </a:spcBef>
            </a:pP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52184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rot="18900000">
            <a:off x="2436834" y="3699832"/>
            <a:ext cx="1008183" cy="0"/>
          </a:xfrm>
          <a:prstGeom prst="line">
            <a:avLst/>
          </a:prstGeom>
          <a:ln w="3175">
            <a:solidFill>
              <a:schemeClr val="bg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2700000" flipH="1">
            <a:off x="4084721" y="3720809"/>
            <a:ext cx="1008183" cy="0"/>
          </a:xfrm>
          <a:prstGeom prst="line">
            <a:avLst/>
          </a:prstGeom>
          <a:ln w="3175">
            <a:solidFill>
              <a:schemeClr val="tx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9" name="组合 1"/>
          <p:cNvGrpSpPr/>
          <p:nvPr/>
        </p:nvGrpSpPr>
        <p:grpSpPr>
          <a:xfrm>
            <a:off x="911931" y="2385914"/>
            <a:ext cx="2352008" cy="892388"/>
            <a:chOff x="6278307" y="2195545"/>
            <a:chExt cx="1764006" cy="669291"/>
          </a:xfrm>
        </p:grpSpPr>
        <p:sp>
          <p:nvSpPr>
            <p:cNvPr id="10" name="TextBox 20"/>
            <p:cNvSpPr txBox="1"/>
            <p:nvPr/>
          </p:nvSpPr>
          <p:spPr bwMode="auto">
            <a:xfrm>
              <a:off x="6382171" y="2494098"/>
              <a:ext cx="1526083" cy="37073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300" dirty="0">
                  <a:solidFill>
                    <a:schemeClr val="bg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300" dirty="0">
                  <a:solidFill>
                    <a:schemeClr val="bg1"/>
                  </a:solidFill>
                  <a:latin typeface="微软雅黑" pitchFamily="34" charset="-122"/>
                  <a:ea typeface="微软雅黑" pitchFamily="34" charset="-122"/>
                </a:rPr>
                <a:t>此处添加段落文本</a:t>
              </a:r>
            </a:p>
          </p:txBody>
        </p:sp>
        <p:sp>
          <p:nvSpPr>
            <p:cNvPr id="11" name="TextBox 19"/>
            <p:cNvSpPr txBox="1">
              <a:spLocks noChangeArrowheads="1"/>
            </p:cNvSpPr>
            <p:nvPr/>
          </p:nvSpPr>
          <p:spPr bwMode="auto">
            <a:xfrm>
              <a:off x="6278307" y="2195545"/>
              <a:ext cx="1764006" cy="313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100" dirty="0">
                  <a:solidFill>
                    <a:schemeClr val="bg1"/>
                  </a:solidFill>
                  <a:latin typeface="微软雅黑" panose="020B0503020204020204" pitchFamily="34" charset="-122"/>
                  <a:ea typeface="微软雅黑" panose="020B0503020204020204" pitchFamily="34" charset="-122"/>
                  <a:cs typeface="宋体" pitchFamily="2" charset="-122"/>
                </a:rPr>
                <a:t>标题文字</a:t>
              </a:r>
              <a:endParaRPr lang="zh-CN" altLang="zh-CN" sz="2100" dirty="0">
                <a:solidFill>
                  <a:schemeClr val="bg1"/>
                </a:solidFill>
                <a:latin typeface="微软雅黑" panose="020B0503020204020204" pitchFamily="34" charset="-122"/>
                <a:ea typeface="微软雅黑" panose="020B0503020204020204" pitchFamily="34" charset="-122"/>
                <a:cs typeface="宋体" pitchFamily="2" charset="-122"/>
              </a:endParaRPr>
            </a:p>
          </p:txBody>
        </p:sp>
      </p:grpSp>
      <p:cxnSp>
        <p:nvCxnSpPr>
          <p:cNvPr id="12" name="直接连接符 11"/>
          <p:cNvCxnSpPr/>
          <p:nvPr/>
        </p:nvCxnSpPr>
        <p:spPr>
          <a:xfrm rot="18900000">
            <a:off x="5445451" y="3699832"/>
            <a:ext cx="1008183" cy="0"/>
          </a:xfrm>
          <a:prstGeom prst="line">
            <a:avLst/>
          </a:prstGeom>
          <a:ln w="3175">
            <a:solidFill>
              <a:schemeClr val="bg2"/>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3" name="组合 1"/>
          <p:cNvGrpSpPr/>
          <p:nvPr/>
        </p:nvGrpSpPr>
        <p:grpSpPr>
          <a:xfrm>
            <a:off x="4176293" y="2385914"/>
            <a:ext cx="2352008" cy="892388"/>
            <a:chOff x="6278307" y="2195545"/>
            <a:chExt cx="1764006" cy="669291"/>
          </a:xfrm>
        </p:grpSpPr>
        <p:sp>
          <p:nvSpPr>
            <p:cNvPr id="14" name="TextBox 20"/>
            <p:cNvSpPr txBox="1"/>
            <p:nvPr/>
          </p:nvSpPr>
          <p:spPr bwMode="auto">
            <a:xfrm>
              <a:off x="6382171" y="2494098"/>
              <a:ext cx="1526083" cy="37073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300" dirty="0">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300" dirty="0">
                  <a:latin typeface="微软雅黑" pitchFamily="34" charset="-122"/>
                  <a:ea typeface="微软雅黑" pitchFamily="34" charset="-122"/>
                </a:rPr>
                <a:t>此处添加段落文本</a:t>
              </a:r>
            </a:p>
          </p:txBody>
        </p:sp>
        <p:sp>
          <p:nvSpPr>
            <p:cNvPr id="15" name="TextBox 19"/>
            <p:cNvSpPr txBox="1">
              <a:spLocks noChangeArrowheads="1"/>
            </p:cNvSpPr>
            <p:nvPr/>
          </p:nvSpPr>
          <p:spPr bwMode="auto">
            <a:xfrm>
              <a:off x="6278307" y="2195545"/>
              <a:ext cx="1764006" cy="313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100" dirty="0">
                  <a:latin typeface="微软雅黑" panose="020B0503020204020204" pitchFamily="34" charset="-122"/>
                  <a:ea typeface="微软雅黑" panose="020B0503020204020204" pitchFamily="34" charset="-122"/>
                  <a:cs typeface="宋体" pitchFamily="2" charset="-122"/>
                </a:rPr>
                <a:t>标题文字</a:t>
              </a:r>
              <a:endParaRPr lang="zh-CN" altLang="zh-CN" sz="2100" dirty="0">
                <a:latin typeface="微软雅黑" panose="020B0503020204020204" pitchFamily="34" charset="-122"/>
                <a:ea typeface="微软雅黑" panose="020B0503020204020204" pitchFamily="34" charset="-122"/>
                <a:cs typeface="宋体" pitchFamily="2" charset="-122"/>
              </a:endParaRPr>
            </a:p>
          </p:txBody>
        </p:sp>
      </p:grpSp>
      <p:cxnSp>
        <p:nvCxnSpPr>
          <p:cNvPr id="16" name="直接连接符 15"/>
          <p:cNvCxnSpPr/>
          <p:nvPr/>
        </p:nvCxnSpPr>
        <p:spPr>
          <a:xfrm rot="2700000" flipH="1">
            <a:off x="7178345" y="3720809"/>
            <a:ext cx="1008183" cy="0"/>
          </a:xfrm>
          <a:prstGeom prst="line">
            <a:avLst/>
          </a:prstGeom>
          <a:ln w="3175">
            <a:solidFill>
              <a:schemeClr val="tx2"/>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8900000">
            <a:off x="8588903" y="3757657"/>
            <a:ext cx="1008183" cy="0"/>
          </a:xfrm>
          <a:prstGeom prst="line">
            <a:avLst/>
          </a:prstGeom>
          <a:ln w="3175">
            <a:solidFill>
              <a:schemeClr val="bg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8" name="组合 1"/>
          <p:cNvGrpSpPr/>
          <p:nvPr/>
        </p:nvGrpSpPr>
        <p:grpSpPr>
          <a:xfrm>
            <a:off x="7200376" y="2385914"/>
            <a:ext cx="2352008" cy="892388"/>
            <a:chOff x="6278307" y="2195545"/>
            <a:chExt cx="1764006" cy="669291"/>
          </a:xfrm>
        </p:grpSpPr>
        <p:sp>
          <p:nvSpPr>
            <p:cNvPr id="19" name="TextBox 20"/>
            <p:cNvSpPr txBox="1"/>
            <p:nvPr/>
          </p:nvSpPr>
          <p:spPr bwMode="auto">
            <a:xfrm>
              <a:off x="6382171" y="2494098"/>
              <a:ext cx="1526083" cy="37073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300" dirty="0">
                  <a:solidFill>
                    <a:schemeClr val="bg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300" dirty="0">
                  <a:solidFill>
                    <a:schemeClr val="bg1"/>
                  </a:solidFill>
                  <a:latin typeface="微软雅黑" pitchFamily="34" charset="-122"/>
                  <a:ea typeface="微软雅黑" pitchFamily="34" charset="-122"/>
                </a:rPr>
                <a:t>此处添加段落文本</a:t>
              </a:r>
            </a:p>
          </p:txBody>
        </p:sp>
        <p:sp>
          <p:nvSpPr>
            <p:cNvPr id="20" name="TextBox 19"/>
            <p:cNvSpPr txBox="1">
              <a:spLocks noChangeArrowheads="1"/>
            </p:cNvSpPr>
            <p:nvPr/>
          </p:nvSpPr>
          <p:spPr bwMode="auto">
            <a:xfrm>
              <a:off x="6278307" y="2195545"/>
              <a:ext cx="1764006" cy="313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100" dirty="0">
                  <a:solidFill>
                    <a:schemeClr val="bg1"/>
                  </a:solidFill>
                  <a:latin typeface="微软雅黑" panose="020B0503020204020204" pitchFamily="34" charset="-122"/>
                  <a:ea typeface="微软雅黑" panose="020B0503020204020204" pitchFamily="34" charset="-122"/>
                  <a:cs typeface="宋体" pitchFamily="2" charset="-122"/>
                </a:rPr>
                <a:t>标题文字</a:t>
              </a:r>
              <a:endParaRPr lang="zh-CN" altLang="zh-CN" sz="2100" dirty="0">
                <a:solidFill>
                  <a:schemeClr val="bg1"/>
                </a:solidFill>
                <a:latin typeface="微软雅黑" panose="020B0503020204020204" pitchFamily="34" charset="-122"/>
                <a:ea typeface="微软雅黑" panose="020B0503020204020204" pitchFamily="34" charset="-122"/>
                <a:cs typeface="宋体" pitchFamily="2" charset="-122"/>
              </a:endParaRPr>
            </a:p>
          </p:txBody>
        </p:sp>
      </p:grpSp>
      <p:grpSp>
        <p:nvGrpSpPr>
          <p:cNvPr id="21" name="组合 1"/>
          <p:cNvGrpSpPr/>
          <p:nvPr/>
        </p:nvGrpSpPr>
        <p:grpSpPr>
          <a:xfrm>
            <a:off x="2591864" y="4319155"/>
            <a:ext cx="2352008" cy="892388"/>
            <a:chOff x="6278307" y="2195545"/>
            <a:chExt cx="1764006" cy="669291"/>
          </a:xfrm>
        </p:grpSpPr>
        <p:sp>
          <p:nvSpPr>
            <p:cNvPr id="22" name="TextBox 20"/>
            <p:cNvSpPr txBox="1"/>
            <p:nvPr/>
          </p:nvSpPr>
          <p:spPr bwMode="auto">
            <a:xfrm>
              <a:off x="6382171" y="2494098"/>
              <a:ext cx="1526083" cy="37073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300" dirty="0">
                  <a:solidFill>
                    <a:schemeClr val="bg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300" dirty="0">
                  <a:solidFill>
                    <a:schemeClr val="bg1"/>
                  </a:solidFill>
                  <a:latin typeface="微软雅黑" pitchFamily="34" charset="-122"/>
                  <a:ea typeface="微软雅黑" pitchFamily="34" charset="-122"/>
                </a:rPr>
                <a:t>此处添加段落文本</a:t>
              </a:r>
            </a:p>
          </p:txBody>
        </p:sp>
        <p:sp>
          <p:nvSpPr>
            <p:cNvPr id="23" name="TextBox 19"/>
            <p:cNvSpPr txBox="1">
              <a:spLocks noChangeArrowheads="1"/>
            </p:cNvSpPr>
            <p:nvPr/>
          </p:nvSpPr>
          <p:spPr bwMode="auto">
            <a:xfrm>
              <a:off x="6278307" y="2195545"/>
              <a:ext cx="1764006" cy="313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100" dirty="0">
                  <a:solidFill>
                    <a:schemeClr val="bg1"/>
                  </a:solidFill>
                  <a:latin typeface="微软雅黑" panose="020B0503020204020204" pitchFamily="34" charset="-122"/>
                  <a:ea typeface="微软雅黑" panose="020B0503020204020204" pitchFamily="34" charset="-122"/>
                  <a:cs typeface="宋体" pitchFamily="2" charset="-122"/>
                </a:rPr>
                <a:t>标题文字</a:t>
              </a:r>
              <a:endParaRPr lang="zh-CN" altLang="zh-CN" sz="2100" dirty="0">
                <a:solidFill>
                  <a:schemeClr val="bg1"/>
                </a:solidFill>
                <a:latin typeface="微软雅黑" panose="020B0503020204020204" pitchFamily="34" charset="-122"/>
                <a:ea typeface="微软雅黑" panose="020B0503020204020204" pitchFamily="34" charset="-122"/>
                <a:cs typeface="宋体" pitchFamily="2" charset="-122"/>
              </a:endParaRPr>
            </a:p>
          </p:txBody>
        </p:sp>
      </p:grpSp>
      <p:grpSp>
        <p:nvGrpSpPr>
          <p:cNvPr id="24" name="组合 1"/>
          <p:cNvGrpSpPr/>
          <p:nvPr/>
        </p:nvGrpSpPr>
        <p:grpSpPr>
          <a:xfrm>
            <a:off x="5754752" y="4319155"/>
            <a:ext cx="2352008" cy="892388"/>
            <a:chOff x="6278307" y="2195545"/>
            <a:chExt cx="1764006" cy="669291"/>
          </a:xfrm>
        </p:grpSpPr>
        <p:sp>
          <p:nvSpPr>
            <p:cNvPr id="25" name="TextBox 20"/>
            <p:cNvSpPr txBox="1"/>
            <p:nvPr/>
          </p:nvSpPr>
          <p:spPr bwMode="auto">
            <a:xfrm>
              <a:off x="6382171" y="2494098"/>
              <a:ext cx="1526083" cy="37073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300" dirty="0">
                  <a:solidFill>
                    <a:schemeClr val="bg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300" dirty="0">
                  <a:solidFill>
                    <a:schemeClr val="bg1"/>
                  </a:solidFill>
                  <a:latin typeface="微软雅黑" pitchFamily="34" charset="-122"/>
                  <a:ea typeface="微软雅黑" pitchFamily="34" charset="-122"/>
                </a:rPr>
                <a:t>此处添加段落文本</a:t>
              </a:r>
            </a:p>
          </p:txBody>
        </p:sp>
        <p:sp>
          <p:nvSpPr>
            <p:cNvPr id="26" name="TextBox 19"/>
            <p:cNvSpPr txBox="1">
              <a:spLocks noChangeArrowheads="1"/>
            </p:cNvSpPr>
            <p:nvPr/>
          </p:nvSpPr>
          <p:spPr bwMode="auto">
            <a:xfrm>
              <a:off x="6278307" y="2195545"/>
              <a:ext cx="1764006" cy="313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100" dirty="0">
                  <a:solidFill>
                    <a:schemeClr val="bg1"/>
                  </a:solidFill>
                  <a:latin typeface="微软雅黑" panose="020B0503020204020204" pitchFamily="34" charset="-122"/>
                  <a:ea typeface="微软雅黑" panose="020B0503020204020204" pitchFamily="34" charset="-122"/>
                  <a:cs typeface="宋体" pitchFamily="2" charset="-122"/>
                </a:rPr>
                <a:t>标题文字</a:t>
              </a:r>
              <a:endParaRPr lang="zh-CN" altLang="zh-CN" sz="2100" dirty="0">
                <a:solidFill>
                  <a:schemeClr val="bg1"/>
                </a:solidFill>
                <a:latin typeface="微软雅黑" panose="020B0503020204020204" pitchFamily="34" charset="-122"/>
                <a:ea typeface="微软雅黑" panose="020B0503020204020204" pitchFamily="34" charset="-122"/>
                <a:cs typeface="宋体" pitchFamily="2" charset="-122"/>
              </a:endParaRPr>
            </a:p>
          </p:txBody>
        </p:sp>
      </p:grpSp>
      <p:grpSp>
        <p:nvGrpSpPr>
          <p:cNvPr id="27" name="组合 1"/>
          <p:cNvGrpSpPr/>
          <p:nvPr/>
        </p:nvGrpSpPr>
        <p:grpSpPr>
          <a:xfrm>
            <a:off x="8832557" y="4319155"/>
            <a:ext cx="2352008" cy="892388"/>
            <a:chOff x="6278307" y="2195545"/>
            <a:chExt cx="1764006" cy="669291"/>
          </a:xfrm>
        </p:grpSpPr>
        <p:sp>
          <p:nvSpPr>
            <p:cNvPr id="28" name="TextBox 20"/>
            <p:cNvSpPr txBox="1"/>
            <p:nvPr/>
          </p:nvSpPr>
          <p:spPr bwMode="auto">
            <a:xfrm>
              <a:off x="6382171" y="2494098"/>
              <a:ext cx="1526083" cy="37073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300" dirty="0">
                  <a:solidFill>
                    <a:schemeClr val="bg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300" dirty="0">
                  <a:solidFill>
                    <a:schemeClr val="bg1"/>
                  </a:solidFill>
                  <a:latin typeface="微软雅黑" pitchFamily="34" charset="-122"/>
                  <a:ea typeface="微软雅黑" pitchFamily="34" charset="-122"/>
                </a:rPr>
                <a:t>此处添加段落文本</a:t>
              </a:r>
            </a:p>
          </p:txBody>
        </p:sp>
        <p:sp>
          <p:nvSpPr>
            <p:cNvPr id="29" name="TextBox 19"/>
            <p:cNvSpPr txBox="1">
              <a:spLocks noChangeArrowheads="1"/>
            </p:cNvSpPr>
            <p:nvPr/>
          </p:nvSpPr>
          <p:spPr bwMode="auto">
            <a:xfrm>
              <a:off x="6278307" y="2195545"/>
              <a:ext cx="1764006" cy="313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100" dirty="0">
                  <a:solidFill>
                    <a:schemeClr val="bg1"/>
                  </a:solidFill>
                  <a:latin typeface="微软雅黑" panose="020B0503020204020204" pitchFamily="34" charset="-122"/>
                  <a:ea typeface="微软雅黑" panose="020B0503020204020204" pitchFamily="34" charset="-122"/>
                  <a:cs typeface="宋体" pitchFamily="2" charset="-122"/>
                </a:rPr>
                <a:t>标题文字</a:t>
              </a:r>
              <a:endParaRPr lang="zh-CN" altLang="zh-CN" sz="2100" dirty="0">
                <a:solidFill>
                  <a:schemeClr val="bg1"/>
                </a:solidFill>
                <a:latin typeface="微软雅黑" panose="020B0503020204020204" pitchFamily="34" charset="-122"/>
                <a:ea typeface="微软雅黑" panose="020B0503020204020204" pitchFamily="34" charset="-122"/>
                <a:cs typeface="宋体" pitchFamily="2" charset="-122"/>
              </a:endParaRPr>
            </a:p>
          </p:txBody>
        </p:sp>
      </p:grpSp>
      <p:grpSp>
        <p:nvGrpSpPr>
          <p:cNvPr id="30" name="组合 29"/>
          <p:cNvGrpSpPr/>
          <p:nvPr/>
        </p:nvGrpSpPr>
        <p:grpSpPr>
          <a:xfrm>
            <a:off x="1737761" y="4057581"/>
            <a:ext cx="971151" cy="971151"/>
            <a:chOff x="1302940" y="2971177"/>
            <a:chExt cx="728363" cy="728363"/>
          </a:xfrm>
        </p:grpSpPr>
        <p:sp>
          <p:nvSpPr>
            <p:cNvPr id="32" name="椭圆 31"/>
            <p:cNvSpPr/>
            <p:nvPr/>
          </p:nvSpPr>
          <p:spPr>
            <a:xfrm>
              <a:off x="1302940" y="2971177"/>
              <a:ext cx="728363" cy="72836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TextBox 19"/>
            <p:cNvSpPr txBox="1">
              <a:spLocks noChangeArrowheads="1"/>
            </p:cNvSpPr>
            <p:nvPr/>
          </p:nvSpPr>
          <p:spPr bwMode="auto">
            <a:xfrm>
              <a:off x="1371764" y="3115228"/>
              <a:ext cx="566214" cy="38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700" dirty="0">
                  <a:solidFill>
                    <a:schemeClr val="bg1"/>
                  </a:solidFill>
                  <a:latin typeface="微软雅黑" panose="020B0503020204020204" pitchFamily="34" charset="-122"/>
                  <a:ea typeface="微软雅黑" panose="020B0503020204020204" pitchFamily="34" charset="-122"/>
                  <a:cs typeface="宋体" pitchFamily="2" charset="-122"/>
                </a:rPr>
                <a:t>01</a:t>
              </a:r>
            </a:p>
          </p:txBody>
        </p:sp>
      </p:grpSp>
      <p:grpSp>
        <p:nvGrpSpPr>
          <p:cNvPr id="35" name="组合 34"/>
          <p:cNvGrpSpPr/>
          <p:nvPr/>
        </p:nvGrpSpPr>
        <p:grpSpPr>
          <a:xfrm>
            <a:off x="4783602" y="4057579"/>
            <a:ext cx="971151" cy="971151"/>
            <a:chOff x="3587321" y="2971176"/>
            <a:chExt cx="728363" cy="728363"/>
          </a:xfrm>
        </p:grpSpPr>
        <p:sp>
          <p:nvSpPr>
            <p:cNvPr id="36" name="椭圆 35"/>
            <p:cNvSpPr/>
            <p:nvPr/>
          </p:nvSpPr>
          <p:spPr>
            <a:xfrm>
              <a:off x="3587321" y="2971176"/>
              <a:ext cx="728363" cy="728363"/>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7" name="TextBox 19"/>
            <p:cNvSpPr txBox="1">
              <a:spLocks noChangeArrowheads="1"/>
            </p:cNvSpPr>
            <p:nvPr/>
          </p:nvSpPr>
          <p:spPr bwMode="auto">
            <a:xfrm>
              <a:off x="3635896" y="3115228"/>
              <a:ext cx="566214" cy="38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700" dirty="0">
                  <a:solidFill>
                    <a:schemeClr val="bg1"/>
                  </a:solidFill>
                  <a:latin typeface="微软雅黑" panose="020B0503020204020204" pitchFamily="34" charset="-122"/>
                  <a:ea typeface="微软雅黑" panose="020B0503020204020204" pitchFamily="34" charset="-122"/>
                  <a:cs typeface="宋体" pitchFamily="2" charset="-122"/>
                </a:rPr>
                <a:t>03</a:t>
              </a:r>
            </a:p>
          </p:txBody>
        </p:sp>
      </p:grpSp>
      <p:grpSp>
        <p:nvGrpSpPr>
          <p:cNvPr id="38" name="组合 37"/>
          <p:cNvGrpSpPr/>
          <p:nvPr/>
        </p:nvGrpSpPr>
        <p:grpSpPr>
          <a:xfrm>
            <a:off x="7865206" y="4057579"/>
            <a:ext cx="971151" cy="971151"/>
            <a:chOff x="5898524" y="2971176"/>
            <a:chExt cx="728363" cy="728363"/>
          </a:xfrm>
        </p:grpSpPr>
        <p:sp>
          <p:nvSpPr>
            <p:cNvPr id="39" name="椭圆 38"/>
            <p:cNvSpPr/>
            <p:nvPr/>
          </p:nvSpPr>
          <p:spPr>
            <a:xfrm>
              <a:off x="5898524" y="2971176"/>
              <a:ext cx="728363" cy="72836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0" name="TextBox 19"/>
            <p:cNvSpPr txBox="1">
              <a:spLocks noChangeArrowheads="1"/>
            </p:cNvSpPr>
            <p:nvPr/>
          </p:nvSpPr>
          <p:spPr bwMode="auto">
            <a:xfrm>
              <a:off x="5979598" y="3115228"/>
              <a:ext cx="566214" cy="38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700" dirty="0">
                  <a:solidFill>
                    <a:schemeClr val="bg1"/>
                  </a:solidFill>
                  <a:latin typeface="微软雅黑" panose="020B0503020204020204" pitchFamily="34" charset="-122"/>
                  <a:ea typeface="微软雅黑" panose="020B0503020204020204" pitchFamily="34" charset="-122"/>
                  <a:cs typeface="宋体" pitchFamily="2" charset="-122"/>
                </a:rPr>
                <a:t>05</a:t>
              </a:r>
            </a:p>
          </p:txBody>
        </p:sp>
      </p:grpSp>
      <p:grpSp>
        <p:nvGrpSpPr>
          <p:cNvPr id="43" name="组合 42"/>
          <p:cNvGrpSpPr/>
          <p:nvPr/>
        </p:nvGrpSpPr>
        <p:grpSpPr>
          <a:xfrm>
            <a:off x="3261215" y="2535195"/>
            <a:ext cx="971151" cy="971151"/>
            <a:chOff x="2445531" y="1829388"/>
            <a:chExt cx="728363" cy="728363"/>
          </a:xfrm>
        </p:grpSpPr>
        <p:sp>
          <p:nvSpPr>
            <p:cNvPr id="44" name="椭圆 43"/>
            <p:cNvSpPr/>
            <p:nvPr/>
          </p:nvSpPr>
          <p:spPr>
            <a:xfrm>
              <a:off x="2445531" y="1829388"/>
              <a:ext cx="728363" cy="728363"/>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TextBox 19"/>
            <p:cNvSpPr txBox="1">
              <a:spLocks noChangeArrowheads="1"/>
            </p:cNvSpPr>
            <p:nvPr/>
          </p:nvSpPr>
          <p:spPr bwMode="auto">
            <a:xfrm>
              <a:off x="2527495" y="1980240"/>
              <a:ext cx="566214" cy="38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700" dirty="0">
                  <a:solidFill>
                    <a:schemeClr val="bg1"/>
                  </a:solidFill>
                  <a:latin typeface="微软雅黑" panose="020B0503020204020204" pitchFamily="34" charset="-122"/>
                  <a:ea typeface="微软雅黑" panose="020B0503020204020204" pitchFamily="34" charset="-122"/>
                  <a:cs typeface="宋体" pitchFamily="2" charset="-122"/>
                </a:rPr>
                <a:t>02</a:t>
              </a:r>
            </a:p>
          </p:txBody>
        </p:sp>
      </p:grpSp>
      <p:grpSp>
        <p:nvGrpSpPr>
          <p:cNvPr id="46" name="组合 45"/>
          <p:cNvGrpSpPr/>
          <p:nvPr/>
        </p:nvGrpSpPr>
        <p:grpSpPr>
          <a:xfrm>
            <a:off x="6305987" y="2535195"/>
            <a:ext cx="971151" cy="971151"/>
            <a:chOff x="4729110" y="1829388"/>
            <a:chExt cx="728363" cy="728363"/>
          </a:xfrm>
        </p:grpSpPr>
        <p:sp>
          <p:nvSpPr>
            <p:cNvPr id="47" name="椭圆 46"/>
            <p:cNvSpPr/>
            <p:nvPr/>
          </p:nvSpPr>
          <p:spPr>
            <a:xfrm>
              <a:off x="4729110" y="1829388"/>
              <a:ext cx="728363" cy="728363"/>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8" name="TextBox 19"/>
            <p:cNvSpPr txBox="1">
              <a:spLocks noChangeArrowheads="1"/>
            </p:cNvSpPr>
            <p:nvPr/>
          </p:nvSpPr>
          <p:spPr bwMode="auto">
            <a:xfrm>
              <a:off x="4833688" y="1980240"/>
              <a:ext cx="566214" cy="38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700" dirty="0">
                  <a:solidFill>
                    <a:schemeClr val="bg1"/>
                  </a:solidFill>
                  <a:latin typeface="微软雅黑" panose="020B0503020204020204" pitchFamily="34" charset="-122"/>
                  <a:ea typeface="微软雅黑" panose="020B0503020204020204" pitchFamily="34" charset="-122"/>
                  <a:cs typeface="宋体" pitchFamily="2" charset="-122"/>
                </a:rPr>
                <a:t>04</a:t>
              </a:r>
            </a:p>
          </p:txBody>
        </p:sp>
      </p:grpSp>
      <p:grpSp>
        <p:nvGrpSpPr>
          <p:cNvPr id="49" name="组合 48"/>
          <p:cNvGrpSpPr/>
          <p:nvPr/>
        </p:nvGrpSpPr>
        <p:grpSpPr>
          <a:xfrm>
            <a:off x="9387591" y="2535195"/>
            <a:ext cx="971151" cy="971151"/>
            <a:chOff x="7040313" y="1829388"/>
            <a:chExt cx="728363" cy="728363"/>
          </a:xfrm>
        </p:grpSpPr>
        <p:sp>
          <p:nvSpPr>
            <p:cNvPr id="50" name="椭圆 49"/>
            <p:cNvSpPr/>
            <p:nvPr/>
          </p:nvSpPr>
          <p:spPr>
            <a:xfrm>
              <a:off x="7040313" y="1829388"/>
              <a:ext cx="728363" cy="728363"/>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1" name="TextBox 19"/>
            <p:cNvSpPr txBox="1">
              <a:spLocks noChangeArrowheads="1"/>
            </p:cNvSpPr>
            <p:nvPr/>
          </p:nvSpPr>
          <p:spPr bwMode="auto">
            <a:xfrm>
              <a:off x="7143469" y="1980240"/>
              <a:ext cx="566214" cy="38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700" dirty="0">
                  <a:solidFill>
                    <a:schemeClr val="bg1"/>
                  </a:solidFill>
                  <a:latin typeface="微软雅黑" panose="020B0503020204020204" pitchFamily="34" charset="-122"/>
                  <a:ea typeface="微软雅黑" panose="020B0503020204020204" pitchFamily="34" charset="-122"/>
                  <a:cs typeface="宋体" pitchFamily="2" charset="-122"/>
                </a:rPr>
                <a:t>05</a:t>
              </a:r>
            </a:p>
          </p:txBody>
        </p:sp>
      </p:grpSp>
    </p:spTree>
    <p:extLst>
      <p:ext uri="{BB962C8B-B14F-4D97-AF65-F5344CB8AC3E}">
        <p14:creationId xmlns:p14="http://schemas.microsoft.com/office/powerpoint/2010/main" val="2150621285"/>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5292960" y="2274765"/>
            <a:ext cx="850381" cy="1412321"/>
          </a:xfrm>
          <a:custGeom>
            <a:avLst/>
            <a:gdLst>
              <a:gd name="T0" fmla="*/ 484 w 569"/>
              <a:gd name="T1" fmla="*/ 704 h 945"/>
              <a:gd name="T2" fmla="*/ 484 w 569"/>
              <a:gd name="T3" fmla="*/ 0 h 945"/>
              <a:gd name="T4" fmla="*/ 91 w 569"/>
              <a:gd name="T5" fmla="*/ 0 h 945"/>
              <a:gd name="T6" fmla="*/ 91 w 569"/>
              <a:gd name="T7" fmla="*/ 704 h 945"/>
              <a:gd name="T8" fmla="*/ 0 w 569"/>
              <a:gd name="T9" fmla="*/ 704 h 945"/>
              <a:gd name="T10" fmla="*/ 284 w 569"/>
              <a:gd name="T11" fmla="*/ 945 h 945"/>
              <a:gd name="T12" fmla="*/ 569 w 569"/>
              <a:gd name="T13" fmla="*/ 704 h 945"/>
              <a:gd name="T14" fmla="*/ 484 w 569"/>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945">
                <a:moveTo>
                  <a:pt x="484" y="704"/>
                </a:moveTo>
                <a:lnTo>
                  <a:pt x="484" y="0"/>
                </a:lnTo>
                <a:lnTo>
                  <a:pt x="91" y="0"/>
                </a:lnTo>
                <a:lnTo>
                  <a:pt x="91" y="704"/>
                </a:lnTo>
                <a:lnTo>
                  <a:pt x="0" y="704"/>
                </a:lnTo>
                <a:lnTo>
                  <a:pt x="284" y="945"/>
                </a:lnTo>
                <a:lnTo>
                  <a:pt x="569" y="704"/>
                </a:lnTo>
                <a:lnTo>
                  <a:pt x="484" y="704"/>
                </a:lnTo>
                <a:close/>
              </a:path>
            </a:pathLst>
          </a:custGeom>
          <a:solidFill>
            <a:schemeClr val="bg1">
              <a:lumMod val="75000"/>
              <a:alpha val="50000"/>
            </a:schemeClr>
          </a:solidFill>
          <a:ln>
            <a:noFill/>
          </a:ln>
          <a:extLst/>
        </p:spPr>
        <p:txBody>
          <a:bodyPr/>
          <a:lstStyle/>
          <a:p>
            <a:endParaRPr lang="zh-CN" altLang="en-US" sz="1900"/>
          </a:p>
        </p:txBody>
      </p:sp>
      <p:sp>
        <p:nvSpPr>
          <p:cNvPr id="9" name="Freeform 6"/>
          <p:cNvSpPr>
            <a:spLocks/>
          </p:cNvSpPr>
          <p:nvPr/>
        </p:nvSpPr>
        <p:spPr bwMode="auto">
          <a:xfrm>
            <a:off x="6177716" y="2274765"/>
            <a:ext cx="851876" cy="1974259"/>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chemeClr val="tx1">
              <a:alpha val="50000"/>
            </a:schemeClr>
          </a:solidFill>
          <a:ln>
            <a:noFill/>
          </a:ln>
          <a:extLst/>
        </p:spPr>
        <p:txBody>
          <a:bodyPr/>
          <a:lstStyle/>
          <a:p>
            <a:endParaRPr lang="zh-CN" altLang="en-US" sz="1900">
              <a:solidFill>
                <a:schemeClr val="bg1"/>
              </a:solidFill>
            </a:endParaRPr>
          </a:p>
        </p:txBody>
      </p:sp>
      <p:sp>
        <p:nvSpPr>
          <p:cNvPr id="10" name="Freeform 7"/>
          <p:cNvSpPr>
            <a:spLocks/>
          </p:cNvSpPr>
          <p:nvPr/>
        </p:nvSpPr>
        <p:spPr bwMode="auto">
          <a:xfrm>
            <a:off x="9779507" y="2274765"/>
            <a:ext cx="850381" cy="1974259"/>
          </a:xfrm>
          <a:custGeom>
            <a:avLst/>
            <a:gdLst>
              <a:gd name="T0" fmla="*/ 484 w 569"/>
              <a:gd name="T1" fmla="*/ 1080 h 1321"/>
              <a:gd name="T2" fmla="*/ 484 w 569"/>
              <a:gd name="T3" fmla="*/ 0 h 1321"/>
              <a:gd name="T4" fmla="*/ 91 w 569"/>
              <a:gd name="T5" fmla="*/ 0 h 1321"/>
              <a:gd name="T6" fmla="*/ 91 w 569"/>
              <a:gd name="T7" fmla="*/ 1080 h 1321"/>
              <a:gd name="T8" fmla="*/ 0 w 569"/>
              <a:gd name="T9" fmla="*/ 1080 h 1321"/>
              <a:gd name="T10" fmla="*/ 284 w 569"/>
              <a:gd name="T11" fmla="*/ 1321 h 1321"/>
              <a:gd name="T12" fmla="*/ 569 w 569"/>
              <a:gd name="T13" fmla="*/ 1080 h 1321"/>
              <a:gd name="T14" fmla="*/ 484 w 569"/>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321">
                <a:moveTo>
                  <a:pt x="484" y="1080"/>
                </a:moveTo>
                <a:lnTo>
                  <a:pt x="484" y="0"/>
                </a:lnTo>
                <a:lnTo>
                  <a:pt x="91" y="0"/>
                </a:lnTo>
                <a:lnTo>
                  <a:pt x="91" y="1080"/>
                </a:lnTo>
                <a:lnTo>
                  <a:pt x="0" y="1080"/>
                </a:lnTo>
                <a:lnTo>
                  <a:pt x="284" y="1321"/>
                </a:lnTo>
                <a:lnTo>
                  <a:pt x="569" y="1080"/>
                </a:lnTo>
                <a:lnTo>
                  <a:pt x="484" y="1080"/>
                </a:lnTo>
                <a:close/>
              </a:path>
            </a:pathLst>
          </a:custGeom>
          <a:solidFill>
            <a:schemeClr val="tx1">
              <a:alpha val="50000"/>
            </a:schemeClr>
          </a:solidFill>
          <a:ln>
            <a:noFill/>
          </a:ln>
          <a:extLst/>
        </p:spPr>
        <p:txBody>
          <a:bodyPr/>
          <a:lstStyle/>
          <a:p>
            <a:endParaRPr lang="zh-CN" altLang="en-US" sz="1900">
              <a:solidFill>
                <a:schemeClr val="bg1"/>
              </a:solidFill>
            </a:endParaRPr>
          </a:p>
        </p:txBody>
      </p:sp>
      <p:sp>
        <p:nvSpPr>
          <p:cNvPr id="11" name="Freeform 8"/>
          <p:cNvSpPr>
            <a:spLocks/>
          </p:cNvSpPr>
          <p:nvPr/>
        </p:nvSpPr>
        <p:spPr bwMode="auto">
          <a:xfrm>
            <a:off x="7062471" y="2274765"/>
            <a:ext cx="851876" cy="1037197"/>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694">
                <a:moveTo>
                  <a:pt x="484" y="453"/>
                </a:moveTo>
                <a:lnTo>
                  <a:pt x="484" y="0"/>
                </a:lnTo>
                <a:lnTo>
                  <a:pt x="91" y="0"/>
                </a:lnTo>
                <a:lnTo>
                  <a:pt x="91" y="453"/>
                </a:lnTo>
                <a:lnTo>
                  <a:pt x="0" y="453"/>
                </a:lnTo>
                <a:lnTo>
                  <a:pt x="285" y="694"/>
                </a:lnTo>
                <a:lnTo>
                  <a:pt x="570" y="453"/>
                </a:lnTo>
                <a:lnTo>
                  <a:pt x="484" y="453"/>
                </a:lnTo>
                <a:close/>
              </a:path>
            </a:pathLst>
          </a:custGeom>
          <a:solidFill>
            <a:schemeClr val="tx1">
              <a:lumMod val="50000"/>
              <a:lumOff val="50000"/>
              <a:alpha val="50000"/>
            </a:schemeClr>
          </a:solidFill>
          <a:ln>
            <a:noFill/>
          </a:ln>
          <a:extLst/>
        </p:spPr>
        <p:txBody>
          <a:bodyPr/>
          <a:lstStyle/>
          <a:p>
            <a:endParaRPr lang="zh-CN" altLang="en-US" sz="1900">
              <a:solidFill>
                <a:schemeClr val="bg1"/>
              </a:solidFill>
            </a:endParaRPr>
          </a:p>
        </p:txBody>
      </p:sp>
      <p:sp>
        <p:nvSpPr>
          <p:cNvPr id="12" name="Freeform 9"/>
          <p:cNvSpPr>
            <a:spLocks/>
          </p:cNvSpPr>
          <p:nvPr/>
        </p:nvSpPr>
        <p:spPr bwMode="auto">
          <a:xfrm>
            <a:off x="7947227" y="2274765"/>
            <a:ext cx="851876" cy="1412321"/>
          </a:xfrm>
          <a:custGeom>
            <a:avLst/>
            <a:gdLst>
              <a:gd name="T0" fmla="*/ 485 w 570"/>
              <a:gd name="T1" fmla="*/ 704 h 945"/>
              <a:gd name="T2" fmla="*/ 485 w 570"/>
              <a:gd name="T3" fmla="*/ 0 h 945"/>
              <a:gd name="T4" fmla="*/ 92 w 570"/>
              <a:gd name="T5" fmla="*/ 0 h 945"/>
              <a:gd name="T6" fmla="*/ 92 w 570"/>
              <a:gd name="T7" fmla="*/ 704 h 945"/>
              <a:gd name="T8" fmla="*/ 0 w 570"/>
              <a:gd name="T9" fmla="*/ 704 h 945"/>
              <a:gd name="T10" fmla="*/ 285 w 570"/>
              <a:gd name="T11" fmla="*/ 945 h 945"/>
              <a:gd name="T12" fmla="*/ 570 w 570"/>
              <a:gd name="T13" fmla="*/ 704 h 945"/>
              <a:gd name="T14" fmla="*/ 485 w 570"/>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945">
                <a:moveTo>
                  <a:pt x="485" y="704"/>
                </a:moveTo>
                <a:lnTo>
                  <a:pt x="485" y="0"/>
                </a:lnTo>
                <a:lnTo>
                  <a:pt x="92" y="0"/>
                </a:lnTo>
                <a:lnTo>
                  <a:pt x="92" y="704"/>
                </a:lnTo>
                <a:lnTo>
                  <a:pt x="0" y="704"/>
                </a:lnTo>
                <a:lnTo>
                  <a:pt x="285" y="945"/>
                </a:lnTo>
                <a:lnTo>
                  <a:pt x="570" y="704"/>
                </a:lnTo>
                <a:lnTo>
                  <a:pt x="485" y="704"/>
                </a:lnTo>
                <a:close/>
              </a:path>
            </a:pathLst>
          </a:custGeom>
          <a:solidFill>
            <a:schemeClr val="tx2">
              <a:alpha val="50000"/>
            </a:schemeClr>
          </a:solidFill>
          <a:ln>
            <a:noFill/>
          </a:ln>
          <a:extLst/>
        </p:spPr>
        <p:txBody>
          <a:bodyPr/>
          <a:lstStyle/>
          <a:p>
            <a:endParaRPr lang="zh-CN" altLang="en-US" sz="1900">
              <a:solidFill>
                <a:schemeClr val="bg1"/>
              </a:solidFill>
            </a:endParaRPr>
          </a:p>
        </p:txBody>
      </p:sp>
      <p:sp>
        <p:nvSpPr>
          <p:cNvPr id="13" name="Freeform 10"/>
          <p:cNvSpPr>
            <a:spLocks/>
          </p:cNvSpPr>
          <p:nvPr/>
        </p:nvSpPr>
        <p:spPr bwMode="auto">
          <a:xfrm>
            <a:off x="8833477" y="2274765"/>
            <a:ext cx="850381" cy="2443539"/>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5 w 569"/>
              <a:gd name="T11" fmla="*/ 1635 h 1635"/>
              <a:gd name="T12" fmla="*/ 569 w 569"/>
              <a:gd name="T13" fmla="*/ 1393 h 1635"/>
              <a:gd name="T14" fmla="*/ 484 w 569"/>
              <a:gd name="T15" fmla="*/ 1393 h 1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635">
                <a:moveTo>
                  <a:pt x="484" y="1393"/>
                </a:moveTo>
                <a:lnTo>
                  <a:pt x="484" y="0"/>
                </a:lnTo>
                <a:lnTo>
                  <a:pt x="91" y="0"/>
                </a:lnTo>
                <a:lnTo>
                  <a:pt x="91" y="1393"/>
                </a:lnTo>
                <a:lnTo>
                  <a:pt x="0" y="1393"/>
                </a:lnTo>
                <a:lnTo>
                  <a:pt x="285" y="1635"/>
                </a:lnTo>
                <a:lnTo>
                  <a:pt x="569" y="1393"/>
                </a:lnTo>
                <a:lnTo>
                  <a:pt x="484" y="1393"/>
                </a:lnTo>
                <a:close/>
              </a:path>
            </a:pathLst>
          </a:custGeom>
          <a:solidFill>
            <a:schemeClr val="bg1">
              <a:alpha val="50000"/>
            </a:schemeClr>
          </a:solidFill>
          <a:ln>
            <a:noFill/>
          </a:ln>
          <a:extLst/>
        </p:spPr>
        <p:txBody>
          <a:bodyPr/>
          <a:lstStyle/>
          <a:p>
            <a:endParaRPr lang="zh-CN" altLang="en-US" sz="1900">
              <a:solidFill>
                <a:schemeClr val="bg1"/>
              </a:solidFill>
            </a:endParaRPr>
          </a:p>
        </p:txBody>
      </p:sp>
      <p:sp>
        <p:nvSpPr>
          <p:cNvPr id="14" name="Freeform 11"/>
          <p:cNvSpPr>
            <a:spLocks/>
          </p:cNvSpPr>
          <p:nvPr/>
        </p:nvSpPr>
        <p:spPr bwMode="auto">
          <a:xfrm>
            <a:off x="4382800" y="2274765"/>
            <a:ext cx="851876" cy="1974259"/>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chemeClr val="tx2">
              <a:alpha val="50000"/>
            </a:schemeClr>
          </a:solidFill>
          <a:ln>
            <a:noFill/>
          </a:ln>
          <a:extLst/>
        </p:spPr>
        <p:txBody>
          <a:bodyPr/>
          <a:lstStyle/>
          <a:p>
            <a:endParaRPr lang="zh-CN" altLang="en-US" sz="1900">
              <a:solidFill>
                <a:schemeClr val="bg1"/>
              </a:solidFill>
            </a:endParaRPr>
          </a:p>
        </p:txBody>
      </p:sp>
      <p:sp>
        <p:nvSpPr>
          <p:cNvPr id="15" name="Freeform 12"/>
          <p:cNvSpPr>
            <a:spLocks/>
          </p:cNvSpPr>
          <p:nvPr/>
        </p:nvSpPr>
        <p:spPr bwMode="auto">
          <a:xfrm>
            <a:off x="1667258" y="2274765"/>
            <a:ext cx="851876" cy="1037197"/>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694">
                <a:moveTo>
                  <a:pt x="484" y="453"/>
                </a:moveTo>
                <a:lnTo>
                  <a:pt x="484" y="0"/>
                </a:lnTo>
                <a:lnTo>
                  <a:pt x="91" y="0"/>
                </a:lnTo>
                <a:lnTo>
                  <a:pt x="91" y="453"/>
                </a:lnTo>
                <a:lnTo>
                  <a:pt x="0" y="453"/>
                </a:lnTo>
                <a:lnTo>
                  <a:pt x="285" y="694"/>
                </a:lnTo>
                <a:lnTo>
                  <a:pt x="570" y="453"/>
                </a:lnTo>
                <a:lnTo>
                  <a:pt x="484" y="453"/>
                </a:lnTo>
                <a:close/>
              </a:path>
            </a:pathLst>
          </a:custGeom>
          <a:solidFill>
            <a:schemeClr val="bg1">
              <a:alpha val="50000"/>
            </a:schemeClr>
          </a:solidFill>
          <a:ln>
            <a:noFill/>
          </a:ln>
          <a:extLst/>
        </p:spPr>
        <p:txBody>
          <a:bodyPr/>
          <a:lstStyle/>
          <a:p>
            <a:endParaRPr lang="zh-CN" altLang="en-US" sz="1900">
              <a:solidFill>
                <a:schemeClr val="bg1"/>
              </a:solidFill>
            </a:endParaRPr>
          </a:p>
        </p:txBody>
      </p:sp>
      <p:sp>
        <p:nvSpPr>
          <p:cNvPr id="16" name="Freeform 13"/>
          <p:cNvSpPr>
            <a:spLocks/>
          </p:cNvSpPr>
          <p:nvPr/>
        </p:nvSpPr>
        <p:spPr bwMode="auto">
          <a:xfrm>
            <a:off x="2552014" y="2274765"/>
            <a:ext cx="851876" cy="1412321"/>
          </a:xfrm>
          <a:custGeom>
            <a:avLst/>
            <a:gdLst>
              <a:gd name="T0" fmla="*/ 484 w 570"/>
              <a:gd name="T1" fmla="*/ 704 h 945"/>
              <a:gd name="T2" fmla="*/ 484 w 570"/>
              <a:gd name="T3" fmla="*/ 0 h 945"/>
              <a:gd name="T4" fmla="*/ 91 w 570"/>
              <a:gd name="T5" fmla="*/ 0 h 945"/>
              <a:gd name="T6" fmla="*/ 91 w 570"/>
              <a:gd name="T7" fmla="*/ 704 h 945"/>
              <a:gd name="T8" fmla="*/ 0 w 570"/>
              <a:gd name="T9" fmla="*/ 704 h 945"/>
              <a:gd name="T10" fmla="*/ 285 w 570"/>
              <a:gd name="T11" fmla="*/ 945 h 945"/>
              <a:gd name="T12" fmla="*/ 570 w 570"/>
              <a:gd name="T13" fmla="*/ 704 h 945"/>
              <a:gd name="T14" fmla="*/ 484 w 570"/>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945">
                <a:moveTo>
                  <a:pt x="484" y="704"/>
                </a:moveTo>
                <a:lnTo>
                  <a:pt x="484" y="0"/>
                </a:lnTo>
                <a:lnTo>
                  <a:pt x="91" y="0"/>
                </a:lnTo>
                <a:lnTo>
                  <a:pt x="91" y="704"/>
                </a:lnTo>
                <a:lnTo>
                  <a:pt x="0" y="704"/>
                </a:lnTo>
                <a:lnTo>
                  <a:pt x="285" y="945"/>
                </a:lnTo>
                <a:lnTo>
                  <a:pt x="570" y="704"/>
                </a:lnTo>
                <a:lnTo>
                  <a:pt x="484" y="704"/>
                </a:lnTo>
                <a:close/>
              </a:path>
            </a:pathLst>
          </a:custGeom>
          <a:solidFill>
            <a:schemeClr val="tx1">
              <a:alpha val="50000"/>
            </a:schemeClr>
          </a:solidFill>
          <a:ln>
            <a:noFill/>
          </a:ln>
          <a:extLst/>
        </p:spPr>
        <p:txBody>
          <a:bodyPr/>
          <a:lstStyle/>
          <a:p>
            <a:endParaRPr lang="zh-CN" altLang="en-US" sz="1900">
              <a:solidFill>
                <a:schemeClr val="bg1"/>
              </a:solidFill>
            </a:endParaRPr>
          </a:p>
        </p:txBody>
      </p:sp>
      <p:sp>
        <p:nvSpPr>
          <p:cNvPr id="17" name="Freeform 14"/>
          <p:cNvSpPr>
            <a:spLocks/>
          </p:cNvSpPr>
          <p:nvPr/>
        </p:nvSpPr>
        <p:spPr bwMode="auto">
          <a:xfrm>
            <a:off x="3438264" y="2274765"/>
            <a:ext cx="850381" cy="2443539"/>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4 w 569"/>
              <a:gd name="T11" fmla="*/ 1635 h 1635"/>
              <a:gd name="T12" fmla="*/ 569 w 569"/>
              <a:gd name="T13" fmla="*/ 1393 h 1635"/>
              <a:gd name="T14" fmla="*/ 484 w 569"/>
              <a:gd name="T15" fmla="*/ 1393 h 1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635">
                <a:moveTo>
                  <a:pt x="484" y="1393"/>
                </a:moveTo>
                <a:lnTo>
                  <a:pt x="484" y="0"/>
                </a:lnTo>
                <a:lnTo>
                  <a:pt x="91" y="0"/>
                </a:lnTo>
                <a:lnTo>
                  <a:pt x="91" y="1393"/>
                </a:lnTo>
                <a:lnTo>
                  <a:pt x="0" y="1393"/>
                </a:lnTo>
                <a:lnTo>
                  <a:pt x="284" y="1635"/>
                </a:lnTo>
                <a:lnTo>
                  <a:pt x="569" y="1393"/>
                </a:lnTo>
                <a:lnTo>
                  <a:pt x="484" y="1393"/>
                </a:lnTo>
                <a:close/>
              </a:path>
            </a:pathLst>
          </a:custGeom>
          <a:solidFill>
            <a:schemeClr val="bg2">
              <a:alpha val="50000"/>
            </a:schemeClr>
          </a:solidFill>
          <a:ln>
            <a:noFill/>
          </a:ln>
          <a:extLst/>
        </p:spPr>
        <p:txBody>
          <a:bodyPr/>
          <a:lstStyle/>
          <a:p>
            <a:endParaRPr lang="zh-CN" altLang="en-US" sz="1900">
              <a:solidFill>
                <a:schemeClr val="bg1"/>
              </a:solidFill>
            </a:endParaRPr>
          </a:p>
        </p:txBody>
      </p:sp>
      <p:sp>
        <p:nvSpPr>
          <p:cNvPr id="18" name="TextBox 47"/>
          <p:cNvSpPr txBox="1"/>
          <p:nvPr/>
        </p:nvSpPr>
        <p:spPr bwMode="auto">
          <a:xfrm>
            <a:off x="1718735" y="1866365"/>
            <a:ext cx="748923" cy="384721"/>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sz="1900" dirty="0">
                <a:solidFill>
                  <a:schemeClr val="bg1"/>
                </a:solidFill>
              </a:rPr>
              <a:t>标题</a:t>
            </a:r>
          </a:p>
        </p:txBody>
      </p:sp>
      <p:sp>
        <p:nvSpPr>
          <p:cNvPr id="19" name="TextBox 48"/>
          <p:cNvSpPr txBox="1"/>
          <p:nvPr/>
        </p:nvSpPr>
        <p:spPr bwMode="auto">
          <a:xfrm>
            <a:off x="2590957" y="1866365"/>
            <a:ext cx="748923" cy="384721"/>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1900" dirty="0">
                <a:solidFill>
                  <a:schemeClr val="bg1"/>
                </a:solidFill>
              </a:rPr>
              <a:t>标题</a:t>
            </a:r>
          </a:p>
        </p:txBody>
      </p:sp>
      <p:sp>
        <p:nvSpPr>
          <p:cNvPr id="20" name="TextBox 49"/>
          <p:cNvSpPr txBox="1"/>
          <p:nvPr/>
        </p:nvSpPr>
        <p:spPr bwMode="auto">
          <a:xfrm>
            <a:off x="3470831" y="1866365"/>
            <a:ext cx="748923" cy="384721"/>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sz="1900" dirty="0">
                <a:solidFill>
                  <a:schemeClr val="bg1"/>
                </a:solidFill>
              </a:rPr>
              <a:t>标题</a:t>
            </a:r>
          </a:p>
        </p:txBody>
      </p:sp>
      <p:sp>
        <p:nvSpPr>
          <p:cNvPr id="21" name="TextBox 50"/>
          <p:cNvSpPr txBox="1"/>
          <p:nvPr/>
        </p:nvSpPr>
        <p:spPr bwMode="auto">
          <a:xfrm>
            <a:off x="4419563" y="1866365"/>
            <a:ext cx="748923" cy="384721"/>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sz="1900" dirty="0">
                <a:solidFill>
                  <a:schemeClr val="bg1"/>
                </a:solidFill>
              </a:rPr>
              <a:t>标题</a:t>
            </a:r>
          </a:p>
        </p:txBody>
      </p:sp>
      <p:sp>
        <p:nvSpPr>
          <p:cNvPr id="22" name="TextBox 51"/>
          <p:cNvSpPr txBox="1"/>
          <p:nvPr/>
        </p:nvSpPr>
        <p:spPr bwMode="auto">
          <a:xfrm>
            <a:off x="5330041" y="1866365"/>
            <a:ext cx="748923" cy="384721"/>
          </a:xfrm>
          <a:prstGeom prst="rect">
            <a:avLst/>
          </a:prstGeom>
          <a:noFill/>
        </p:spPr>
        <p:txBody>
          <a:bodyPr wrap="none">
            <a:spAutoFit/>
          </a:bodyPr>
          <a:lstStyle>
            <a:defPPr>
              <a:defRPr lang="zh-CN"/>
            </a:defPPr>
            <a:lvl1pPr algn="ctr" fontAlgn="auto">
              <a:spcBef>
                <a:spcPts val="0"/>
              </a:spcBef>
              <a:spcAft>
                <a:spcPts val="0"/>
              </a:spcAft>
              <a:defRPr sz="1600" spc="300">
                <a:solidFill>
                  <a:srgbClr val="3D9077"/>
                </a:solidFill>
                <a:latin typeface="微软雅黑" pitchFamily="34" charset="-122"/>
                <a:ea typeface="微软雅黑" pitchFamily="34" charset="-122"/>
                <a:cs typeface="Arial" pitchFamily="34" charset="0"/>
              </a:defRPr>
            </a:lvl1pPr>
          </a:lstStyle>
          <a:p>
            <a:r>
              <a:rPr lang="zh-CN" altLang="en-US" sz="1900" dirty="0">
                <a:solidFill>
                  <a:schemeClr val="bg1"/>
                </a:solidFill>
              </a:rPr>
              <a:t>标题</a:t>
            </a:r>
          </a:p>
        </p:txBody>
      </p:sp>
      <p:sp>
        <p:nvSpPr>
          <p:cNvPr id="23" name="TextBox 55"/>
          <p:cNvSpPr txBox="1"/>
          <p:nvPr/>
        </p:nvSpPr>
        <p:spPr bwMode="auto">
          <a:xfrm>
            <a:off x="6225216" y="1866365"/>
            <a:ext cx="748923" cy="384721"/>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sz="1900" dirty="0">
                <a:solidFill>
                  <a:schemeClr val="bg1"/>
                </a:solidFill>
              </a:rPr>
              <a:t>标题</a:t>
            </a:r>
          </a:p>
        </p:txBody>
      </p:sp>
      <p:sp>
        <p:nvSpPr>
          <p:cNvPr id="24" name="TextBox 56"/>
          <p:cNvSpPr txBox="1"/>
          <p:nvPr/>
        </p:nvSpPr>
        <p:spPr bwMode="auto">
          <a:xfrm>
            <a:off x="7120391" y="1866365"/>
            <a:ext cx="748923" cy="384721"/>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sz="1900" dirty="0">
                <a:solidFill>
                  <a:schemeClr val="bg1"/>
                </a:solidFill>
              </a:rPr>
              <a:t>标题</a:t>
            </a:r>
          </a:p>
        </p:txBody>
      </p:sp>
      <p:sp>
        <p:nvSpPr>
          <p:cNvPr id="25" name="TextBox 57"/>
          <p:cNvSpPr txBox="1"/>
          <p:nvPr/>
        </p:nvSpPr>
        <p:spPr bwMode="auto">
          <a:xfrm>
            <a:off x="8000265" y="1866365"/>
            <a:ext cx="748923" cy="384721"/>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sz="1900" dirty="0">
                <a:solidFill>
                  <a:schemeClr val="bg1"/>
                </a:solidFill>
              </a:rPr>
              <a:t>标题</a:t>
            </a:r>
          </a:p>
        </p:txBody>
      </p:sp>
      <p:sp>
        <p:nvSpPr>
          <p:cNvPr id="26" name="TextBox 58"/>
          <p:cNvSpPr txBox="1"/>
          <p:nvPr/>
        </p:nvSpPr>
        <p:spPr bwMode="auto">
          <a:xfrm>
            <a:off x="8864836" y="1866365"/>
            <a:ext cx="748923" cy="384721"/>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sz="1900" dirty="0">
                <a:solidFill>
                  <a:schemeClr val="bg1"/>
                </a:solidFill>
              </a:rPr>
              <a:t>标题</a:t>
            </a:r>
          </a:p>
        </p:txBody>
      </p:sp>
      <p:sp>
        <p:nvSpPr>
          <p:cNvPr id="27" name="TextBox 59"/>
          <p:cNvSpPr txBox="1"/>
          <p:nvPr/>
        </p:nvSpPr>
        <p:spPr bwMode="auto">
          <a:xfrm>
            <a:off x="9828871" y="1866365"/>
            <a:ext cx="748923" cy="384721"/>
          </a:xfrm>
          <a:prstGeom prst="rect">
            <a:avLst/>
          </a:prstGeom>
          <a:noFill/>
        </p:spPr>
        <p:txBody>
          <a:bodyPr wrap="none">
            <a:spAutoFit/>
          </a:bodyPr>
          <a:lstStyle>
            <a:defPPr>
              <a:defRPr lang="zh-CN"/>
            </a:defPPr>
            <a:lvl1pPr algn="ctr" fontAlgn="auto">
              <a:spcBef>
                <a:spcPts val="0"/>
              </a:spcBef>
              <a:spcAft>
                <a:spcPts val="0"/>
              </a:spcAft>
              <a:defRPr sz="1600" spc="300">
                <a:solidFill>
                  <a:srgbClr val="3D9077"/>
                </a:solidFill>
                <a:latin typeface="微软雅黑" pitchFamily="34" charset="-122"/>
                <a:ea typeface="微软雅黑" pitchFamily="34" charset="-122"/>
                <a:cs typeface="Arial" pitchFamily="34" charset="0"/>
              </a:defRPr>
            </a:lvl1pPr>
          </a:lstStyle>
          <a:p>
            <a:r>
              <a:rPr lang="zh-CN" altLang="en-US" sz="1900" dirty="0">
                <a:solidFill>
                  <a:schemeClr val="bg1"/>
                </a:solidFill>
              </a:rPr>
              <a:t>标题</a:t>
            </a:r>
          </a:p>
        </p:txBody>
      </p:sp>
      <p:sp>
        <p:nvSpPr>
          <p:cNvPr id="28" name="TextBox 682"/>
          <p:cNvSpPr txBox="1"/>
          <p:nvPr/>
        </p:nvSpPr>
        <p:spPr>
          <a:xfrm>
            <a:off x="1760751" y="2552318"/>
            <a:ext cx="615874" cy="38472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1900" dirty="0"/>
              <a:t>36%</a:t>
            </a:r>
            <a:endParaRPr lang="zh-CN" altLang="en-US" sz="1900" dirty="0"/>
          </a:p>
        </p:txBody>
      </p:sp>
      <p:sp>
        <p:nvSpPr>
          <p:cNvPr id="29" name="TextBox 682"/>
          <p:cNvSpPr txBox="1"/>
          <p:nvPr/>
        </p:nvSpPr>
        <p:spPr>
          <a:xfrm>
            <a:off x="2621497" y="2882099"/>
            <a:ext cx="615874" cy="38472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1900" dirty="0"/>
              <a:t>45%</a:t>
            </a:r>
            <a:endParaRPr lang="zh-CN" altLang="en-US" sz="1900" dirty="0"/>
          </a:p>
        </p:txBody>
      </p:sp>
      <p:sp>
        <p:nvSpPr>
          <p:cNvPr id="30" name="TextBox 682"/>
          <p:cNvSpPr txBox="1"/>
          <p:nvPr/>
        </p:nvSpPr>
        <p:spPr>
          <a:xfrm>
            <a:off x="3493719" y="3884840"/>
            <a:ext cx="615874" cy="38472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1900" dirty="0"/>
              <a:t>64%</a:t>
            </a:r>
            <a:endParaRPr lang="zh-CN" altLang="en-US" sz="1900" dirty="0"/>
          </a:p>
        </p:txBody>
      </p:sp>
      <p:sp>
        <p:nvSpPr>
          <p:cNvPr id="32" name="TextBox 682"/>
          <p:cNvSpPr txBox="1"/>
          <p:nvPr/>
        </p:nvSpPr>
        <p:spPr>
          <a:xfrm>
            <a:off x="4434801" y="3448459"/>
            <a:ext cx="615874" cy="38472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1900" dirty="0"/>
              <a:t>51%</a:t>
            </a:r>
            <a:endParaRPr lang="zh-CN" altLang="en-US" sz="1900" dirty="0"/>
          </a:p>
        </p:txBody>
      </p:sp>
      <p:sp>
        <p:nvSpPr>
          <p:cNvPr id="34" name="TextBox 682"/>
          <p:cNvSpPr txBox="1"/>
          <p:nvPr/>
        </p:nvSpPr>
        <p:spPr>
          <a:xfrm>
            <a:off x="5352930" y="2900681"/>
            <a:ext cx="615874" cy="38472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1900" dirty="0">
                <a:solidFill>
                  <a:schemeClr val="tx1">
                    <a:lumMod val="50000"/>
                    <a:lumOff val="50000"/>
                  </a:schemeClr>
                </a:solidFill>
              </a:rPr>
              <a:t>47%</a:t>
            </a:r>
            <a:endParaRPr lang="zh-CN" altLang="en-US" sz="1900" dirty="0">
              <a:solidFill>
                <a:schemeClr val="tx1">
                  <a:lumMod val="50000"/>
                  <a:lumOff val="50000"/>
                </a:schemeClr>
              </a:solidFill>
            </a:endParaRPr>
          </a:p>
        </p:txBody>
      </p:sp>
      <p:sp>
        <p:nvSpPr>
          <p:cNvPr id="35" name="TextBox 682"/>
          <p:cNvSpPr txBox="1"/>
          <p:nvPr/>
        </p:nvSpPr>
        <p:spPr>
          <a:xfrm>
            <a:off x="6248105" y="3488449"/>
            <a:ext cx="615874" cy="38472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1900" dirty="0"/>
              <a:t>52%</a:t>
            </a:r>
            <a:endParaRPr lang="zh-CN" altLang="en-US" sz="1900" dirty="0"/>
          </a:p>
        </p:txBody>
      </p:sp>
      <p:sp>
        <p:nvSpPr>
          <p:cNvPr id="36" name="TextBox 682"/>
          <p:cNvSpPr txBox="1"/>
          <p:nvPr/>
        </p:nvSpPr>
        <p:spPr>
          <a:xfrm>
            <a:off x="7131803" y="2552318"/>
            <a:ext cx="615874" cy="38472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1900" dirty="0"/>
              <a:t>38%</a:t>
            </a:r>
            <a:endParaRPr lang="zh-CN" altLang="en-US" sz="1900" dirty="0"/>
          </a:p>
        </p:txBody>
      </p:sp>
      <p:sp>
        <p:nvSpPr>
          <p:cNvPr id="37" name="TextBox 682"/>
          <p:cNvSpPr txBox="1"/>
          <p:nvPr/>
        </p:nvSpPr>
        <p:spPr>
          <a:xfrm>
            <a:off x="8015503" y="2903774"/>
            <a:ext cx="615874" cy="38472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1900" dirty="0"/>
              <a:t>46%</a:t>
            </a:r>
            <a:endParaRPr lang="zh-CN" altLang="en-US" sz="1900" dirty="0"/>
          </a:p>
        </p:txBody>
      </p:sp>
      <p:sp>
        <p:nvSpPr>
          <p:cNvPr id="38" name="TextBox 682"/>
          <p:cNvSpPr txBox="1"/>
          <p:nvPr/>
        </p:nvSpPr>
        <p:spPr>
          <a:xfrm>
            <a:off x="8899201" y="3919676"/>
            <a:ext cx="615874" cy="38472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1900" dirty="0"/>
              <a:t>68%</a:t>
            </a:r>
            <a:endParaRPr lang="zh-CN" altLang="en-US" sz="1900" dirty="0"/>
          </a:p>
        </p:txBody>
      </p:sp>
      <p:sp>
        <p:nvSpPr>
          <p:cNvPr id="39" name="TextBox 682"/>
          <p:cNvSpPr txBox="1"/>
          <p:nvPr/>
        </p:nvSpPr>
        <p:spPr>
          <a:xfrm>
            <a:off x="9840283" y="3443698"/>
            <a:ext cx="615874" cy="38472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1900" dirty="0"/>
              <a:t>55%</a:t>
            </a:r>
            <a:endParaRPr lang="zh-CN" altLang="en-US" sz="1900" dirty="0"/>
          </a:p>
        </p:txBody>
      </p:sp>
      <p:sp>
        <p:nvSpPr>
          <p:cNvPr id="40" name="TextBox 70"/>
          <p:cNvSpPr txBox="1"/>
          <p:nvPr/>
        </p:nvSpPr>
        <p:spPr bwMode="auto">
          <a:xfrm>
            <a:off x="3234318" y="4854293"/>
            <a:ext cx="1313181" cy="384721"/>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900" dirty="0">
                <a:solidFill>
                  <a:schemeClr val="bg1"/>
                </a:solidFill>
              </a:rPr>
              <a:t>添加标题</a:t>
            </a:r>
          </a:p>
        </p:txBody>
      </p:sp>
      <p:sp>
        <p:nvSpPr>
          <p:cNvPr id="43" name="TextBox 71"/>
          <p:cNvSpPr txBox="1"/>
          <p:nvPr/>
        </p:nvSpPr>
        <p:spPr bwMode="auto">
          <a:xfrm>
            <a:off x="6866392" y="3388552"/>
            <a:ext cx="1313181" cy="384721"/>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900" dirty="0">
                <a:solidFill>
                  <a:schemeClr val="bg1"/>
                </a:solidFill>
              </a:rPr>
              <a:t>添加标题</a:t>
            </a:r>
          </a:p>
        </p:txBody>
      </p:sp>
      <p:sp>
        <p:nvSpPr>
          <p:cNvPr id="44" name="TextBox 72"/>
          <p:cNvSpPr txBox="1"/>
          <p:nvPr/>
        </p:nvSpPr>
        <p:spPr bwMode="auto">
          <a:xfrm>
            <a:off x="8639468" y="4854293"/>
            <a:ext cx="1313181" cy="384721"/>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900" dirty="0">
                <a:solidFill>
                  <a:schemeClr val="bg1"/>
                </a:solidFill>
              </a:rPr>
              <a:t>添加标题</a:t>
            </a:r>
          </a:p>
        </p:txBody>
      </p:sp>
      <p:sp>
        <p:nvSpPr>
          <p:cNvPr id="45" name="TextBox 73"/>
          <p:cNvSpPr txBox="1"/>
          <p:nvPr/>
        </p:nvSpPr>
        <p:spPr bwMode="auto">
          <a:xfrm>
            <a:off x="1458689" y="3388552"/>
            <a:ext cx="1313181" cy="384721"/>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900" dirty="0">
                <a:solidFill>
                  <a:schemeClr val="bg1"/>
                </a:solidFill>
              </a:rPr>
              <a:t>添加标题</a:t>
            </a:r>
          </a:p>
        </p:txBody>
      </p:sp>
    </p:spTree>
    <p:extLst>
      <p:ext uri="{BB962C8B-B14F-4D97-AF65-F5344CB8AC3E}">
        <p14:creationId xmlns:p14="http://schemas.microsoft.com/office/powerpoint/2010/main" val="916935438"/>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TotalTime>
  <Words>1593</Words>
  <PresentationFormat>宽屏</PresentationFormat>
  <Paragraphs>257</Paragraphs>
  <Slides>24</Slides>
  <Notes>12</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24</vt:i4>
      </vt:variant>
    </vt:vector>
  </HeadingPairs>
  <TitlesOfParts>
    <vt:vector size="35" baseType="lpstr">
      <vt:lpstr>Kozuka Mincho Pr6N H</vt:lpstr>
      <vt:lpstr>方正兰亭超细黑简体</vt:lpstr>
      <vt:lpstr>方正姚体</vt:lpstr>
      <vt:lpstr>方正中等线简体</vt:lpstr>
      <vt:lpstr>宋体</vt:lpstr>
      <vt:lpstr>微软雅黑</vt:lpstr>
      <vt:lpstr>Arial</vt:lpstr>
      <vt:lpstr>Calibri</vt:lpstr>
      <vt:lpstr>Calibri Light</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2015-11-10T13:48:12Z</dcterms:created>
  <dcterms:modified xsi:type="dcterms:W3CDTF">2018-04-08T02:23:22Z</dcterms:modified>
</cp:coreProperties>
</file>