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6.xml" ContentType="application/vnd.openxmlformats-officedocument.presentationml.tags+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2.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7"/>
  </p:notesMasterIdLst>
  <p:sldIdLst>
    <p:sldId id="264" r:id="rId2"/>
    <p:sldId id="292" r:id="rId3"/>
    <p:sldId id="257" r:id="rId4"/>
    <p:sldId id="338" r:id="rId5"/>
    <p:sldId id="339" r:id="rId6"/>
    <p:sldId id="340" r:id="rId7"/>
    <p:sldId id="341" r:id="rId8"/>
    <p:sldId id="342" r:id="rId9"/>
    <p:sldId id="343" r:id="rId10"/>
    <p:sldId id="320" r:id="rId11"/>
    <p:sldId id="344" r:id="rId12"/>
    <p:sldId id="345" r:id="rId13"/>
    <p:sldId id="346" r:id="rId14"/>
    <p:sldId id="347" r:id="rId15"/>
    <p:sldId id="348" r:id="rId16"/>
    <p:sldId id="349" r:id="rId17"/>
    <p:sldId id="323" r:id="rId18"/>
    <p:sldId id="314" r:id="rId19"/>
    <p:sldId id="275" r:id="rId20"/>
    <p:sldId id="294" r:id="rId21"/>
    <p:sldId id="350" r:id="rId22"/>
    <p:sldId id="336" r:id="rId23"/>
    <p:sldId id="337" r:id="rId24"/>
    <p:sldId id="281" r:id="rId25"/>
    <p:sldId id="282" r:id="rId26"/>
  </p:sldIdLst>
  <p:sldSz cx="12192000" cy="6858000"/>
  <p:notesSz cx="6858000" cy="9144000"/>
  <p:embeddedFontLst>
    <p:embeddedFont>
      <p:font typeface="Calibri Light" panose="020F0302020204030204" pitchFamily="34" charset="0"/>
      <p:regular r:id="rId28"/>
      <p:italic r:id="rId29"/>
    </p:embeddedFont>
    <p:embeddedFont>
      <p:font typeface="Algerian" panose="04020705040A02060702" pitchFamily="82" charset="0"/>
      <p:regular r:id="rId30"/>
    </p:embeddedFont>
    <p:embeddedFont>
      <p:font typeface="微软雅黑" panose="020B0503020204020204" pitchFamily="34" charset="-122"/>
      <p:regular r:id="rId31"/>
      <p:bold r:id="rId32"/>
    </p:embeddedFont>
    <p:embeddedFont>
      <p:font typeface="方正正大黑简体" panose="02000000000000000000" pitchFamily="2" charset="-122"/>
      <p:regular r:id="rId33"/>
    </p:embeddedFont>
    <p:embeddedFont>
      <p:font typeface="等线" panose="02010600030101010101" pitchFamily="2" charset="-122"/>
      <p:regular r:id="rId34"/>
      <p:bold r:id="rId35"/>
    </p:embeddedFont>
    <p:embeddedFont>
      <p:font typeface="方正兰亭细黑_GBK" panose="02000000000000000000" pitchFamily="2" charset="-122"/>
      <p:regular r:id="rId36"/>
    </p:embeddedFont>
    <p:embeddedFont>
      <p:font typeface="方正正粗黑简体" panose="02000000000000000000" pitchFamily="2" charset="-122"/>
      <p:regular r:id="rId37"/>
    </p:embeddedFont>
    <p:embeddedFont>
      <p:font typeface="Calibri" panose="020F0502020204030204" pitchFamily="34" charset="0"/>
      <p:regular r:id="rId38"/>
      <p:bold r:id="rId39"/>
      <p:italic r:id="rId40"/>
      <p:boldItalic r:id="rId41"/>
    </p:embeddedFont>
    <p:embeddedFont>
      <p:font typeface="方正幼线简体" panose="03000509000000000000" pitchFamily="65" charset="-122"/>
      <p:regular r:id="rId42"/>
    </p:embeddedFont>
    <p:embeddedFont>
      <p:font typeface="方正超粗黑简体" panose="03000509000000000000" pitchFamily="65" charset="-122"/>
      <p:regular r:id="rId43"/>
    </p:embeddedFont>
    <p:embeddedFont>
      <p:font typeface="张海山锐线体简" panose="02000000000000000000" pitchFamily="2" charset="-122"/>
      <p:regular r:id="rId4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EE99037B-E756-4566-934A-C5A97992A991}">
          <p14:sldIdLst>
            <p14:sldId id="264"/>
            <p14:sldId id="292"/>
            <p14:sldId id="257"/>
            <p14:sldId id="338"/>
            <p14:sldId id="339"/>
            <p14:sldId id="340"/>
            <p14:sldId id="341"/>
            <p14:sldId id="342"/>
            <p14:sldId id="343"/>
            <p14:sldId id="320"/>
            <p14:sldId id="344"/>
            <p14:sldId id="345"/>
            <p14:sldId id="346"/>
            <p14:sldId id="347"/>
            <p14:sldId id="348"/>
            <p14:sldId id="349"/>
            <p14:sldId id="323"/>
            <p14:sldId id="314"/>
            <p14:sldId id="275"/>
            <p14:sldId id="294"/>
            <p14:sldId id="350"/>
            <p14:sldId id="336"/>
            <p14:sldId id="337"/>
            <p14:sldId id="281"/>
            <p14:sldId id="282"/>
          </p14:sldIdLst>
        </p14:section>
        <p14:section name="宣传合作" id="{92916AE1-EB1A-4946-B470-A17BCCD857E7}">
          <p14:sldIdLst/>
        </p14:section>
      </p14:sectionLst>
    </p:ext>
    <p:ext uri="{EFAFB233-063F-42B5-8137-9DF3F51BA10A}">
      <p15:sldGuideLst xmlns:p15="http://schemas.microsoft.com/office/powerpoint/2012/main">
        <p15:guide id="1" orient="horz" pos="2160">
          <p15:clr>
            <a:srgbClr val="A4A3A4"/>
          </p15:clr>
        </p15:guide>
        <p15:guide id="2" pos="3863" userDrawn="1">
          <p15:clr>
            <a:srgbClr val="A4A3A4"/>
          </p15:clr>
        </p15:guide>
        <p15:guide id="3" pos="211">
          <p15:clr>
            <a:srgbClr val="A4A3A4"/>
          </p15:clr>
        </p15:guide>
        <p15:guide id="4" pos="7469">
          <p15:clr>
            <a:srgbClr val="A4A3A4"/>
          </p15:clr>
        </p15:guide>
        <p15:guide id="5" orient="horz" pos="119">
          <p15:clr>
            <a:srgbClr val="A4A3A4"/>
          </p15:clr>
        </p15:guide>
        <p15:guide id="6" orient="horz" pos="3974">
          <p15:clr>
            <a:srgbClr val="A4A3A4"/>
          </p15:clr>
        </p15:guide>
        <p15:guide id="7" pos="461">
          <p15:clr>
            <a:srgbClr val="A4A3A4"/>
          </p15:clr>
        </p15:guide>
        <p15:guide id="8" pos="7219">
          <p15:clr>
            <a:srgbClr val="A4A3A4"/>
          </p15:clr>
        </p15:guide>
        <p15:guide id="9" pos="2933">
          <p15:clr>
            <a:srgbClr val="A4A3A4"/>
          </p15:clr>
        </p15:guide>
        <p15:guide id="10" pos="4747">
          <p15:clr>
            <a:srgbClr val="A4A3A4"/>
          </p15:clr>
        </p15:guide>
        <p15:guide id="11" pos="2252">
          <p15:clr>
            <a:srgbClr val="A4A3A4"/>
          </p15:clr>
        </p15:guide>
        <p15:guide id="12" pos="542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86DAF"/>
    <a:srgbClr val="8A40AF"/>
    <a:srgbClr val="665E72"/>
    <a:srgbClr val="282339"/>
    <a:srgbClr val="FFFFFF"/>
    <a:srgbClr val="47213B"/>
    <a:srgbClr val="76BFD3"/>
    <a:srgbClr val="F68A23"/>
    <a:srgbClr val="A6A4A8"/>
    <a:srgbClr val="81C0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56" autoAdjust="0"/>
    <p:restoredTop sz="94542" autoAdjust="0"/>
  </p:normalViewPr>
  <p:slideViewPr>
    <p:cSldViewPr snapToGrid="0" showGuides="1">
      <p:cViewPr>
        <p:scale>
          <a:sx n="70" d="100"/>
          <a:sy n="70" d="100"/>
        </p:scale>
        <p:origin x="126" y="738"/>
      </p:cViewPr>
      <p:guideLst>
        <p:guide orient="horz" pos="2160"/>
        <p:guide pos="3863"/>
        <p:guide pos="211"/>
        <p:guide pos="7469"/>
        <p:guide orient="horz" pos="119"/>
        <p:guide orient="horz" pos="3974"/>
        <p:guide pos="461"/>
        <p:guide pos="7219"/>
        <p:guide pos="2933"/>
        <p:guide pos="4747"/>
        <p:guide pos="2252"/>
        <p:guide pos="5428"/>
      </p:guideLst>
    </p:cSldViewPr>
  </p:slideViewPr>
  <p:notesTextViewPr>
    <p:cViewPr>
      <p:scale>
        <a:sx n="1" d="1"/>
        <a:sy n="1" d="1"/>
      </p:scale>
      <p:origin x="0" y="0"/>
    </p:cViewPr>
  </p:notesTextViewPr>
  <p:sorterViewPr>
    <p:cViewPr>
      <p:scale>
        <a:sx n="100" d="100"/>
        <a:sy n="100" d="100"/>
      </p:scale>
      <p:origin x="0" y="-439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 Id="rId4"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销售额</c:v>
                </c:pt>
              </c:strCache>
            </c:strRef>
          </c:tx>
          <c:spPr>
            <a:solidFill>
              <a:schemeClr val="bg1"/>
            </a:solidFill>
            <a:ln>
              <a:noFill/>
            </a:ln>
            <a:effectLst/>
          </c:spPr>
          <c:invertIfNegative val="0"/>
          <c:dPt>
            <c:idx val="1"/>
            <c:invertIfNegative val="0"/>
            <c:bubble3D val="0"/>
            <c:spPr>
              <a:solidFill>
                <a:schemeClr val="bg1">
                  <a:alpha val="93000"/>
                </a:schemeClr>
              </a:solidFill>
              <a:ln>
                <a:noFill/>
              </a:ln>
              <a:effectLst/>
            </c:spPr>
            <c:extLst>
              <c:ext xmlns:c16="http://schemas.microsoft.com/office/drawing/2014/chart" uri="{C3380CC4-5D6E-409C-BE32-E72D297353CC}">
                <c16:uniqueId val="{00000001-4F02-429E-95D7-F6F6E8B137A5}"/>
              </c:ext>
            </c:extLst>
          </c:dPt>
          <c:dPt>
            <c:idx val="2"/>
            <c:invertIfNegative val="0"/>
            <c:bubble3D val="0"/>
            <c:spPr>
              <a:solidFill>
                <a:schemeClr val="bg1">
                  <a:alpha val="86000"/>
                </a:schemeClr>
              </a:solidFill>
              <a:ln>
                <a:noFill/>
              </a:ln>
              <a:effectLst/>
            </c:spPr>
            <c:extLst>
              <c:ext xmlns:c16="http://schemas.microsoft.com/office/drawing/2014/chart" uri="{C3380CC4-5D6E-409C-BE32-E72D297353CC}">
                <c16:uniqueId val="{00000003-4F02-429E-95D7-F6F6E8B137A5}"/>
              </c:ext>
            </c:extLst>
          </c:dPt>
          <c:dPt>
            <c:idx val="3"/>
            <c:invertIfNegative val="0"/>
            <c:bubble3D val="0"/>
            <c:spPr>
              <a:solidFill>
                <a:schemeClr val="bg1">
                  <a:alpha val="79000"/>
                </a:schemeClr>
              </a:solidFill>
              <a:ln>
                <a:noFill/>
              </a:ln>
              <a:effectLst/>
            </c:spPr>
            <c:extLst>
              <c:ext xmlns:c16="http://schemas.microsoft.com/office/drawing/2014/chart" uri="{C3380CC4-5D6E-409C-BE32-E72D297353CC}">
                <c16:uniqueId val="{00000005-4F02-429E-95D7-F6F6E8B137A5}"/>
              </c:ext>
            </c:extLst>
          </c:dPt>
          <c:dPt>
            <c:idx val="4"/>
            <c:invertIfNegative val="0"/>
            <c:bubble3D val="0"/>
            <c:spPr>
              <a:solidFill>
                <a:schemeClr val="bg1">
                  <a:alpha val="72000"/>
                </a:schemeClr>
              </a:solidFill>
              <a:ln>
                <a:noFill/>
              </a:ln>
              <a:effectLst/>
            </c:spPr>
            <c:extLst>
              <c:ext xmlns:c16="http://schemas.microsoft.com/office/drawing/2014/chart" uri="{C3380CC4-5D6E-409C-BE32-E72D297353CC}">
                <c16:uniqueId val="{00000007-4F02-429E-95D7-F6F6E8B137A5}"/>
              </c:ext>
            </c:extLst>
          </c:dPt>
          <c:dPt>
            <c:idx val="5"/>
            <c:invertIfNegative val="0"/>
            <c:bubble3D val="0"/>
            <c:spPr>
              <a:solidFill>
                <a:schemeClr val="bg1">
                  <a:alpha val="65000"/>
                </a:schemeClr>
              </a:solidFill>
              <a:ln>
                <a:noFill/>
              </a:ln>
              <a:effectLst/>
            </c:spPr>
            <c:extLst>
              <c:ext xmlns:c16="http://schemas.microsoft.com/office/drawing/2014/chart" uri="{C3380CC4-5D6E-409C-BE32-E72D297353CC}">
                <c16:uniqueId val="{00000009-4F02-429E-95D7-F6F6E8B137A5}"/>
              </c:ext>
            </c:extLst>
          </c:dPt>
          <c:dPt>
            <c:idx val="6"/>
            <c:invertIfNegative val="0"/>
            <c:bubble3D val="0"/>
            <c:spPr>
              <a:solidFill>
                <a:schemeClr val="bg1">
                  <a:alpha val="58000"/>
                </a:schemeClr>
              </a:solidFill>
              <a:ln>
                <a:noFill/>
              </a:ln>
              <a:effectLst/>
            </c:spPr>
            <c:extLst>
              <c:ext xmlns:c16="http://schemas.microsoft.com/office/drawing/2014/chart" uri="{C3380CC4-5D6E-409C-BE32-E72D297353CC}">
                <c16:uniqueId val="{0000000B-4F02-429E-95D7-F6F6E8B137A5}"/>
              </c:ext>
            </c:extLst>
          </c:dPt>
          <c:dPt>
            <c:idx val="7"/>
            <c:invertIfNegative val="0"/>
            <c:bubble3D val="0"/>
            <c:spPr>
              <a:solidFill>
                <a:schemeClr val="bg1">
                  <a:alpha val="51000"/>
                </a:schemeClr>
              </a:solidFill>
              <a:ln>
                <a:noFill/>
              </a:ln>
              <a:effectLst/>
            </c:spPr>
            <c:extLst>
              <c:ext xmlns:c16="http://schemas.microsoft.com/office/drawing/2014/chart" uri="{C3380CC4-5D6E-409C-BE32-E72D297353CC}">
                <c16:uniqueId val="{0000000D-4F02-429E-95D7-F6F6E8B137A5}"/>
              </c:ext>
            </c:extLst>
          </c:dPt>
          <c:dPt>
            <c:idx val="8"/>
            <c:invertIfNegative val="0"/>
            <c:bubble3D val="0"/>
            <c:spPr>
              <a:solidFill>
                <a:schemeClr val="bg1">
                  <a:alpha val="44000"/>
                </a:schemeClr>
              </a:solidFill>
              <a:ln>
                <a:noFill/>
              </a:ln>
              <a:effectLst/>
            </c:spPr>
            <c:extLst>
              <c:ext xmlns:c16="http://schemas.microsoft.com/office/drawing/2014/chart" uri="{C3380CC4-5D6E-409C-BE32-E72D297353CC}">
                <c16:uniqueId val="{0000000F-4F02-429E-95D7-F6F6E8B137A5}"/>
              </c:ext>
            </c:extLst>
          </c:dPt>
          <c:dPt>
            <c:idx val="9"/>
            <c:invertIfNegative val="0"/>
            <c:bubble3D val="0"/>
            <c:spPr>
              <a:solidFill>
                <a:schemeClr val="bg1">
                  <a:alpha val="37000"/>
                </a:schemeClr>
              </a:solidFill>
              <a:ln>
                <a:noFill/>
              </a:ln>
              <a:effectLst/>
            </c:spPr>
            <c:extLst>
              <c:ext xmlns:c16="http://schemas.microsoft.com/office/drawing/2014/chart" uri="{C3380CC4-5D6E-409C-BE32-E72D297353CC}">
                <c16:uniqueId val="{00000011-4F02-429E-95D7-F6F6E8B137A5}"/>
              </c:ext>
            </c:extLst>
          </c:dPt>
          <c:dPt>
            <c:idx val="10"/>
            <c:invertIfNegative val="0"/>
            <c:bubble3D val="0"/>
            <c:spPr>
              <a:solidFill>
                <a:schemeClr val="bg1">
                  <a:alpha val="30000"/>
                </a:schemeClr>
              </a:solidFill>
              <a:ln>
                <a:noFill/>
              </a:ln>
              <a:effectLst/>
            </c:spPr>
            <c:extLst>
              <c:ext xmlns:c16="http://schemas.microsoft.com/office/drawing/2014/chart" uri="{C3380CC4-5D6E-409C-BE32-E72D297353CC}">
                <c16:uniqueId val="{00000013-4F02-429E-95D7-F6F6E8B137A5}"/>
              </c:ext>
            </c:extLst>
          </c:dPt>
          <c:dPt>
            <c:idx val="11"/>
            <c:invertIfNegative val="0"/>
            <c:bubble3D val="0"/>
            <c:spPr>
              <a:solidFill>
                <a:schemeClr val="bg1">
                  <a:alpha val="23000"/>
                </a:schemeClr>
              </a:solidFill>
              <a:ln>
                <a:noFill/>
              </a:ln>
              <a:effectLst/>
            </c:spPr>
            <c:extLst>
              <c:ext xmlns:c16="http://schemas.microsoft.com/office/drawing/2014/chart" uri="{C3380CC4-5D6E-409C-BE32-E72D297353CC}">
                <c16:uniqueId val="{00000015-4F02-429E-95D7-F6F6E8B137A5}"/>
              </c:ext>
            </c:extLst>
          </c:dPt>
          <c:dLbls>
            <c:spPr>
              <a:noFill/>
              <a:ln>
                <a:noFill/>
              </a:ln>
              <a:effectLst/>
            </c:spPr>
            <c:txPr>
              <a:bodyPr rot="0" spcFirstLastPara="1" vertOverflow="ellipsis" vert="horz" wrap="square" lIns="38100" tIns="19050" rIns="38100" bIns="19050" anchor="ctr" anchorCtr="1">
                <a:spAutoFit/>
              </a:bodyPr>
              <a:lstStyle/>
              <a:p>
                <a:pPr>
                  <a:defRPr lang="zh-CN" sz="1400" b="1"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4.3</c:v>
                </c:pt>
                <c:pt idx="1">
                  <c:v>2.5</c:v>
                </c:pt>
                <c:pt idx="2">
                  <c:v>3.5</c:v>
                </c:pt>
                <c:pt idx="3">
                  <c:v>4.5</c:v>
                </c:pt>
                <c:pt idx="4">
                  <c:v>3.2</c:v>
                </c:pt>
                <c:pt idx="5">
                  <c:v>3</c:v>
                </c:pt>
                <c:pt idx="6">
                  <c:v>4</c:v>
                </c:pt>
                <c:pt idx="7">
                  <c:v>4.0999999999999996</c:v>
                </c:pt>
                <c:pt idx="8">
                  <c:v>4.2</c:v>
                </c:pt>
                <c:pt idx="9">
                  <c:v>3.5</c:v>
                </c:pt>
                <c:pt idx="10">
                  <c:v>5</c:v>
                </c:pt>
                <c:pt idx="11">
                  <c:v>2.7</c:v>
                </c:pt>
              </c:numCache>
            </c:numRef>
          </c:val>
          <c:extLst>
            <c:ext xmlns:c16="http://schemas.microsoft.com/office/drawing/2014/chart" uri="{C3380CC4-5D6E-409C-BE32-E72D297353CC}">
              <c16:uniqueId val="{00000016-4F02-429E-95D7-F6F6E8B137A5}"/>
            </c:ext>
          </c:extLst>
        </c:ser>
        <c:dLbls>
          <c:showLegendKey val="0"/>
          <c:showVal val="0"/>
          <c:showCatName val="0"/>
          <c:showSerName val="0"/>
          <c:showPercent val="0"/>
          <c:showBubbleSize val="0"/>
        </c:dLbls>
        <c:gapWidth val="99"/>
        <c:overlap val="-27"/>
        <c:axId val="-924409744"/>
        <c:axId val="-924436400"/>
      </c:barChart>
      <c:catAx>
        <c:axId val="-924409744"/>
        <c:scaling>
          <c:orientation val="minMax"/>
        </c:scaling>
        <c:delete val="1"/>
        <c:axPos val="b"/>
        <c:numFmt formatCode="General" sourceLinked="1"/>
        <c:majorTickMark val="none"/>
        <c:minorTickMark val="none"/>
        <c:tickLblPos val="nextTo"/>
        <c:crossAx val="-924436400"/>
        <c:crosses val="autoZero"/>
        <c:auto val="1"/>
        <c:lblAlgn val="ctr"/>
        <c:lblOffset val="100"/>
        <c:noMultiLvlLbl val="0"/>
      </c:catAx>
      <c:valAx>
        <c:axId val="-924436400"/>
        <c:scaling>
          <c:orientation val="minMax"/>
          <c:max val="10"/>
        </c:scaling>
        <c:delete val="1"/>
        <c:axPos val="l"/>
        <c:numFmt formatCode="General" sourceLinked="1"/>
        <c:majorTickMark val="out"/>
        <c:minorTickMark val="none"/>
        <c:tickLblPos val="nextTo"/>
        <c:crossAx val="-924409744"/>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2700" cap="rnd" cmpd="sng" algn="ctr">
              <a:solidFill>
                <a:schemeClr val="bg1">
                  <a:alpha val="50000"/>
                </a:schemeClr>
              </a:solidFill>
              <a:prstDash val="solid"/>
              <a:round/>
            </a:ln>
            <a:effectLst/>
          </c:spPr>
          <c:marker>
            <c:symbol val="picture"/>
            <c:spPr>
              <a:blipFill>
                <a:blip xmlns:r="http://schemas.openxmlformats.org/officeDocument/2006/relationships" r:embed="rId1"/>
                <a:stretch>
                  <a:fillRect/>
                </a:stretch>
              </a:blipFill>
              <a:ln w="25400" cap="flat" cmpd="sng" algn="ctr">
                <a:noFill/>
                <a:prstDash val="solid"/>
                <a:round/>
              </a:ln>
              <a:effectLst/>
            </c:spPr>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Agency FB" panose="020B0503020202020204" pitchFamily="34" charset="0"/>
                    <a:ea typeface="+mn-ea"/>
                    <a:cs typeface="+mn-cs"/>
                  </a:defRPr>
                </a:pPr>
                <a:endParaRPr lang="zh-CN"/>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c:v>
                </c:pt>
              </c:numCache>
            </c:numRef>
          </c:val>
          <c:smooth val="1"/>
          <c:extLst>
            <c:ext xmlns:c16="http://schemas.microsoft.com/office/drawing/2014/chart" uri="{C3380CC4-5D6E-409C-BE32-E72D297353CC}">
              <c16:uniqueId val="{00000000-9218-4310-AFF6-6B98DE39ACFC}"/>
            </c:ext>
          </c:extLst>
        </c:ser>
        <c:ser>
          <c:idx val="1"/>
          <c:order val="1"/>
          <c:tx>
            <c:strRef>
              <c:f>Sheet1!$C$1</c:f>
              <c:strCache>
                <c:ptCount val="1"/>
                <c:pt idx="0">
                  <c:v>系列 2</c:v>
                </c:pt>
              </c:strCache>
            </c:strRef>
          </c:tx>
          <c:spPr>
            <a:ln w="12700" cap="rnd" cmpd="sng" algn="ctr">
              <a:solidFill>
                <a:schemeClr val="bg1">
                  <a:alpha val="50000"/>
                </a:schemeClr>
              </a:solidFill>
              <a:prstDash val="solid"/>
              <a:round/>
            </a:ln>
            <a:effectLst/>
          </c:spPr>
          <c:marker>
            <c:symbol val="picture"/>
            <c:spPr>
              <a:blipFill>
                <a:blip xmlns:r="http://schemas.openxmlformats.org/officeDocument/2006/relationships" r:embed="rId2"/>
                <a:stretch>
                  <a:fillRect/>
                </a:stretch>
              </a:blipFill>
              <a:ln w="25400" cap="flat" cmpd="sng" algn="ctr">
                <a:noFill/>
                <a:prstDash val="solid"/>
                <a:round/>
              </a:ln>
              <a:effectLst/>
            </c:spPr>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Agency FB" panose="020B0503020202020204" pitchFamily="34" charset="0"/>
                    <a:ea typeface="+mn-ea"/>
                    <a:cs typeface="+mn-cs"/>
                  </a:defRPr>
                </a:pPr>
                <a:endParaRPr lang="zh-CN"/>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4.3</c:v>
                </c:pt>
                <c:pt idx="2">
                  <c:v>1.8</c:v>
                </c:pt>
                <c:pt idx="3">
                  <c:v>2.8</c:v>
                </c:pt>
              </c:numCache>
            </c:numRef>
          </c:val>
          <c:smooth val="1"/>
          <c:extLst>
            <c:ext xmlns:c16="http://schemas.microsoft.com/office/drawing/2014/chart" uri="{C3380CC4-5D6E-409C-BE32-E72D297353CC}">
              <c16:uniqueId val="{00000001-9218-4310-AFF6-6B98DE39ACFC}"/>
            </c:ext>
          </c:extLst>
        </c:ser>
        <c:ser>
          <c:idx val="2"/>
          <c:order val="2"/>
          <c:tx>
            <c:strRef>
              <c:f>Sheet1!$D$1</c:f>
              <c:strCache>
                <c:ptCount val="1"/>
                <c:pt idx="0">
                  <c:v>系列 3</c:v>
                </c:pt>
              </c:strCache>
            </c:strRef>
          </c:tx>
          <c:spPr>
            <a:ln w="12700" cap="rnd" cmpd="sng" algn="ctr">
              <a:solidFill>
                <a:schemeClr val="bg1">
                  <a:alpha val="50000"/>
                </a:schemeClr>
              </a:solidFill>
              <a:prstDash val="solid"/>
              <a:round/>
            </a:ln>
            <a:effectLst/>
          </c:spPr>
          <c:marker>
            <c:symbol val="picture"/>
            <c:spPr>
              <a:blipFill>
                <a:blip xmlns:r="http://schemas.openxmlformats.org/officeDocument/2006/relationships" r:embed="rId3"/>
                <a:stretch>
                  <a:fillRect/>
                </a:stretch>
              </a:blipFill>
              <a:ln w="25400" cap="flat" cmpd="sng" algn="ctr">
                <a:noFill/>
                <a:prstDash val="solid"/>
                <a:round/>
              </a:ln>
              <a:effectLst/>
            </c:spPr>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Agency FB" panose="020B0503020202020204" pitchFamily="34" charset="0"/>
                    <a:ea typeface="+mn-ea"/>
                    <a:cs typeface="+mn-cs"/>
                  </a:defRPr>
                </a:pPr>
                <a:endParaRPr lang="zh-CN"/>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3</c:v>
                </c:pt>
                <c:pt idx="1">
                  <c:v>2</c:v>
                </c:pt>
                <c:pt idx="2">
                  <c:v>2.5</c:v>
                </c:pt>
                <c:pt idx="3">
                  <c:v>5</c:v>
                </c:pt>
              </c:numCache>
            </c:numRef>
          </c:val>
          <c:smooth val="1"/>
          <c:extLst>
            <c:ext xmlns:c16="http://schemas.microsoft.com/office/drawing/2014/chart" uri="{C3380CC4-5D6E-409C-BE32-E72D297353CC}">
              <c16:uniqueId val="{00000002-9218-4310-AFF6-6B98DE39ACFC}"/>
            </c:ext>
          </c:extLst>
        </c:ser>
        <c:dLbls>
          <c:showLegendKey val="0"/>
          <c:showVal val="1"/>
          <c:showCatName val="0"/>
          <c:showSerName val="0"/>
          <c:showPercent val="0"/>
          <c:showBubbleSize val="0"/>
        </c:dLbls>
        <c:marker val="1"/>
        <c:smooth val="0"/>
        <c:axId val="-914323712"/>
        <c:axId val="-914316096"/>
      </c:lineChart>
      <c:catAx>
        <c:axId val="-914323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195" b="0" i="0" u="none" strike="noStrike" kern="1200" baseline="0">
                <a:solidFill>
                  <a:schemeClr val="bg1"/>
                </a:solidFill>
                <a:latin typeface="Agency FB" panose="020B0503020202020204" pitchFamily="34" charset="0"/>
                <a:ea typeface="+mn-ea"/>
                <a:cs typeface="+mn-cs"/>
              </a:defRPr>
            </a:pPr>
            <a:endParaRPr lang="zh-CN"/>
          </a:p>
        </c:txPr>
        <c:crossAx val="-914316096"/>
        <c:crosses val="autoZero"/>
        <c:auto val="1"/>
        <c:lblAlgn val="ctr"/>
        <c:lblOffset val="100"/>
        <c:noMultiLvlLbl val="0"/>
      </c:catAx>
      <c:valAx>
        <c:axId val="-914316096"/>
        <c:scaling>
          <c:orientation val="minMax"/>
        </c:scaling>
        <c:delete val="0"/>
        <c:axPos val="l"/>
        <c:majorGridlines>
          <c:spPr>
            <a:ln w="6350" cap="flat" cmpd="sng" algn="ctr">
              <a:solidFill>
                <a:schemeClr val="tx1">
                  <a:lumMod val="15000"/>
                  <a:lumOff val="85000"/>
                  <a:alpha val="20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lang="zh-CN" sz="1195" b="0" i="0" u="none" strike="noStrike" kern="1200" baseline="0">
                <a:solidFill>
                  <a:schemeClr val="bg1"/>
                </a:solidFill>
                <a:latin typeface="Agency FB" panose="020B0503020202020204" pitchFamily="34" charset="0"/>
                <a:ea typeface="+mn-ea"/>
                <a:cs typeface="+mn-cs"/>
              </a:defRPr>
            </a:pPr>
            <a:endParaRPr lang="zh-CN"/>
          </a:p>
        </c:txPr>
        <c:crossAx val="-914323712"/>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chemeClr val="bg1"/>
          </a:solidFill>
          <a:latin typeface="Agency FB" panose="020B0503020202020204" pitchFamily="34" charset="0"/>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F3EC23-A0FF-458F-A493-E9543A37FFDD}" type="datetimeFigureOut">
              <a:rPr lang="zh-CN" altLang="en-US" smtClean="0"/>
              <a:t>2017/6/17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CC0120-174E-497B-BB86-D3E349170D3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2CC0120-174E-497B-BB86-D3E349170D34}"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C0120-174E-497B-BB86-D3E349170D34}"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11</a:t>
            </a:fld>
            <a:endParaRPr lang="zh-CN" altLang="en-US"/>
          </a:p>
        </p:txBody>
      </p:sp>
    </p:spTree>
    <p:extLst>
      <p:ext uri="{BB962C8B-B14F-4D97-AF65-F5344CB8AC3E}">
        <p14:creationId xmlns:p14="http://schemas.microsoft.com/office/powerpoint/2010/main" val="2831965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12</a:t>
            </a:fld>
            <a:endParaRPr lang="zh-CN" altLang="en-US"/>
          </a:p>
        </p:txBody>
      </p:sp>
    </p:spTree>
    <p:extLst>
      <p:ext uri="{BB962C8B-B14F-4D97-AF65-F5344CB8AC3E}">
        <p14:creationId xmlns:p14="http://schemas.microsoft.com/office/powerpoint/2010/main" val="31243594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13</a:t>
            </a:fld>
            <a:endParaRPr lang="zh-CN" altLang="en-US"/>
          </a:p>
        </p:txBody>
      </p:sp>
    </p:spTree>
    <p:extLst>
      <p:ext uri="{BB962C8B-B14F-4D97-AF65-F5344CB8AC3E}">
        <p14:creationId xmlns:p14="http://schemas.microsoft.com/office/powerpoint/2010/main" val="23875840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14</a:t>
            </a:fld>
            <a:endParaRPr lang="zh-CN" altLang="en-US"/>
          </a:p>
        </p:txBody>
      </p:sp>
    </p:spTree>
    <p:extLst>
      <p:ext uri="{BB962C8B-B14F-4D97-AF65-F5344CB8AC3E}">
        <p14:creationId xmlns:p14="http://schemas.microsoft.com/office/powerpoint/2010/main" val="34108242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15</a:t>
            </a:fld>
            <a:endParaRPr lang="zh-CN" altLang="en-US"/>
          </a:p>
        </p:txBody>
      </p:sp>
    </p:spTree>
    <p:extLst>
      <p:ext uri="{BB962C8B-B14F-4D97-AF65-F5344CB8AC3E}">
        <p14:creationId xmlns:p14="http://schemas.microsoft.com/office/powerpoint/2010/main" val="8522178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C0120-174E-497B-BB86-D3E349170D34}" type="slidenum">
              <a:rPr lang="zh-CN" altLang="en-US" smtClean="0"/>
              <a:t>16</a:t>
            </a:fld>
            <a:endParaRPr lang="zh-CN" altLang="en-US"/>
          </a:p>
        </p:txBody>
      </p:sp>
    </p:spTree>
    <p:extLst>
      <p:ext uri="{BB962C8B-B14F-4D97-AF65-F5344CB8AC3E}">
        <p14:creationId xmlns:p14="http://schemas.microsoft.com/office/powerpoint/2010/main" val="4414736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C0120-174E-497B-BB86-D3E349170D34}"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C0120-174E-497B-BB86-D3E349170D34}"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C0120-174E-497B-BB86-D3E349170D34}"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2CC0120-174E-497B-BB86-D3E349170D34}"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C0120-174E-497B-BB86-D3E349170D34}"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C0120-174E-497B-BB86-D3E349170D34}" type="slidenum">
              <a:rPr lang="zh-CN" altLang="en-US" smtClean="0"/>
              <a:t>21</a:t>
            </a:fld>
            <a:endParaRPr lang="zh-CN" altLang="en-US"/>
          </a:p>
        </p:txBody>
      </p:sp>
    </p:spTree>
    <p:extLst>
      <p:ext uri="{BB962C8B-B14F-4D97-AF65-F5344CB8AC3E}">
        <p14:creationId xmlns:p14="http://schemas.microsoft.com/office/powerpoint/2010/main" val="24770827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C0120-174E-497B-BB86-D3E349170D34}"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2CC0120-174E-497B-BB86-D3E349170D34}" type="slidenum">
              <a:rPr lang="zh-CN" altLang="en-US" smtClean="0"/>
              <a:t>23</a:t>
            </a:fld>
            <a:endParaRPr lang="zh-CN" altLang="en-US"/>
          </a:p>
        </p:txBody>
      </p:sp>
    </p:spTree>
    <p:extLst>
      <p:ext uri="{BB962C8B-B14F-4D97-AF65-F5344CB8AC3E}">
        <p14:creationId xmlns:p14="http://schemas.microsoft.com/office/powerpoint/2010/main" val="33405860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C0120-174E-497B-BB86-D3E349170D34}"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C0120-174E-497B-BB86-D3E349170D34}" type="slidenum">
              <a:rPr lang="zh-CN" altLang="en-US" smtClean="0"/>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C0120-174E-497B-BB86-D3E349170D34}"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4</a:t>
            </a:fld>
            <a:endParaRPr lang="zh-CN" altLang="en-US"/>
          </a:p>
        </p:txBody>
      </p:sp>
    </p:spTree>
    <p:extLst>
      <p:ext uri="{BB962C8B-B14F-4D97-AF65-F5344CB8AC3E}">
        <p14:creationId xmlns:p14="http://schemas.microsoft.com/office/powerpoint/2010/main" val="2255257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5</a:t>
            </a:fld>
            <a:endParaRPr lang="zh-CN" altLang="en-US"/>
          </a:p>
        </p:txBody>
      </p:sp>
    </p:spTree>
    <p:extLst>
      <p:ext uri="{BB962C8B-B14F-4D97-AF65-F5344CB8AC3E}">
        <p14:creationId xmlns:p14="http://schemas.microsoft.com/office/powerpoint/2010/main" val="16389354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6</a:t>
            </a:fld>
            <a:endParaRPr lang="zh-CN" altLang="en-US"/>
          </a:p>
        </p:txBody>
      </p:sp>
    </p:spTree>
    <p:extLst>
      <p:ext uri="{BB962C8B-B14F-4D97-AF65-F5344CB8AC3E}">
        <p14:creationId xmlns:p14="http://schemas.microsoft.com/office/powerpoint/2010/main" val="12324619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7</a:t>
            </a:fld>
            <a:endParaRPr lang="zh-CN" altLang="en-US"/>
          </a:p>
        </p:txBody>
      </p:sp>
    </p:spTree>
    <p:extLst>
      <p:ext uri="{BB962C8B-B14F-4D97-AF65-F5344CB8AC3E}">
        <p14:creationId xmlns:p14="http://schemas.microsoft.com/office/powerpoint/2010/main" val="4141332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8</a:t>
            </a:fld>
            <a:endParaRPr lang="zh-CN" altLang="en-US"/>
          </a:p>
        </p:txBody>
      </p:sp>
    </p:spTree>
    <p:extLst>
      <p:ext uri="{BB962C8B-B14F-4D97-AF65-F5344CB8AC3E}">
        <p14:creationId xmlns:p14="http://schemas.microsoft.com/office/powerpoint/2010/main" val="1471846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CC0120-174E-497B-BB86-D3E349170D34}" type="slidenum">
              <a:rPr lang="zh-CN" altLang="en-US" smtClean="0"/>
              <a:t>9</a:t>
            </a:fld>
            <a:endParaRPr lang="zh-CN" altLang="en-US"/>
          </a:p>
        </p:txBody>
      </p:sp>
    </p:spTree>
    <p:extLst>
      <p:ext uri="{BB962C8B-B14F-4D97-AF65-F5344CB8AC3E}">
        <p14:creationId xmlns:p14="http://schemas.microsoft.com/office/powerpoint/2010/main" val="38769687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t>2017/6/17 Saturday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t>2017/6/17 Saturday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t>2017/6/17 Saturday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t>2017/6/17 Saturday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t>2017/6/17 Saturday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t>2017/6/17 Saturday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t>2017/6/17 Saturday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t>2017/6/17 Saturday</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t>2017/6/17 Saturday</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t>2017/6/17 Saturday</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t>2017/6/17 Saturday</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t>‹#›</a:t>
            </a:fld>
            <a:endParaRPr lang="zh-CN" altLang="en-US">
              <a:solidFill>
                <a:prstClr val="black">
                  <a:tint val="75000"/>
                </a:prstClr>
              </a:solidFill>
            </a:endParaRP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4CFD30F-3433-4B22-90AD-23D0AE227F14}" type="datetimeFigureOut">
              <a:rPr lang="zh-CN" altLang="en-US" smtClean="0">
                <a:solidFill>
                  <a:prstClr val="black">
                    <a:tint val="75000"/>
                  </a:prstClr>
                </a:solidFill>
              </a:rPr>
              <a:t>2017/6/17 Saturday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4719346-7C65-456F-A1F2-6E3168ACC38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CFD30F-3433-4B22-90AD-23D0AE227F14}" type="datetimeFigureOut">
              <a:rPr lang="zh-CN" altLang="en-US" smtClean="0">
                <a:solidFill>
                  <a:prstClr val="black">
                    <a:tint val="75000"/>
                  </a:prstClr>
                </a:solidFill>
              </a:rPr>
              <a:t>2017/6/17 Saturday</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719346-7C65-456F-A1F2-6E3168ACC388}"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图片 6" descr="图片包含 自然, 夜空&#10;&#10;已生成极高可信度的说明">
            <a:extLst>
              <a:ext uri="{FF2B5EF4-FFF2-40B4-BE49-F238E27FC236}">
                <a16:creationId xmlns:a16="http://schemas.microsoft.com/office/drawing/2014/main" id="{AC6AE245-B823-4B18-8467-E7EE94BCA0C1}"/>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rot="5400000">
            <a:off x="2657081" y="-2676919"/>
            <a:ext cx="6868402" cy="1220143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p14:dur="0" advTm="0"/>
    </mc:Choice>
    <mc:Fallback xmlns="">
      <p:transition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7.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15.png"/><Relationship Id="rId5" Type="http://schemas.openxmlformats.org/officeDocument/2006/relationships/image" Target="../media/image18.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notesSlide" Target="../notesSlides/notesSlide12.xml"/><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15.png"/><Relationship Id="rId5" Type="http://schemas.openxmlformats.org/officeDocument/2006/relationships/image" Target="../media/image18.png"/><Relationship Id="rId10" Type="http://schemas.openxmlformats.org/officeDocument/2006/relationships/image" Target="../media/image22.jpeg"/><Relationship Id="rId4" Type="http://schemas.openxmlformats.org/officeDocument/2006/relationships/image" Target="../media/image14.png"/><Relationship Id="rId9"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15.png"/><Relationship Id="rId5" Type="http://schemas.openxmlformats.org/officeDocument/2006/relationships/image" Target="../media/image18.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15.png"/><Relationship Id="rId5" Type="http://schemas.openxmlformats.org/officeDocument/2006/relationships/image" Target="../media/image18.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15.png"/><Relationship Id="rId5" Type="http://schemas.openxmlformats.org/officeDocument/2006/relationships/image" Target="../media/image18.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30.png"/><Relationship Id="rId3" Type="http://schemas.openxmlformats.org/officeDocument/2006/relationships/image" Target="../media/image23.png"/><Relationship Id="rId7" Type="http://schemas.openxmlformats.org/officeDocument/2006/relationships/image" Target="../media/image25.jpeg"/><Relationship Id="rId12"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microsoft.com/office/2007/relationships/hdphoto" Target="../media/hdphoto2.wdp"/><Relationship Id="rId11" Type="http://schemas.openxmlformats.org/officeDocument/2006/relationships/image" Target="../media/image29.png"/><Relationship Id="rId5" Type="http://schemas.openxmlformats.org/officeDocument/2006/relationships/image" Target="../media/image24.png"/><Relationship Id="rId10" Type="http://schemas.openxmlformats.org/officeDocument/2006/relationships/image" Target="../media/image28.jpeg"/><Relationship Id="rId4" Type="http://schemas.microsoft.com/office/2007/relationships/hdphoto" Target="../media/hdphoto1.wdp"/><Relationship Id="rId9" Type="http://schemas.openxmlformats.org/officeDocument/2006/relationships/image" Target="../media/image27.jpe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32.jpe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2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chart" Target="../charts/chart1.xml"/><Relationship Id="rId7"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32.jpe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7.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notesSlide" Target="../notesSlides/notesSlide23.xml"/><Relationship Id="rId9" Type="http://schemas.openxmlformats.org/officeDocument/2006/relationships/image" Target="../media/image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15.png"/><Relationship Id="rId5" Type="http://schemas.openxmlformats.org/officeDocument/2006/relationships/image" Target="../media/image18.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15.png"/><Relationship Id="rId5" Type="http://schemas.openxmlformats.org/officeDocument/2006/relationships/image" Target="../media/image18.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15.png"/><Relationship Id="rId5" Type="http://schemas.openxmlformats.org/officeDocument/2006/relationships/image" Target="../media/image18.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notesSlide" Target="../notesSlides/notesSlide7.xml"/><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15.png"/><Relationship Id="rId5" Type="http://schemas.openxmlformats.org/officeDocument/2006/relationships/image" Target="../media/image18.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15.png"/><Relationship Id="rId5" Type="http://schemas.openxmlformats.org/officeDocument/2006/relationships/image" Target="../media/image18.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3000">
              <a:srgbClr val="52253C"/>
            </a:gs>
            <a:gs pos="72000">
              <a:srgbClr val="27163A"/>
            </a:gs>
          </a:gsLst>
          <a:lin ang="2700000" scaled="1"/>
          <a:tileRect/>
        </a:gradFill>
        <a:effectLst/>
      </p:bgPr>
    </p:bg>
    <p:spTree>
      <p:nvGrpSpPr>
        <p:cNvPr id="1" name=""/>
        <p:cNvGrpSpPr/>
        <p:nvPr/>
      </p:nvGrpSpPr>
      <p:grpSpPr>
        <a:xfrm>
          <a:off x="0" y="0"/>
          <a:ext cx="0" cy="0"/>
          <a:chOff x="0" y="0"/>
          <a:chExt cx="0" cy="0"/>
        </a:xfrm>
      </p:grpSpPr>
      <p:sp>
        <p:nvSpPr>
          <p:cNvPr id="100" name="椭圆 99"/>
          <p:cNvSpPr/>
          <p:nvPr/>
        </p:nvSpPr>
        <p:spPr>
          <a:xfrm>
            <a:off x="3263588" y="508135"/>
            <a:ext cx="5664825" cy="5841730"/>
          </a:xfrm>
          <a:prstGeom prst="ellipse">
            <a:avLst/>
          </a:prstGeom>
          <a:gradFill>
            <a:gsLst>
              <a:gs pos="41000">
                <a:schemeClr val="bg1">
                  <a:alpha val="67000"/>
                </a:schemeClr>
              </a:gs>
              <a:gs pos="27000">
                <a:schemeClr val="bg1"/>
              </a:gs>
              <a:gs pos="58000">
                <a:schemeClr val="bg1">
                  <a:alpha val="4000"/>
                </a:schemeClr>
              </a:gs>
            </a:gsLst>
            <a:path path="circle">
              <a:fillToRect l="50000" t="50000" r="50000" b="50000"/>
            </a:path>
          </a:gra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nvGrpSpPr>
          <p:cNvPr id="2" name="组合 1"/>
          <p:cNvGrpSpPr/>
          <p:nvPr/>
        </p:nvGrpSpPr>
        <p:grpSpPr>
          <a:xfrm>
            <a:off x="10842831" y="5900093"/>
            <a:ext cx="1957881" cy="1883672"/>
            <a:chOff x="10760308" y="6666276"/>
            <a:chExt cx="1673064" cy="1609650"/>
          </a:xfrm>
        </p:grpSpPr>
        <p:sp>
          <p:nvSpPr>
            <p:cNvPr id="86" name="椭圆 85"/>
            <p:cNvSpPr/>
            <p:nvPr/>
          </p:nvSpPr>
          <p:spPr>
            <a:xfrm>
              <a:off x="11122397" y="6964952"/>
              <a:ext cx="1041558" cy="1041556"/>
            </a:xfrm>
            <a:prstGeom prst="ellipse">
              <a:avLst/>
            </a:prstGeom>
            <a:gradFill>
              <a:gsLst>
                <a:gs pos="13000">
                  <a:srgbClr val="F05534"/>
                </a:gs>
                <a:gs pos="72000">
                  <a:srgbClr val="F68A23"/>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椭圆 81"/>
            <p:cNvSpPr/>
            <p:nvPr/>
          </p:nvSpPr>
          <p:spPr>
            <a:xfrm>
              <a:off x="10852978" y="6695532"/>
              <a:ext cx="1580394" cy="1580394"/>
            </a:xfrm>
            <a:prstGeom prst="ellipse">
              <a:avLst/>
            </a:prstGeom>
            <a:noFill/>
            <a:ln w="15875">
              <a:solidFill>
                <a:schemeClr val="bg1">
                  <a:alpha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11915421" y="6666276"/>
              <a:ext cx="253838" cy="253838"/>
            </a:xfrm>
            <a:prstGeom prst="ellipse">
              <a:avLst/>
            </a:prstGeom>
            <a:gradFill>
              <a:gsLst>
                <a:gs pos="13000">
                  <a:srgbClr val="F05534"/>
                </a:gs>
                <a:gs pos="72000">
                  <a:srgbClr val="F68A23"/>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椭圆 83"/>
            <p:cNvSpPr/>
            <p:nvPr/>
          </p:nvSpPr>
          <p:spPr>
            <a:xfrm>
              <a:off x="10760308" y="7128752"/>
              <a:ext cx="253838" cy="253838"/>
            </a:xfrm>
            <a:prstGeom prst="ellipse">
              <a:avLst/>
            </a:prstGeom>
            <a:gradFill>
              <a:gsLst>
                <a:gs pos="13000">
                  <a:srgbClr val="F05534"/>
                </a:gs>
                <a:gs pos="72000">
                  <a:srgbClr val="F68A23"/>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22" name="组合 121"/>
          <p:cNvGrpSpPr/>
          <p:nvPr/>
        </p:nvGrpSpPr>
        <p:grpSpPr>
          <a:xfrm>
            <a:off x="-1672600" y="2416482"/>
            <a:ext cx="2812815" cy="2938453"/>
            <a:chOff x="6177368" y="1948110"/>
            <a:chExt cx="1510357" cy="1577820"/>
          </a:xfrm>
        </p:grpSpPr>
        <p:sp>
          <p:nvSpPr>
            <p:cNvPr id="123" name="椭圆 122"/>
            <p:cNvSpPr/>
            <p:nvPr/>
          </p:nvSpPr>
          <p:spPr>
            <a:xfrm>
              <a:off x="6436073" y="2256739"/>
              <a:ext cx="1054577" cy="1054577"/>
            </a:xfrm>
            <a:prstGeom prst="ellipse">
              <a:avLst/>
            </a:prstGeom>
            <a:gradFill>
              <a:gsLst>
                <a:gs pos="13000">
                  <a:srgbClr val="665E72"/>
                </a:gs>
                <a:gs pos="72000">
                  <a:srgbClr val="886DAF"/>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6" name="组合 125"/>
            <p:cNvGrpSpPr/>
            <p:nvPr/>
          </p:nvGrpSpPr>
          <p:grpSpPr>
            <a:xfrm>
              <a:off x="6177368" y="1948110"/>
              <a:ext cx="1510357" cy="1577820"/>
              <a:chOff x="6762296" y="337642"/>
              <a:chExt cx="1510357" cy="1577820"/>
            </a:xfrm>
          </p:grpSpPr>
          <p:sp>
            <p:nvSpPr>
              <p:cNvPr id="128" name="椭圆 127"/>
              <p:cNvSpPr/>
              <p:nvPr/>
            </p:nvSpPr>
            <p:spPr>
              <a:xfrm>
                <a:off x="6817993" y="421853"/>
                <a:ext cx="1454660" cy="1454660"/>
              </a:xfrm>
              <a:prstGeom prst="ellipse">
                <a:avLst/>
              </a:prstGeom>
              <a:noFill/>
              <a:ln w="15875">
                <a:solidFill>
                  <a:schemeClr val="bg1">
                    <a:alpha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9" name="椭圆 128"/>
              <p:cNvSpPr/>
              <p:nvPr/>
            </p:nvSpPr>
            <p:spPr>
              <a:xfrm>
                <a:off x="7555950" y="337642"/>
                <a:ext cx="165340" cy="165340"/>
              </a:xfrm>
              <a:prstGeom prst="ellipse">
                <a:avLst/>
              </a:prstGeom>
              <a:gradFill>
                <a:gsLst>
                  <a:gs pos="13000">
                    <a:srgbClr val="ABA9AC"/>
                  </a:gs>
                  <a:gs pos="72000">
                    <a:srgbClr val="665E72"/>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3" name="椭圆 132"/>
              <p:cNvSpPr/>
              <p:nvPr/>
            </p:nvSpPr>
            <p:spPr>
              <a:xfrm>
                <a:off x="6762296" y="885215"/>
                <a:ext cx="165340" cy="165340"/>
              </a:xfrm>
              <a:prstGeom prst="ellipse">
                <a:avLst/>
              </a:prstGeom>
              <a:gradFill>
                <a:gsLst>
                  <a:gs pos="13000">
                    <a:srgbClr val="ABA9AC"/>
                  </a:gs>
                  <a:gs pos="72000">
                    <a:srgbClr val="665E72"/>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4" name="椭圆 133"/>
              <p:cNvSpPr/>
              <p:nvPr/>
            </p:nvSpPr>
            <p:spPr>
              <a:xfrm>
                <a:off x="7196243" y="1750122"/>
                <a:ext cx="165340" cy="165340"/>
              </a:xfrm>
              <a:prstGeom prst="ellipse">
                <a:avLst/>
              </a:prstGeom>
              <a:gradFill>
                <a:gsLst>
                  <a:gs pos="13000">
                    <a:srgbClr val="ABA9AC"/>
                  </a:gs>
                  <a:gs pos="72000">
                    <a:srgbClr val="665E72"/>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5" name="椭圆 134"/>
              <p:cNvSpPr/>
              <p:nvPr/>
            </p:nvSpPr>
            <p:spPr>
              <a:xfrm>
                <a:off x="7927192" y="1624686"/>
                <a:ext cx="165340" cy="165340"/>
              </a:xfrm>
              <a:prstGeom prst="ellipse">
                <a:avLst/>
              </a:prstGeom>
              <a:gradFill>
                <a:gsLst>
                  <a:gs pos="13000">
                    <a:srgbClr val="ABA9AC"/>
                  </a:gs>
                  <a:gs pos="72000">
                    <a:srgbClr val="665E72"/>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36" name="组合 135"/>
          <p:cNvGrpSpPr/>
          <p:nvPr/>
        </p:nvGrpSpPr>
        <p:grpSpPr>
          <a:xfrm>
            <a:off x="10942289" y="235856"/>
            <a:ext cx="3440973" cy="3273708"/>
            <a:chOff x="4411886" y="514688"/>
            <a:chExt cx="1749504" cy="1664461"/>
          </a:xfrm>
        </p:grpSpPr>
        <p:sp>
          <p:nvSpPr>
            <p:cNvPr id="156" name="椭圆 155"/>
            <p:cNvSpPr/>
            <p:nvPr/>
          </p:nvSpPr>
          <p:spPr>
            <a:xfrm>
              <a:off x="4728340" y="812024"/>
              <a:ext cx="1041556" cy="1041558"/>
            </a:xfrm>
            <a:prstGeom prst="ellipse">
              <a:avLst/>
            </a:prstGeom>
            <a:gradFill>
              <a:gsLst>
                <a:gs pos="13000">
                  <a:srgbClr val="8A40AF"/>
                </a:gs>
                <a:gs pos="72000">
                  <a:srgbClr val="282339"/>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8" name="椭圆 137"/>
            <p:cNvSpPr/>
            <p:nvPr/>
          </p:nvSpPr>
          <p:spPr>
            <a:xfrm>
              <a:off x="4458938" y="542601"/>
              <a:ext cx="1580394" cy="1580394"/>
            </a:xfrm>
            <a:prstGeom prst="ellipse">
              <a:avLst/>
            </a:prstGeom>
            <a:noFill/>
            <a:ln w="15875">
              <a:solidFill>
                <a:schemeClr val="bg1">
                  <a:alpha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9" name="椭圆 138"/>
            <p:cNvSpPr/>
            <p:nvPr/>
          </p:nvSpPr>
          <p:spPr>
            <a:xfrm>
              <a:off x="5522724" y="514688"/>
              <a:ext cx="251152" cy="251152"/>
            </a:xfrm>
            <a:prstGeom prst="ellipse">
              <a:avLst/>
            </a:prstGeom>
            <a:gradFill>
              <a:gsLst>
                <a:gs pos="13000">
                  <a:srgbClr val="7030A0"/>
                </a:gs>
                <a:gs pos="72000">
                  <a:srgbClr val="282339"/>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3" name="椭圆 142"/>
            <p:cNvSpPr/>
            <p:nvPr/>
          </p:nvSpPr>
          <p:spPr>
            <a:xfrm>
              <a:off x="4411886" y="888414"/>
              <a:ext cx="251152" cy="251152"/>
            </a:xfrm>
            <a:prstGeom prst="ellipse">
              <a:avLst/>
            </a:prstGeom>
            <a:gradFill>
              <a:gsLst>
                <a:gs pos="13000">
                  <a:srgbClr val="8A40AF"/>
                </a:gs>
                <a:gs pos="72000">
                  <a:srgbClr val="282339"/>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4" name="椭圆 143"/>
            <p:cNvSpPr/>
            <p:nvPr/>
          </p:nvSpPr>
          <p:spPr>
            <a:xfrm>
              <a:off x="5910238" y="1193539"/>
              <a:ext cx="251152" cy="251152"/>
            </a:xfrm>
            <a:prstGeom prst="ellipse">
              <a:avLst/>
            </a:prstGeom>
            <a:gradFill>
              <a:gsLst>
                <a:gs pos="13000">
                  <a:srgbClr val="8A40AF"/>
                </a:gs>
                <a:gs pos="72000">
                  <a:srgbClr val="282339"/>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5" name="椭圆 144"/>
            <p:cNvSpPr/>
            <p:nvPr/>
          </p:nvSpPr>
          <p:spPr>
            <a:xfrm>
              <a:off x="5428642" y="1927997"/>
              <a:ext cx="251152" cy="251152"/>
            </a:xfrm>
            <a:prstGeom prst="ellipse">
              <a:avLst/>
            </a:prstGeom>
            <a:gradFill>
              <a:gsLst>
                <a:gs pos="17000">
                  <a:srgbClr val="7030A0"/>
                </a:gs>
                <a:gs pos="72000">
                  <a:srgbClr val="282339"/>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8" name="椭圆 147"/>
            <p:cNvSpPr/>
            <p:nvPr/>
          </p:nvSpPr>
          <p:spPr>
            <a:xfrm>
              <a:off x="4499155" y="1709697"/>
              <a:ext cx="251152" cy="251152"/>
            </a:xfrm>
            <a:prstGeom prst="ellipse">
              <a:avLst/>
            </a:prstGeom>
            <a:gradFill>
              <a:gsLst>
                <a:gs pos="13000">
                  <a:srgbClr val="8A40AF"/>
                </a:gs>
                <a:gs pos="72000">
                  <a:srgbClr val="282339"/>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70" name="椭圆 169"/>
          <p:cNvSpPr/>
          <p:nvPr/>
        </p:nvSpPr>
        <p:spPr>
          <a:xfrm>
            <a:off x="4267200" y="1600200"/>
            <a:ext cx="3657600" cy="3657600"/>
          </a:xfrm>
          <a:prstGeom prst="ellipse">
            <a:avLst/>
          </a:prstGeom>
          <a:gradFill>
            <a:gsLst>
              <a:gs pos="13000">
                <a:srgbClr val="665E72"/>
              </a:gs>
              <a:gs pos="72000">
                <a:srgbClr val="27163A"/>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6" name="椭圆 175"/>
          <p:cNvSpPr/>
          <p:nvPr/>
        </p:nvSpPr>
        <p:spPr>
          <a:xfrm>
            <a:off x="4464736" y="2500600"/>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7" name="椭圆 176"/>
          <p:cNvSpPr/>
          <p:nvPr/>
        </p:nvSpPr>
        <p:spPr>
          <a:xfrm>
            <a:off x="5347029" y="1715375"/>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8" name="椭圆 177"/>
          <p:cNvSpPr/>
          <p:nvPr/>
        </p:nvSpPr>
        <p:spPr>
          <a:xfrm>
            <a:off x="5350096" y="2586484"/>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9" name="椭圆 178"/>
          <p:cNvSpPr/>
          <p:nvPr/>
        </p:nvSpPr>
        <p:spPr>
          <a:xfrm>
            <a:off x="6495420" y="1657097"/>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0" name="椭圆 179"/>
          <p:cNvSpPr/>
          <p:nvPr/>
        </p:nvSpPr>
        <p:spPr>
          <a:xfrm>
            <a:off x="7106423" y="2384043"/>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1" name="椭圆 180"/>
          <p:cNvSpPr/>
          <p:nvPr/>
        </p:nvSpPr>
        <p:spPr>
          <a:xfrm>
            <a:off x="7386160" y="2119564"/>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2" name="椭圆 181"/>
          <p:cNvSpPr/>
          <p:nvPr/>
        </p:nvSpPr>
        <p:spPr>
          <a:xfrm>
            <a:off x="7846343" y="2927744"/>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3" name="椭圆 182"/>
          <p:cNvSpPr/>
          <p:nvPr/>
        </p:nvSpPr>
        <p:spPr>
          <a:xfrm>
            <a:off x="6107151" y="3130443"/>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4" name="椭圆 183"/>
          <p:cNvSpPr/>
          <p:nvPr/>
        </p:nvSpPr>
        <p:spPr>
          <a:xfrm>
            <a:off x="5113350" y="3476432"/>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5" name="椭圆 184"/>
          <p:cNvSpPr/>
          <p:nvPr/>
        </p:nvSpPr>
        <p:spPr>
          <a:xfrm>
            <a:off x="4219913" y="3472041"/>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6" name="椭圆 185"/>
          <p:cNvSpPr/>
          <p:nvPr/>
        </p:nvSpPr>
        <p:spPr>
          <a:xfrm>
            <a:off x="4581292" y="4477259"/>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7" name="椭圆 186"/>
          <p:cNvSpPr/>
          <p:nvPr/>
        </p:nvSpPr>
        <p:spPr>
          <a:xfrm>
            <a:off x="5826839" y="4637985"/>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8" name="椭圆 187"/>
          <p:cNvSpPr/>
          <p:nvPr/>
        </p:nvSpPr>
        <p:spPr>
          <a:xfrm>
            <a:off x="6029602" y="5241626"/>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9" name="椭圆 188"/>
          <p:cNvSpPr/>
          <p:nvPr/>
        </p:nvSpPr>
        <p:spPr>
          <a:xfrm>
            <a:off x="7269603" y="4792575"/>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0" name="椭圆 189"/>
          <p:cNvSpPr/>
          <p:nvPr/>
        </p:nvSpPr>
        <p:spPr>
          <a:xfrm>
            <a:off x="5229011" y="5035504"/>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1" name="椭圆 190"/>
          <p:cNvSpPr/>
          <p:nvPr/>
        </p:nvSpPr>
        <p:spPr>
          <a:xfrm>
            <a:off x="7196600" y="2978128"/>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92" name="直接连接符 191"/>
          <p:cNvCxnSpPr/>
          <p:nvPr/>
        </p:nvCxnSpPr>
        <p:spPr>
          <a:xfrm flipH="1">
            <a:off x="5401421" y="1825007"/>
            <a:ext cx="7771" cy="78522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flipV="1">
            <a:off x="4561819" y="1805660"/>
            <a:ext cx="811482" cy="70606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a:endCxn id="178" idx="2"/>
          </p:cNvCxnSpPr>
          <p:nvPr/>
        </p:nvCxnSpPr>
        <p:spPr>
          <a:xfrm>
            <a:off x="4576817" y="2572960"/>
            <a:ext cx="773277" cy="7180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flipV="1">
            <a:off x="5445930" y="1761878"/>
            <a:ext cx="1051971" cy="860573"/>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a:endCxn id="177" idx="6"/>
          </p:cNvCxnSpPr>
          <p:nvPr/>
        </p:nvCxnSpPr>
        <p:spPr>
          <a:xfrm flipH="1">
            <a:off x="5463584" y="1715375"/>
            <a:ext cx="1031835" cy="5827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a:stCxn id="183" idx="7"/>
          </p:cNvCxnSpPr>
          <p:nvPr/>
        </p:nvCxnSpPr>
        <p:spPr>
          <a:xfrm flipV="1">
            <a:off x="6206637" y="2472371"/>
            <a:ext cx="874233" cy="67514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a:endCxn id="180" idx="1"/>
          </p:cNvCxnSpPr>
          <p:nvPr/>
        </p:nvCxnSpPr>
        <p:spPr>
          <a:xfrm>
            <a:off x="6594733" y="1749472"/>
            <a:ext cx="528758" cy="65164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endCxn id="182" idx="1"/>
          </p:cNvCxnSpPr>
          <p:nvPr/>
        </p:nvCxnSpPr>
        <p:spPr>
          <a:xfrm>
            <a:off x="7456320" y="2185900"/>
            <a:ext cx="407092" cy="75891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endCxn id="185" idx="4"/>
          </p:cNvCxnSpPr>
          <p:nvPr/>
        </p:nvCxnSpPr>
        <p:spPr>
          <a:xfrm flipH="1" flipV="1">
            <a:off x="4278191" y="3588597"/>
            <a:ext cx="332018" cy="88866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flipH="1" flipV="1">
            <a:off x="7003247" y="3846229"/>
            <a:ext cx="291652" cy="96370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02" name="椭圆 201"/>
          <p:cNvSpPr/>
          <p:nvPr/>
        </p:nvSpPr>
        <p:spPr>
          <a:xfrm>
            <a:off x="5935440" y="3888896"/>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3" name="椭圆 202"/>
          <p:cNvSpPr/>
          <p:nvPr/>
        </p:nvSpPr>
        <p:spPr>
          <a:xfrm>
            <a:off x="6934419" y="3772339"/>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04" name="直接连接符 203"/>
          <p:cNvCxnSpPr/>
          <p:nvPr/>
        </p:nvCxnSpPr>
        <p:spPr>
          <a:xfrm flipH="1" flipV="1">
            <a:off x="6543388" y="4477260"/>
            <a:ext cx="726215" cy="357983"/>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05" name="椭圆 204"/>
          <p:cNvSpPr/>
          <p:nvPr/>
        </p:nvSpPr>
        <p:spPr>
          <a:xfrm>
            <a:off x="6427414" y="4418980"/>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06" name="直接连接符 205"/>
          <p:cNvCxnSpPr/>
          <p:nvPr/>
        </p:nvCxnSpPr>
        <p:spPr>
          <a:xfrm flipV="1">
            <a:off x="6110073" y="4514468"/>
            <a:ext cx="366364" cy="73040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flipH="1" flipV="1">
            <a:off x="5888185" y="4748406"/>
            <a:ext cx="189190" cy="49899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a:stCxn id="190" idx="1"/>
            <a:endCxn id="186" idx="5"/>
          </p:cNvCxnSpPr>
          <p:nvPr/>
        </p:nvCxnSpPr>
        <p:spPr>
          <a:xfrm flipH="1" flipV="1">
            <a:off x="4680780" y="4576746"/>
            <a:ext cx="565301" cy="475827"/>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a:stCxn id="187" idx="2"/>
            <a:endCxn id="186" idx="6"/>
          </p:cNvCxnSpPr>
          <p:nvPr/>
        </p:nvCxnSpPr>
        <p:spPr>
          <a:xfrm flipH="1" flipV="1">
            <a:off x="4697849" y="4535537"/>
            <a:ext cx="1128990" cy="16072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190" idx="7"/>
            <a:endCxn id="187" idx="3"/>
          </p:cNvCxnSpPr>
          <p:nvPr/>
        </p:nvCxnSpPr>
        <p:spPr>
          <a:xfrm flipV="1">
            <a:off x="5328498" y="4737471"/>
            <a:ext cx="515410" cy="31510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endCxn id="205" idx="2"/>
          </p:cNvCxnSpPr>
          <p:nvPr/>
        </p:nvCxnSpPr>
        <p:spPr>
          <a:xfrm flipV="1">
            <a:off x="5942812" y="4477258"/>
            <a:ext cx="484602" cy="205803"/>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flipH="1">
            <a:off x="6141799" y="4882318"/>
            <a:ext cx="1113081" cy="38910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flipV="1">
            <a:off x="4667701" y="3594732"/>
            <a:ext cx="484601" cy="881227"/>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flipV="1">
            <a:off x="4697849" y="3976114"/>
            <a:ext cx="1254661" cy="54715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a:endCxn id="183" idx="6"/>
          </p:cNvCxnSpPr>
          <p:nvPr/>
        </p:nvCxnSpPr>
        <p:spPr>
          <a:xfrm flipV="1">
            <a:off x="5214535" y="3188720"/>
            <a:ext cx="1009172" cy="320843"/>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flipV="1">
            <a:off x="5180831" y="2706002"/>
            <a:ext cx="201672" cy="7704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203" idx="2"/>
            <a:endCxn id="183" idx="5"/>
          </p:cNvCxnSpPr>
          <p:nvPr/>
        </p:nvCxnSpPr>
        <p:spPr>
          <a:xfrm flipH="1" flipV="1">
            <a:off x="6206637" y="3229930"/>
            <a:ext cx="727781" cy="600687"/>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flipH="1">
            <a:off x="7057882" y="3021456"/>
            <a:ext cx="788298" cy="77717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a:endCxn id="191" idx="6"/>
          </p:cNvCxnSpPr>
          <p:nvPr/>
        </p:nvCxnSpPr>
        <p:spPr>
          <a:xfrm flipH="1">
            <a:off x="7313157" y="2973861"/>
            <a:ext cx="528420" cy="6254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a:xfrm flipH="1">
            <a:off x="7024704" y="3103808"/>
            <a:ext cx="220446" cy="67639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flipV="1">
            <a:off x="6206475" y="2482240"/>
            <a:ext cx="874395" cy="648203"/>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endCxn id="183" idx="4"/>
          </p:cNvCxnSpPr>
          <p:nvPr/>
        </p:nvCxnSpPr>
        <p:spPr>
          <a:xfrm flipV="1">
            <a:off x="5993720" y="3247000"/>
            <a:ext cx="171710" cy="63103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a:endCxn id="178" idx="5"/>
          </p:cNvCxnSpPr>
          <p:nvPr/>
        </p:nvCxnSpPr>
        <p:spPr>
          <a:xfrm flipH="1" flipV="1">
            <a:off x="5449583" y="2685970"/>
            <a:ext cx="661232" cy="47361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flipV="1">
            <a:off x="5878400" y="4016318"/>
            <a:ext cx="104044" cy="6234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endCxn id="180" idx="5"/>
          </p:cNvCxnSpPr>
          <p:nvPr/>
        </p:nvCxnSpPr>
        <p:spPr>
          <a:xfrm flipH="1" flipV="1">
            <a:off x="7205910" y="2483530"/>
            <a:ext cx="635506" cy="45506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flipH="1" flipV="1">
            <a:off x="7172720" y="2517670"/>
            <a:ext cx="82160" cy="44338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flipV="1">
            <a:off x="7181372" y="2194512"/>
            <a:ext cx="197319" cy="18206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32" name="椭圆 231"/>
          <p:cNvSpPr/>
          <p:nvPr/>
        </p:nvSpPr>
        <p:spPr>
          <a:xfrm>
            <a:off x="7743907" y="3874524"/>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33" name="直接连接符 232"/>
          <p:cNvCxnSpPr>
            <a:stCxn id="232" idx="0"/>
          </p:cNvCxnSpPr>
          <p:nvPr/>
        </p:nvCxnSpPr>
        <p:spPr>
          <a:xfrm flipV="1">
            <a:off x="7802184" y="2968103"/>
            <a:ext cx="102433" cy="90642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34" name="组合 233"/>
          <p:cNvGrpSpPr/>
          <p:nvPr/>
        </p:nvGrpSpPr>
        <p:grpSpPr>
          <a:xfrm>
            <a:off x="3952230" y="3093982"/>
            <a:ext cx="4372106" cy="756704"/>
            <a:chOff x="1111104" y="3736454"/>
            <a:chExt cx="2400017" cy="465276"/>
          </a:xfrm>
        </p:grpSpPr>
        <p:sp>
          <p:nvSpPr>
            <p:cNvPr id="235" name="圆角矩形 234"/>
            <p:cNvSpPr/>
            <p:nvPr/>
          </p:nvSpPr>
          <p:spPr>
            <a:xfrm>
              <a:off x="1162170" y="3736454"/>
              <a:ext cx="2272379" cy="465276"/>
            </a:xfrm>
            <a:prstGeom prst="roundRect">
              <a:avLst>
                <a:gd name="adj" fmla="val 13916"/>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236" name="矩形 235"/>
            <p:cNvSpPr/>
            <p:nvPr/>
          </p:nvSpPr>
          <p:spPr>
            <a:xfrm>
              <a:off x="1111104" y="3782542"/>
              <a:ext cx="2400017" cy="397411"/>
            </a:xfrm>
            <a:prstGeom prst="rect">
              <a:avLst/>
            </a:prstGeom>
          </p:spPr>
          <p:txBody>
            <a:bodyPr wrap="square">
              <a:spAutoFit/>
            </a:bodyPr>
            <a:lstStyle/>
            <a:p>
              <a:pPr lvl="0" algn="ctr"/>
              <a:r>
                <a:rPr lang="zh-CN" altLang="en-US" sz="3600" dirty="0">
                  <a:gradFill>
                    <a:gsLst>
                      <a:gs pos="13000">
                        <a:srgbClr val="47213C"/>
                      </a:gs>
                      <a:gs pos="72000">
                        <a:srgbClr val="29173A"/>
                      </a:gs>
                    </a:gsLst>
                    <a:lin ang="2700000" scaled="1"/>
                  </a:gradFill>
                  <a:latin typeface="微软雅黑" panose="020B0503020204020204" pitchFamily="34" charset="-122"/>
                  <a:ea typeface="微软雅黑" panose="020B0503020204020204" pitchFamily="34" charset="-122"/>
                  <a:cs typeface="Arial" panose="020B0604020202020204" pitchFamily="34" charset="0"/>
                </a:rPr>
                <a:t>科技汇报</a:t>
              </a:r>
              <a:r>
                <a:rPr lang="en-US" altLang="zh-CN" sz="3600" dirty="0">
                  <a:gradFill>
                    <a:gsLst>
                      <a:gs pos="13000">
                        <a:srgbClr val="47213C"/>
                      </a:gs>
                      <a:gs pos="72000">
                        <a:srgbClr val="29173A"/>
                      </a:gs>
                    </a:gsLst>
                    <a:lin ang="2700000" scaled="1"/>
                  </a:gradFill>
                  <a:latin typeface="微软雅黑" panose="020B0503020204020204" pitchFamily="34" charset="-122"/>
                  <a:ea typeface="微软雅黑" panose="020B0503020204020204" pitchFamily="34" charset="-122"/>
                  <a:cs typeface="Arial" panose="020B0604020202020204" pitchFamily="34" charset="0"/>
                </a:rPr>
                <a:t>PPT</a:t>
              </a:r>
              <a:r>
                <a:rPr lang="zh-CN" altLang="en-US" sz="3600" dirty="0">
                  <a:gradFill>
                    <a:gsLst>
                      <a:gs pos="13000">
                        <a:srgbClr val="47213C"/>
                      </a:gs>
                      <a:gs pos="72000">
                        <a:srgbClr val="29173A"/>
                      </a:gs>
                    </a:gsLst>
                    <a:lin ang="2700000" scaled="1"/>
                  </a:gradFill>
                  <a:latin typeface="微软雅黑" panose="020B0503020204020204" pitchFamily="34" charset="-122"/>
                  <a:ea typeface="微软雅黑" panose="020B0503020204020204" pitchFamily="34" charset="-122"/>
                  <a:cs typeface="Arial" panose="020B0604020202020204" pitchFamily="34" charset="0"/>
                </a:rPr>
                <a:t>模板</a:t>
              </a:r>
            </a:p>
          </p:txBody>
        </p:sp>
      </p:grpSp>
      <p:sp>
        <p:nvSpPr>
          <p:cNvPr id="169" name="椭圆 168"/>
          <p:cNvSpPr/>
          <p:nvPr/>
        </p:nvSpPr>
        <p:spPr>
          <a:xfrm>
            <a:off x="3390198" y="723198"/>
            <a:ext cx="5411604" cy="5411604"/>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1" name="椭圆 170"/>
          <p:cNvSpPr/>
          <p:nvPr/>
        </p:nvSpPr>
        <p:spPr>
          <a:xfrm>
            <a:off x="6643868" y="528540"/>
            <a:ext cx="616958" cy="616958"/>
          </a:xfrm>
          <a:prstGeom prst="ellipse">
            <a:avLst/>
          </a:prstGeom>
          <a:blipFill>
            <a:blip r:embed="rId5"/>
            <a:stretch>
              <a:fillRect/>
            </a:stretch>
          </a:blip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000" b="1" dirty="0">
              <a:solidFill>
                <a:prstClr val="white"/>
              </a:solidFill>
              <a:latin typeface="张海山锐线体简" panose="02000000000000000000" pitchFamily="2" charset="-122"/>
              <a:ea typeface="张海山锐线体简" panose="02000000000000000000" pitchFamily="2" charset="-122"/>
            </a:endParaRPr>
          </a:p>
        </p:txBody>
      </p:sp>
      <p:sp>
        <p:nvSpPr>
          <p:cNvPr id="172" name="椭圆 171"/>
          <p:cNvSpPr/>
          <p:nvPr/>
        </p:nvSpPr>
        <p:spPr>
          <a:xfrm>
            <a:off x="8466172" y="3723668"/>
            <a:ext cx="616958" cy="616958"/>
          </a:xfrm>
          <a:prstGeom prst="ellipse">
            <a:avLst/>
          </a:prstGeom>
          <a:blipFill>
            <a:blip r:embed="rId6"/>
            <a:stretch>
              <a:fillRect/>
            </a:stretch>
          </a:blip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000" b="1" dirty="0">
              <a:solidFill>
                <a:prstClr val="white"/>
              </a:solidFill>
              <a:latin typeface="张海山锐线体简" panose="02000000000000000000" pitchFamily="2" charset="-122"/>
              <a:ea typeface="张海山锐线体简" panose="02000000000000000000" pitchFamily="2" charset="-122"/>
            </a:endParaRPr>
          </a:p>
        </p:txBody>
      </p:sp>
      <p:sp>
        <p:nvSpPr>
          <p:cNvPr id="173" name="椭圆 172"/>
          <p:cNvSpPr/>
          <p:nvPr/>
        </p:nvSpPr>
        <p:spPr>
          <a:xfrm>
            <a:off x="6761733" y="5606362"/>
            <a:ext cx="616958" cy="616958"/>
          </a:xfrm>
          <a:prstGeom prst="ellipse">
            <a:avLst/>
          </a:prstGeom>
          <a:blipFill>
            <a:blip r:embed="rId7"/>
            <a:stretch>
              <a:fillRect/>
            </a:stretch>
          </a:blip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张海山锐线体简" panose="02000000000000000000" pitchFamily="2" charset="-122"/>
              <a:ea typeface="张海山锐线体简" panose="02000000000000000000" pitchFamily="2" charset="-122"/>
            </a:endParaRPr>
          </a:p>
        </p:txBody>
      </p:sp>
      <p:sp>
        <p:nvSpPr>
          <p:cNvPr id="174" name="椭圆 173"/>
          <p:cNvSpPr/>
          <p:nvPr/>
        </p:nvSpPr>
        <p:spPr>
          <a:xfrm>
            <a:off x="3418807" y="1686963"/>
            <a:ext cx="616958" cy="616958"/>
          </a:xfrm>
          <a:prstGeom prst="ellipse">
            <a:avLst/>
          </a:prstGeom>
          <a:blipFill>
            <a:blip r:embed="rId8"/>
            <a:stretch>
              <a:fillRect/>
            </a:stretch>
          </a:blip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solidFill>
                <a:schemeClr val="bg1"/>
              </a:solidFill>
              <a:latin typeface="张海山锐线体简" panose="02000000000000000000" pitchFamily="2" charset="-122"/>
              <a:ea typeface="张海山锐线体简" panose="02000000000000000000" pitchFamily="2" charset="-122"/>
            </a:endParaRPr>
          </a:p>
        </p:txBody>
      </p:sp>
      <p:sp>
        <p:nvSpPr>
          <p:cNvPr id="237" name="椭圆 236"/>
          <p:cNvSpPr/>
          <p:nvPr/>
        </p:nvSpPr>
        <p:spPr>
          <a:xfrm>
            <a:off x="3902172" y="5092045"/>
            <a:ext cx="616958" cy="616958"/>
          </a:xfrm>
          <a:prstGeom prst="ellipse">
            <a:avLst/>
          </a:prstGeom>
          <a:blipFill>
            <a:blip r:embed="rId9"/>
            <a:stretch>
              <a:fillRect/>
            </a:stretch>
          </a:blip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张海山锐线体简" panose="02000000000000000000" pitchFamily="2" charset="-122"/>
              <a:ea typeface="张海山锐线体简" panose="02000000000000000000" pitchFamily="2" charset="-122"/>
            </a:endParaRPr>
          </a:p>
        </p:txBody>
      </p:sp>
      <p:pic>
        <p:nvPicPr>
          <p:cNvPr id="3" name="图片 2"/>
          <p:cNvPicPr>
            <a:picLocks noChangeAspect="1"/>
          </p:cNvPicPr>
          <p:nvPr/>
        </p:nvPicPr>
        <p:blipFill>
          <a:blip r:embed="rId10"/>
          <a:stretch>
            <a:fillRect/>
          </a:stretch>
        </p:blipFill>
        <p:spPr>
          <a:xfrm>
            <a:off x="10069255" y="5037809"/>
            <a:ext cx="469089" cy="409459"/>
          </a:xfrm>
          <a:prstGeom prst="rect">
            <a:avLst/>
          </a:prstGeom>
        </p:spPr>
      </p:pic>
      <p:pic>
        <p:nvPicPr>
          <p:cNvPr id="92" name="背景音乐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750072" y="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withEffect">
                                      <p:stCondLst>
                                        <p:cond delay="0"/>
                                      </p:stCondLst>
                                      <p:childTnLst>
                                        <p:set>
                                          <p:cBhvr>
                                            <p:cTn id="6" dur="1" fill="hold">
                                              <p:stCondLst>
                                                <p:cond delay="0"/>
                                              </p:stCondLst>
                                            </p:cTn>
                                            <p:tgtEl>
                                              <p:spTgt spid="180"/>
                                            </p:tgtEl>
                                            <p:attrNameLst>
                                              <p:attrName>style.visibility</p:attrName>
                                            </p:attrNameLst>
                                          </p:cBhvr>
                                          <p:to>
                                            <p:strVal val="visible"/>
                                          </p:to>
                                        </p:set>
                                        <p:anim calcmode="lin" valueType="num">
                                          <p:cBhvr>
                                            <p:cTn id="7" dur="350" fill="hold"/>
                                            <p:tgtEl>
                                              <p:spTgt spid="180"/>
                                            </p:tgtEl>
                                            <p:attrNameLst>
                                              <p:attrName>ppt_w</p:attrName>
                                            </p:attrNameLst>
                                          </p:cBhvr>
                                          <p:tavLst>
                                            <p:tav tm="0">
                                              <p:val>
                                                <p:strVal val="(6*min(max(#ppt_w*#ppt_h,.3),1)-7.4)/-.7*#ppt_w"/>
                                              </p:val>
                                            </p:tav>
                                            <p:tav tm="100000">
                                              <p:val>
                                                <p:strVal val="#ppt_w"/>
                                              </p:val>
                                            </p:tav>
                                          </p:tavLst>
                                        </p:anim>
                                        <p:anim calcmode="lin" valueType="num">
                                          <p:cBhvr>
                                            <p:cTn id="8" dur="350" fill="hold"/>
                                            <p:tgtEl>
                                              <p:spTgt spid="180"/>
                                            </p:tgtEl>
                                            <p:attrNameLst>
                                              <p:attrName>ppt_h</p:attrName>
                                            </p:attrNameLst>
                                          </p:cBhvr>
                                          <p:tavLst>
                                            <p:tav tm="0">
                                              <p:val>
                                                <p:strVal val="(6*min(max(#ppt_w*#ppt_h,.3),1)-7.4)/-.7*#ppt_h"/>
                                              </p:val>
                                            </p:tav>
                                            <p:tav tm="100000">
                                              <p:val>
                                                <p:strVal val="#ppt_h"/>
                                              </p:val>
                                            </p:tav>
                                          </p:tavLst>
                                        </p:anim>
                                        <p:anim calcmode="lin" valueType="num">
                                          <p:cBhvr>
                                            <p:cTn id="9" dur="350" fill="hold"/>
                                            <p:tgtEl>
                                              <p:spTgt spid="180"/>
                                            </p:tgtEl>
                                            <p:attrNameLst>
                                              <p:attrName>ppt_x</p:attrName>
                                            </p:attrNameLst>
                                          </p:cBhvr>
                                          <p:tavLst>
                                            <p:tav tm="0">
                                              <p:val>
                                                <p:fltVal val="0.5"/>
                                              </p:val>
                                            </p:tav>
                                            <p:tav tm="100000">
                                              <p:val>
                                                <p:strVal val="#ppt_x"/>
                                              </p:val>
                                            </p:tav>
                                          </p:tavLst>
                                        </p:anim>
                                        <p:anim calcmode="lin" valueType="num">
                                          <p:cBhvr>
                                            <p:cTn id="10" dur="350" fill="hold"/>
                                            <p:tgtEl>
                                              <p:spTgt spid="180"/>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grpId="0" nodeType="withEffect">
                                      <p:stCondLst>
                                        <p:cond delay="0"/>
                                      </p:stCondLst>
                                      <p:childTnLst>
                                        <p:set>
                                          <p:cBhvr>
                                            <p:cTn id="12" dur="1" fill="hold">
                                              <p:stCondLst>
                                                <p:cond delay="0"/>
                                              </p:stCondLst>
                                            </p:cTn>
                                            <p:tgtEl>
                                              <p:spTgt spid="181"/>
                                            </p:tgtEl>
                                            <p:attrNameLst>
                                              <p:attrName>style.visibility</p:attrName>
                                            </p:attrNameLst>
                                          </p:cBhvr>
                                          <p:to>
                                            <p:strVal val="visible"/>
                                          </p:to>
                                        </p:set>
                                        <p:anim calcmode="lin" valueType="num">
                                          <p:cBhvr>
                                            <p:cTn id="13" dur="350" fill="hold"/>
                                            <p:tgtEl>
                                              <p:spTgt spid="181"/>
                                            </p:tgtEl>
                                            <p:attrNameLst>
                                              <p:attrName>ppt_w</p:attrName>
                                            </p:attrNameLst>
                                          </p:cBhvr>
                                          <p:tavLst>
                                            <p:tav tm="0">
                                              <p:val>
                                                <p:strVal val="(6*min(max(#ppt_w*#ppt_h,.3),1)-7.4)/-.7*#ppt_w"/>
                                              </p:val>
                                            </p:tav>
                                            <p:tav tm="100000">
                                              <p:val>
                                                <p:strVal val="#ppt_w"/>
                                              </p:val>
                                            </p:tav>
                                          </p:tavLst>
                                        </p:anim>
                                        <p:anim calcmode="lin" valueType="num">
                                          <p:cBhvr>
                                            <p:cTn id="14" dur="350" fill="hold"/>
                                            <p:tgtEl>
                                              <p:spTgt spid="181"/>
                                            </p:tgtEl>
                                            <p:attrNameLst>
                                              <p:attrName>ppt_h</p:attrName>
                                            </p:attrNameLst>
                                          </p:cBhvr>
                                          <p:tavLst>
                                            <p:tav tm="0">
                                              <p:val>
                                                <p:strVal val="(6*min(max(#ppt_w*#ppt_h,.3),1)-7.4)/-.7*#ppt_h"/>
                                              </p:val>
                                            </p:tav>
                                            <p:tav tm="100000">
                                              <p:val>
                                                <p:strVal val="#ppt_h"/>
                                              </p:val>
                                            </p:tav>
                                          </p:tavLst>
                                        </p:anim>
                                        <p:anim calcmode="lin" valueType="num">
                                          <p:cBhvr>
                                            <p:cTn id="15" dur="350" fill="hold"/>
                                            <p:tgtEl>
                                              <p:spTgt spid="181"/>
                                            </p:tgtEl>
                                            <p:attrNameLst>
                                              <p:attrName>ppt_x</p:attrName>
                                            </p:attrNameLst>
                                          </p:cBhvr>
                                          <p:tavLst>
                                            <p:tav tm="0">
                                              <p:val>
                                                <p:fltVal val="0.5"/>
                                              </p:val>
                                            </p:tav>
                                            <p:tav tm="100000">
                                              <p:val>
                                                <p:strVal val="#ppt_x"/>
                                              </p:val>
                                            </p:tav>
                                          </p:tavLst>
                                        </p:anim>
                                        <p:anim calcmode="lin" valueType="num">
                                          <p:cBhvr>
                                            <p:cTn id="16" dur="350" fill="hold"/>
                                            <p:tgtEl>
                                              <p:spTgt spid="181"/>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nodeType="withEffect">
                                      <p:stCondLst>
                                        <p:cond delay="50"/>
                                      </p:stCondLst>
                                      <p:childTnLst>
                                        <p:set>
                                          <p:cBhvr>
                                            <p:cTn id="18" dur="1" fill="hold">
                                              <p:stCondLst>
                                                <p:cond delay="0"/>
                                              </p:stCondLst>
                                            </p:cTn>
                                            <p:tgtEl>
                                              <p:spTgt spid="231"/>
                                            </p:tgtEl>
                                            <p:attrNameLst>
                                              <p:attrName>style.visibility</p:attrName>
                                            </p:attrNameLst>
                                          </p:cBhvr>
                                          <p:to>
                                            <p:strVal val="visible"/>
                                          </p:to>
                                        </p:set>
                                        <p:anim calcmode="lin" valueType="num">
                                          <p:cBhvr>
                                            <p:cTn id="19" dur="350" fill="hold"/>
                                            <p:tgtEl>
                                              <p:spTgt spid="231"/>
                                            </p:tgtEl>
                                            <p:attrNameLst>
                                              <p:attrName>ppt_w</p:attrName>
                                            </p:attrNameLst>
                                          </p:cBhvr>
                                          <p:tavLst>
                                            <p:tav tm="0">
                                              <p:val>
                                                <p:strVal val="(6*min(max(#ppt_w*#ppt_h,.3),1)-7.4)/-.7*#ppt_w"/>
                                              </p:val>
                                            </p:tav>
                                            <p:tav tm="100000">
                                              <p:val>
                                                <p:strVal val="#ppt_w"/>
                                              </p:val>
                                            </p:tav>
                                          </p:tavLst>
                                        </p:anim>
                                        <p:anim calcmode="lin" valueType="num">
                                          <p:cBhvr>
                                            <p:cTn id="20" dur="350" fill="hold"/>
                                            <p:tgtEl>
                                              <p:spTgt spid="231"/>
                                            </p:tgtEl>
                                            <p:attrNameLst>
                                              <p:attrName>ppt_h</p:attrName>
                                            </p:attrNameLst>
                                          </p:cBhvr>
                                          <p:tavLst>
                                            <p:tav tm="0">
                                              <p:val>
                                                <p:strVal val="(6*min(max(#ppt_w*#ppt_h,.3),1)-7.4)/-.7*#ppt_h"/>
                                              </p:val>
                                            </p:tav>
                                            <p:tav tm="100000">
                                              <p:val>
                                                <p:strVal val="#ppt_h"/>
                                              </p:val>
                                            </p:tav>
                                          </p:tavLst>
                                        </p:anim>
                                        <p:anim calcmode="lin" valueType="num">
                                          <p:cBhvr>
                                            <p:cTn id="21" dur="350" fill="hold"/>
                                            <p:tgtEl>
                                              <p:spTgt spid="231"/>
                                            </p:tgtEl>
                                            <p:attrNameLst>
                                              <p:attrName>ppt_x</p:attrName>
                                            </p:attrNameLst>
                                          </p:cBhvr>
                                          <p:tavLst>
                                            <p:tav tm="0">
                                              <p:val>
                                                <p:fltVal val="0.5"/>
                                              </p:val>
                                            </p:tav>
                                            <p:tav tm="100000">
                                              <p:val>
                                                <p:strVal val="#ppt_x"/>
                                              </p:val>
                                            </p:tav>
                                          </p:tavLst>
                                        </p:anim>
                                        <p:anim calcmode="lin" valueType="num">
                                          <p:cBhvr>
                                            <p:cTn id="22" dur="350" fill="hold"/>
                                            <p:tgtEl>
                                              <p:spTgt spid="231"/>
                                            </p:tgtEl>
                                            <p:attrNameLst>
                                              <p:attrName>ppt_y</p:attrName>
                                            </p:attrNameLst>
                                          </p:cBhvr>
                                          <p:tavLst>
                                            <p:tav tm="0">
                                              <p:val>
                                                <p:strVal val="1+(6*min(max(#ppt_w*#ppt_h,.3),1)-7.4)/-.7*#ppt_h/2"/>
                                              </p:val>
                                            </p:tav>
                                            <p:tav tm="100000">
                                              <p:val>
                                                <p:strVal val="#ppt_y"/>
                                              </p:val>
                                            </p:tav>
                                          </p:tavLst>
                                        </p:anim>
                                      </p:childTnLst>
                                    </p:cTn>
                                  </p:par>
                                  <p:par>
                                    <p:cTn id="23" presetID="23" presetClass="entr" presetSubtype="36" fill="hold" grpId="0" nodeType="withEffect">
                                      <p:stCondLst>
                                        <p:cond delay="100"/>
                                      </p:stCondLst>
                                      <p:childTnLst>
                                        <p:set>
                                          <p:cBhvr>
                                            <p:cTn id="24" dur="1" fill="hold">
                                              <p:stCondLst>
                                                <p:cond delay="0"/>
                                              </p:stCondLst>
                                            </p:cTn>
                                            <p:tgtEl>
                                              <p:spTgt spid="182"/>
                                            </p:tgtEl>
                                            <p:attrNameLst>
                                              <p:attrName>style.visibility</p:attrName>
                                            </p:attrNameLst>
                                          </p:cBhvr>
                                          <p:to>
                                            <p:strVal val="visible"/>
                                          </p:to>
                                        </p:set>
                                        <p:anim calcmode="lin" valueType="num">
                                          <p:cBhvr>
                                            <p:cTn id="25" dur="350" fill="hold"/>
                                            <p:tgtEl>
                                              <p:spTgt spid="182"/>
                                            </p:tgtEl>
                                            <p:attrNameLst>
                                              <p:attrName>ppt_w</p:attrName>
                                            </p:attrNameLst>
                                          </p:cBhvr>
                                          <p:tavLst>
                                            <p:tav tm="0">
                                              <p:val>
                                                <p:strVal val="(6*min(max(#ppt_w*#ppt_h,.3),1)-7.4)/-.7*#ppt_w"/>
                                              </p:val>
                                            </p:tav>
                                            <p:tav tm="100000">
                                              <p:val>
                                                <p:strVal val="#ppt_w"/>
                                              </p:val>
                                            </p:tav>
                                          </p:tavLst>
                                        </p:anim>
                                        <p:anim calcmode="lin" valueType="num">
                                          <p:cBhvr>
                                            <p:cTn id="26" dur="350" fill="hold"/>
                                            <p:tgtEl>
                                              <p:spTgt spid="182"/>
                                            </p:tgtEl>
                                            <p:attrNameLst>
                                              <p:attrName>ppt_h</p:attrName>
                                            </p:attrNameLst>
                                          </p:cBhvr>
                                          <p:tavLst>
                                            <p:tav tm="0">
                                              <p:val>
                                                <p:strVal val="(6*min(max(#ppt_w*#ppt_h,.3),1)-7.4)/-.7*#ppt_h"/>
                                              </p:val>
                                            </p:tav>
                                            <p:tav tm="100000">
                                              <p:val>
                                                <p:strVal val="#ppt_h"/>
                                              </p:val>
                                            </p:tav>
                                          </p:tavLst>
                                        </p:anim>
                                        <p:anim calcmode="lin" valueType="num">
                                          <p:cBhvr>
                                            <p:cTn id="27" dur="350" fill="hold"/>
                                            <p:tgtEl>
                                              <p:spTgt spid="182"/>
                                            </p:tgtEl>
                                            <p:attrNameLst>
                                              <p:attrName>ppt_x</p:attrName>
                                            </p:attrNameLst>
                                          </p:cBhvr>
                                          <p:tavLst>
                                            <p:tav tm="0">
                                              <p:val>
                                                <p:fltVal val="0.5"/>
                                              </p:val>
                                            </p:tav>
                                            <p:tav tm="100000">
                                              <p:val>
                                                <p:strVal val="#ppt_x"/>
                                              </p:val>
                                            </p:tav>
                                          </p:tavLst>
                                        </p:anim>
                                        <p:anim calcmode="lin" valueType="num">
                                          <p:cBhvr>
                                            <p:cTn id="28" dur="350" fill="hold"/>
                                            <p:tgtEl>
                                              <p:spTgt spid="182"/>
                                            </p:tgtEl>
                                            <p:attrNameLst>
                                              <p:attrName>ppt_y</p:attrName>
                                            </p:attrNameLst>
                                          </p:cBhvr>
                                          <p:tavLst>
                                            <p:tav tm="0">
                                              <p:val>
                                                <p:strVal val="1+(6*min(max(#ppt_w*#ppt_h,.3),1)-7.4)/-.7*#ppt_h/2"/>
                                              </p:val>
                                            </p:tav>
                                            <p:tav tm="100000">
                                              <p:val>
                                                <p:strVal val="#ppt_y"/>
                                              </p:val>
                                            </p:tav>
                                          </p:tavLst>
                                        </p:anim>
                                      </p:childTnLst>
                                    </p:cTn>
                                  </p:par>
                                  <p:par>
                                    <p:cTn id="29" presetID="23" presetClass="entr" presetSubtype="36" fill="hold" grpId="0" nodeType="withEffect">
                                      <p:stCondLst>
                                        <p:cond delay="150"/>
                                      </p:stCondLst>
                                      <p:childTnLst>
                                        <p:set>
                                          <p:cBhvr>
                                            <p:cTn id="30" dur="1" fill="hold">
                                              <p:stCondLst>
                                                <p:cond delay="0"/>
                                              </p:stCondLst>
                                            </p:cTn>
                                            <p:tgtEl>
                                              <p:spTgt spid="189"/>
                                            </p:tgtEl>
                                            <p:attrNameLst>
                                              <p:attrName>style.visibility</p:attrName>
                                            </p:attrNameLst>
                                          </p:cBhvr>
                                          <p:to>
                                            <p:strVal val="visible"/>
                                          </p:to>
                                        </p:set>
                                        <p:anim calcmode="lin" valueType="num">
                                          <p:cBhvr>
                                            <p:cTn id="31" dur="350" fill="hold"/>
                                            <p:tgtEl>
                                              <p:spTgt spid="189"/>
                                            </p:tgtEl>
                                            <p:attrNameLst>
                                              <p:attrName>ppt_w</p:attrName>
                                            </p:attrNameLst>
                                          </p:cBhvr>
                                          <p:tavLst>
                                            <p:tav tm="0">
                                              <p:val>
                                                <p:strVal val="(6*min(max(#ppt_w*#ppt_h,.3),1)-7.4)/-.7*#ppt_w"/>
                                              </p:val>
                                            </p:tav>
                                            <p:tav tm="100000">
                                              <p:val>
                                                <p:strVal val="#ppt_w"/>
                                              </p:val>
                                            </p:tav>
                                          </p:tavLst>
                                        </p:anim>
                                        <p:anim calcmode="lin" valueType="num">
                                          <p:cBhvr>
                                            <p:cTn id="32" dur="350" fill="hold"/>
                                            <p:tgtEl>
                                              <p:spTgt spid="189"/>
                                            </p:tgtEl>
                                            <p:attrNameLst>
                                              <p:attrName>ppt_h</p:attrName>
                                            </p:attrNameLst>
                                          </p:cBhvr>
                                          <p:tavLst>
                                            <p:tav tm="0">
                                              <p:val>
                                                <p:strVal val="(6*min(max(#ppt_w*#ppt_h,.3),1)-7.4)/-.7*#ppt_h"/>
                                              </p:val>
                                            </p:tav>
                                            <p:tav tm="100000">
                                              <p:val>
                                                <p:strVal val="#ppt_h"/>
                                              </p:val>
                                            </p:tav>
                                          </p:tavLst>
                                        </p:anim>
                                        <p:anim calcmode="lin" valueType="num">
                                          <p:cBhvr>
                                            <p:cTn id="33" dur="350" fill="hold"/>
                                            <p:tgtEl>
                                              <p:spTgt spid="189"/>
                                            </p:tgtEl>
                                            <p:attrNameLst>
                                              <p:attrName>ppt_x</p:attrName>
                                            </p:attrNameLst>
                                          </p:cBhvr>
                                          <p:tavLst>
                                            <p:tav tm="0">
                                              <p:val>
                                                <p:fltVal val="0.5"/>
                                              </p:val>
                                            </p:tav>
                                            <p:tav tm="100000">
                                              <p:val>
                                                <p:strVal val="#ppt_x"/>
                                              </p:val>
                                            </p:tav>
                                          </p:tavLst>
                                        </p:anim>
                                        <p:anim calcmode="lin" valueType="num">
                                          <p:cBhvr>
                                            <p:cTn id="34" dur="350" fill="hold"/>
                                            <p:tgtEl>
                                              <p:spTgt spid="189"/>
                                            </p:tgtEl>
                                            <p:attrNameLst>
                                              <p:attrName>ppt_y</p:attrName>
                                            </p:attrNameLst>
                                          </p:cBhvr>
                                          <p:tavLst>
                                            <p:tav tm="0">
                                              <p:val>
                                                <p:strVal val="1+(6*min(max(#ppt_w*#ppt_h,.3),1)-7.4)/-.7*#ppt_h/2"/>
                                              </p:val>
                                            </p:tav>
                                            <p:tav tm="100000">
                                              <p:val>
                                                <p:strVal val="#ppt_y"/>
                                              </p:val>
                                            </p:tav>
                                          </p:tavLst>
                                        </p:anim>
                                      </p:childTnLst>
                                    </p:cTn>
                                  </p:par>
                                  <p:par>
                                    <p:cTn id="35" presetID="23" presetClass="entr" presetSubtype="36" fill="hold" grpId="0" nodeType="withEffect">
                                      <p:stCondLst>
                                        <p:cond delay="200"/>
                                      </p:stCondLst>
                                      <p:childTnLst>
                                        <p:set>
                                          <p:cBhvr>
                                            <p:cTn id="36" dur="1" fill="hold">
                                              <p:stCondLst>
                                                <p:cond delay="0"/>
                                              </p:stCondLst>
                                            </p:cTn>
                                            <p:tgtEl>
                                              <p:spTgt spid="188"/>
                                            </p:tgtEl>
                                            <p:attrNameLst>
                                              <p:attrName>style.visibility</p:attrName>
                                            </p:attrNameLst>
                                          </p:cBhvr>
                                          <p:to>
                                            <p:strVal val="visible"/>
                                          </p:to>
                                        </p:set>
                                        <p:anim calcmode="lin" valueType="num">
                                          <p:cBhvr>
                                            <p:cTn id="37" dur="350" fill="hold"/>
                                            <p:tgtEl>
                                              <p:spTgt spid="188"/>
                                            </p:tgtEl>
                                            <p:attrNameLst>
                                              <p:attrName>ppt_w</p:attrName>
                                            </p:attrNameLst>
                                          </p:cBhvr>
                                          <p:tavLst>
                                            <p:tav tm="0">
                                              <p:val>
                                                <p:strVal val="(6*min(max(#ppt_w*#ppt_h,.3),1)-7.4)/-.7*#ppt_w"/>
                                              </p:val>
                                            </p:tav>
                                            <p:tav tm="100000">
                                              <p:val>
                                                <p:strVal val="#ppt_w"/>
                                              </p:val>
                                            </p:tav>
                                          </p:tavLst>
                                        </p:anim>
                                        <p:anim calcmode="lin" valueType="num">
                                          <p:cBhvr>
                                            <p:cTn id="38" dur="350" fill="hold"/>
                                            <p:tgtEl>
                                              <p:spTgt spid="188"/>
                                            </p:tgtEl>
                                            <p:attrNameLst>
                                              <p:attrName>ppt_h</p:attrName>
                                            </p:attrNameLst>
                                          </p:cBhvr>
                                          <p:tavLst>
                                            <p:tav tm="0">
                                              <p:val>
                                                <p:strVal val="(6*min(max(#ppt_w*#ppt_h,.3),1)-7.4)/-.7*#ppt_h"/>
                                              </p:val>
                                            </p:tav>
                                            <p:tav tm="100000">
                                              <p:val>
                                                <p:strVal val="#ppt_h"/>
                                              </p:val>
                                            </p:tav>
                                          </p:tavLst>
                                        </p:anim>
                                        <p:anim calcmode="lin" valueType="num">
                                          <p:cBhvr>
                                            <p:cTn id="39" dur="350" fill="hold"/>
                                            <p:tgtEl>
                                              <p:spTgt spid="188"/>
                                            </p:tgtEl>
                                            <p:attrNameLst>
                                              <p:attrName>ppt_x</p:attrName>
                                            </p:attrNameLst>
                                          </p:cBhvr>
                                          <p:tavLst>
                                            <p:tav tm="0">
                                              <p:val>
                                                <p:fltVal val="0.5"/>
                                              </p:val>
                                            </p:tav>
                                            <p:tav tm="100000">
                                              <p:val>
                                                <p:strVal val="#ppt_x"/>
                                              </p:val>
                                            </p:tav>
                                          </p:tavLst>
                                        </p:anim>
                                        <p:anim calcmode="lin" valueType="num">
                                          <p:cBhvr>
                                            <p:cTn id="40" dur="350" fill="hold"/>
                                            <p:tgtEl>
                                              <p:spTgt spid="188"/>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grpId="0" nodeType="withEffect">
                                      <p:stCondLst>
                                        <p:cond delay="250"/>
                                      </p:stCondLst>
                                      <p:childTnLst>
                                        <p:set>
                                          <p:cBhvr>
                                            <p:cTn id="42" dur="1" fill="hold">
                                              <p:stCondLst>
                                                <p:cond delay="0"/>
                                              </p:stCondLst>
                                            </p:cTn>
                                            <p:tgtEl>
                                              <p:spTgt spid="190"/>
                                            </p:tgtEl>
                                            <p:attrNameLst>
                                              <p:attrName>style.visibility</p:attrName>
                                            </p:attrNameLst>
                                          </p:cBhvr>
                                          <p:to>
                                            <p:strVal val="visible"/>
                                          </p:to>
                                        </p:set>
                                        <p:anim calcmode="lin" valueType="num">
                                          <p:cBhvr>
                                            <p:cTn id="43" dur="350" fill="hold"/>
                                            <p:tgtEl>
                                              <p:spTgt spid="190"/>
                                            </p:tgtEl>
                                            <p:attrNameLst>
                                              <p:attrName>ppt_w</p:attrName>
                                            </p:attrNameLst>
                                          </p:cBhvr>
                                          <p:tavLst>
                                            <p:tav tm="0">
                                              <p:val>
                                                <p:strVal val="(6*min(max(#ppt_w*#ppt_h,.3),1)-7.4)/-.7*#ppt_w"/>
                                              </p:val>
                                            </p:tav>
                                            <p:tav tm="100000">
                                              <p:val>
                                                <p:strVal val="#ppt_w"/>
                                              </p:val>
                                            </p:tav>
                                          </p:tavLst>
                                        </p:anim>
                                        <p:anim calcmode="lin" valueType="num">
                                          <p:cBhvr>
                                            <p:cTn id="44" dur="350" fill="hold"/>
                                            <p:tgtEl>
                                              <p:spTgt spid="190"/>
                                            </p:tgtEl>
                                            <p:attrNameLst>
                                              <p:attrName>ppt_h</p:attrName>
                                            </p:attrNameLst>
                                          </p:cBhvr>
                                          <p:tavLst>
                                            <p:tav tm="0">
                                              <p:val>
                                                <p:strVal val="(6*min(max(#ppt_w*#ppt_h,.3),1)-7.4)/-.7*#ppt_h"/>
                                              </p:val>
                                            </p:tav>
                                            <p:tav tm="100000">
                                              <p:val>
                                                <p:strVal val="#ppt_h"/>
                                              </p:val>
                                            </p:tav>
                                          </p:tavLst>
                                        </p:anim>
                                        <p:anim calcmode="lin" valueType="num">
                                          <p:cBhvr>
                                            <p:cTn id="45" dur="350" fill="hold"/>
                                            <p:tgtEl>
                                              <p:spTgt spid="190"/>
                                            </p:tgtEl>
                                            <p:attrNameLst>
                                              <p:attrName>ppt_x</p:attrName>
                                            </p:attrNameLst>
                                          </p:cBhvr>
                                          <p:tavLst>
                                            <p:tav tm="0">
                                              <p:val>
                                                <p:fltVal val="0.5"/>
                                              </p:val>
                                            </p:tav>
                                            <p:tav tm="100000">
                                              <p:val>
                                                <p:strVal val="#ppt_x"/>
                                              </p:val>
                                            </p:tav>
                                          </p:tavLst>
                                        </p:anim>
                                        <p:anim calcmode="lin" valueType="num">
                                          <p:cBhvr>
                                            <p:cTn id="46" dur="350" fill="hold"/>
                                            <p:tgtEl>
                                              <p:spTgt spid="190"/>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grpId="0" nodeType="withEffect">
                                      <p:stCondLst>
                                        <p:cond delay="300"/>
                                      </p:stCondLst>
                                      <p:childTnLst>
                                        <p:set>
                                          <p:cBhvr>
                                            <p:cTn id="48" dur="1" fill="hold">
                                              <p:stCondLst>
                                                <p:cond delay="0"/>
                                              </p:stCondLst>
                                            </p:cTn>
                                            <p:tgtEl>
                                              <p:spTgt spid="186"/>
                                            </p:tgtEl>
                                            <p:attrNameLst>
                                              <p:attrName>style.visibility</p:attrName>
                                            </p:attrNameLst>
                                          </p:cBhvr>
                                          <p:to>
                                            <p:strVal val="visible"/>
                                          </p:to>
                                        </p:set>
                                        <p:anim calcmode="lin" valueType="num">
                                          <p:cBhvr>
                                            <p:cTn id="49" dur="350" fill="hold"/>
                                            <p:tgtEl>
                                              <p:spTgt spid="186"/>
                                            </p:tgtEl>
                                            <p:attrNameLst>
                                              <p:attrName>ppt_w</p:attrName>
                                            </p:attrNameLst>
                                          </p:cBhvr>
                                          <p:tavLst>
                                            <p:tav tm="0">
                                              <p:val>
                                                <p:strVal val="(6*min(max(#ppt_w*#ppt_h,.3),1)-7.4)/-.7*#ppt_w"/>
                                              </p:val>
                                            </p:tav>
                                            <p:tav tm="100000">
                                              <p:val>
                                                <p:strVal val="#ppt_w"/>
                                              </p:val>
                                            </p:tav>
                                          </p:tavLst>
                                        </p:anim>
                                        <p:anim calcmode="lin" valueType="num">
                                          <p:cBhvr>
                                            <p:cTn id="50" dur="350" fill="hold"/>
                                            <p:tgtEl>
                                              <p:spTgt spid="186"/>
                                            </p:tgtEl>
                                            <p:attrNameLst>
                                              <p:attrName>ppt_h</p:attrName>
                                            </p:attrNameLst>
                                          </p:cBhvr>
                                          <p:tavLst>
                                            <p:tav tm="0">
                                              <p:val>
                                                <p:strVal val="(6*min(max(#ppt_w*#ppt_h,.3),1)-7.4)/-.7*#ppt_h"/>
                                              </p:val>
                                            </p:tav>
                                            <p:tav tm="100000">
                                              <p:val>
                                                <p:strVal val="#ppt_h"/>
                                              </p:val>
                                            </p:tav>
                                          </p:tavLst>
                                        </p:anim>
                                        <p:anim calcmode="lin" valueType="num">
                                          <p:cBhvr>
                                            <p:cTn id="51" dur="350" fill="hold"/>
                                            <p:tgtEl>
                                              <p:spTgt spid="186"/>
                                            </p:tgtEl>
                                            <p:attrNameLst>
                                              <p:attrName>ppt_x</p:attrName>
                                            </p:attrNameLst>
                                          </p:cBhvr>
                                          <p:tavLst>
                                            <p:tav tm="0">
                                              <p:val>
                                                <p:fltVal val="0.5"/>
                                              </p:val>
                                            </p:tav>
                                            <p:tav tm="100000">
                                              <p:val>
                                                <p:strVal val="#ppt_x"/>
                                              </p:val>
                                            </p:tav>
                                          </p:tavLst>
                                        </p:anim>
                                        <p:anim calcmode="lin" valueType="num">
                                          <p:cBhvr>
                                            <p:cTn id="52" dur="350" fill="hold"/>
                                            <p:tgtEl>
                                              <p:spTgt spid="186"/>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grpId="0" nodeType="withEffect">
                                      <p:stCondLst>
                                        <p:cond delay="350"/>
                                      </p:stCondLst>
                                      <p:childTnLst>
                                        <p:set>
                                          <p:cBhvr>
                                            <p:cTn id="54" dur="1" fill="hold">
                                              <p:stCondLst>
                                                <p:cond delay="0"/>
                                              </p:stCondLst>
                                            </p:cTn>
                                            <p:tgtEl>
                                              <p:spTgt spid="176"/>
                                            </p:tgtEl>
                                            <p:attrNameLst>
                                              <p:attrName>style.visibility</p:attrName>
                                            </p:attrNameLst>
                                          </p:cBhvr>
                                          <p:to>
                                            <p:strVal val="visible"/>
                                          </p:to>
                                        </p:set>
                                        <p:anim calcmode="lin" valueType="num">
                                          <p:cBhvr>
                                            <p:cTn id="55" dur="350" fill="hold"/>
                                            <p:tgtEl>
                                              <p:spTgt spid="176"/>
                                            </p:tgtEl>
                                            <p:attrNameLst>
                                              <p:attrName>ppt_w</p:attrName>
                                            </p:attrNameLst>
                                          </p:cBhvr>
                                          <p:tavLst>
                                            <p:tav tm="0">
                                              <p:val>
                                                <p:strVal val="(6*min(max(#ppt_w*#ppt_h,.3),1)-7.4)/-.7*#ppt_w"/>
                                              </p:val>
                                            </p:tav>
                                            <p:tav tm="100000">
                                              <p:val>
                                                <p:strVal val="#ppt_w"/>
                                              </p:val>
                                            </p:tav>
                                          </p:tavLst>
                                        </p:anim>
                                        <p:anim calcmode="lin" valueType="num">
                                          <p:cBhvr>
                                            <p:cTn id="56" dur="350" fill="hold"/>
                                            <p:tgtEl>
                                              <p:spTgt spid="176"/>
                                            </p:tgtEl>
                                            <p:attrNameLst>
                                              <p:attrName>ppt_h</p:attrName>
                                            </p:attrNameLst>
                                          </p:cBhvr>
                                          <p:tavLst>
                                            <p:tav tm="0">
                                              <p:val>
                                                <p:strVal val="(6*min(max(#ppt_w*#ppt_h,.3),1)-7.4)/-.7*#ppt_h"/>
                                              </p:val>
                                            </p:tav>
                                            <p:tav tm="100000">
                                              <p:val>
                                                <p:strVal val="#ppt_h"/>
                                              </p:val>
                                            </p:tav>
                                          </p:tavLst>
                                        </p:anim>
                                        <p:anim calcmode="lin" valueType="num">
                                          <p:cBhvr>
                                            <p:cTn id="57" dur="350" fill="hold"/>
                                            <p:tgtEl>
                                              <p:spTgt spid="176"/>
                                            </p:tgtEl>
                                            <p:attrNameLst>
                                              <p:attrName>ppt_x</p:attrName>
                                            </p:attrNameLst>
                                          </p:cBhvr>
                                          <p:tavLst>
                                            <p:tav tm="0">
                                              <p:val>
                                                <p:fltVal val="0.5"/>
                                              </p:val>
                                            </p:tav>
                                            <p:tav tm="100000">
                                              <p:val>
                                                <p:strVal val="#ppt_x"/>
                                              </p:val>
                                            </p:tav>
                                          </p:tavLst>
                                        </p:anim>
                                        <p:anim calcmode="lin" valueType="num">
                                          <p:cBhvr>
                                            <p:cTn id="58" dur="350" fill="hold"/>
                                            <p:tgtEl>
                                              <p:spTgt spid="176"/>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grpId="0" nodeType="withEffect">
                                      <p:stCondLst>
                                        <p:cond delay="400"/>
                                      </p:stCondLst>
                                      <p:childTnLst>
                                        <p:set>
                                          <p:cBhvr>
                                            <p:cTn id="60" dur="1" fill="hold">
                                              <p:stCondLst>
                                                <p:cond delay="0"/>
                                              </p:stCondLst>
                                            </p:cTn>
                                            <p:tgtEl>
                                              <p:spTgt spid="177"/>
                                            </p:tgtEl>
                                            <p:attrNameLst>
                                              <p:attrName>style.visibility</p:attrName>
                                            </p:attrNameLst>
                                          </p:cBhvr>
                                          <p:to>
                                            <p:strVal val="visible"/>
                                          </p:to>
                                        </p:set>
                                        <p:anim calcmode="lin" valueType="num">
                                          <p:cBhvr>
                                            <p:cTn id="61" dur="350" fill="hold"/>
                                            <p:tgtEl>
                                              <p:spTgt spid="177"/>
                                            </p:tgtEl>
                                            <p:attrNameLst>
                                              <p:attrName>ppt_w</p:attrName>
                                            </p:attrNameLst>
                                          </p:cBhvr>
                                          <p:tavLst>
                                            <p:tav tm="0">
                                              <p:val>
                                                <p:strVal val="(6*min(max(#ppt_w*#ppt_h,.3),1)-7.4)/-.7*#ppt_w"/>
                                              </p:val>
                                            </p:tav>
                                            <p:tav tm="100000">
                                              <p:val>
                                                <p:strVal val="#ppt_w"/>
                                              </p:val>
                                            </p:tav>
                                          </p:tavLst>
                                        </p:anim>
                                        <p:anim calcmode="lin" valueType="num">
                                          <p:cBhvr>
                                            <p:cTn id="62" dur="350" fill="hold"/>
                                            <p:tgtEl>
                                              <p:spTgt spid="177"/>
                                            </p:tgtEl>
                                            <p:attrNameLst>
                                              <p:attrName>ppt_h</p:attrName>
                                            </p:attrNameLst>
                                          </p:cBhvr>
                                          <p:tavLst>
                                            <p:tav tm="0">
                                              <p:val>
                                                <p:strVal val="(6*min(max(#ppt_w*#ppt_h,.3),1)-7.4)/-.7*#ppt_h"/>
                                              </p:val>
                                            </p:tav>
                                            <p:tav tm="100000">
                                              <p:val>
                                                <p:strVal val="#ppt_h"/>
                                              </p:val>
                                            </p:tav>
                                          </p:tavLst>
                                        </p:anim>
                                        <p:anim calcmode="lin" valueType="num">
                                          <p:cBhvr>
                                            <p:cTn id="63" dur="350" fill="hold"/>
                                            <p:tgtEl>
                                              <p:spTgt spid="177"/>
                                            </p:tgtEl>
                                            <p:attrNameLst>
                                              <p:attrName>ppt_x</p:attrName>
                                            </p:attrNameLst>
                                          </p:cBhvr>
                                          <p:tavLst>
                                            <p:tav tm="0">
                                              <p:val>
                                                <p:fltVal val="0.5"/>
                                              </p:val>
                                            </p:tav>
                                            <p:tav tm="100000">
                                              <p:val>
                                                <p:strVal val="#ppt_x"/>
                                              </p:val>
                                            </p:tav>
                                          </p:tavLst>
                                        </p:anim>
                                        <p:anim calcmode="lin" valueType="num">
                                          <p:cBhvr>
                                            <p:cTn id="64" dur="350" fill="hold"/>
                                            <p:tgtEl>
                                              <p:spTgt spid="177"/>
                                            </p:tgtEl>
                                            <p:attrNameLst>
                                              <p:attrName>ppt_y</p:attrName>
                                            </p:attrNameLst>
                                          </p:cBhvr>
                                          <p:tavLst>
                                            <p:tav tm="0">
                                              <p:val>
                                                <p:strVal val="1+(6*min(max(#ppt_w*#ppt_h,.3),1)-7.4)/-.7*#ppt_h/2"/>
                                              </p:val>
                                            </p:tav>
                                            <p:tav tm="100000">
                                              <p:val>
                                                <p:strVal val="#ppt_y"/>
                                              </p:val>
                                            </p:tav>
                                          </p:tavLst>
                                        </p:anim>
                                      </p:childTnLst>
                                    </p:cTn>
                                  </p:par>
                                  <p:par>
                                    <p:cTn id="65" presetID="23" presetClass="entr" presetSubtype="36" fill="hold" grpId="0" nodeType="withEffect">
                                      <p:stCondLst>
                                        <p:cond delay="450"/>
                                      </p:stCondLst>
                                      <p:childTnLst>
                                        <p:set>
                                          <p:cBhvr>
                                            <p:cTn id="66" dur="1" fill="hold">
                                              <p:stCondLst>
                                                <p:cond delay="0"/>
                                              </p:stCondLst>
                                            </p:cTn>
                                            <p:tgtEl>
                                              <p:spTgt spid="178"/>
                                            </p:tgtEl>
                                            <p:attrNameLst>
                                              <p:attrName>style.visibility</p:attrName>
                                            </p:attrNameLst>
                                          </p:cBhvr>
                                          <p:to>
                                            <p:strVal val="visible"/>
                                          </p:to>
                                        </p:set>
                                        <p:anim calcmode="lin" valueType="num">
                                          <p:cBhvr>
                                            <p:cTn id="67" dur="350" fill="hold"/>
                                            <p:tgtEl>
                                              <p:spTgt spid="178"/>
                                            </p:tgtEl>
                                            <p:attrNameLst>
                                              <p:attrName>ppt_w</p:attrName>
                                            </p:attrNameLst>
                                          </p:cBhvr>
                                          <p:tavLst>
                                            <p:tav tm="0">
                                              <p:val>
                                                <p:strVal val="(6*min(max(#ppt_w*#ppt_h,.3),1)-7.4)/-.7*#ppt_w"/>
                                              </p:val>
                                            </p:tav>
                                            <p:tav tm="100000">
                                              <p:val>
                                                <p:strVal val="#ppt_w"/>
                                              </p:val>
                                            </p:tav>
                                          </p:tavLst>
                                        </p:anim>
                                        <p:anim calcmode="lin" valueType="num">
                                          <p:cBhvr>
                                            <p:cTn id="68" dur="350" fill="hold"/>
                                            <p:tgtEl>
                                              <p:spTgt spid="178"/>
                                            </p:tgtEl>
                                            <p:attrNameLst>
                                              <p:attrName>ppt_h</p:attrName>
                                            </p:attrNameLst>
                                          </p:cBhvr>
                                          <p:tavLst>
                                            <p:tav tm="0">
                                              <p:val>
                                                <p:strVal val="(6*min(max(#ppt_w*#ppt_h,.3),1)-7.4)/-.7*#ppt_h"/>
                                              </p:val>
                                            </p:tav>
                                            <p:tav tm="100000">
                                              <p:val>
                                                <p:strVal val="#ppt_h"/>
                                              </p:val>
                                            </p:tav>
                                          </p:tavLst>
                                        </p:anim>
                                        <p:anim calcmode="lin" valueType="num">
                                          <p:cBhvr>
                                            <p:cTn id="69" dur="350" fill="hold"/>
                                            <p:tgtEl>
                                              <p:spTgt spid="178"/>
                                            </p:tgtEl>
                                            <p:attrNameLst>
                                              <p:attrName>ppt_x</p:attrName>
                                            </p:attrNameLst>
                                          </p:cBhvr>
                                          <p:tavLst>
                                            <p:tav tm="0">
                                              <p:val>
                                                <p:fltVal val="0.5"/>
                                              </p:val>
                                            </p:tav>
                                            <p:tav tm="100000">
                                              <p:val>
                                                <p:strVal val="#ppt_x"/>
                                              </p:val>
                                            </p:tav>
                                          </p:tavLst>
                                        </p:anim>
                                        <p:anim calcmode="lin" valueType="num">
                                          <p:cBhvr>
                                            <p:cTn id="70" dur="350" fill="hold"/>
                                            <p:tgtEl>
                                              <p:spTgt spid="178"/>
                                            </p:tgtEl>
                                            <p:attrNameLst>
                                              <p:attrName>ppt_y</p:attrName>
                                            </p:attrNameLst>
                                          </p:cBhvr>
                                          <p:tavLst>
                                            <p:tav tm="0">
                                              <p:val>
                                                <p:strVal val="1+(6*min(max(#ppt_w*#ppt_h,.3),1)-7.4)/-.7*#ppt_h/2"/>
                                              </p:val>
                                            </p:tav>
                                            <p:tav tm="100000">
                                              <p:val>
                                                <p:strVal val="#ppt_y"/>
                                              </p:val>
                                            </p:tav>
                                          </p:tavLst>
                                        </p:anim>
                                      </p:childTnLst>
                                    </p:cTn>
                                  </p:par>
                                  <p:par>
                                    <p:cTn id="71" presetID="23" presetClass="entr" presetSubtype="36" fill="hold" grpId="0" nodeType="withEffect">
                                      <p:stCondLst>
                                        <p:cond delay="500"/>
                                      </p:stCondLst>
                                      <p:childTnLst>
                                        <p:set>
                                          <p:cBhvr>
                                            <p:cTn id="72" dur="1" fill="hold">
                                              <p:stCondLst>
                                                <p:cond delay="0"/>
                                              </p:stCondLst>
                                            </p:cTn>
                                            <p:tgtEl>
                                              <p:spTgt spid="179"/>
                                            </p:tgtEl>
                                            <p:attrNameLst>
                                              <p:attrName>style.visibility</p:attrName>
                                            </p:attrNameLst>
                                          </p:cBhvr>
                                          <p:to>
                                            <p:strVal val="visible"/>
                                          </p:to>
                                        </p:set>
                                        <p:anim calcmode="lin" valueType="num">
                                          <p:cBhvr>
                                            <p:cTn id="73" dur="350" fill="hold"/>
                                            <p:tgtEl>
                                              <p:spTgt spid="179"/>
                                            </p:tgtEl>
                                            <p:attrNameLst>
                                              <p:attrName>ppt_w</p:attrName>
                                            </p:attrNameLst>
                                          </p:cBhvr>
                                          <p:tavLst>
                                            <p:tav tm="0">
                                              <p:val>
                                                <p:strVal val="(6*min(max(#ppt_w*#ppt_h,.3),1)-7.4)/-.7*#ppt_w"/>
                                              </p:val>
                                            </p:tav>
                                            <p:tav tm="100000">
                                              <p:val>
                                                <p:strVal val="#ppt_w"/>
                                              </p:val>
                                            </p:tav>
                                          </p:tavLst>
                                        </p:anim>
                                        <p:anim calcmode="lin" valueType="num">
                                          <p:cBhvr>
                                            <p:cTn id="74" dur="350" fill="hold"/>
                                            <p:tgtEl>
                                              <p:spTgt spid="179"/>
                                            </p:tgtEl>
                                            <p:attrNameLst>
                                              <p:attrName>ppt_h</p:attrName>
                                            </p:attrNameLst>
                                          </p:cBhvr>
                                          <p:tavLst>
                                            <p:tav tm="0">
                                              <p:val>
                                                <p:strVal val="(6*min(max(#ppt_w*#ppt_h,.3),1)-7.4)/-.7*#ppt_h"/>
                                              </p:val>
                                            </p:tav>
                                            <p:tav tm="100000">
                                              <p:val>
                                                <p:strVal val="#ppt_h"/>
                                              </p:val>
                                            </p:tav>
                                          </p:tavLst>
                                        </p:anim>
                                        <p:anim calcmode="lin" valueType="num">
                                          <p:cBhvr>
                                            <p:cTn id="75" dur="350" fill="hold"/>
                                            <p:tgtEl>
                                              <p:spTgt spid="179"/>
                                            </p:tgtEl>
                                            <p:attrNameLst>
                                              <p:attrName>ppt_x</p:attrName>
                                            </p:attrNameLst>
                                          </p:cBhvr>
                                          <p:tavLst>
                                            <p:tav tm="0">
                                              <p:val>
                                                <p:fltVal val="0.5"/>
                                              </p:val>
                                            </p:tav>
                                            <p:tav tm="100000">
                                              <p:val>
                                                <p:strVal val="#ppt_x"/>
                                              </p:val>
                                            </p:tav>
                                          </p:tavLst>
                                        </p:anim>
                                        <p:anim calcmode="lin" valueType="num">
                                          <p:cBhvr>
                                            <p:cTn id="76" dur="350" fill="hold"/>
                                            <p:tgtEl>
                                              <p:spTgt spid="179"/>
                                            </p:tgtEl>
                                            <p:attrNameLst>
                                              <p:attrName>ppt_y</p:attrName>
                                            </p:attrNameLst>
                                          </p:cBhvr>
                                          <p:tavLst>
                                            <p:tav tm="0">
                                              <p:val>
                                                <p:strVal val="1+(6*min(max(#ppt_w*#ppt_h,.3),1)-7.4)/-.7*#ppt_h/2"/>
                                              </p:val>
                                            </p:tav>
                                            <p:tav tm="100000">
                                              <p:val>
                                                <p:strVal val="#ppt_y"/>
                                              </p:val>
                                            </p:tav>
                                          </p:tavLst>
                                        </p:anim>
                                      </p:childTnLst>
                                    </p:cTn>
                                  </p:par>
                                  <p:par>
                                    <p:cTn id="77" presetID="23" presetClass="entr" presetSubtype="36" fill="hold" grpId="0" nodeType="withEffect">
                                      <p:stCondLst>
                                        <p:cond delay="550"/>
                                      </p:stCondLst>
                                      <p:childTnLst>
                                        <p:set>
                                          <p:cBhvr>
                                            <p:cTn id="78" dur="1" fill="hold">
                                              <p:stCondLst>
                                                <p:cond delay="0"/>
                                              </p:stCondLst>
                                            </p:cTn>
                                            <p:tgtEl>
                                              <p:spTgt spid="191"/>
                                            </p:tgtEl>
                                            <p:attrNameLst>
                                              <p:attrName>style.visibility</p:attrName>
                                            </p:attrNameLst>
                                          </p:cBhvr>
                                          <p:to>
                                            <p:strVal val="visible"/>
                                          </p:to>
                                        </p:set>
                                        <p:anim calcmode="lin" valueType="num">
                                          <p:cBhvr>
                                            <p:cTn id="79" dur="350" fill="hold"/>
                                            <p:tgtEl>
                                              <p:spTgt spid="191"/>
                                            </p:tgtEl>
                                            <p:attrNameLst>
                                              <p:attrName>ppt_w</p:attrName>
                                            </p:attrNameLst>
                                          </p:cBhvr>
                                          <p:tavLst>
                                            <p:tav tm="0">
                                              <p:val>
                                                <p:strVal val="(6*min(max(#ppt_w*#ppt_h,.3),1)-7.4)/-.7*#ppt_w"/>
                                              </p:val>
                                            </p:tav>
                                            <p:tav tm="100000">
                                              <p:val>
                                                <p:strVal val="#ppt_w"/>
                                              </p:val>
                                            </p:tav>
                                          </p:tavLst>
                                        </p:anim>
                                        <p:anim calcmode="lin" valueType="num">
                                          <p:cBhvr>
                                            <p:cTn id="80" dur="350" fill="hold"/>
                                            <p:tgtEl>
                                              <p:spTgt spid="191"/>
                                            </p:tgtEl>
                                            <p:attrNameLst>
                                              <p:attrName>ppt_h</p:attrName>
                                            </p:attrNameLst>
                                          </p:cBhvr>
                                          <p:tavLst>
                                            <p:tav tm="0">
                                              <p:val>
                                                <p:strVal val="(6*min(max(#ppt_w*#ppt_h,.3),1)-7.4)/-.7*#ppt_h"/>
                                              </p:val>
                                            </p:tav>
                                            <p:tav tm="100000">
                                              <p:val>
                                                <p:strVal val="#ppt_h"/>
                                              </p:val>
                                            </p:tav>
                                          </p:tavLst>
                                        </p:anim>
                                        <p:anim calcmode="lin" valueType="num">
                                          <p:cBhvr>
                                            <p:cTn id="81" dur="350" fill="hold"/>
                                            <p:tgtEl>
                                              <p:spTgt spid="191"/>
                                            </p:tgtEl>
                                            <p:attrNameLst>
                                              <p:attrName>ppt_x</p:attrName>
                                            </p:attrNameLst>
                                          </p:cBhvr>
                                          <p:tavLst>
                                            <p:tav tm="0">
                                              <p:val>
                                                <p:fltVal val="0.5"/>
                                              </p:val>
                                            </p:tav>
                                            <p:tav tm="100000">
                                              <p:val>
                                                <p:strVal val="#ppt_x"/>
                                              </p:val>
                                            </p:tav>
                                          </p:tavLst>
                                        </p:anim>
                                        <p:anim calcmode="lin" valueType="num">
                                          <p:cBhvr>
                                            <p:cTn id="82" dur="350" fill="hold"/>
                                            <p:tgtEl>
                                              <p:spTgt spid="191"/>
                                            </p:tgtEl>
                                            <p:attrNameLst>
                                              <p:attrName>ppt_y</p:attrName>
                                            </p:attrNameLst>
                                          </p:cBhvr>
                                          <p:tavLst>
                                            <p:tav tm="0">
                                              <p:val>
                                                <p:strVal val="1+(6*min(max(#ppt_w*#ppt_h,.3),1)-7.4)/-.7*#ppt_h/2"/>
                                              </p:val>
                                            </p:tav>
                                            <p:tav tm="100000">
                                              <p:val>
                                                <p:strVal val="#ppt_y"/>
                                              </p:val>
                                            </p:tav>
                                          </p:tavLst>
                                        </p:anim>
                                      </p:childTnLst>
                                    </p:cTn>
                                  </p:par>
                                  <p:par>
                                    <p:cTn id="83" presetID="23" presetClass="entr" presetSubtype="36" fill="hold" grpId="0" nodeType="withEffect">
                                      <p:stCondLst>
                                        <p:cond delay="600"/>
                                      </p:stCondLst>
                                      <p:childTnLst>
                                        <p:set>
                                          <p:cBhvr>
                                            <p:cTn id="84" dur="1" fill="hold">
                                              <p:stCondLst>
                                                <p:cond delay="0"/>
                                              </p:stCondLst>
                                            </p:cTn>
                                            <p:tgtEl>
                                              <p:spTgt spid="202"/>
                                            </p:tgtEl>
                                            <p:attrNameLst>
                                              <p:attrName>style.visibility</p:attrName>
                                            </p:attrNameLst>
                                          </p:cBhvr>
                                          <p:to>
                                            <p:strVal val="visible"/>
                                          </p:to>
                                        </p:set>
                                        <p:anim calcmode="lin" valueType="num">
                                          <p:cBhvr>
                                            <p:cTn id="85" dur="350" fill="hold"/>
                                            <p:tgtEl>
                                              <p:spTgt spid="202"/>
                                            </p:tgtEl>
                                            <p:attrNameLst>
                                              <p:attrName>ppt_w</p:attrName>
                                            </p:attrNameLst>
                                          </p:cBhvr>
                                          <p:tavLst>
                                            <p:tav tm="0">
                                              <p:val>
                                                <p:strVal val="(6*min(max(#ppt_w*#ppt_h,.3),1)-7.4)/-.7*#ppt_w"/>
                                              </p:val>
                                            </p:tav>
                                            <p:tav tm="100000">
                                              <p:val>
                                                <p:strVal val="#ppt_w"/>
                                              </p:val>
                                            </p:tav>
                                          </p:tavLst>
                                        </p:anim>
                                        <p:anim calcmode="lin" valueType="num">
                                          <p:cBhvr>
                                            <p:cTn id="86" dur="350" fill="hold"/>
                                            <p:tgtEl>
                                              <p:spTgt spid="202"/>
                                            </p:tgtEl>
                                            <p:attrNameLst>
                                              <p:attrName>ppt_h</p:attrName>
                                            </p:attrNameLst>
                                          </p:cBhvr>
                                          <p:tavLst>
                                            <p:tav tm="0">
                                              <p:val>
                                                <p:strVal val="(6*min(max(#ppt_w*#ppt_h,.3),1)-7.4)/-.7*#ppt_h"/>
                                              </p:val>
                                            </p:tav>
                                            <p:tav tm="100000">
                                              <p:val>
                                                <p:strVal val="#ppt_h"/>
                                              </p:val>
                                            </p:tav>
                                          </p:tavLst>
                                        </p:anim>
                                        <p:anim calcmode="lin" valueType="num">
                                          <p:cBhvr>
                                            <p:cTn id="87" dur="350" fill="hold"/>
                                            <p:tgtEl>
                                              <p:spTgt spid="202"/>
                                            </p:tgtEl>
                                            <p:attrNameLst>
                                              <p:attrName>ppt_x</p:attrName>
                                            </p:attrNameLst>
                                          </p:cBhvr>
                                          <p:tavLst>
                                            <p:tav tm="0">
                                              <p:val>
                                                <p:fltVal val="0.5"/>
                                              </p:val>
                                            </p:tav>
                                            <p:tav tm="100000">
                                              <p:val>
                                                <p:strVal val="#ppt_x"/>
                                              </p:val>
                                            </p:tav>
                                          </p:tavLst>
                                        </p:anim>
                                        <p:anim calcmode="lin" valueType="num">
                                          <p:cBhvr>
                                            <p:cTn id="88" dur="350" fill="hold"/>
                                            <p:tgtEl>
                                              <p:spTgt spid="202"/>
                                            </p:tgtEl>
                                            <p:attrNameLst>
                                              <p:attrName>ppt_y</p:attrName>
                                            </p:attrNameLst>
                                          </p:cBhvr>
                                          <p:tavLst>
                                            <p:tav tm="0">
                                              <p:val>
                                                <p:strVal val="1+(6*min(max(#ppt_w*#ppt_h,.3),1)-7.4)/-.7*#ppt_h/2"/>
                                              </p:val>
                                            </p:tav>
                                            <p:tav tm="100000">
                                              <p:val>
                                                <p:strVal val="#ppt_y"/>
                                              </p:val>
                                            </p:tav>
                                          </p:tavLst>
                                        </p:anim>
                                      </p:childTnLst>
                                    </p:cTn>
                                  </p:par>
                                  <p:par>
                                    <p:cTn id="89" presetID="23" presetClass="entr" presetSubtype="36" fill="hold" grpId="0" nodeType="withEffect">
                                      <p:stCondLst>
                                        <p:cond delay="650"/>
                                      </p:stCondLst>
                                      <p:childTnLst>
                                        <p:set>
                                          <p:cBhvr>
                                            <p:cTn id="90" dur="1" fill="hold">
                                              <p:stCondLst>
                                                <p:cond delay="0"/>
                                              </p:stCondLst>
                                            </p:cTn>
                                            <p:tgtEl>
                                              <p:spTgt spid="187"/>
                                            </p:tgtEl>
                                            <p:attrNameLst>
                                              <p:attrName>style.visibility</p:attrName>
                                            </p:attrNameLst>
                                          </p:cBhvr>
                                          <p:to>
                                            <p:strVal val="visible"/>
                                          </p:to>
                                        </p:set>
                                        <p:anim calcmode="lin" valueType="num">
                                          <p:cBhvr>
                                            <p:cTn id="91" dur="350" fill="hold"/>
                                            <p:tgtEl>
                                              <p:spTgt spid="187"/>
                                            </p:tgtEl>
                                            <p:attrNameLst>
                                              <p:attrName>ppt_w</p:attrName>
                                            </p:attrNameLst>
                                          </p:cBhvr>
                                          <p:tavLst>
                                            <p:tav tm="0">
                                              <p:val>
                                                <p:strVal val="(6*min(max(#ppt_w*#ppt_h,.3),1)-7.4)/-.7*#ppt_w"/>
                                              </p:val>
                                            </p:tav>
                                            <p:tav tm="100000">
                                              <p:val>
                                                <p:strVal val="#ppt_w"/>
                                              </p:val>
                                            </p:tav>
                                          </p:tavLst>
                                        </p:anim>
                                        <p:anim calcmode="lin" valueType="num">
                                          <p:cBhvr>
                                            <p:cTn id="92" dur="350" fill="hold"/>
                                            <p:tgtEl>
                                              <p:spTgt spid="187"/>
                                            </p:tgtEl>
                                            <p:attrNameLst>
                                              <p:attrName>ppt_h</p:attrName>
                                            </p:attrNameLst>
                                          </p:cBhvr>
                                          <p:tavLst>
                                            <p:tav tm="0">
                                              <p:val>
                                                <p:strVal val="(6*min(max(#ppt_w*#ppt_h,.3),1)-7.4)/-.7*#ppt_h"/>
                                              </p:val>
                                            </p:tav>
                                            <p:tav tm="100000">
                                              <p:val>
                                                <p:strVal val="#ppt_h"/>
                                              </p:val>
                                            </p:tav>
                                          </p:tavLst>
                                        </p:anim>
                                        <p:anim calcmode="lin" valueType="num">
                                          <p:cBhvr>
                                            <p:cTn id="93" dur="350" fill="hold"/>
                                            <p:tgtEl>
                                              <p:spTgt spid="187"/>
                                            </p:tgtEl>
                                            <p:attrNameLst>
                                              <p:attrName>ppt_x</p:attrName>
                                            </p:attrNameLst>
                                          </p:cBhvr>
                                          <p:tavLst>
                                            <p:tav tm="0">
                                              <p:val>
                                                <p:fltVal val="0.5"/>
                                              </p:val>
                                            </p:tav>
                                            <p:tav tm="100000">
                                              <p:val>
                                                <p:strVal val="#ppt_x"/>
                                              </p:val>
                                            </p:tav>
                                          </p:tavLst>
                                        </p:anim>
                                        <p:anim calcmode="lin" valueType="num">
                                          <p:cBhvr>
                                            <p:cTn id="94" dur="350" fill="hold"/>
                                            <p:tgtEl>
                                              <p:spTgt spid="187"/>
                                            </p:tgtEl>
                                            <p:attrNameLst>
                                              <p:attrName>ppt_y</p:attrName>
                                            </p:attrNameLst>
                                          </p:cBhvr>
                                          <p:tavLst>
                                            <p:tav tm="0">
                                              <p:val>
                                                <p:strVal val="1+(6*min(max(#ppt_w*#ppt_h,.3),1)-7.4)/-.7*#ppt_h/2"/>
                                              </p:val>
                                            </p:tav>
                                            <p:tav tm="100000">
                                              <p:val>
                                                <p:strVal val="#ppt_y"/>
                                              </p:val>
                                            </p:tav>
                                          </p:tavLst>
                                        </p:anim>
                                      </p:childTnLst>
                                    </p:cTn>
                                  </p:par>
                                  <p:par>
                                    <p:cTn id="95" presetID="23" presetClass="entr" presetSubtype="36" fill="hold" grpId="0" nodeType="withEffect">
                                      <p:stCondLst>
                                        <p:cond delay="700"/>
                                      </p:stCondLst>
                                      <p:childTnLst>
                                        <p:set>
                                          <p:cBhvr>
                                            <p:cTn id="96" dur="1" fill="hold">
                                              <p:stCondLst>
                                                <p:cond delay="0"/>
                                              </p:stCondLst>
                                            </p:cTn>
                                            <p:tgtEl>
                                              <p:spTgt spid="205"/>
                                            </p:tgtEl>
                                            <p:attrNameLst>
                                              <p:attrName>style.visibility</p:attrName>
                                            </p:attrNameLst>
                                          </p:cBhvr>
                                          <p:to>
                                            <p:strVal val="visible"/>
                                          </p:to>
                                        </p:set>
                                        <p:anim calcmode="lin" valueType="num">
                                          <p:cBhvr>
                                            <p:cTn id="97" dur="350" fill="hold"/>
                                            <p:tgtEl>
                                              <p:spTgt spid="205"/>
                                            </p:tgtEl>
                                            <p:attrNameLst>
                                              <p:attrName>ppt_w</p:attrName>
                                            </p:attrNameLst>
                                          </p:cBhvr>
                                          <p:tavLst>
                                            <p:tav tm="0">
                                              <p:val>
                                                <p:strVal val="(6*min(max(#ppt_w*#ppt_h,.3),1)-7.4)/-.7*#ppt_w"/>
                                              </p:val>
                                            </p:tav>
                                            <p:tav tm="100000">
                                              <p:val>
                                                <p:strVal val="#ppt_w"/>
                                              </p:val>
                                            </p:tav>
                                          </p:tavLst>
                                        </p:anim>
                                        <p:anim calcmode="lin" valueType="num">
                                          <p:cBhvr>
                                            <p:cTn id="98" dur="350" fill="hold"/>
                                            <p:tgtEl>
                                              <p:spTgt spid="205"/>
                                            </p:tgtEl>
                                            <p:attrNameLst>
                                              <p:attrName>ppt_h</p:attrName>
                                            </p:attrNameLst>
                                          </p:cBhvr>
                                          <p:tavLst>
                                            <p:tav tm="0">
                                              <p:val>
                                                <p:strVal val="(6*min(max(#ppt_w*#ppt_h,.3),1)-7.4)/-.7*#ppt_h"/>
                                              </p:val>
                                            </p:tav>
                                            <p:tav tm="100000">
                                              <p:val>
                                                <p:strVal val="#ppt_h"/>
                                              </p:val>
                                            </p:tav>
                                          </p:tavLst>
                                        </p:anim>
                                        <p:anim calcmode="lin" valueType="num">
                                          <p:cBhvr>
                                            <p:cTn id="99" dur="350" fill="hold"/>
                                            <p:tgtEl>
                                              <p:spTgt spid="205"/>
                                            </p:tgtEl>
                                            <p:attrNameLst>
                                              <p:attrName>ppt_x</p:attrName>
                                            </p:attrNameLst>
                                          </p:cBhvr>
                                          <p:tavLst>
                                            <p:tav tm="0">
                                              <p:val>
                                                <p:fltVal val="0.5"/>
                                              </p:val>
                                            </p:tav>
                                            <p:tav tm="100000">
                                              <p:val>
                                                <p:strVal val="#ppt_x"/>
                                              </p:val>
                                            </p:tav>
                                          </p:tavLst>
                                        </p:anim>
                                        <p:anim calcmode="lin" valueType="num">
                                          <p:cBhvr>
                                            <p:cTn id="100" dur="350" fill="hold"/>
                                            <p:tgtEl>
                                              <p:spTgt spid="205"/>
                                            </p:tgtEl>
                                            <p:attrNameLst>
                                              <p:attrName>ppt_y</p:attrName>
                                            </p:attrNameLst>
                                          </p:cBhvr>
                                          <p:tavLst>
                                            <p:tav tm="0">
                                              <p:val>
                                                <p:strVal val="1+(6*min(max(#ppt_w*#ppt_h,.3),1)-7.4)/-.7*#ppt_h/2"/>
                                              </p:val>
                                            </p:tav>
                                            <p:tav tm="100000">
                                              <p:val>
                                                <p:strVal val="#ppt_y"/>
                                              </p:val>
                                            </p:tav>
                                          </p:tavLst>
                                        </p:anim>
                                      </p:childTnLst>
                                    </p:cTn>
                                  </p:par>
                                  <p:par>
                                    <p:cTn id="101" presetID="23" presetClass="entr" presetSubtype="36" fill="hold" grpId="0" nodeType="withEffect">
                                      <p:stCondLst>
                                        <p:cond delay="750"/>
                                      </p:stCondLst>
                                      <p:childTnLst>
                                        <p:set>
                                          <p:cBhvr>
                                            <p:cTn id="102" dur="1" fill="hold">
                                              <p:stCondLst>
                                                <p:cond delay="0"/>
                                              </p:stCondLst>
                                            </p:cTn>
                                            <p:tgtEl>
                                              <p:spTgt spid="203"/>
                                            </p:tgtEl>
                                            <p:attrNameLst>
                                              <p:attrName>style.visibility</p:attrName>
                                            </p:attrNameLst>
                                          </p:cBhvr>
                                          <p:to>
                                            <p:strVal val="visible"/>
                                          </p:to>
                                        </p:set>
                                        <p:anim calcmode="lin" valueType="num">
                                          <p:cBhvr>
                                            <p:cTn id="103" dur="350" fill="hold"/>
                                            <p:tgtEl>
                                              <p:spTgt spid="203"/>
                                            </p:tgtEl>
                                            <p:attrNameLst>
                                              <p:attrName>ppt_w</p:attrName>
                                            </p:attrNameLst>
                                          </p:cBhvr>
                                          <p:tavLst>
                                            <p:tav tm="0">
                                              <p:val>
                                                <p:strVal val="(6*min(max(#ppt_w*#ppt_h,.3),1)-7.4)/-.7*#ppt_w"/>
                                              </p:val>
                                            </p:tav>
                                            <p:tav tm="100000">
                                              <p:val>
                                                <p:strVal val="#ppt_w"/>
                                              </p:val>
                                            </p:tav>
                                          </p:tavLst>
                                        </p:anim>
                                        <p:anim calcmode="lin" valueType="num">
                                          <p:cBhvr>
                                            <p:cTn id="104" dur="350" fill="hold"/>
                                            <p:tgtEl>
                                              <p:spTgt spid="203"/>
                                            </p:tgtEl>
                                            <p:attrNameLst>
                                              <p:attrName>ppt_h</p:attrName>
                                            </p:attrNameLst>
                                          </p:cBhvr>
                                          <p:tavLst>
                                            <p:tav tm="0">
                                              <p:val>
                                                <p:strVal val="(6*min(max(#ppt_w*#ppt_h,.3),1)-7.4)/-.7*#ppt_h"/>
                                              </p:val>
                                            </p:tav>
                                            <p:tav tm="100000">
                                              <p:val>
                                                <p:strVal val="#ppt_h"/>
                                              </p:val>
                                            </p:tav>
                                          </p:tavLst>
                                        </p:anim>
                                        <p:anim calcmode="lin" valueType="num">
                                          <p:cBhvr>
                                            <p:cTn id="105" dur="350" fill="hold"/>
                                            <p:tgtEl>
                                              <p:spTgt spid="203"/>
                                            </p:tgtEl>
                                            <p:attrNameLst>
                                              <p:attrName>ppt_x</p:attrName>
                                            </p:attrNameLst>
                                          </p:cBhvr>
                                          <p:tavLst>
                                            <p:tav tm="0">
                                              <p:val>
                                                <p:fltVal val="0.5"/>
                                              </p:val>
                                            </p:tav>
                                            <p:tav tm="100000">
                                              <p:val>
                                                <p:strVal val="#ppt_x"/>
                                              </p:val>
                                            </p:tav>
                                          </p:tavLst>
                                        </p:anim>
                                        <p:anim calcmode="lin" valueType="num">
                                          <p:cBhvr>
                                            <p:cTn id="106" dur="350" fill="hold"/>
                                            <p:tgtEl>
                                              <p:spTgt spid="203"/>
                                            </p:tgtEl>
                                            <p:attrNameLst>
                                              <p:attrName>ppt_y</p:attrName>
                                            </p:attrNameLst>
                                          </p:cBhvr>
                                          <p:tavLst>
                                            <p:tav tm="0">
                                              <p:val>
                                                <p:strVal val="1+(6*min(max(#ppt_w*#ppt_h,.3),1)-7.4)/-.7*#ppt_h/2"/>
                                              </p:val>
                                            </p:tav>
                                            <p:tav tm="100000">
                                              <p:val>
                                                <p:strVal val="#ppt_y"/>
                                              </p:val>
                                            </p:tav>
                                          </p:tavLst>
                                        </p:anim>
                                      </p:childTnLst>
                                    </p:cTn>
                                  </p:par>
                                  <p:par>
                                    <p:cTn id="107" presetID="23" presetClass="entr" presetSubtype="36" fill="hold" grpId="0" nodeType="withEffect">
                                      <p:stCondLst>
                                        <p:cond delay="800"/>
                                      </p:stCondLst>
                                      <p:childTnLst>
                                        <p:set>
                                          <p:cBhvr>
                                            <p:cTn id="108" dur="1" fill="hold">
                                              <p:stCondLst>
                                                <p:cond delay="0"/>
                                              </p:stCondLst>
                                            </p:cTn>
                                            <p:tgtEl>
                                              <p:spTgt spid="232"/>
                                            </p:tgtEl>
                                            <p:attrNameLst>
                                              <p:attrName>style.visibility</p:attrName>
                                            </p:attrNameLst>
                                          </p:cBhvr>
                                          <p:to>
                                            <p:strVal val="visible"/>
                                          </p:to>
                                        </p:set>
                                        <p:anim calcmode="lin" valueType="num">
                                          <p:cBhvr>
                                            <p:cTn id="109" dur="350" fill="hold"/>
                                            <p:tgtEl>
                                              <p:spTgt spid="232"/>
                                            </p:tgtEl>
                                            <p:attrNameLst>
                                              <p:attrName>ppt_w</p:attrName>
                                            </p:attrNameLst>
                                          </p:cBhvr>
                                          <p:tavLst>
                                            <p:tav tm="0">
                                              <p:val>
                                                <p:strVal val="(6*min(max(#ppt_w*#ppt_h,.3),1)-7.4)/-.7*#ppt_w"/>
                                              </p:val>
                                            </p:tav>
                                            <p:tav tm="100000">
                                              <p:val>
                                                <p:strVal val="#ppt_w"/>
                                              </p:val>
                                            </p:tav>
                                          </p:tavLst>
                                        </p:anim>
                                        <p:anim calcmode="lin" valueType="num">
                                          <p:cBhvr>
                                            <p:cTn id="110" dur="350" fill="hold"/>
                                            <p:tgtEl>
                                              <p:spTgt spid="232"/>
                                            </p:tgtEl>
                                            <p:attrNameLst>
                                              <p:attrName>ppt_h</p:attrName>
                                            </p:attrNameLst>
                                          </p:cBhvr>
                                          <p:tavLst>
                                            <p:tav tm="0">
                                              <p:val>
                                                <p:strVal val="(6*min(max(#ppt_w*#ppt_h,.3),1)-7.4)/-.7*#ppt_h"/>
                                              </p:val>
                                            </p:tav>
                                            <p:tav tm="100000">
                                              <p:val>
                                                <p:strVal val="#ppt_h"/>
                                              </p:val>
                                            </p:tav>
                                          </p:tavLst>
                                        </p:anim>
                                        <p:anim calcmode="lin" valueType="num">
                                          <p:cBhvr>
                                            <p:cTn id="111" dur="350" fill="hold"/>
                                            <p:tgtEl>
                                              <p:spTgt spid="232"/>
                                            </p:tgtEl>
                                            <p:attrNameLst>
                                              <p:attrName>ppt_x</p:attrName>
                                            </p:attrNameLst>
                                          </p:cBhvr>
                                          <p:tavLst>
                                            <p:tav tm="0">
                                              <p:val>
                                                <p:fltVal val="0.5"/>
                                              </p:val>
                                            </p:tav>
                                            <p:tav tm="100000">
                                              <p:val>
                                                <p:strVal val="#ppt_x"/>
                                              </p:val>
                                            </p:tav>
                                          </p:tavLst>
                                        </p:anim>
                                        <p:anim calcmode="lin" valueType="num">
                                          <p:cBhvr>
                                            <p:cTn id="112" dur="350" fill="hold"/>
                                            <p:tgtEl>
                                              <p:spTgt spid="232"/>
                                            </p:tgtEl>
                                            <p:attrNameLst>
                                              <p:attrName>ppt_y</p:attrName>
                                            </p:attrNameLst>
                                          </p:cBhvr>
                                          <p:tavLst>
                                            <p:tav tm="0">
                                              <p:val>
                                                <p:strVal val="1+(6*min(max(#ppt_w*#ppt_h,.3),1)-7.4)/-.7*#ppt_h/2"/>
                                              </p:val>
                                            </p:tav>
                                            <p:tav tm="100000">
                                              <p:val>
                                                <p:strVal val="#ppt_y"/>
                                              </p:val>
                                            </p:tav>
                                          </p:tavLst>
                                        </p:anim>
                                      </p:childTnLst>
                                    </p:cTn>
                                  </p:par>
                                  <p:par>
                                    <p:cTn id="113" presetID="23" presetClass="entr" presetSubtype="36" fill="hold" grpId="0" nodeType="withEffect">
                                      <p:stCondLst>
                                        <p:cond delay="850"/>
                                      </p:stCondLst>
                                      <p:childTnLst>
                                        <p:set>
                                          <p:cBhvr>
                                            <p:cTn id="114" dur="1" fill="hold">
                                              <p:stCondLst>
                                                <p:cond delay="0"/>
                                              </p:stCondLst>
                                            </p:cTn>
                                            <p:tgtEl>
                                              <p:spTgt spid="185"/>
                                            </p:tgtEl>
                                            <p:attrNameLst>
                                              <p:attrName>style.visibility</p:attrName>
                                            </p:attrNameLst>
                                          </p:cBhvr>
                                          <p:to>
                                            <p:strVal val="visible"/>
                                          </p:to>
                                        </p:set>
                                        <p:anim calcmode="lin" valueType="num">
                                          <p:cBhvr>
                                            <p:cTn id="115" dur="350" fill="hold"/>
                                            <p:tgtEl>
                                              <p:spTgt spid="185"/>
                                            </p:tgtEl>
                                            <p:attrNameLst>
                                              <p:attrName>ppt_w</p:attrName>
                                            </p:attrNameLst>
                                          </p:cBhvr>
                                          <p:tavLst>
                                            <p:tav tm="0">
                                              <p:val>
                                                <p:strVal val="(6*min(max(#ppt_w*#ppt_h,.3),1)-7.4)/-.7*#ppt_w"/>
                                              </p:val>
                                            </p:tav>
                                            <p:tav tm="100000">
                                              <p:val>
                                                <p:strVal val="#ppt_w"/>
                                              </p:val>
                                            </p:tav>
                                          </p:tavLst>
                                        </p:anim>
                                        <p:anim calcmode="lin" valueType="num">
                                          <p:cBhvr>
                                            <p:cTn id="116" dur="350" fill="hold"/>
                                            <p:tgtEl>
                                              <p:spTgt spid="185"/>
                                            </p:tgtEl>
                                            <p:attrNameLst>
                                              <p:attrName>ppt_h</p:attrName>
                                            </p:attrNameLst>
                                          </p:cBhvr>
                                          <p:tavLst>
                                            <p:tav tm="0">
                                              <p:val>
                                                <p:strVal val="(6*min(max(#ppt_w*#ppt_h,.3),1)-7.4)/-.7*#ppt_h"/>
                                              </p:val>
                                            </p:tav>
                                            <p:tav tm="100000">
                                              <p:val>
                                                <p:strVal val="#ppt_h"/>
                                              </p:val>
                                            </p:tav>
                                          </p:tavLst>
                                        </p:anim>
                                        <p:anim calcmode="lin" valueType="num">
                                          <p:cBhvr>
                                            <p:cTn id="117" dur="350" fill="hold"/>
                                            <p:tgtEl>
                                              <p:spTgt spid="185"/>
                                            </p:tgtEl>
                                            <p:attrNameLst>
                                              <p:attrName>ppt_x</p:attrName>
                                            </p:attrNameLst>
                                          </p:cBhvr>
                                          <p:tavLst>
                                            <p:tav tm="0">
                                              <p:val>
                                                <p:fltVal val="0.5"/>
                                              </p:val>
                                            </p:tav>
                                            <p:tav tm="100000">
                                              <p:val>
                                                <p:strVal val="#ppt_x"/>
                                              </p:val>
                                            </p:tav>
                                          </p:tavLst>
                                        </p:anim>
                                        <p:anim calcmode="lin" valueType="num">
                                          <p:cBhvr>
                                            <p:cTn id="118" dur="350" fill="hold"/>
                                            <p:tgtEl>
                                              <p:spTgt spid="185"/>
                                            </p:tgtEl>
                                            <p:attrNameLst>
                                              <p:attrName>ppt_y</p:attrName>
                                            </p:attrNameLst>
                                          </p:cBhvr>
                                          <p:tavLst>
                                            <p:tav tm="0">
                                              <p:val>
                                                <p:strVal val="1+(6*min(max(#ppt_w*#ppt_h,.3),1)-7.4)/-.7*#ppt_h/2"/>
                                              </p:val>
                                            </p:tav>
                                            <p:tav tm="100000">
                                              <p:val>
                                                <p:strVal val="#ppt_y"/>
                                              </p:val>
                                            </p:tav>
                                          </p:tavLst>
                                        </p:anim>
                                      </p:childTnLst>
                                    </p:cTn>
                                  </p:par>
                                  <p:par>
                                    <p:cTn id="119" presetID="22" presetClass="entr" presetSubtype="4" fill="hold" nodeType="withEffect">
                                      <p:stCondLst>
                                        <p:cond delay="0"/>
                                      </p:stCondLst>
                                      <p:childTnLst>
                                        <p:set>
                                          <p:cBhvr>
                                            <p:cTn id="120" dur="1" fill="hold">
                                              <p:stCondLst>
                                                <p:cond delay="0"/>
                                              </p:stCondLst>
                                            </p:cTn>
                                            <p:tgtEl>
                                              <p:spTgt spid="193"/>
                                            </p:tgtEl>
                                            <p:attrNameLst>
                                              <p:attrName>style.visibility</p:attrName>
                                            </p:attrNameLst>
                                          </p:cBhvr>
                                          <p:to>
                                            <p:strVal val="visible"/>
                                          </p:to>
                                        </p:set>
                                        <p:animEffect transition="in" filter="wipe(down)">
                                          <p:cBhvr>
                                            <p:cTn id="121" dur="250"/>
                                            <p:tgtEl>
                                              <p:spTgt spid="193"/>
                                            </p:tgtEl>
                                          </p:cBhvr>
                                        </p:animEffect>
                                      </p:childTnLst>
                                    </p:cTn>
                                  </p:par>
                                  <p:par>
                                    <p:cTn id="122" presetID="22" presetClass="entr" presetSubtype="4" fill="hold" nodeType="withEffect">
                                      <p:stCondLst>
                                        <p:cond delay="0"/>
                                      </p:stCondLst>
                                      <p:childTnLst>
                                        <p:set>
                                          <p:cBhvr>
                                            <p:cTn id="123" dur="1" fill="hold">
                                              <p:stCondLst>
                                                <p:cond delay="0"/>
                                              </p:stCondLst>
                                            </p:cTn>
                                            <p:tgtEl>
                                              <p:spTgt spid="192"/>
                                            </p:tgtEl>
                                            <p:attrNameLst>
                                              <p:attrName>style.visibility</p:attrName>
                                            </p:attrNameLst>
                                          </p:cBhvr>
                                          <p:to>
                                            <p:strVal val="visible"/>
                                          </p:to>
                                        </p:set>
                                        <p:animEffect transition="in" filter="wipe(down)">
                                          <p:cBhvr>
                                            <p:cTn id="124" dur="250"/>
                                            <p:tgtEl>
                                              <p:spTgt spid="192"/>
                                            </p:tgtEl>
                                          </p:cBhvr>
                                        </p:animEffect>
                                      </p:childTnLst>
                                    </p:cTn>
                                  </p:par>
                                  <p:par>
                                    <p:cTn id="125" presetID="22" presetClass="entr" presetSubtype="4" fill="hold" nodeType="withEffect">
                                      <p:stCondLst>
                                        <p:cond delay="50"/>
                                      </p:stCondLst>
                                      <p:childTnLst>
                                        <p:set>
                                          <p:cBhvr>
                                            <p:cTn id="126" dur="1" fill="hold">
                                              <p:stCondLst>
                                                <p:cond delay="0"/>
                                              </p:stCondLst>
                                            </p:cTn>
                                            <p:tgtEl>
                                              <p:spTgt spid="196"/>
                                            </p:tgtEl>
                                            <p:attrNameLst>
                                              <p:attrName>style.visibility</p:attrName>
                                            </p:attrNameLst>
                                          </p:cBhvr>
                                          <p:to>
                                            <p:strVal val="visible"/>
                                          </p:to>
                                        </p:set>
                                        <p:animEffect transition="in" filter="wipe(down)">
                                          <p:cBhvr>
                                            <p:cTn id="127" dur="250"/>
                                            <p:tgtEl>
                                              <p:spTgt spid="196"/>
                                            </p:tgtEl>
                                          </p:cBhvr>
                                        </p:animEffect>
                                      </p:childTnLst>
                                    </p:cTn>
                                  </p:par>
                                  <p:par>
                                    <p:cTn id="128" presetID="22" presetClass="entr" presetSubtype="4" fill="hold" nodeType="withEffect">
                                      <p:stCondLst>
                                        <p:cond delay="100"/>
                                      </p:stCondLst>
                                      <p:childTnLst>
                                        <p:set>
                                          <p:cBhvr>
                                            <p:cTn id="129" dur="1" fill="hold">
                                              <p:stCondLst>
                                                <p:cond delay="0"/>
                                              </p:stCondLst>
                                            </p:cTn>
                                            <p:tgtEl>
                                              <p:spTgt spid="195"/>
                                            </p:tgtEl>
                                            <p:attrNameLst>
                                              <p:attrName>style.visibility</p:attrName>
                                            </p:attrNameLst>
                                          </p:cBhvr>
                                          <p:to>
                                            <p:strVal val="visible"/>
                                          </p:to>
                                        </p:set>
                                        <p:animEffect transition="in" filter="wipe(down)">
                                          <p:cBhvr>
                                            <p:cTn id="130" dur="250"/>
                                            <p:tgtEl>
                                              <p:spTgt spid="195"/>
                                            </p:tgtEl>
                                          </p:cBhvr>
                                        </p:animEffect>
                                      </p:childTnLst>
                                    </p:cTn>
                                  </p:par>
                                  <p:par>
                                    <p:cTn id="131" presetID="22" presetClass="entr" presetSubtype="4" fill="hold" nodeType="withEffect">
                                      <p:stCondLst>
                                        <p:cond delay="150"/>
                                      </p:stCondLst>
                                      <p:childTnLst>
                                        <p:set>
                                          <p:cBhvr>
                                            <p:cTn id="132" dur="1" fill="hold">
                                              <p:stCondLst>
                                                <p:cond delay="0"/>
                                              </p:stCondLst>
                                            </p:cTn>
                                            <p:tgtEl>
                                              <p:spTgt spid="227"/>
                                            </p:tgtEl>
                                            <p:attrNameLst>
                                              <p:attrName>style.visibility</p:attrName>
                                            </p:attrNameLst>
                                          </p:cBhvr>
                                          <p:to>
                                            <p:strVal val="visible"/>
                                          </p:to>
                                        </p:set>
                                        <p:animEffect transition="in" filter="wipe(down)">
                                          <p:cBhvr>
                                            <p:cTn id="133" dur="250"/>
                                            <p:tgtEl>
                                              <p:spTgt spid="227"/>
                                            </p:tgtEl>
                                          </p:cBhvr>
                                        </p:animEffect>
                                      </p:childTnLst>
                                    </p:cTn>
                                  </p:par>
                                  <p:par>
                                    <p:cTn id="134" presetID="22" presetClass="entr" presetSubtype="4" fill="hold" nodeType="withEffect">
                                      <p:stCondLst>
                                        <p:cond delay="200"/>
                                      </p:stCondLst>
                                      <p:childTnLst>
                                        <p:set>
                                          <p:cBhvr>
                                            <p:cTn id="135" dur="1" fill="hold">
                                              <p:stCondLst>
                                                <p:cond delay="0"/>
                                              </p:stCondLst>
                                            </p:cTn>
                                            <p:tgtEl>
                                              <p:spTgt spid="220"/>
                                            </p:tgtEl>
                                            <p:attrNameLst>
                                              <p:attrName>style.visibility</p:attrName>
                                            </p:attrNameLst>
                                          </p:cBhvr>
                                          <p:to>
                                            <p:strVal val="visible"/>
                                          </p:to>
                                        </p:set>
                                        <p:animEffect transition="in" filter="wipe(down)">
                                          <p:cBhvr>
                                            <p:cTn id="136" dur="250"/>
                                            <p:tgtEl>
                                              <p:spTgt spid="220"/>
                                            </p:tgtEl>
                                          </p:cBhvr>
                                        </p:animEffect>
                                      </p:childTnLst>
                                    </p:cTn>
                                  </p:par>
                                  <p:par>
                                    <p:cTn id="137" presetID="22" presetClass="entr" presetSubtype="4" fill="hold" nodeType="withEffect">
                                      <p:stCondLst>
                                        <p:cond delay="250"/>
                                      </p:stCondLst>
                                      <p:childTnLst>
                                        <p:set>
                                          <p:cBhvr>
                                            <p:cTn id="138" dur="1" fill="hold">
                                              <p:stCondLst>
                                                <p:cond delay="0"/>
                                              </p:stCondLst>
                                            </p:cTn>
                                            <p:tgtEl>
                                              <p:spTgt spid="217"/>
                                            </p:tgtEl>
                                            <p:attrNameLst>
                                              <p:attrName>style.visibility</p:attrName>
                                            </p:attrNameLst>
                                          </p:cBhvr>
                                          <p:to>
                                            <p:strVal val="visible"/>
                                          </p:to>
                                        </p:set>
                                        <p:animEffect transition="in" filter="wipe(down)">
                                          <p:cBhvr>
                                            <p:cTn id="139" dur="250"/>
                                            <p:tgtEl>
                                              <p:spTgt spid="217"/>
                                            </p:tgtEl>
                                          </p:cBhvr>
                                        </p:animEffect>
                                      </p:childTnLst>
                                    </p:cTn>
                                  </p:par>
                                  <p:par>
                                    <p:cTn id="140" presetID="22" presetClass="entr" presetSubtype="4" fill="hold" nodeType="withEffect">
                                      <p:stCondLst>
                                        <p:cond delay="300"/>
                                      </p:stCondLst>
                                      <p:childTnLst>
                                        <p:set>
                                          <p:cBhvr>
                                            <p:cTn id="141" dur="1" fill="hold">
                                              <p:stCondLst>
                                                <p:cond delay="0"/>
                                              </p:stCondLst>
                                            </p:cTn>
                                            <p:tgtEl>
                                              <p:spTgt spid="200"/>
                                            </p:tgtEl>
                                            <p:attrNameLst>
                                              <p:attrName>style.visibility</p:attrName>
                                            </p:attrNameLst>
                                          </p:cBhvr>
                                          <p:to>
                                            <p:strVal val="visible"/>
                                          </p:to>
                                        </p:set>
                                        <p:animEffect transition="in" filter="wipe(down)">
                                          <p:cBhvr>
                                            <p:cTn id="142" dur="250"/>
                                            <p:tgtEl>
                                              <p:spTgt spid="200"/>
                                            </p:tgtEl>
                                          </p:cBhvr>
                                        </p:animEffect>
                                      </p:childTnLst>
                                    </p:cTn>
                                  </p:par>
                                  <p:par>
                                    <p:cTn id="143" presetID="22" presetClass="entr" presetSubtype="4" fill="hold" nodeType="withEffect">
                                      <p:stCondLst>
                                        <p:cond delay="350"/>
                                      </p:stCondLst>
                                      <p:childTnLst>
                                        <p:set>
                                          <p:cBhvr>
                                            <p:cTn id="144" dur="1" fill="hold">
                                              <p:stCondLst>
                                                <p:cond delay="0"/>
                                              </p:stCondLst>
                                            </p:cTn>
                                            <p:tgtEl>
                                              <p:spTgt spid="218"/>
                                            </p:tgtEl>
                                            <p:attrNameLst>
                                              <p:attrName>style.visibility</p:attrName>
                                            </p:attrNameLst>
                                          </p:cBhvr>
                                          <p:to>
                                            <p:strVal val="visible"/>
                                          </p:to>
                                        </p:set>
                                        <p:animEffect transition="in" filter="wipe(down)">
                                          <p:cBhvr>
                                            <p:cTn id="145" dur="250"/>
                                            <p:tgtEl>
                                              <p:spTgt spid="218"/>
                                            </p:tgtEl>
                                          </p:cBhvr>
                                        </p:animEffect>
                                      </p:childTnLst>
                                    </p:cTn>
                                  </p:par>
                                  <p:par>
                                    <p:cTn id="146" presetID="22" presetClass="entr" presetSubtype="4" fill="hold" nodeType="withEffect">
                                      <p:stCondLst>
                                        <p:cond delay="400"/>
                                      </p:stCondLst>
                                      <p:childTnLst>
                                        <p:set>
                                          <p:cBhvr>
                                            <p:cTn id="147" dur="1" fill="hold">
                                              <p:stCondLst>
                                                <p:cond delay="0"/>
                                              </p:stCondLst>
                                            </p:cTn>
                                            <p:tgtEl>
                                              <p:spTgt spid="209"/>
                                            </p:tgtEl>
                                            <p:attrNameLst>
                                              <p:attrName>style.visibility</p:attrName>
                                            </p:attrNameLst>
                                          </p:cBhvr>
                                          <p:to>
                                            <p:strVal val="visible"/>
                                          </p:to>
                                        </p:set>
                                        <p:animEffect transition="in" filter="wipe(down)">
                                          <p:cBhvr>
                                            <p:cTn id="148" dur="250"/>
                                            <p:tgtEl>
                                              <p:spTgt spid="209"/>
                                            </p:tgtEl>
                                          </p:cBhvr>
                                        </p:animEffect>
                                      </p:childTnLst>
                                    </p:cTn>
                                  </p:par>
                                  <p:par>
                                    <p:cTn id="149" presetID="22" presetClass="entr" presetSubtype="4" fill="hold" nodeType="withEffect">
                                      <p:stCondLst>
                                        <p:cond delay="450"/>
                                      </p:stCondLst>
                                      <p:childTnLst>
                                        <p:set>
                                          <p:cBhvr>
                                            <p:cTn id="150" dur="1" fill="hold">
                                              <p:stCondLst>
                                                <p:cond delay="0"/>
                                              </p:stCondLst>
                                            </p:cTn>
                                            <p:tgtEl>
                                              <p:spTgt spid="208"/>
                                            </p:tgtEl>
                                            <p:attrNameLst>
                                              <p:attrName>style.visibility</p:attrName>
                                            </p:attrNameLst>
                                          </p:cBhvr>
                                          <p:to>
                                            <p:strVal val="visible"/>
                                          </p:to>
                                        </p:set>
                                        <p:animEffect transition="in" filter="wipe(down)">
                                          <p:cBhvr>
                                            <p:cTn id="151" dur="250"/>
                                            <p:tgtEl>
                                              <p:spTgt spid="208"/>
                                            </p:tgtEl>
                                          </p:cBhvr>
                                        </p:animEffect>
                                      </p:childTnLst>
                                    </p:cTn>
                                  </p:par>
                                  <p:par>
                                    <p:cTn id="152" presetID="22" presetClass="entr" presetSubtype="4" fill="hold" nodeType="withEffect">
                                      <p:stCondLst>
                                        <p:cond delay="500"/>
                                      </p:stCondLst>
                                      <p:childTnLst>
                                        <p:set>
                                          <p:cBhvr>
                                            <p:cTn id="153" dur="1" fill="hold">
                                              <p:stCondLst>
                                                <p:cond delay="0"/>
                                              </p:stCondLst>
                                            </p:cTn>
                                            <p:tgtEl>
                                              <p:spTgt spid="210"/>
                                            </p:tgtEl>
                                            <p:attrNameLst>
                                              <p:attrName>style.visibility</p:attrName>
                                            </p:attrNameLst>
                                          </p:cBhvr>
                                          <p:to>
                                            <p:strVal val="visible"/>
                                          </p:to>
                                        </p:set>
                                        <p:animEffect transition="in" filter="wipe(down)">
                                          <p:cBhvr>
                                            <p:cTn id="154" dur="250"/>
                                            <p:tgtEl>
                                              <p:spTgt spid="210"/>
                                            </p:tgtEl>
                                          </p:cBhvr>
                                        </p:animEffect>
                                      </p:childTnLst>
                                    </p:cTn>
                                  </p:par>
                                  <p:par>
                                    <p:cTn id="155" presetID="22" presetClass="entr" presetSubtype="4" fill="hold" nodeType="withEffect">
                                      <p:stCondLst>
                                        <p:cond delay="550"/>
                                      </p:stCondLst>
                                      <p:childTnLst>
                                        <p:set>
                                          <p:cBhvr>
                                            <p:cTn id="156" dur="1" fill="hold">
                                              <p:stCondLst>
                                                <p:cond delay="0"/>
                                              </p:stCondLst>
                                            </p:cTn>
                                            <p:tgtEl>
                                              <p:spTgt spid="228"/>
                                            </p:tgtEl>
                                            <p:attrNameLst>
                                              <p:attrName>style.visibility</p:attrName>
                                            </p:attrNameLst>
                                          </p:cBhvr>
                                          <p:to>
                                            <p:strVal val="visible"/>
                                          </p:to>
                                        </p:set>
                                        <p:animEffect transition="in" filter="wipe(down)">
                                          <p:cBhvr>
                                            <p:cTn id="157" dur="250"/>
                                            <p:tgtEl>
                                              <p:spTgt spid="228"/>
                                            </p:tgtEl>
                                          </p:cBhvr>
                                        </p:animEffect>
                                      </p:childTnLst>
                                    </p:cTn>
                                  </p:par>
                                  <p:par>
                                    <p:cTn id="158" presetID="22" presetClass="entr" presetSubtype="4" fill="hold" nodeType="withEffect">
                                      <p:stCondLst>
                                        <p:cond delay="600"/>
                                      </p:stCondLst>
                                      <p:childTnLst>
                                        <p:set>
                                          <p:cBhvr>
                                            <p:cTn id="159" dur="1" fill="hold">
                                              <p:stCondLst>
                                                <p:cond delay="0"/>
                                              </p:stCondLst>
                                            </p:cTn>
                                            <p:tgtEl>
                                              <p:spTgt spid="207"/>
                                            </p:tgtEl>
                                            <p:attrNameLst>
                                              <p:attrName>style.visibility</p:attrName>
                                            </p:attrNameLst>
                                          </p:cBhvr>
                                          <p:to>
                                            <p:strVal val="visible"/>
                                          </p:to>
                                        </p:set>
                                        <p:animEffect transition="in" filter="wipe(down)">
                                          <p:cBhvr>
                                            <p:cTn id="160" dur="250"/>
                                            <p:tgtEl>
                                              <p:spTgt spid="207"/>
                                            </p:tgtEl>
                                          </p:cBhvr>
                                        </p:animEffect>
                                      </p:childTnLst>
                                    </p:cTn>
                                  </p:par>
                                  <p:par>
                                    <p:cTn id="161" presetID="22" presetClass="entr" presetSubtype="4" fill="hold" nodeType="withEffect">
                                      <p:stCondLst>
                                        <p:cond delay="650"/>
                                      </p:stCondLst>
                                      <p:childTnLst>
                                        <p:set>
                                          <p:cBhvr>
                                            <p:cTn id="162" dur="1" fill="hold">
                                              <p:stCondLst>
                                                <p:cond delay="0"/>
                                              </p:stCondLst>
                                            </p:cTn>
                                            <p:tgtEl>
                                              <p:spTgt spid="206"/>
                                            </p:tgtEl>
                                            <p:attrNameLst>
                                              <p:attrName>style.visibility</p:attrName>
                                            </p:attrNameLst>
                                          </p:cBhvr>
                                          <p:to>
                                            <p:strVal val="visible"/>
                                          </p:to>
                                        </p:set>
                                        <p:animEffect transition="in" filter="wipe(down)">
                                          <p:cBhvr>
                                            <p:cTn id="163" dur="250"/>
                                            <p:tgtEl>
                                              <p:spTgt spid="206"/>
                                            </p:tgtEl>
                                          </p:cBhvr>
                                        </p:animEffect>
                                      </p:childTnLst>
                                    </p:cTn>
                                  </p:par>
                                  <p:par>
                                    <p:cTn id="164" presetID="22" presetClass="entr" presetSubtype="4" fill="hold" nodeType="withEffect">
                                      <p:stCondLst>
                                        <p:cond delay="700"/>
                                      </p:stCondLst>
                                      <p:childTnLst>
                                        <p:set>
                                          <p:cBhvr>
                                            <p:cTn id="165" dur="1" fill="hold">
                                              <p:stCondLst>
                                                <p:cond delay="0"/>
                                              </p:stCondLst>
                                            </p:cTn>
                                            <p:tgtEl>
                                              <p:spTgt spid="212"/>
                                            </p:tgtEl>
                                            <p:attrNameLst>
                                              <p:attrName>style.visibility</p:attrName>
                                            </p:attrNameLst>
                                          </p:cBhvr>
                                          <p:to>
                                            <p:strVal val="visible"/>
                                          </p:to>
                                        </p:set>
                                        <p:animEffect transition="in" filter="wipe(down)">
                                          <p:cBhvr>
                                            <p:cTn id="166" dur="250"/>
                                            <p:tgtEl>
                                              <p:spTgt spid="212"/>
                                            </p:tgtEl>
                                          </p:cBhvr>
                                        </p:animEffect>
                                      </p:childTnLst>
                                    </p:cTn>
                                  </p:par>
                                  <p:par>
                                    <p:cTn id="167" presetID="22" presetClass="entr" presetSubtype="4" fill="hold" nodeType="withEffect">
                                      <p:stCondLst>
                                        <p:cond delay="750"/>
                                      </p:stCondLst>
                                      <p:childTnLst>
                                        <p:set>
                                          <p:cBhvr>
                                            <p:cTn id="168" dur="1" fill="hold">
                                              <p:stCondLst>
                                                <p:cond delay="0"/>
                                              </p:stCondLst>
                                            </p:cTn>
                                            <p:tgtEl>
                                              <p:spTgt spid="204"/>
                                            </p:tgtEl>
                                            <p:attrNameLst>
                                              <p:attrName>style.visibility</p:attrName>
                                            </p:attrNameLst>
                                          </p:cBhvr>
                                          <p:to>
                                            <p:strVal val="visible"/>
                                          </p:to>
                                        </p:set>
                                        <p:animEffect transition="in" filter="wipe(down)">
                                          <p:cBhvr>
                                            <p:cTn id="169" dur="250"/>
                                            <p:tgtEl>
                                              <p:spTgt spid="204"/>
                                            </p:tgtEl>
                                          </p:cBhvr>
                                        </p:animEffect>
                                      </p:childTnLst>
                                    </p:cTn>
                                  </p:par>
                                  <p:par>
                                    <p:cTn id="170" presetID="22" presetClass="entr" presetSubtype="4" fill="hold" nodeType="withEffect">
                                      <p:stCondLst>
                                        <p:cond delay="800"/>
                                      </p:stCondLst>
                                      <p:childTnLst>
                                        <p:set>
                                          <p:cBhvr>
                                            <p:cTn id="171" dur="1" fill="hold">
                                              <p:stCondLst>
                                                <p:cond delay="0"/>
                                              </p:stCondLst>
                                            </p:cTn>
                                            <p:tgtEl>
                                              <p:spTgt spid="201"/>
                                            </p:tgtEl>
                                            <p:attrNameLst>
                                              <p:attrName>style.visibility</p:attrName>
                                            </p:attrNameLst>
                                          </p:cBhvr>
                                          <p:to>
                                            <p:strVal val="visible"/>
                                          </p:to>
                                        </p:set>
                                        <p:animEffect transition="in" filter="wipe(down)">
                                          <p:cBhvr>
                                            <p:cTn id="172" dur="250"/>
                                            <p:tgtEl>
                                              <p:spTgt spid="201"/>
                                            </p:tgtEl>
                                          </p:cBhvr>
                                        </p:animEffect>
                                      </p:childTnLst>
                                    </p:cTn>
                                  </p:par>
                                  <p:par>
                                    <p:cTn id="173" presetID="22" presetClass="entr" presetSubtype="4" fill="hold" nodeType="withEffect">
                                      <p:stCondLst>
                                        <p:cond delay="850"/>
                                      </p:stCondLst>
                                      <p:childTnLst>
                                        <p:set>
                                          <p:cBhvr>
                                            <p:cTn id="174" dur="1" fill="hold">
                                              <p:stCondLst>
                                                <p:cond delay="0"/>
                                              </p:stCondLst>
                                            </p:cTn>
                                            <p:tgtEl>
                                              <p:spTgt spid="225"/>
                                            </p:tgtEl>
                                            <p:attrNameLst>
                                              <p:attrName>style.visibility</p:attrName>
                                            </p:attrNameLst>
                                          </p:cBhvr>
                                          <p:to>
                                            <p:strVal val="visible"/>
                                          </p:to>
                                        </p:set>
                                        <p:animEffect transition="in" filter="wipe(down)">
                                          <p:cBhvr>
                                            <p:cTn id="175" dur="250"/>
                                            <p:tgtEl>
                                              <p:spTgt spid="225"/>
                                            </p:tgtEl>
                                          </p:cBhvr>
                                        </p:animEffect>
                                      </p:childTnLst>
                                    </p:cTn>
                                  </p:par>
                                  <p:par>
                                    <p:cTn id="176" presetID="22" presetClass="entr" presetSubtype="4" fill="hold" nodeType="withEffect">
                                      <p:stCondLst>
                                        <p:cond delay="900"/>
                                      </p:stCondLst>
                                      <p:childTnLst>
                                        <p:set>
                                          <p:cBhvr>
                                            <p:cTn id="177" dur="1" fill="hold">
                                              <p:stCondLst>
                                                <p:cond delay="0"/>
                                              </p:stCondLst>
                                            </p:cTn>
                                            <p:tgtEl>
                                              <p:spTgt spid="198"/>
                                            </p:tgtEl>
                                            <p:attrNameLst>
                                              <p:attrName>style.visibility</p:attrName>
                                            </p:attrNameLst>
                                          </p:cBhvr>
                                          <p:to>
                                            <p:strVal val="visible"/>
                                          </p:to>
                                        </p:set>
                                        <p:animEffect transition="in" filter="wipe(down)">
                                          <p:cBhvr>
                                            <p:cTn id="178" dur="250"/>
                                            <p:tgtEl>
                                              <p:spTgt spid="198"/>
                                            </p:tgtEl>
                                          </p:cBhvr>
                                        </p:animEffect>
                                      </p:childTnLst>
                                    </p:cTn>
                                  </p:par>
                                  <p:par>
                                    <p:cTn id="179" presetID="22" presetClass="entr" presetSubtype="4" fill="hold" nodeType="withEffect">
                                      <p:stCondLst>
                                        <p:cond delay="950"/>
                                      </p:stCondLst>
                                      <p:childTnLst>
                                        <p:set>
                                          <p:cBhvr>
                                            <p:cTn id="180" dur="1" fill="hold">
                                              <p:stCondLst>
                                                <p:cond delay="0"/>
                                              </p:stCondLst>
                                            </p:cTn>
                                            <p:tgtEl>
                                              <p:spTgt spid="199"/>
                                            </p:tgtEl>
                                            <p:attrNameLst>
                                              <p:attrName>style.visibility</p:attrName>
                                            </p:attrNameLst>
                                          </p:cBhvr>
                                          <p:to>
                                            <p:strVal val="visible"/>
                                          </p:to>
                                        </p:set>
                                        <p:animEffect transition="in" filter="wipe(down)">
                                          <p:cBhvr>
                                            <p:cTn id="181" dur="250"/>
                                            <p:tgtEl>
                                              <p:spTgt spid="199"/>
                                            </p:tgtEl>
                                          </p:cBhvr>
                                        </p:animEffect>
                                      </p:childTnLst>
                                    </p:cTn>
                                  </p:par>
                                  <p:par>
                                    <p:cTn id="182" presetID="22" presetClass="entr" presetSubtype="4" fill="hold" nodeType="withEffect">
                                      <p:stCondLst>
                                        <p:cond delay="1000"/>
                                      </p:stCondLst>
                                      <p:childTnLst>
                                        <p:set>
                                          <p:cBhvr>
                                            <p:cTn id="183" dur="1" fill="hold">
                                              <p:stCondLst>
                                                <p:cond delay="0"/>
                                              </p:stCondLst>
                                            </p:cTn>
                                            <p:tgtEl>
                                              <p:spTgt spid="229"/>
                                            </p:tgtEl>
                                            <p:attrNameLst>
                                              <p:attrName>style.visibility</p:attrName>
                                            </p:attrNameLst>
                                          </p:cBhvr>
                                          <p:to>
                                            <p:strVal val="visible"/>
                                          </p:to>
                                        </p:set>
                                        <p:animEffect transition="in" filter="wipe(down)">
                                          <p:cBhvr>
                                            <p:cTn id="184" dur="250"/>
                                            <p:tgtEl>
                                              <p:spTgt spid="229"/>
                                            </p:tgtEl>
                                          </p:cBhvr>
                                        </p:animEffect>
                                      </p:childTnLst>
                                    </p:cTn>
                                  </p:par>
                                  <p:par>
                                    <p:cTn id="185" presetID="22" presetClass="entr" presetSubtype="4" fill="hold" nodeType="withEffect">
                                      <p:stCondLst>
                                        <p:cond delay="1050"/>
                                      </p:stCondLst>
                                      <p:childTnLst>
                                        <p:set>
                                          <p:cBhvr>
                                            <p:cTn id="186" dur="1" fill="hold">
                                              <p:stCondLst>
                                                <p:cond delay="0"/>
                                              </p:stCondLst>
                                            </p:cTn>
                                            <p:tgtEl>
                                              <p:spTgt spid="230"/>
                                            </p:tgtEl>
                                            <p:attrNameLst>
                                              <p:attrName>style.visibility</p:attrName>
                                            </p:attrNameLst>
                                          </p:cBhvr>
                                          <p:to>
                                            <p:strVal val="visible"/>
                                          </p:to>
                                        </p:set>
                                        <p:animEffect transition="in" filter="wipe(down)">
                                          <p:cBhvr>
                                            <p:cTn id="187" dur="250"/>
                                            <p:tgtEl>
                                              <p:spTgt spid="230"/>
                                            </p:tgtEl>
                                          </p:cBhvr>
                                        </p:animEffect>
                                      </p:childTnLst>
                                    </p:cTn>
                                  </p:par>
                                  <p:par>
                                    <p:cTn id="188" presetID="16" presetClass="entr" presetSubtype="21" fill="hold" nodeType="withEffect">
                                      <p:stCondLst>
                                        <p:cond delay="1150"/>
                                      </p:stCondLst>
                                      <p:childTnLst>
                                        <p:set>
                                          <p:cBhvr>
                                            <p:cTn id="189" dur="1" fill="hold">
                                              <p:stCondLst>
                                                <p:cond delay="0"/>
                                              </p:stCondLst>
                                            </p:cTn>
                                            <p:tgtEl>
                                              <p:spTgt spid="234"/>
                                            </p:tgtEl>
                                            <p:attrNameLst>
                                              <p:attrName>style.visibility</p:attrName>
                                            </p:attrNameLst>
                                          </p:cBhvr>
                                          <p:to>
                                            <p:strVal val="visible"/>
                                          </p:to>
                                        </p:set>
                                        <p:animEffect transition="in" filter="barn(inVertical)">
                                          <p:cBhvr>
                                            <p:cTn id="190" dur="250"/>
                                            <p:tgtEl>
                                              <p:spTgt spid="234"/>
                                            </p:tgtEl>
                                          </p:cBhvr>
                                        </p:animEffect>
                                      </p:childTnLst>
                                    </p:cTn>
                                  </p:par>
                                  <p:par>
                                    <p:cTn id="191" presetID="8" presetClass="emph" presetSubtype="0" fill="hold" grpId="1" nodeType="withEffect">
                                      <p:stCondLst>
                                        <p:cond delay="1750"/>
                                      </p:stCondLst>
                                      <p:childTnLst>
                                        <p:animRot by="43200000">
                                          <p:cBhvr>
                                            <p:cTn id="192" dur="3250" fill="hold"/>
                                            <p:tgtEl>
                                              <p:spTgt spid="169"/>
                                            </p:tgtEl>
                                            <p:attrNameLst>
                                              <p:attrName>r</p:attrName>
                                            </p:attrNameLst>
                                          </p:cBhvr>
                                        </p:animRot>
                                      </p:childTnLst>
                                    </p:cTn>
                                  </p:par>
                                  <p:par>
                                    <p:cTn id="193" presetID="53" presetClass="entr" presetSubtype="16" fill="hold" grpId="0" nodeType="withEffect">
                                      <p:stCondLst>
                                        <p:cond delay="1150"/>
                                      </p:stCondLst>
                                      <p:childTnLst>
                                        <p:set>
                                          <p:cBhvr>
                                            <p:cTn id="194" dur="1" fill="hold">
                                              <p:stCondLst>
                                                <p:cond delay="0"/>
                                              </p:stCondLst>
                                            </p:cTn>
                                            <p:tgtEl>
                                              <p:spTgt spid="174"/>
                                            </p:tgtEl>
                                            <p:attrNameLst>
                                              <p:attrName>style.visibility</p:attrName>
                                            </p:attrNameLst>
                                          </p:cBhvr>
                                          <p:to>
                                            <p:strVal val="visible"/>
                                          </p:to>
                                        </p:set>
                                        <p:anim calcmode="lin" valueType="num">
                                          <p:cBhvr>
                                            <p:cTn id="195" dur="500" fill="hold"/>
                                            <p:tgtEl>
                                              <p:spTgt spid="174"/>
                                            </p:tgtEl>
                                            <p:attrNameLst>
                                              <p:attrName>ppt_w</p:attrName>
                                            </p:attrNameLst>
                                          </p:cBhvr>
                                          <p:tavLst>
                                            <p:tav tm="0">
                                              <p:val>
                                                <p:fltVal val="0"/>
                                              </p:val>
                                            </p:tav>
                                            <p:tav tm="100000">
                                              <p:val>
                                                <p:strVal val="#ppt_w"/>
                                              </p:val>
                                            </p:tav>
                                          </p:tavLst>
                                        </p:anim>
                                        <p:anim calcmode="lin" valueType="num">
                                          <p:cBhvr>
                                            <p:cTn id="196" dur="500" fill="hold"/>
                                            <p:tgtEl>
                                              <p:spTgt spid="174"/>
                                            </p:tgtEl>
                                            <p:attrNameLst>
                                              <p:attrName>ppt_h</p:attrName>
                                            </p:attrNameLst>
                                          </p:cBhvr>
                                          <p:tavLst>
                                            <p:tav tm="0">
                                              <p:val>
                                                <p:fltVal val="0"/>
                                              </p:val>
                                            </p:tav>
                                            <p:tav tm="100000">
                                              <p:val>
                                                <p:strVal val="#ppt_h"/>
                                              </p:val>
                                            </p:tav>
                                          </p:tavLst>
                                        </p:anim>
                                        <p:animEffect transition="in" filter="fade">
                                          <p:cBhvr>
                                            <p:cTn id="197" dur="500"/>
                                            <p:tgtEl>
                                              <p:spTgt spid="174"/>
                                            </p:tgtEl>
                                          </p:cBhvr>
                                        </p:animEffect>
                                      </p:childTnLst>
                                    </p:cTn>
                                  </p:par>
                                  <p:par>
                                    <p:cTn id="198" presetID="1" presetClass="path" presetSubtype="0" accel="50000" decel="50000" fill="hold" grpId="1" nodeType="withEffect">
                                      <p:stCondLst>
                                        <p:cond delay="1150"/>
                                      </p:stCondLst>
                                      <p:childTnLst>
                                        <p:animMotion origin="layout" path="M -0.00104 -0.00092 C 0.0612 -0.18634 0.19896 -0.24514 0.30469 -0.13102 C 0.41055 -0.01805 0.4457 0.22408 0.38372 0.41042 C 0.32083 0.59422 0.18372 0.65301 0.0776 0.54051 C -0.02839 0.42662 -0.06367 0.18403 -0.00104 -0.00092 Z " pathEditMode="relative" rAng="18060000" ptsTypes="AAAAA">
                                          <p:cBhvr>
                                            <p:cTn id="199" dur="3000" fill="hold"/>
                                            <p:tgtEl>
                                              <p:spTgt spid="174"/>
                                            </p:tgtEl>
                                            <p:attrNameLst>
                                              <p:attrName>ppt_x</p:attrName>
                                              <p:attrName>ppt_y</p:attrName>
                                            </p:attrNameLst>
                                          </p:cBhvr>
                                          <p:rCtr x="19219" y="20579"/>
                                        </p:animMotion>
                                      </p:childTnLst>
                                    </p:cTn>
                                  </p:par>
                                  <p:par>
                                    <p:cTn id="200" presetID="8" presetClass="emph" presetSubtype="0" fill="hold" grpId="2" nodeType="withEffect">
                                      <p:stCondLst>
                                        <p:cond delay="1150"/>
                                      </p:stCondLst>
                                      <p:childTnLst>
                                        <p:animRot by="21600000">
                                          <p:cBhvr>
                                            <p:cTn id="201" dur="2500" fill="hold"/>
                                            <p:tgtEl>
                                              <p:spTgt spid="174"/>
                                            </p:tgtEl>
                                            <p:attrNameLst>
                                              <p:attrName>r</p:attrName>
                                            </p:attrNameLst>
                                          </p:cBhvr>
                                        </p:animRot>
                                      </p:childTnLst>
                                    </p:cTn>
                                  </p:par>
                                  <p:par>
                                    <p:cTn id="202" presetID="53" presetClass="entr" presetSubtype="16" fill="hold" grpId="2" nodeType="withEffect">
                                      <p:stCondLst>
                                        <p:cond delay="1500"/>
                                      </p:stCondLst>
                                      <p:childTnLst>
                                        <p:set>
                                          <p:cBhvr>
                                            <p:cTn id="203" dur="1" fill="hold">
                                              <p:stCondLst>
                                                <p:cond delay="0"/>
                                              </p:stCondLst>
                                            </p:cTn>
                                            <p:tgtEl>
                                              <p:spTgt spid="171"/>
                                            </p:tgtEl>
                                            <p:attrNameLst>
                                              <p:attrName>style.visibility</p:attrName>
                                            </p:attrNameLst>
                                          </p:cBhvr>
                                          <p:to>
                                            <p:strVal val="visible"/>
                                          </p:to>
                                        </p:set>
                                        <p:anim calcmode="lin" valueType="num">
                                          <p:cBhvr>
                                            <p:cTn id="204" dur="500" fill="hold"/>
                                            <p:tgtEl>
                                              <p:spTgt spid="171"/>
                                            </p:tgtEl>
                                            <p:attrNameLst>
                                              <p:attrName>ppt_w</p:attrName>
                                            </p:attrNameLst>
                                          </p:cBhvr>
                                          <p:tavLst>
                                            <p:tav tm="0">
                                              <p:val>
                                                <p:fltVal val="0"/>
                                              </p:val>
                                            </p:tav>
                                            <p:tav tm="100000">
                                              <p:val>
                                                <p:strVal val="#ppt_w"/>
                                              </p:val>
                                            </p:tav>
                                          </p:tavLst>
                                        </p:anim>
                                        <p:anim calcmode="lin" valueType="num">
                                          <p:cBhvr>
                                            <p:cTn id="205" dur="500" fill="hold"/>
                                            <p:tgtEl>
                                              <p:spTgt spid="171"/>
                                            </p:tgtEl>
                                            <p:attrNameLst>
                                              <p:attrName>ppt_h</p:attrName>
                                            </p:attrNameLst>
                                          </p:cBhvr>
                                          <p:tavLst>
                                            <p:tav tm="0">
                                              <p:val>
                                                <p:fltVal val="0"/>
                                              </p:val>
                                            </p:tav>
                                            <p:tav tm="100000">
                                              <p:val>
                                                <p:strVal val="#ppt_h"/>
                                              </p:val>
                                            </p:tav>
                                          </p:tavLst>
                                        </p:anim>
                                        <p:animEffect transition="in" filter="fade">
                                          <p:cBhvr>
                                            <p:cTn id="206" dur="500"/>
                                            <p:tgtEl>
                                              <p:spTgt spid="171"/>
                                            </p:tgtEl>
                                          </p:cBhvr>
                                        </p:animEffect>
                                      </p:childTnLst>
                                    </p:cTn>
                                  </p:par>
                                  <p:par>
                                    <p:cTn id="207" presetID="1" presetClass="path" presetSubtype="0" accel="50000" decel="50000" fill="hold" grpId="0" nodeType="withEffect">
                                      <p:stCondLst>
                                        <p:cond delay="1500"/>
                                      </p:stCondLst>
                                      <p:childTnLst>
                                        <p:animMotion origin="layout" path="M -0.00013 -7.40741E-7 C 0.11576 0.06667 0.17865 0.2912 0.14024 0.50046 C 0.10209 0.71019 -0.02291 0.8257 -0.1388 0.75926 C -0.25442 0.69236 -0.31719 0.46782 -0.2789 0.2581 C -0.24062 0.04884 -0.11588 -0.0669 -0.00013 -7.40741E-7 Z " pathEditMode="relative" rAng="1080000" ptsTypes="AAAAA">
                                          <p:cBhvr>
                                            <p:cTn id="208" dur="2500" fill="hold"/>
                                            <p:tgtEl>
                                              <p:spTgt spid="171"/>
                                            </p:tgtEl>
                                            <p:attrNameLst>
                                              <p:attrName>ppt_x</p:attrName>
                                              <p:attrName>ppt_y</p:attrName>
                                            </p:attrNameLst>
                                          </p:cBhvr>
                                          <p:rCtr x="-6927" y="37940"/>
                                        </p:animMotion>
                                      </p:childTnLst>
                                    </p:cTn>
                                  </p:par>
                                  <p:par>
                                    <p:cTn id="209" presetID="8" presetClass="emph" presetSubtype="0" fill="hold" grpId="1" nodeType="withEffect">
                                      <p:stCondLst>
                                        <p:cond delay="1500"/>
                                      </p:stCondLst>
                                      <p:childTnLst>
                                        <p:animRot by="21600000">
                                          <p:cBhvr>
                                            <p:cTn id="210" dur="2500" fill="hold"/>
                                            <p:tgtEl>
                                              <p:spTgt spid="171"/>
                                            </p:tgtEl>
                                            <p:attrNameLst>
                                              <p:attrName>r</p:attrName>
                                            </p:attrNameLst>
                                          </p:cBhvr>
                                        </p:animRot>
                                      </p:childTnLst>
                                    </p:cTn>
                                  </p:par>
                                  <p:par>
                                    <p:cTn id="211" presetID="53" presetClass="entr" presetSubtype="16" fill="hold" grpId="0" nodeType="withEffect">
                                      <p:stCondLst>
                                        <p:cond delay="2500"/>
                                      </p:stCondLst>
                                      <p:childTnLst>
                                        <p:set>
                                          <p:cBhvr>
                                            <p:cTn id="212" dur="1" fill="hold">
                                              <p:stCondLst>
                                                <p:cond delay="0"/>
                                              </p:stCondLst>
                                            </p:cTn>
                                            <p:tgtEl>
                                              <p:spTgt spid="173"/>
                                            </p:tgtEl>
                                            <p:attrNameLst>
                                              <p:attrName>style.visibility</p:attrName>
                                            </p:attrNameLst>
                                          </p:cBhvr>
                                          <p:to>
                                            <p:strVal val="visible"/>
                                          </p:to>
                                        </p:set>
                                        <p:anim calcmode="lin" valueType="num">
                                          <p:cBhvr>
                                            <p:cTn id="213" dur="500" fill="hold"/>
                                            <p:tgtEl>
                                              <p:spTgt spid="173"/>
                                            </p:tgtEl>
                                            <p:attrNameLst>
                                              <p:attrName>ppt_w</p:attrName>
                                            </p:attrNameLst>
                                          </p:cBhvr>
                                          <p:tavLst>
                                            <p:tav tm="0">
                                              <p:val>
                                                <p:fltVal val="0"/>
                                              </p:val>
                                            </p:tav>
                                            <p:tav tm="100000">
                                              <p:val>
                                                <p:strVal val="#ppt_w"/>
                                              </p:val>
                                            </p:tav>
                                          </p:tavLst>
                                        </p:anim>
                                        <p:anim calcmode="lin" valueType="num">
                                          <p:cBhvr>
                                            <p:cTn id="214" dur="500" fill="hold"/>
                                            <p:tgtEl>
                                              <p:spTgt spid="173"/>
                                            </p:tgtEl>
                                            <p:attrNameLst>
                                              <p:attrName>ppt_h</p:attrName>
                                            </p:attrNameLst>
                                          </p:cBhvr>
                                          <p:tavLst>
                                            <p:tav tm="0">
                                              <p:val>
                                                <p:fltVal val="0"/>
                                              </p:val>
                                            </p:tav>
                                            <p:tav tm="100000">
                                              <p:val>
                                                <p:strVal val="#ppt_h"/>
                                              </p:val>
                                            </p:tav>
                                          </p:tavLst>
                                        </p:anim>
                                        <p:animEffect transition="in" filter="fade">
                                          <p:cBhvr>
                                            <p:cTn id="215" dur="500"/>
                                            <p:tgtEl>
                                              <p:spTgt spid="173"/>
                                            </p:tgtEl>
                                          </p:cBhvr>
                                        </p:animEffect>
                                      </p:childTnLst>
                                    </p:cTn>
                                  </p:par>
                                  <p:par>
                                    <p:cTn id="216" presetID="1" presetClass="path" presetSubtype="0" accel="50000" decel="50000" fill="hold" grpId="1" nodeType="withEffect">
                                      <p:stCondLst>
                                        <p:cond delay="2500"/>
                                      </p:stCondLst>
                                      <p:childTnLst>
                                        <p:animMotion origin="layout" path="M 0.00104 0.01667 C -0.11211 0.09468 -0.24102 -0.00949 -0.2849 -0.21528 C -0.3293 -0.42037 -0.27318 -0.64977 -0.15951 -0.7287 C -0.04662 -0.80556 0.08203 -0.70116 0.12669 -0.49583 C 0.1707 -0.29028 0.11471 -0.06065 0.00104 0.01667 Z " pathEditMode="relative" rAng="9540000" ptsTypes="AAAAA">
                                          <p:cBhvr>
                                            <p:cTn id="217" dur="2500" fill="hold"/>
                                            <p:tgtEl>
                                              <p:spTgt spid="173"/>
                                            </p:tgtEl>
                                            <p:attrNameLst>
                                              <p:attrName>ppt_x</p:attrName>
                                              <p:attrName>ppt_y</p:attrName>
                                            </p:attrNameLst>
                                          </p:cBhvr>
                                          <p:rCtr x="-8021" y="-37245"/>
                                        </p:animMotion>
                                      </p:childTnLst>
                                    </p:cTn>
                                  </p:par>
                                  <p:par>
                                    <p:cTn id="218" presetID="8" presetClass="emph" presetSubtype="0" fill="hold" grpId="2" nodeType="withEffect">
                                      <p:stCondLst>
                                        <p:cond delay="2500"/>
                                      </p:stCondLst>
                                      <p:childTnLst>
                                        <p:animRot by="21600000">
                                          <p:cBhvr>
                                            <p:cTn id="219" dur="2500" fill="hold"/>
                                            <p:tgtEl>
                                              <p:spTgt spid="173"/>
                                            </p:tgtEl>
                                            <p:attrNameLst>
                                              <p:attrName>r</p:attrName>
                                            </p:attrNameLst>
                                          </p:cBhvr>
                                        </p:animRot>
                                      </p:childTnLst>
                                    </p:cTn>
                                  </p:par>
                                  <p:par>
                                    <p:cTn id="220" presetID="53" presetClass="entr" presetSubtype="16" fill="hold" grpId="0" nodeType="withEffect">
                                      <p:stCondLst>
                                        <p:cond delay="2000"/>
                                      </p:stCondLst>
                                      <p:childTnLst>
                                        <p:set>
                                          <p:cBhvr>
                                            <p:cTn id="221" dur="1" fill="hold">
                                              <p:stCondLst>
                                                <p:cond delay="0"/>
                                              </p:stCondLst>
                                            </p:cTn>
                                            <p:tgtEl>
                                              <p:spTgt spid="172"/>
                                            </p:tgtEl>
                                            <p:attrNameLst>
                                              <p:attrName>style.visibility</p:attrName>
                                            </p:attrNameLst>
                                          </p:cBhvr>
                                          <p:to>
                                            <p:strVal val="visible"/>
                                          </p:to>
                                        </p:set>
                                        <p:anim calcmode="lin" valueType="num">
                                          <p:cBhvr>
                                            <p:cTn id="222" dur="500" fill="hold"/>
                                            <p:tgtEl>
                                              <p:spTgt spid="172"/>
                                            </p:tgtEl>
                                            <p:attrNameLst>
                                              <p:attrName>ppt_w</p:attrName>
                                            </p:attrNameLst>
                                          </p:cBhvr>
                                          <p:tavLst>
                                            <p:tav tm="0">
                                              <p:val>
                                                <p:fltVal val="0"/>
                                              </p:val>
                                            </p:tav>
                                            <p:tav tm="100000">
                                              <p:val>
                                                <p:strVal val="#ppt_w"/>
                                              </p:val>
                                            </p:tav>
                                          </p:tavLst>
                                        </p:anim>
                                        <p:anim calcmode="lin" valueType="num">
                                          <p:cBhvr>
                                            <p:cTn id="223" dur="500" fill="hold"/>
                                            <p:tgtEl>
                                              <p:spTgt spid="172"/>
                                            </p:tgtEl>
                                            <p:attrNameLst>
                                              <p:attrName>ppt_h</p:attrName>
                                            </p:attrNameLst>
                                          </p:cBhvr>
                                          <p:tavLst>
                                            <p:tav tm="0">
                                              <p:val>
                                                <p:fltVal val="0"/>
                                              </p:val>
                                            </p:tav>
                                            <p:tav tm="100000">
                                              <p:val>
                                                <p:strVal val="#ppt_h"/>
                                              </p:val>
                                            </p:tav>
                                          </p:tavLst>
                                        </p:anim>
                                        <p:animEffect transition="in" filter="fade">
                                          <p:cBhvr>
                                            <p:cTn id="224" dur="500"/>
                                            <p:tgtEl>
                                              <p:spTgt spid="172"/>
                                            </p:tgtEl>
                                          </p:cBhvr>
                                        </p:animEffect>
                                      </p:childTnLst>
                                    </p:cTn>
                                  </p:par>
                                  <p:par>
                                    <p:cTn id="225" presetID="1" presetClass="path" presetSubtype="0" accel="50000" decel="50000" fill="hold" grpId="1" nodeType="withEffect">
                                      <p:stCondLst>
                                        <p:cond delay="2000"/>
                                      </p:stCondLst>
                                      <p:childTnLst>
                                        <p:animMotion origin="layout" path="M -1.45833E-6 -0.00046 C -0.02487 0.21111 -0.14414 0.34607 -0.26523 0.3 C -0.38633 0.2544 -0.46406 0.04584 -0.43906 -0.16666 C -0.4138 -0.37731 -0.29453 -0.51203 -0.17331 -0.46666 C -0.05234 -0.4206 0.02552 -0.21203 -1.45833E-6 -0.00046 Z " pathEditMode="relative" rAng="6120000" ptsTypes="AAAAA">
                                          <p:cBhvr>
                                            <p:cTn id="226" dur="2500" fill="hold"/>
                                            <p:tgtEl>
                                              <p:spTgt spid="172"/>
                                            </p:tgtEl>
                                            <p:attrNameLst>
                                              <p:attrName>ppt_x</p:attrName>
                                              <p:attrName>ppt_y</p:attrName>
                                            </p:attrNameLst>
                                          </p:cBhvr>
                                          <p:rCtr x="-21940" y="-8287"/>
                                        </p:animMotion>
                                      </p:childTnLst>
                                    </p:cTn>
                                  </p:par>
                                  <p:par>
                                    <p:cTn id="227" presetID="8" presetClass="emph" presetSubtype="0" fill="hold" grpId="2" nodeType="withEffect">
                                      <p:stCondLst>
                                        <p:cond delay="2000"/>
                                      </p:stCondLst>
                                      <p:childTnLst>
                                        <p:animRot by="21600000">
                                          <p:cBhvr>
                                            <p:cTn id="228" dur="2500" fill="hold"/>
                                            <p:tgtEl>
                                              <p:spTgt spid="172"/>
                                            </p:tgtEl>
                                            <p:attrNameLst>
                                              <p:attrName>r</p:attrName>
                                            </p:attrNameLst>
                                          </p:cBhvr>
                                        </p:animRot>
                                      </p:childTnLst>
                                    </p:cTn>
                                  </p:par>
                                  <p:par>
                                    <p:cTn id="229" presetID="53" presetClass="entr" presetSubtype="16" fill="hold" grpId="0" nodeType="withEffect">
                                      <p:stCondLst>
                                        <p:cond delay="3000"/>
                                      </p:stCondLst>
                                      <p:childTnLst>
                                        <p:set>
                                          <p:cBhvr>
                                            <p:cTn id="230" dur="1" fill="hold">
                                              <p:stCondLst>
                                                <p:cond delay="0"/>
                                              </p:stCondLst>
                                            </p:cTn>
                                            <p:tgtEl>
                                              <p:spTgt spid="237"/>
                                            </p:tgtEl>
                                            <p:attrNameLst>
                                              <p:attrName>style.visibility</p:attrName>
                                            </p:attrNameLst>
                                          </p:cBhvr>
                                          <p:to>
                                            <p:strVal val="visible"/>
                                          </p:to>
                                        </p:set>
                                        <p:anim calcmode="lin" valueType="num">
                                          <p:cBhvr>
                                            <p:cTn id="231" dur="500" fill="hold"/>
                                            <p:tgtEl>
                                              <p:spTgt spid="237"/>
                                            </p:tgtEl>
                                            <p:attrNameLst>
                                              <p:attrName>ppt_w</p:attrName>
                                            </p:attrNameLst>
                                          </p:cBhvr>
                                          <p:tavLst>
                                            <p:tav tm="0">
                                              <p:val>
                                                <p:fltVal val="0"/>
                                              </p:val>
                                            </p:tav>
                                            <p:tav tm="100000">
                                              <p:val>
                                                <p:strVal val="#ppt_w"/>
                                              </p:val>
                                            </p:tav>
                                          </p:tavLst>
                                        </p:anim>
                                        <p:anim calcmode="lin" valueType="num">
                                          <p:cBhvr>
                                            <p:cTn id="232" dur="500" fill="hold"/>
                                            <p:tgtEl>
                                              <p:spTgt spid="237"/>
                                            </p:tgtEl>
                                            <p:attrNameLst>
                                              <p:attrName>ppt_h</p:attrName>
                                            </p:attrNameLst>
                                          </p:cBhvr>
                                          <p:tavLst>
                                            <p:tav tm="0">
                                              <p:val>
                                                <p:fltVal val="0"/>
                                              </p:val>
                                            </p:tav>
                                            <p:tav tm="100000">
                                              <p:val>
                                                <p:strVal val="#ppt_h"/>
                                              </p:val>
                                            </p:tav>
                                          </p:tavLst>
                                        </p:anim>
                                        <p:animEffect transition="in" filter="fade">
                                          <p:cBhvr>
                                            <p:cTn id="233" dur="500"/>
                                            <p:tgtEl>
                                              <p:spTgt spid="237"/>
                                            </p:tgtEl>
                                          </p:cBhvr>
                                        </p:animEffect>
                                      </p:childTnLst>
                                    </p:cTn>
                                  </p:par>
                                  <p:par>
                                    <p:cTn id="234" presetID="1" presetClass="path" presetSubtype="0" accel="50000" decel="50000" fill="hold" grpId="1" nodeType="withEffect">
                                      <p:stCondLst>
                                        <p:cond delay="3000"/>
                                      </p:stCondLst>
                                      <p:childTnLst>
                                        <p:animMotion origin="layout" path="M -0.00013 -0.00046 C -0.08633 -0.15278 -0.08515 -0.4044 0.00274 -0.55949 C 0.09011 -0.71481 0.23073 -0.71713 0.31745 -0.56481 C 0.403 -0.41227 0.40157 -0.16111 0.31433 -0.00532 C 0.2267 0.14977 0.08581 0.15255 -0.00013 -0.00046 Z " pathEditMode="relative" rAng="13500000" ptsTypes="AAAAA">
                                          <p:cBhvr>
                                            <p:cTn id="235" dur="2250" fill="hold"/>
                                            <p:tgtEl>
                                              <p:spTgt spid="237"/>
                                            </p:tgtEl>
                                            <p:attrNameLst>
                                              <p:attrName>ppt_x</p:attrName>
                                              <p:attrName>ppt_y</p:attrName>
                                            </p:attrNameLst>
                                          </p:cBhvr>
                                          <p:rCtr x="15872" y="-28194"/>
                                        </p:animMotion>
                                      </p:childTnLst>
                                    </p:cTn>
                                  </p:par>
                                  <p:par>
                                    <p:cTn id="236" presetID="8" presetClass="emph" presetSubtype="0" fill="hold" grpId="2" nodeType="withEffect">
                                      <p:stCondLst>
                                        <p:cond delay="3000"/>
                                      </p:stCondLst>
                                      <p:childTnLst>
                                        <p:animRot by="21600000">
                                          <p:cBhvr>
                                            <p:cTn id="237" dur="2500" fill="hold"/>
                                            <p:tgtEl>
                                              <p:spTgt spid="237"/>
                                            </p:tgtEl>
                                            <p:attrNameLst>
                                              <p:attrName>r</p:attrName>
                                            </p:attrNameLst>
                                          </p:cBhvr>
                                        </p:animRot>
                                      </p:childTnLst>
                                    </p:cTn>
                                  </p:par>
                                  <p:par>
                                    <p:cTn id="238" presetID="2" presetClass="entr" presetSubtype="2" fill="hold" nodeType="withEffect">
                                      <p:stCondLst>
                                        <p:cond delay="6000"/>
                                      </p:stCondLst>
                                      <p:childTnLst>
                                        <p:set>
                                          <p:cBhvr>
                                            <p:cTn id="239" dur="1" fill="hold">
                                              <p:stCondLst>
                                                <p:cond delay="0"/>
                                              </p:stCondLst>
                                            </p:cTn>
                                            <p:tgtEl>
                                              <p:spTgt spid="136"/>
                                            </p:tgtEl>
                                            <p:attrNameLst>
                                              <p:attrName>style.visibility</p:attrName>
                                            </p:attrNameLst>
                                          </p:cBhvr>
                                          <p:to>
                                            <p:strVal val="visible"/>
                                          </p:to>
                                        </p:set>
                                        <p:anim calcmode="lin" valueType="num">
                                          <p:cBhvr additive="base">
                                            <p:cTn id="240" dur="500" fill="hold"/>
                                            <p:tgtEl>
                                              <p:spTgt spid="136"/>
                                            </p:tgtEl>
                                            <p:attrNameLst>
                                              <p:attrName>ppt_x</p:attrName>
                                            </p:attrNameLst>
                                          </p:cBhvr>
                                          <p:tavLst>
                                            <p:tav tm="0">
                                              <p:val>
                                                <p:strVal val="1+#ppt_w/2"/>
                                              </p:val>
                                            </p:tav>
                                            <p:tav tm="100000">
                                              <p:val>
                                                <p:strVal val="#ppt_x"/>
                                              </p:val>
                                            </p:tav>
                                          </p:tavLst>
                                        </p:anim>
                                        <p:anim calcmode="lin" valueType="num">
                                          <p:cBhvr additive="base">
                                            <p:cTn id="241" dur="500" fill="hold"/>
                                            <p:tgtEl>
                                              <p:spTgt spid="136"/>
                                            </p:tgtEl>
                                            <p:attrNameLst>
                                              <p:attrName>ppt_y</p:attrName>
                                            </p:attrNameLst>
                                          </p:cBhvr>
                                          <p:tavLst>
                                            <p:tav tm="0">
                                              <p:val>
                                                <p:strVal val="#ppt_y"/>
                                              </p:val>
                                            </p:tav>
                                            <p:tav tm="100000">
                                              <p:val>
                                                <p:strVal val="#ppt_y"/>
                                              </p:val>
                                            </p:tav>
                                          </p:tavLst>
                                        </p:anim>
                                      </p:childTnLst>
                                    </p:cTn>
                                  </p:par>
                                  <p:par>
                                    <p:cTn id="242" presetID="2" presetClass="entr" presetSubtype="8" fill="hold" nodeType="withEffect">
                                      <p:stCondLst>
                                        <p:cond delay="6250"/>
                                      </p:stCondLst>
                                      <p:childTnLst>
                                        <p:set>
                                          <p:cBhvr>
                                            <p:cTn id="243" dur="1" fill="hold">
                                              <p:stCondLst>
                                                <p:cond delay="0"/>
                                              </p:stCondLst>
                                            </p:cTn>
                                            <p:tgtEl>
                                              <p:spTgt spid="122"/>
                                            </p:tgtEl>
                                            <p:attrNameLst>
                                              <p:attrName>style.visibility</p:attrName>
                                            </p:attrNameLst>
                                          </p:cBhvr>
                                          <p:to>
                                            <p:strVal val="visible"/>
                                          </p:to>
                                        </p:set>
                                        <p:anim calcmode="lin" valueType="num">
                                          <p:cBhvr additive="base">
                                            <p:cTn id="244" dur="500" fill="hold"/>
                                            <p:tgtEl>
                                              <p:spTgt spid="122"/>
                                            </p:tgtEl>
                                            <p:attrNameLst>
                                              <p:attrName>ppt_x</p:attrName>
                                            </p:attrNameLst>
                                          </p:cBhvr>
                                          <p:tavLst>
                                            <p:tav tm="0">
                                              <p:val>
                                                <p:strVal val="0-#ppt_w/2"/>
                                              </p:val>
                                            </p:tav>
                                            <p:tav tm="100000">
                                              <p:val>
                                                <p:strVal val="#ppt_x"/>
                                              </p:val>
                                            </p:tav>
                                          </p:tavLst>
                                        </p:anim>
                                        <p:anim calcmode="lin" valueType="num">
                                          <p:cBhvr additive="base">
                                            <p:cTn id="245" dur="500" fill="hold"/>
                                            <p:tgtEl>
                                              <p:spTgt spid="122"/>
                                            </p:tgtEl>
                                            <p:attrNameLst>
                                              <p:attrName>ppt_y</p:attrName>
                                            </p:attrNameLst>
                                          </p:cBhvr>
                                          <p:tavLst>
                                            <p:tav tm="0">
                                              <p:val>
                                                <p:strVal val="#ppt_y"/>
                                              </p:val>
                                            </p:tav>
                                            <p:tav tm="100000">
                                              <p:val>
                                                <p:strVal val="#ppt_y"/>
                                              </p:val>
                                            </p:tav>
                                          </p:tavLst>
                                        </p:anim>
                                      </p:childTnLst>
                                    </p:cTn>
                                  </p:par>
                                  <p:par>
                                    <p:cTn id="246" presetID="8" presetClass="emph" presetSubtype="0" fill="hold" nodeType="withEffect">
                                      <p:stCondLst>
                                        <p:cond delay="6000"/>
                                      </p:stCondLst>
                                      <p:childTnLst>
                                        <p:animRot by="-5400000">
                                          <p:cBhvr>
                                            <p:cTn id="247" dur="500" fill="hold"/>
                                            <p:tgtEl>
                                              <p:spTgt spid="136"/>
                                            </p:tgtEl>
                                            <p:attrNameLst>
                                              <p:attrName>r</p:attrName>
                                            </p:attrNameLst>
                                          </p:cBhvr>
                                        </p:animRot>
                                      </p:childTnLst>
                                    </p:cTn>
                                  </p:par>
                                  <p:par>
                                    <p:cTn id="248" presetID="8" presetClass="emph" presetSubtype="0" fill="hold" nodeType="withEffect">
                                      <p:stCondLst>
                                        <p:cond delay="6250"/>
                                      </p:stCondLst>
                                      <p:childTnLst>
                                        <p:animRot by="5400000">
                                          <p:cBhvr>
                                            <p:cTn id="249" dur="500" fill="hold"/>
                                            <p:tgtEl>
                                              <p:spTgt spid="122"/>
                                            </p:tgtEl>
                                            <p:attrNameLst>
                                              <p:attrName>r</p:attrName>
                                            </p:attrNameLst>
                                          </p:cBhvr>
                                        </p:animRot>
                                      </p:childTnLst>
                                    </p:cTn>
                                  </p:par>
                                  <p:par>
                                    <p:cTn id="250" presetID="2" presetClass="entr" presetSubtype="2" fill="hold" nodeType="withEffect">
                                      <p:stCondLst>
                                        <p:cond delay="6000"/>
                                      </p:stCondLst>
                                      <p:childTnLst>
                                        <p:set>
                                          <p:cBhvr>
                                            <p:cTn id="251" dur="1" fill="hold">
                                              <p:stCondLst>
                                                <p:cond delay="0"/>
                                              </p:stCondLst>
                                            </p:cTn>
                                            <p:tgtEl>
                                              <p:spTgt spid="2"/>
                                            </p:tgtEl>
                                            <p:attrNameLst>
                                              <p:attrName>style.visibility</p:attrName>
                                            </p:attrNameLst>
                                          </p:cBhvr>
                                          <p:to>
                                            <p:strVal val="visible"/>
                                          </p:to>
                                        </p:set>
                                        <p:anim calcmode="lin" valueType="num">
                                          <p:cBhvr additive="base">
                                            <p:cTn id="252" dur="500" fill="hold"/>
                                            <p:tgtEl>
                                              <p:spTgt spid="2"/>
                                            </p:tgtEl>
                                            <p:attrNameLst>
                                              <p:attrName>ppt_x</p:attrName>
                                            </p:attrNameLst>
                                          </p:cBhvr>
                                          <p:tavLst>
                                            <p:tav tm="0">
                                              <p:val>
                                                <p:strVal val="1+#ppt_w/2"/>
                                              </p:val>
                                            </p:tav>
                                            <p:tav tm="100000">
                                              <p:val>
                                                <p:strVal val="#ppt_x"/>
                                              </p:val>
                                            </p:tav>
                                          </p:tavLst>
                                        </p:anim>
                                        <p:anim calcmode="lin" valueType="num">
                                          <p:cBhvr additive="base">
                                            <p:cTn id="253" dur="500" fill="hold"/>
                                            <p:tgtEl>
                                              <p:spTgt spid="2"/>
                                            </p:tgtEl>
                                            <p:attrNameLst>
                                              <p:attrName>ppt_y</p:attrName>
                                            </p:attrNameLst>
                                          </p:cBhvr>
                                          <p:tavLst>
                                            <p:tav tm="0">
                                              <p:val>
                                                <p:strVal val="#ppt_y"/>
                                              </p:val>
                                            </p:tav>
                                            <p:tav tm="100000">
                                              <p:val>
                                                <p:strVal val="#ppt_y"/>
                                              </p:val>
                                            </p:tav>
                                          </p:tavLst>
                                        </p:anim>
                                      </p:childTnLst>
                                    </p:cTn>
                                  </p:par>
                                  <p:par>
                                    <p:cTn id="254" presetID="8" presetClass="emph" presetSubtype="0" fill="hold" nodeType="withEffect">
                                      <p:stCondLst>
                                        <p:cond delay="6000"/>
                                      </p:stCondLst>
                                      <p:childTnLst>
                                        <p:animRot by="-5400000">
                                          <p:cBhvr>
                                            <p:cTn id="255" dur="500" fill="hold"/>
                                            <p:tgtEl>
                                              <p:spTgt spid="2"/>
                                            </p:tgtEl>
                                            <p:attrNameLst>
                                              <p:attrName>r</p:attrName>
                                            </p:attrNameLst>
                                          </p:cBhvr>
                                        </p:animRot>
                                      </p:childTnLst>
                                    </p:cTn>
                                  </p:par>
                                  <p:par>
                                    <p:cTn id="256" presetID="42" presetClass="entr" presetSubtype="0" fill="hold" nodeType="withEffect">
                                      <p:stCondLst>
                                        <p:cond delay="6000"/>
                                      </p:stCondLst>
                                      <p:childTnLst>
                                        <p:set>
                                          <p:cBhvr>
                                            <p:cTn id="257" dur="1" fill="hold">
                                              <p:stCondLst>
                                                <p:cond delay="0"/>
                                              </p:stCondLst>
                                            </p:cTn>
                                            <p:tgtEl>
                                              <p:spTgt spid="3"/>
                                            </p:tgtEl>
                                            <p:attrNameLst>
                                              <p:attrName>style.visibility</p:attrName>
                                            </p:attrNameLst>
                                          </p:cBhvr>
                                          <p:to>
                                            <p:strVal val="visible"/>
                                          </p:to>
                                        </p:set>
                                        <p:animEffect transition="in" filter="fade">
                                          <p:cBhvr>
                                            <p:cTn id="258" dur="250"/>
                                            <p:tgtEl>
                                              <p:spTgt spid="3"/>
                                            </p:tgtEl>
                                          </p:cBhvr>
                                        </p:animEffect>
                                        <p:anim calcmode="lin" valueType="num">
                                          <p:cBhvr>
                                            <p:cTn id="259" dur="250" fill="hold"/>
                                            <p:tgtEl>
                                              <p:spTgt spid="3"/>
                                            </p:tgtEl>
                                            <p:attrNameLst>
                                              <p:attrName>ppt_x</p:attrName>
                                            </p:attrNameLst>
                                          </p:cBhvr>
                                          <p:tavLst>
                                            <p:tav tm="0">
                                              <p:val>
                                                <p:strVal val="#ppt_x"/>
                                              </p:val>
                                            </p:tav>
                                            <p:tav tm="100000">
                                              <p:val>
                                                <p:strVal val="#ppt_x"/>
                                              </p:val>
                                            </p:tav>
                                          </p:tavLst>
                                        </p:anim>
                                        <p:anim calcmode="lin" valueType="num">
                                          <p:cBhvr>
                                            <p:cTn id="260" dur="250" fill="hold"/>
                                            <p:tgtEl>
                                              <p:spTgt spid="3"/>
                                            </p:tgtEl>
                                            <p:attrNameLst>
                                              <p:attrName>ppt_y</p:attrName>
                                            </p:attrNameLst>
                                          </p:cBhvr>
                                          <p:tavLst>
                                            <p:tav tm="0">
                                              <p:val>
                                                <p:strVal val="#ppt_y+.1"/>
                                              </p:val>
                                            </p:tav>
                                            <p:tav tm="100000">
                                              <p:val>
                                                <p:strVal val="#ppt_y"/>
                                              </p:val>
                                            </p:tav>
                                          </p:tavLst>
                                        </p:anim>
                                      </p:childTnLst>
                                    </p:cTn>
                                  </p:par>
                                  <p:par>
                                    <p:cTn id="261" presetID="6" presetClass="emph" presetSubtype="0" autoRev="1" fill="hold" nodeType="withEffect" p14:presetBounceEnd="36000">
                                      <p:stCondLst>
                                        <p:cond delay="6500"/>
                                      </p:stCondLst>
                                      <p:childTnLst>
                                        <p:animScale p14:bounceEnd="36000">
                                          <p:cBhvr>
                                            <p:cTn id="262" dur="250" fill="hold"/>
                                            <p:tgtEl>
                                              <p:spTgt spid="3"/>
                                            </p:tgtEl>
                                          </p:cBhvr>
                                          <p:by x="120000" y="120000"/>
                                        </p:animScale>
                                      </p:childTnLst>
                                    </p:cTn>
                                  </p:par>
                                  <p:par>
                                    <p:cTn id="263" presetID="55" presetClass="entr" presetSubtype="0" fill="hold" grpId="0" nodeType="withEffect">
                                      <p:stCondLst>
                                        <p:cond delay="6200"/>
                                      </p:stCondLst>
                                      <p:childTnLst>
                                        <p:set>
                                          <p:cBhvr>
                                            <p:cTn id="264" dur="1" fill="hold">
                                              <p:stCondLst>
                                                <p:cond delay="0"/>
                                              </p:stCondLst>
                                            </p:cTn>
                                            <p:tgtEl>
                                              <p:spTgt spid="100"/>
                                            </p:tgtEl>
                                            <p:attrNameLst>
                                              <p:attrName>style.visibility</p:attrName>
                                            </p:attrNameLst>
                                          </p:cBhvr>
                                          <p:to>
                                            <p:strVal val="visible"/>
                                          </p:to>
                                        </p:set>
                                        <p:anim calcmode="lin" valueType="num">
                                          <p:cBhvr>
                                            <p:cTn id="265" dur="1000" fill="hold"/>
                                            <p:tgtEl>
                                              <p:spTgt spid="100"/>
                                            </p:tgtEl>
                                            <p:attrNameLst>
                                              <p:attrName>ppt_w</p:attrName>
                                            </p:attrNameLst>
                                          </p:cBhvr>
                                          <p:tavLst>
                                            <p:tav tm="0">
                                              <p:val>
                                                <p:strVal val="#ppt_w*0.70"/>
                                              </p:val>
                                            </p:tav>
                                            <p:tav tm="100000">
                                              <p:val>
                                                <p:strVal val="#ppt_w"/>
                                              </p:val>
                                            </p:tav>
                                          </p:tavLst>
                                        </p:anim>
                                        <p:anim calcmode="lin" valueType="num">
                                          <p:cBhvr>
                                            <p:cTn id="266" dur="1000" fill="hold"/>
                                            <p:tgtEl>
                                              <p:spTgt spid="100"/>
                                            </p:tgtEl>
                                            <p:attrNameLst>
                                              <p:attrName>ppt_h</p:attrName>
                                            </p:attrNameLst>
                                          </p:cBhvr>
                                          <p:tavLst>
                                            <p:tav tm="0">
                                              <p:val>
                                                <p:strVal val="#ppt_h"/>
                                              </p:val>
                                            </p:tav>
                                            <p:tav tm="100000">
                                              <p:val>
                                                <p:strVal val="#ppt_h"/>
                                              </p:val>
                                            </p:tav>
                                          </p:tavLst>
                                        </p:anim>
                                        <p:animEffect transition="in" filter="fade">
                                          <p:cBhvr>
                                            <p:cTn id="267" dur="1000"/>
                                            <p:tgtEl>
                                              <p:spTgt spid="100"/>
                                            </p:tgtEl>
                                          </p:cBhvr>
                                        </p:animEffect>
                                      </p:childTnLst>
                                    </p:cTn>
                                  </p:par>
                                  <p:par>
                                    <p:cTn id="268" presetID="53" presetClass="entr" presetSubtype="16" fill="hold" grpId="0" nodeType="withEffect">
                                      <p:stCondLst>
                                        <p:cond delay="0"/>
                                      </p:stCondLst>
                                      <p:childTnLst>
                                        <p:set>
                                          <p:cBhvr>
                                            <p:cTn id="269" dur="1" fill="hold">
                                              <p:stCondLst>
                                                <p:cond delay="0"/>
                                              </p:stCondLst>
                                            </p:cTn>
                                            <p:tgtEl>
                                              <p:spTgt spid="169"/>
                                            </p:tgtEl>
                                            <p:attrNameLst>
                                              <p:attrName>style.visibility</p:attrName>
                                            </p:attrNameLst>
                                          </p:cBhvr>
                                          <p:to>
                                            <p:strVal val="visible"/>
                                          </p:to>
                                        </p:set>
                                        <p:anim calcmode="lin" valueType="num">
                                          <p:cBhvr>
                                            <p:cTn id="270" dur="250" fill="hold"/>
                                            <p:tgtEl>
                                              <p:spTgt spid="169"/>
                                            </p:tgtEl>
                                            <p:attrNameLst>
                                              <p:attrName>ppt_w</p:attrName>
                                            </p:attrNameLst>
                                          </p:cBhvr>
                                          <p:tavLst>
                                            <p:tav tm="0">
                                              <p:val>
                                                <p:fltVal val="0"/>
                                              </p:val>
                                            </p:tav>
                                            <p:tav tm="100000">
                                              <p:val>
                                                <p:strVal val="#ppt_w"/>
                                              </p:val>
                                            </p:tav>
                                          </p:tavLst>
                                        </p:anim>
                                        <p:anim calcmode="lin" valueType="num">
                                          <p:cBhvr>
                                            <p:cTn id="271" dur="250" fill="hold"/>
                                            <p:tgtEl>
                                              <p:spTgt spid="169"/>
                                            </p:tgtEl>
                                            <p:attrNameLst>
                                              <p:attrName>ppt_h</p:attrName>
                                            </p:attrNameLst>
                                          </p:cBhvr>
                                          <p:tavLst>
                                            <p:tav tm="0">
                                              <p:val>
                                                <p:fltVal val="0"/>
                                              </p:val>
                                            </p:tav>
                                            <p:tav tm="100000">
                                              <p:val>
                                                <p:strVal val="#ppt_h"/>
                                              </p:val>
                                            </p:tav>
                                          </p:tavLst>
                                        </p:anim>
                                        <p:animEffect transition="in" filter="fade">
                                          <p:cBhvr>
                                            <p:cTn id="272" dur="250"/>
                                            <p:tgtEl>
                                              <p:spTgt spid="169"/>
                                            </p:tgtEl>
                                          </p:cBhvr>
                                        </p:animEffect>
                                      </p:childTnLst>
                                    </p:cTn>
                                  </p:par>
                                  <p:par>
                                    <p:cTn id="273" presetID="53" presetClass="entr" presetSubtype="16" fill="hold" grpId="0" nodeType="withEffect">
                                      <p:stCondLst>
                                        <p:cond delay="0"/>
                                      </p:stCondLst>
                                      <p:childTnLst>
                                        <p:set>
                                          <p:cBhvr>
                                            <p:cTn id="274" dur="1" fill="hold">
                                              <p:stCondLst>
                                                <p:cond delay="0"/>
                                              </p:stCondLst>
                                            </p:cTn>
                                            <p:tgtEl>
                                              <p:spTgt spid="170"/>
                                            </p:tgtEl>
                                            <p:attrNameLst>
                                              <p:attrName>style.visibility</p:attrName>
                                            </p:attrNameLst>
                                          </p:cBhvr>
                                          <p:to>
                                            <p:strVal val="visible"/>
                                          </p:to>
                                        </p:set>
                                        <p:anim calcmode="lin" valueType="num">
                                          <p:cBhvr>
                                            <p:cTn id="275" dur="250" fill="hold"/>
                                            <p:tgtEl>
                                              <p:spTgt spid="170"/>
                                            </p:tgtEl>
                                            <p:attrNameLst>
                                              <p:attrName>ppt_w</p:attrName>
                                            </p:attrNameLst>
                                          </p:cBhvr>
                                          <p:tavLst>
                                            <p:tav tm="0">
                                              <p:val>
                                                <p:fltVal val="0"/>
                                              </p:val>
                                            </p:tav>
                                            <p:tav tm="100000">
                                              <p:val>
                                                <p:strVal val="#ppt_w"/>
                                              </p:val>
                                            </p:tav>
                                          </p:tavLst>
                                        </p:anim>
                                        <p:anim calcmode="lin" valueType="num">
                                          <p:cBhvr>
                                            <p:cTn id="276" dur="250" fill="hold"/>
                                            <p:tgtEl>
                                              <p:spTgt spid="170"/>
                                            </p:tgtEl>
                                            <p:attrNameLst>
                                              <p:attrName>ppt_h</p:attrName>
                                            </p:attrNameLst>
                                          </p:cBhvr>
                                          <p:tavLst>
                                            <p:tav tm="0">
                                              <p:val>
                                                <p:fltVal val="0"/>
                                              </p:val>
                                            </p:tav>
                                            <p:tav tm="100000">
                                              <p:val>
                                                <p:strVal val="#ppt_h"/>
                                              </p:val>
                                            </p:tav>
                                          </p:tavLst>
                                        </p:anim>
                                        <p:animEffect transition="in" filter="fade">
                                          <p:cBhvr>
                                            <p:cTn id="277" dur="250"/>
                                            <p:tgtEl>
                                              <p:spTgt spid="170"/>
                                            </p:tgtEl>
                                          </p:cBhvr>
                                        </p:animEffect>
                                      </p:childTnLst>
                                    </p:cTn>
                                  </p:par>
                                  <p:par>
                                    <p:cTn id="278" presetID="1" presetClass="mediacall" presetSubtype="0" fill="hold" nodeType="withEffect">
                                      <p:stCondLst>
                                        <p:cond delay="0"/>
                                      </p:stCondLst>
                                      <p:childTnLst>
                                        <p:cmd type="call" cmd="playFrom(0.0)">
                                          <p:cBhvr>
                                            <p:cTn id="279" dur="1" fill="hold"/>
                                            <p:tgtEl>
                                              <p:spTgt spid="9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showWhenStopped="0">
                    <p:cTn id="280" repeatCount="indefinite" fill="hold" display="0">
                      <p:stCondLst>
                        <p:cond delay="indefinite"/>
                      </p:stCondLst>
                      <p:endCondLst>
                        <p:cond evt="onStopAudio" delay="0">
                          <p:tgtEl>
                            <p:sldTgt/>
                          </p:tgtEl>
                        </p:cond>
                      </p:endCondLst>
                    </p:cTn>
                    <p:tgtEl>
                      <p:spTgt spid="92"/>
                    </p:tgtEl>
                  </p:cMediaNode>
                </p:audio>
              </p:childTnLst>
            </p:cTn>
          </p:par>
        </p:tnLst>
        <p:bldLst>
          <p:bldP spid="100" grpId="0" animBg="1"/>
          <p:bldP spid="170" grpId="0" animBg="1"/>
          <p:bldP spid="176" grpId="0" animBg="1"/>
          <p:bldP spid="177" grpId="0" animBg="1"/>
          <p:bldP spid="178" grpId="0" animBg="1"/>
          <p:bldP spid="179" grpId="0" animBg="1"/>
          <p:bldP spid="180" grpId="0" animBg="1"/>
          <p:bldP spid="181" grpId="0" animBg="1"/>
          <p:bldP spid="182" grpId="0" animBg="1"/>
          <p:bldP spid="185" grpId="0" animBg="1"/>
          <p:bldP spid="186" grpId="0" animBg="1"/>
          <p:bldP spid="187" grpId="0" animBg="1"/>
          <p:bldP spid="188" grpId="0" animBg="1"/>
          <p:bldP spid="189" grpId="0" animBg="1"/>
          <p:bldP spid="190" grpId="0" animBg="1"/>
          <p:bldP spid="191" grpId="0" animBg="1"/>
          <p:bldP spid="202" grpId="0" animBg="1"/>
          <p:bldP spid="203" grpId="0" animBg="1"/>
          <p:bldP spid="205" grpId="0" animBg="1"/>
          <p:bldP spid="232" grpId="0" animBg="1"/>
          <p:bldP spid="169" grpId="0" animBg="1"/>
          <p:bldP spid="169" grpId="1" animBg="1"/>
          <p:bldP spid="171" grpId="0" animBg="1"/>
          <p:bldP spid="171" grpId="1" animBg="1"/>
          <p:bldP spid="171" grpId="2" animBg="1"/>
          <p:bldP spid="172" grpId="0" animBg="1"/>
          <p:bldP spid="172" grpId="1" animBg="1"/>
          <p:bldP spid="172" grpId="2" animBg="1"/>
          <p:bldP spid="173" grpId="0" animBg="1"/>
          <p:bldP spid="173" grpId="1" animBg="1"/>
          <p:bldP spid="173" grpId="2" animBg="1"/>
          <p:bldP spid="174" grpId="0" animBg="1"/>
          <p:bldP spid="174" grpId="1" animBg="1"/>
          <p:bldP spid="174" grpId="2" animBg="1"/>
          <p:bldP spid="237" grpId="0" animBg="1"/>
          <p:bldP spid="237" grpId="1" animBg="1"/>
          <p:bldP spid="237" grpId="2"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withEffect">
                                      <p:stCondLst>
                                        <p:cond delay="0"/>
                                      </p:stCondLst>
                                      <p:childTnLst>
                                        <p:set>
                                          <p:cBhvr>
                                            <p:cTn id="6" dur="1" fill="hold">
                                              <p:stCondLst>
                                                <p:cond delay="0"/>
                                              </p:stCondLst>
                                            </p:cTn>
                                            <p:tgtEl>
                                              <p:spTgt spid="180"/>
                                            </p:tgtEl>
                                            <p:attrNameLst>
                                              <p:attrName>style.visibility</p:attrName>
                                            </p:attrNameLst>
                                          </p:cBhvr>
                                          <p:to>
                                            <p:strVal val="visible"/>
                                          </p:to>
                                        </p:set>
                                        <p:anim calcmode="lin" valueType="num">
                                          <p:cBhvr>
                                            <p:cTn id="7" dur="350" fill="hold"/>
                                            <p:tgtEl>
                                              <p:spTgt spid="180"/>
                                            </p:tgtEl>
                                            <p:attrNameLst>
                                              <p:attrName>ppt_w</p:attrName>
                                            </p:attrNameLst>
                                          </p:cBhvr>
                                          <p:tavLst>
                                            <p:tav tm="0">
                                              <p:val>
                                                <p:strVal val="(6*min(max(#ppt_w*#ppt_h,.3),1)-7.4)/-.7*#ppt_w"/>
                                              </p:val>
                                            </p:tav>
                                            <p:tav tm="100000">
                                              <p:val>
                                                <p:strVal val="#ppt_w"/>
                                              </p:val>
                                            </p:tav>
                                          </p:tavLst>
                                        </p:anim>
                                        <p:anim calcmode="lin" valueType="num">
                                          <p:cBhvr>
                                            <p:cTn id="8" dur="350" fill="hold"/>
                                            <p:tgtEl>
                                              <p:spTgt spid="180"/>
                                            </p:tgtEl>
                                            <p:attrNameLst>
                                              <p:attrName>ppt_h</p:attrName>
                                            </p:attrNameLst>
                                          </p:cBhvr>
                                          <p:tavLst>
                                            <p:tav tm="0">
                                              <p:val>
                                                <p:strVal val="(6*min(max(#ppt_w*#ppt_h,.3),1)-7.4)/-.7*#ppt_h"/>
                                              </p:val>
                                            </p:tav>
                                            <p:tav tm="100000">
                                              <p:val>
                                                <p:strVal val="#ppt_h"/>
                                              </p:val>
                                            </p:tav>
                                          </p:tavLst>
                                        </p:anim>
                                        <p:anim calcmode="lin" valueType="num">
                                          <p:cBhvr>
                                            <p:cTn id="9" dur="350" fill="hold"/>
                                            <p:tgtEl>
                                              <p:spTgt spid="180"/>
                                            </p:tgtEl>
                                            <p:attrNameLst>
                                              <p:attrName>ppt_x</p:attrName>
                                            </p:attrNameLst>
                                          </p:cBhvr>
                                          <p:tavLst>
                                            <p:tav tm="0">
                                              <p:val>
                                                <p:fltVal val="0.5"/>
                                              </p:val>
                                            </p:tav>
                                            <p:tav tm="100000">
                                              <p:val>
                                                <p:strVal val="#ppt_x"/>
                                              </p:val>
                                            </p:tav>
                                          </p:tavLst>
                                        </p:anim>
                                        <p:anim calcmode="lin" valueType="num">
                                          <p:cBhvr>
                                            <p:cTn id="10" dur="350" fill="hold"/>
                                            <p:tgtEl>
                                              <p:spTgt spid="180"/>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grpId="0" nodeType="withEffect">
                                      <p:stCondLst>
                                        <p:cond delay="0"/>
                                      </p:stCondLst>
                                      <p:childTnLst>
                                        <p:set>
                                          <p:cBhvr>
                                            <p:cTn id="12" dur="1" fill="hold">
                                              <p:stCondLst>
                                                <p:cond delay="0"/>
                                              </p:stCondLst>
                                            </p:cTn>
                                            <p:tgtEl>
                                              <p:spTgt spid="181"/>
                                            </p:tgtEl>
                                            <p:attrNameLst>
                                              <p:attrName>style.visibility</p:attrName>
                                            </p:attrNameLst>
                                          </p:cBhvr>
                                          <p:to>
                                            <p:strVal val="visible"/>
                                          </p:to>
                                        </p:set>
                                        <p:anim calcmode="lin" valueType="num">
                                          <p:cBhvr>
                                            <p:cTn id="13" dur="350" fill="hold"/>
                                            <p:tgtEl>
                                              <p:spTgt spid="181"/>
                                            </p:tgtEl>
                                            <p:attrNameLst>
                                              <p:attrName>ppt_w</p:attrName>
                                            </p:attrNameLst>
                                          </p:cBhvr>
                                          <p:tavLst>
                                            <p:tav tm="0">
                                              <p:val>
                                                <p:strVal val="(6*min(max(#ppt_w*#ppt_h,.3),1)-7.4)/-.7*#ppt_w"/>
                                              </p:val>
                                            </p:tav>
                                            <p:tav tm="100000">
                                              <p:val>
                                                <p:strVal val="#ppt_w"/>
                                              </p:val>
                                            </p:tav>
                                          </p:tavLst>
                                        </p:anim>
                                        <p:anim calcmode="lin" valueType="num">
                                          <p:cBhvr>
                                            <p:cTn id="14" dur="350" fill="hold"/>
                                            <p:tgtEl>
                                              <p:spTgt spid="181"/>
                                            </p:tgtEl>
                                            <p:attrNameLst>
                                              <p:attrName>ppt_h</p:attrName>
                                            </p:attrNameLst>
                                          </p:cBhvr>
                                          <p:tavLst>
                                            <p:tav tm="0">
                                              <p:val>
                                                <p:strVal val="(6*min(max(#ppt_w*#ppt_h,.3),1)-7.4)/-.7*#ppt_h"/>
                                              </p:val>
                                            </p:tav>
                                            <p:tav tm="100000">
                                              <p:val>
                                                <p:strVal val="#ppt_h"/>
                                              </p:val>
                                            </p:tav>
                                          </p:tavLst>
                                        </p:anim>
                                        <p:anim calcmode="lin" valueType="num">
                                          <p:cBhvr>
                                            <p:cTn id="15" dur="350" fill="hold"/>
                                            <p:tgtEl>
                                              <p:spTgt spid="181"/>
                                            </p:tgtEl>
                                            <p:attrNameLst>
                                              <p:attrName>ppt_x</p:attrName>
                                            </p:attrNameLst>
                                          </p:cBhvr>
                                          <p:tavLst>
                                            <p:tav tm="0">
                                              <p:val>
                                                <p:fltVal val="0.5"/>
                                              </p:val>
                                            </p:tav>
                                            <p:tav tm="100000">
                                              <p:val>
                                                <p:strVal val="#ppt_x"/>
                                              </p:val>
                                            </p:tav>
                                          </p:tavLst>
                                        </p:anim>
                                        <p:anim calcmode="lin" valueType="num">
                                          <p:cBhvr>
                                            <p:cTn id="16" dur="350" fill="hold"/>
                                            <p:tgtEl>
                                              <p:spTgt spid="181"/>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nodeType="withEffect">
                                      <p:stCondLst>
                                        <p:cond delay="50"/>
                                      </p:stCondLst>
                                      <p:childTnLst>
                                        <p:set>
                                          <p:cBhvr>
                                            <p:cTn id="18" dur="1" fill="hold">
                                              <p:stCondLst>
                                                <p:cond delay="0"/>
                                              </p:stCondLst>
                                            </p:cTn>
                                            <p:tgtEl>
                                              <p:spTgt spid="231"/>
                                            </p:tgtEl>
                                            <p:attrNameLst>
                                              <p:attrName>style.visibility</p:attrName>
                                            </p:attrNameLst>
                                          </p:cBhvr>
                                          <p:to>
                                            <p:strVal val="visible"/>
                                          </p:to>
                                        </p:set>
                                        <p:anim calcmode="lin" valueType="num">
                                          <p:cBhvr>
                                            <p:cTn id="19" dur="350" fill="hold"/>
                                            <p:tgtEl>
                                              <p:spTgt spid="231"/>
                                            </p:tgtEl>
                                            <p:attrNameLst>
                                              <p:attrName>ppt_w</p:attrName>
                                            </p:attrNameLst>
                                          </p:cBhvr>
                                          <p:tavLst>
                                            <p:tav tm="0">
                                              <p:val>
                                                <p:strVal val="(6*min(max(#ppt_w*#ppt_h,.3),1)-7.4)/-.7*#ppt_w"/>
                                              </p:val>
                                            </p:tav>
                                            <p:tav tm="100000">
                                              <p:val>
                                                <p:strVal val="#ppt_w"/>
                                              </p:val>
                                            </p:tav>
                                          </p:tavLst>
                                        </p:anim>
                                        <p:anim calcmode="lin" valueType="num">
                                          <p:cBhvr>
                                            <p:cTn id="20" dur="350" fill="hold"/>
                                            <p:tgtEl>
                                              <p:spTgt spid="231"/>
                                            </p:tgtEl>
                                            <p:attrNameLst>
                                              <p:attrName>ppt_h</p:attrName>
                                            </p:attrNameLst>
                                          </p:cBhvr>
                                          <p:tavLst>
                                            <p:tav tm="0">
                                              <p:val>
                                                <p:strVal val="(6*min(max(#ppt_w*#ppt_h,.3),1)-7.4)/-.7*#ppt_h"/>
                                              </p:val>
                                            </p:tav>
                                            <p:tav tm="100000">
                                              <p:val>
                                                <p:strVal val="#ppt_h"/>
                                              </p:val>
                                            </p:tav>
                                          </p:tavLst>
                                        </p:anim>
                                        <p:anim calcmode="lin" valueType="num">
                                          <p:cBhvr>
                                            <p:cTn id="21" dur="350" fill="hold"/>
                                            <p:tgtEl>
                                              <p:spTgt spid="231"/>
                                            </p:tgtEl>
                                            <p:attrNameLst>
                                              <p:attrName>ppt_x</p:attrName>
                                            </p:attrNameLst>
                                          </p:cBhvr>
                                          <p:tavLst>
                                            <p:tav tm="0">
                                              <p:val>
                                                <p:fltVal val="0.5"/>
                                              </p:val>
                                            </p:tav>
                                            <p:tav tm="100000">
                                              <p:val>
                                                <p:strVal val="#ppt_x"/>
                                              </p:val>
                                            </p:tav>
                                          </p:tavLst>
                                        </p:anim>
                                        <p:anim calcmode="lin" valueType="num">
                                          <p:cBhvr>
                                            <p:cTn id="22" dur="350" fill="hold"/>
                                            <p:tgtEl>
                                              <p:spTgt spid="231"/>
                                            </p:tgtEl>
                                            <p:attrNameLst>
                                              <p:attrName>ppt_y</p:attrName>
                                            </p:attrNameLst>
                                          </p:cBhvr>
                                          <p:tavLst>
                                            <p:tav tm="0">
                                              <p:val>
                                                <p:strVal val="1+(6*min(max(#ppt_w*#ppt_h,.3),1)-7.4)/-.7*#ppt_h/2"/>
                                              </p:val>
                                            </p:tav>
                                            <p:tav tm="100000">
                                              <p:val>
                                                <p:strVal val="#ppt_y"/>
                                              </p:val>
                                            </p:tav>
                                          </p:tavLst>
                                        </p:anim>
                                      </p:childTnLst>
                                    </p:cTn>
                                  </p:par>
                                  <p:par>
                                    <p:cTn id="23" presetID="23" presetClass="entr" presetSubtype="36" fill="hold" grpId="0" nodeType="withEffect">
                                      <p:stCondLst>
                                        <p:cond delay="100"/>
                                      </p:stCondLst>
                                      <p:childTnLst>
                                        <p:set>
                                          <p:cBhvr>
                                            <p:cTn id="24" dur="1" fill="hold">
                                              <p:stCondLst>
                                                <p:cond delay="0"/>
                                              </p:stCondLst>
                                            </p:cTn>
                                            <p:tgtEl>
                                              <p:spTgt spid="182"/>
                                            </p:tgtEl>
                                            <p:attrNameLst>
                                              <p:attrName>style.visibility</p:attrName>
                                            </p:attrNameLst>
                                          </p:cBhvr>
                                          <p:to>
                                            <p:strVal val="visible"/>
                                          </p:to>
                                        </p:set>
                                        <p:anim calcmode="lin" valueType="num">
                                          <p:cBhvr>
                                            <p:cTn id="25" dur="350" fill="hold"/>
                                            <p:tgtEl>
                                              <p:spTgt spid="182"/>
                                            </p:tgtEl>
                                            <p:attrNameLst>
                                              <p:attrName>ppt_w</p:attrName>
                                            </p:attrNameLst>
                                          </p:cBhvr>
                                          <p:tavLst>
                                            <p:tav tm="0">
                                              <p:val>
                                                <p:strVal val="(6*min(max(#ppt_w*#ppt_h,.3),1)-7.4)/-.7*#ppt_w"/>
                                              </p:val>
                                            </p:tav>
                                            <p:tav tm="100000">
                                              <p:val>
                                                <p:strVal val="#ppt_w"/>
                                              </p:val>
                                            </p:tav>
                                          </p:tavLst>
                                        </p:anim>
                                        <p:anim calcmode="lin" valueType="num">
                                          <p:cBhvr>
                                            <p:cTn id="26" dur="350" fill="hold"/>
                                            <p:tgtEl>
                                              <p:spTgt spid="182"/>
                                            </p:tgtEl>
                                            <p:attrNameLst>
                                              <p:attrName>ppt_h</p:attrName>
                                            </p:attrNameLst>
                                          </p:cBhvr>
                                          <p:tavLst>
                                            <p:tav tm="0">
                                              <p:val>
                                                <p:strVal val="(6*min(max(#ppt_w*#ppt_h,.3),1)-7.4)/-.7*#ppt_h"/>
                                              </p:val>
                                            </p:tav>
                                            <p:tav tm="100000">
                                              <p:val>
                                                <p:strVal val="#ppt_h"/>
                                              </p:val>
                                            </p:tav>
                                          </p:tavLst>
                                        </p:anim>
                                        <p:anim calcmode="lin" valueType="num">
                                          <p:cBhvr>
                                            <p:cTn id="27" dur="350" fill="hold"/>
                                            <p:tgtEl>
                                              <p:spTgt spid="182"/>
                                            </p:tgtEl>
                                            <p:attrNameLst>
                                              <p:attrName>ppt_x</p:attrName>
                                            </p:attrNameLst>
                                          </p:cBhvr>
                                          <p:tavLst>
                                            <p:tav tm="0">
                                              <p:val>
                                                <p:fltVal val="0.5"/>
                                              </p:val>
                                            </p:tav>
                                            <p:tav tm="100000">
                                              <p:val>
                                                <p:strVal val="#ppt_x"/>
                                              </p:val>
                                            </p:tav>
                                          </p:tavLst>
                                        </p:anim>
                                        <p:anim calcmode="lin" valueType="num">
                                          <p:cBhvr>
                                            <p:cTn id="28" dur="350" fill="hold"/>
                                            <p:tgtEl>
                                              <p:spTgt spid="182"/>
                                            </p:tgtEl>
                                            <p:attrNameLst>
                                              <p:attrName>ppt_y</p:attrName>
                                            </p:attrNameLst>
                                          </p:cBhvr>
                                          <p:tavLst>
                                            <p:tav tm="0">
                                              <p:val>
                                                <p:strVal val="1+(6*min(max(#ppt_w*#ppt_h,.3),1)-7.4)/-.7*#ppt_h/2"/>
                                              </p:val>
                                            </p:tav>
                                            <p:tav tm="100000">
                                              <p:val>
                                                <p:strVal val="#ppt_y"/>
                                              </p:val>
                                            </p:tav>
                                          </p:tavLst>
                                        </p:anim>
                                      </p:childTnLst>
                                    </p:cTn>
                                  </p:par>
                                  <p:par>
                                    <p:cTn id="29" presetID="23" presetClass="entr" presetSubtype="36" fill="hold" grpId="0" nodeType="withEffect">
                                      <p:stCondLst>
                                        <p:cond delay="150"/>
                                      </p:stCondLst>
                                      <p:childTnLst>
                                        <p:set>
                                          <p:cBhvr>
                                            <p:cTn id="30" dur="1" fill="hold">
                                              <p:stCondLst>
                                                <p:cond delay="0"/>
                                              </p:stCondLst>
                                            </p:cTn>
                                            <p:tgtEl>
                                              <p:spTgt spid="189"/>
                                            </p:tgtEl>
                                            <p:attrNameLst>
                                              <p:attrName>style.visibility</p:attrName>
                                            </p:attrNameLst>
                                          </p:cBhvr>
                                          <p:to>
                                            <p:strVal val="visible"/>
                                          </p:to>
                                        </p:set>
                                        <p:anim calcmode="lin" valueType="num">
                                          <p:cBhvr>
                                            <p:cTn id="31" dur="350" fill="hold"/>
                                            <p:tgtEl>
                                              <p:spTgt spid="189"/>
                                            </p:tgtEl>
                                            <p:attrNameLst>
                                              <p:attrName>ppt_w</p:attrName>
                                            </p:attrNameLst>
                                          </p:cBhvr>
                                          <p:tavLst>
                                            <p:tav tm="0">
                                              <p:val>
                                                <p:strVal val="(6*min(max(#ppt_w*#ppt_h,.3),1)-7.4)/-.7*#ppt_w"/>
                                              </p:val>
                                            </p:tav>
                                            <p:tav tm="100000">
                                              <p:val>
                                                <p:strVal val="#ppt_w"/>
                                              </p:val>
                                            </p:tav>
                                          </p:tavLst>
                                        </p:anim>
                                        <p:anim calcmode="lin" valueType="num">
                                          <p:cBhvr>
                                            <p:cTn id="32" dur="350" fill="hold"/>
                                            <p:tgtEl>
                                              <p:spTgt spid="189"/>
                                            </p:tgtEl>
                                            <p:attrNameLst>
                                              <p:attrName>ppt_h</p:attrName>
                                            </p:attrNameLst>
                                          </p:cBhvr>
                                          <p:tavLst>
                                            <p:tav tm="0">
                                              <p:val>
                                                <p:strVal val="(6*min(max(#ppt_w*#ppt_h,.3),1)-7.4)/-.7*#ppt_h"/>
                                              </p:val>
                                            </p:tav>
                                            <p:tav tm="100000">
                                              <p:val>
                                                <p:strVal val="#ppt_h"/>
                                              </p:val>
                                            </p:tav>
                                          </p:tavLst>
                                        </p:anim>
                                        <p:anim calcmode="lin" valueType="num">
                                          <p:cBhvr>
                                            <p:cTn id="33" dur="350" fill="hold"/>
                                            <p:tgtEl>
                                              <p:spTgt spid="189"/>
                                            </p:tgtEl>
                                            <p:attrNameLst>
                                              <p:attrName>ppt_x</p:attrName>
                                            </p:attrNameLst>
                                          </p:cBhvr>
                                          <p:tavLst>
                                            <p:tav tm="0">
                                              <p:val>
                                                <p:fltVal val="0.5"/>
                                              </p:val>
                                            </p:tav>
                                            <p:tav tm="100000">
                                              <p:val>
                                                <p:strVal val="#ppt_x"/>
                                              </p:val>
                                            </p:tav>
                                          </p:tavLst>
                                        </p:anim>
                                        <p:anim calcmode="lin" valueType="num">
                                          <p:cBhvr>
                                            <p:cTn id="34" dur="350" fill="hold"/>
                                            <p:tgtEl>
                                              <p:spTgt spid="189"/>
                                            </p:tgtEl>
                                            <p:attrNameLst>
                                              <p:attrName>ppt_y</p:attrName>
                                            </p:attrNameLst>
                                          </p:cBhvr>
                                          <p:tavLst>
                                            <p:tav tm="0">
                                              <p:val>
                                                <p:strVal val="1+(6*min(max(#ppt_w*#ppt_h,.3),1)-7.4)/-.7*#ppt_h/2"/>
                                              </p:val>
                                            </p:tav>
                                            <p:tav tm="100000">
                                              <p:val>
                                                <p:strVal val="#ppt_y"/>
                                              </p:val>
                                            </p:tav>
                                          </p:tavLst>
                                        </p:anim>
                                      </p:childTnLst>
                                    </p:cTn>
                                  </p:par>
                                  <p:par>
                                    <p:cTn id="35" presetID="23" presetClass="entr" presetSubtype="36" fill="hold" grpId="0" nodeType="withEffect">
                                      <p:stCondLst>
                                        <p:cond delay="200"/>
                                      </p:stCondLst>
                                      <p:childTnLst>
                                        <p:set>
                                          <p:cBhvr>
                                            <p:cTn id="36" dur="1" fill="hold">
                                              <p:stCondLst>
                                                <p:cond delay="0"/>
                                              </p:stCondLst>
                                            </p:cTn>
                                            <p:tgtEl>
                                              <p:spTgt spid="188"/>
                                            </p:tgtEl>
                                            <p:attrNameLst>
                                              <p:attrName>style.visibility</p:attrName>
                                            </p:attrNameLst>
                                          </p:cBhvr>
                                          <p:to>
                                            <p:strVal val="visible"/>
                                          </p:to>
                                        </p:set>
                                        <p:anim calcmode="lin" valueType="num">
                                          <p:cBhvr>
                                            <p:cTn id="37" dur="350" fill="hold"/>
                                            <p:tgtEl>
                                              <p:spTgt spid="188"/>
                                            </p:tgtEl>
                                            <p:attrNameLst>
                                              <p:attrName>ppt_w</p:attrName>
                                            </p:attrNameLst>
                                          </p:cBhvr>
                                          <p:tavLst>
                                            <p:tav tm="0">
                                              <p:val>
                                                <p:strVal val="(6*min(max(#ppt_w*#ppt_h,.3),1)-7.4)/-.7*#ppt_w"/>
                                              </p:val>
                                            </p:tav>
                                            <p:tav tm="100000">
                                              <p:val>
                                                <p:strVal val="#ppt_w"/>
                                              </p:val>
                                            </p:tav>
                                          </p:tavLst>
                                        </p:anim>
                                        <p:anim calcmode="lin" valueType="num">
                                          <p:cBhvr>
                                            <p:cTn id="38" dur="350" fill="hold"/>
                                            <p:tgtEl>
                                              <p:spTgt spid="188"/>
                                            </p:tgtEl>
                                            <p:attrNameLst>
                                              <p:attrName>ppt_h</p:attrName>
                                            </p:attrNameLst>
                                          </p:cBhvr>
                                          <p:tavLst>
                                            <p:tav tm="0">
                                              <p:val>
                                                <p:strVal val="(6*min(max(#ppt_w*#ppt_h,.3),1)-7.4)/-.7*#ppt_h"/>
                                              </p:val>
                                            </p:tav>
                                            <p:tav tm="100000">
                                              <p:val>
                                                <p:strVal val="#ppt_h"/>
                                              </p:val>
                                            </p:tav>
                                          </p:tavLst>
                                        </p:anim>
                                        <p:anim calcmode="lin" valueType="num">
                                          <p:cBhvr>
                                            <p:cTn id="39" dur="350" fill="hold"/>
                                            <p:tgtEl>
                                              <p:spTgt spid="188"/>
                                            </p:tgtEl>
                                            <p:attrNameLst>
                                              <p:attrName>ppt_x</p:attrName>
                                            </p:attrNameLst>
                                          </p:cBhvr>
                                          <p:tavLst>
                                            <p:tav tm="0">
                                              <p:val>
                                                <p:fltVal val="0.5"/>
                                              </p:val>
                                            </p:tav>
                                            <p:tav tm="100000">
                                              <p:val>
                                                <p:strVal val="#ppt_x"/>
                                              </p:val>
                                            </p:tav>
                                          </p:tavLst>
                                        </p:anim>
                                        <p:anim calcmode="lin" valueType="num">
                                          <p:cBhvr>
                                            <p:cTn id="40" dur="350" fill="hold"/>
                                            <p:tgtEl>
                                              <p:spTgt spid="188"/>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grpId="0" nodeType="withEffect">
                                      <p:stCondLst>
                                        <p:cond delay="250"/>
                                      </p:stCondLst>
                                      <p:childTnLst>
                                        <p:set>
                                          <p:cBhvr>
                                            <p:cTn id="42" dur="1" fill="hold">
                                              <p:stCondLst>
                                                <p:cond delay="0"/>
                                              </p:stCondLst>
                                            </p:cTn>
                                            <p:tgtEl>
                                              <p:spTgt spid="190"/>
                                            </p:tgtEl>
                                            <p:attrNameLst>
                                              <p:attrName>style.visibility</p:attrName>
                                            </p:attrNameLst>
                                          </p:cBhvr>
                                          <p:to>
                                            <p:strVal val="visible"/>
                                          </p:to>
                                        </p:set>
                                        <p:anim calcmode="lin" valueType="num">
                                          <p:cBhvr>
                                            <p:cTn id="43" dur="350" fill="hold"/>
                                            <p:tgtEl>
                                              <p:spTgt spid="190"/>
                                            </p:tgtEl>
                                            <p:attrNameLst>
                                              <p:attrName>ppt_w</p:attrName>
                                            </p:attrNameLst>
                                          </p:cBhvr>
                                          <p:tavLst>
                                            <p:tav tm="0">
                                              <p:val>
                                                <p:strVal val="(6*min(max(#ppt_w*#ppt_h,.3),1)-7.4)/-.7*#ppt_w"/>
                                              </p:val>
                                            </p:tav>
                                            <p:tav tm="100000">
                                              <p:val>
                                                <p:strVal val="#ppt_w"/>
                                              </p:val>
                                            </p:tav>
                                          </p:tavLst>
                                        </p:anim>
                                        <p:anim calcmode="lin" valueType="num">
                                          <p:cBhvr>
                                            <p:cTn id="44" dur="350" fill="hold"/>
                                            <p:tgtEl>
                                              <p:spTgt spid="190"/>
                                            </p:tgtEl>
                                            <p:attrNameLst>
                                              <p:attrName>ppt_h</p:attrName>
                                            </p:attrNameLst>
                                          </p:cBhvr>
                                          <p:tavLst>
                                            <p:tav tm="0">
                                              <p:val>
                                                <p:strVal val="(6*min(max(#ppt_w*#ppt_h,.3),1)-7.4)/-.7*#ppt_h"/>
                                              </p:val>
                                            </p:tav>
                                            <p:tav tm="100000">
                                              <p:val>
                                                <p:strVal val="#ppt_h"/>
                                              </p:val>
                                            </p:tav>
                                          </p:tavLst>
                                        </p:anim>
                                        <p:anim calcmode="lin" valueType="num">
                                          <p:cBhvr>
                                            <p:cTn id="45" dur="350" fill="hold"/>
                                            <p:tgtEl>
                                              <p:spTgt spid="190"/>
                                            </p:tgtEl>
                                            <p:attrNameLst>
                                              <p:attrName>ppt_x</p:attrName>
                                            </p:attrNameLst>
                                          </p:cBhvr>
                                          <p:tavLst>
                                            <p:tav tm="0">
                                              <p:val>
                                                <p:fltVal val="0.5"/>
                                              </p:val>
                                            </p:tav>
                                            <p:tav tm="100000">
                                              <p:val>
                                                <p:strVal val="#ppt_x"/>
                                              </p:val>
                                            </p:tav>
                                          </p:tavLst>
                                        </p:anim>
                                        <p:anim calcmode="lin" valueType="num">
                                          <p:cBhvr>
                                            <p:cTn id="46" dur="350" fill="hold"/>
                                            <p:tgtEl>
                                              <p:spTgt spid="190"/>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grpId="0" nodeType="withEffect">
                                      <p:stCondLst>
                                        <p:cond delay="300"/>
                                      </p:stCondLst>
                                      <p:childTnLst>
                                        <p:set>
                                          <p:cBhvr>
                                            <p:cTn id="48" dur="1" fill="hold">
                                              <p:stCondLst>
                                                <p:cond delay="0"/>
                                              </p:stCondLst>
                                            </p:cTn>
                                            <p:tgtEl>
                                              <p:spTgt spid="186"/>
                                            </p:tgtEl>
                                            <p:attrNameLst>
                                              <p:attrName>style.visibility</p:attrName>
                                            </p:attrNameLst>
                                          </p:cBhvr>
                                          <p:to>
                                            <p:strVal val="visible"/>
                                          </p:to>
                                        </p:set>
                                        <p:anim calcmode="lin" valueType="num">
                                          <p:cBhvr>
                                            <p:cTn id="49" dur="350" fill="hold"/>
                                            <p:tgtEl>
                                              <p:spTgt spid="186"/>
                                            </p:tgtEl>
                                            <p:attrNameLst>
                                              <p:attrName>ppt_w</p:attrName>
                                            </p:attrNameLst>
                                          </p:cBhvr>
                                          <p:tavLst>
                                            <p:tav tm="0">
                                              <p:val>
                                                <p:strVal val="(6*min(max(#ppt_w*#ppt_h,.3),1)-7.4)/-.7*#ppt_w"/>
                                              </p:val>
                                            </p:tav>
                                            <p:tav tm="100000">
                                              <p:val>
                                                <p:strVal val="#ppt_w"/>
                                              </p:val>
                                            </p:tav>
                                          </p:tavLst>
                                        </p:anim>
                                        <p:anim calcmode="lin" valueType="num">
                                          <p:cBhvr>
                                            <p:cTn id="50" dur="350" fill="hold"/>
                                            <p:tgtEl>
                                              <p:spTgt spid="186"/>
                                            </p:tgtEl>
                                            <p:attrNameLst>
                                              <p:attrName>ppt_h</p:attrName>
                                            </p:attrNameLst>
                                          </p:cBhvr>
                                          <p:tavLst>
                                            <p:tav tm="0">
                                              <p:val>
                                                <p:strVal val="(6*min(max(#ppt_w*#ppt_h,.3),1)-7.4)/-.7*#ppt_h"/>
                                              </p:val>
                                            </p:tav>
                                            <p:tav tm="100000">
                                              <p:val>
                                                <p:strVal val="#ppt_h"/>
                                              </p:val>
                                            </p:tav>
                                          </p:tavLst>
                                        </p:anim>
                                        <p:anim calcmode="lin" valueType="num">
                                          <p:cBhvr>
                                            <p:cTn id="51" dur="350" fill="hold"/>
                                            <p:tgtEl>
                                              <p:spTgt spid="186"/>
                                            </p:tgtEl>
                                            <p:attrNameLst>
                                              <p:attrName>ppt_x</p:attrName>
                                            </p:attrNameLst>
                                          </p:cBhvr>
                                          <p:tavLst>
                                            <p:tav tm="0">
                                              <p:val>
                                                <p:fltVal val="0.5"/>
                                              </p:val>
                                            </p:tav>
                                            <p:tav tm="100000">
                                              <p:val>
                                                <p:strVal val="#ppt_x"/>
                                              </p:val>
                                            </p:tav>
                                          </p:tavLst>
                                        </p:anim>
                                        <p:anim calcmode="lin" valueType="num">
                                          <p:cBhvr>
                                            <p:cTn id="52" dur="350" fill="hold"/>
                                            <p:tgtEl>
                                              <p:spTgt spid="186"/>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grpId="0" nodeType="withEffect">
                                      <p:stCondLst>
                                        <p:cond delay="350"/>
                                      </p:stCondLst>
                                      <p:childTnLst>
                                        <p:set>
                                          <p:cBhvr>
                                            <p:cTn id="54" dur="1" fill="hold">
                                              <p:stCondLst>
                                                <p:cond delay="0"/>
                                              </p:stCondLst>
                                            </p:cTn>
                                            <p:tgtEl>
                                              <p:spTgt spid="176"/>
                                            </p:tgtEl>
                                            <p:attrNameLst>
                                              <p:attrName>style.visibility</p:attrName>
                                            </p:attrNameLst>
                                          </p:cBhvr>
                                          <p:to>
                                            <p:strVal val="visible"/>
                                          </p:to>
                                        </p:set>
                                        <p:anim calcmode="lin" valueType="num">
                                          <p:cBhvr>
                                            <p:cTn id="55" dur="350" fill="hold"/>
                                            <p:tgtEl>
                                              <p:spTgt spid="176"/>
                                            </p:tgtEl>
                                            <p:attrNameLst>
                                              <p:attrName>ppt_w</p:attrName>
                                            </p:attrNameLst>
                                          </p:cBhvr>
                                          <p:tavLst>
                                            <p:tav tm="0">
                                              <p:val>
                                                <p:strVal val="(6*min(max(#ppt_w*#ppt_h,.3),1)-7.4)/-.7*#ppt_w"/>
                                              </p:val>
                                            </p:tav>
                                            <p:tav tm="100000">
                                              <p:val>
                                                <p:strVal val="#ppt_w"/>
                                              </p:val>
                                            </p:tav>
                                          </p:tavLst>
                                        </p:anim>
                                        <p:anim calcmode="lin" valueType="num">
                                          <p:cBhvr>
                                            <p:cTn id="56" dur="350" fill="hold"/>
                                            <p:tgtEl>
                                              <p:spTgt spid="176"/>
                                            </p:tgtEl>
                                            <p:attrNameLst>
                                              <p:attrName>ppt_h</p:attrName>
                                            </p:attrNameLst>
                                          </p:cBhvr>
                                          <p:tavLst>
                                            <p:tav tm="0">
                                              <p:val>
                                                <p:strVal val="(6*min(max(#ppt_w*#ppt_h,.3),1)-7.4)/-.7*#ppt_h"/>
                                              </p:val>
                                            </p:tav>
                                            <p:tav tm="100000">
                                              <p:val>
                                                <p:strVal val="#ppt_h"/>
                                              </p:val>
                                            </p:tav>
                                          </p:tavLst>
                                        </p:anim>
                                        <p:anim calcmode="lin" valueType="num">
                                          <p:cBhvr>
                                            <p:cTn id="57" dur="350" fill="hold"/>
                                            <p:tgtEl>
                                              <p:spTgt spid="176"/>
                                            </p:tgtEl>
                                            <p:attrNameLst>
                                              <p:attrName>ppt_x</p:attrName>
                                            </p:attrNameLst>
                                          </p:cBhvr>
                                          <p:tavLst>
                                            <p:tav tm="0">
                                              <p:val>
                                                <p:fltVal val="0.5"/>
                                              </p:val>
                                            </p:tav>
                                            <p:tav tm="100000">
                                              <p:val>
                                                <p:strVal val="#ppt_x"/>
                                              </p:val>
                                            </p:tav>
                                          </p:tavLst>
                                        </p:anim>
                                        <p:anim calcmode="lin" valueType="num">
                                          <p:cBhvr>
                                            <p:cTn id="58" dur="350" fill="hold"/>
                                            <p:tgtEl>
                                              <p:spTgt spid="176"/>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grpId="0" nodeType="withEffect">
                                      <p:stCondLst>
                                        <p:cond delay="400"/>
                                      </p:stCondLst>
                                      <p:childTnLst>
                                        <p:set>
                                          <p:cBhvr>
                                            <p:cTn id="60" dur="1" fill="hold">
                                              <p:stCondLst>
                                                <p:cond delay="0"/>
                                              </p:stCondLst>
                                            </p:cTn>
                                            <p:tgtEl>
                                              <p:spTgt spid="177"/>
                                            </p:tgtEl>
                                            <p:attrNameLst>
                                              <p:attrName>style.visibility</p:attrName>
                                            </p:attrNameLst>
                                          </p:cBhvr>
                                          <p:to>
                                            <p:strVal val="visible"/>
                                          </p:to>
                                        </p:set>
                                        <p:anim calcmode="lin" valueType="num">
                                          <p:cBhvr>
                                            <p:cTn id="61" dur="350" fill="hold"/>
                                            <p:tgtEl>
                                              <p:spTgt spid="177"/>
                                            </p:tgtEl>
                                            <p:attrNameLst>
                                              <p:attrName>ppt_w</p:attrName>
                                            </p:attrNameLst>
                                          </p:cBhvr>
                                          <p:tavLst>
                                            <p:tav tm="0">
                                              <p:val>
                                                <p:strVal val="(6*min(max(#ppt_w*#ppt_h,.3),1)-7.4)/-.7*#ppt_w"/>
                                              </p:val>
                                            </p:tav>
                                            <p:tav tm="100000">
                                              <p:val>
                                                <p:strVal val="#ppt_w"/>
                                              </p:val>
                                            </p:tav>
                                          </p:tavLst>
                                        </p:anim>
                                        <p:anim calcmode="lin" valueType="num">
                                          <p:cBhvr>
                                            <p:cTn id="62" dur="350" fill="hold"/>
                                            <p:tgtEl>
                                              <p:spTgt spid="177"/>
                                            </p:tgtEl>
                                            <p:attrNameLst>
                                              <p:attrName>ppt_h</p:attrName>
                                            </p:attrNameLst>
                                          </p:cBhvr>
                                          <p:tavLst>
                                            <p:tav tm="0">
                                              <p:val>
                                                <p:strVal val="(6*min(max(#ppt_w*#ppt_h,.3),1)-7.4)/-.7*#ppt_h"/>
                                              </p:val>
                                            </p:tav>
                                            <p:tav tm="100000">
                                              <p:val>
                                                <p:strVal val="#ppt_h"/>
                                              </p:val>
                                            </p:tav>
                                          </p:tavLst>
                                        </p:anim>
                                        <p:anim calcmode="lin" valueType="num">
                                          <p:cBhvr>
                                            <p:cTn id="63" dur="350" fill="hold"/>
                                            <p:tgtEl>
                                              <p:spTgt spid="177"/>
                                            </p:tgtEl>
                                            <p:attrNameLst>
                                              <p:attrName>ppt_x</p:attrName>
                                            </p:attrNameLst>
                                          </p:cBhvr>
                                          <p:tavLst>
                                            <p:tav tm="0">
                                              <p:val>
                                                <p:fltVal val="0.5"/>
                                              </p:val>
                                            </p:tav>
                                            <p:tav tm="100000">
                                              <p:val>
                                                <p:strVal val="#ppt_x"/>
                                              </p:val>
                                            </p:tav>
                                          </p:tavLst>
                                        </p:anim>
                                        <p:anim calcmode="lin" valueType="num">
                                          <p:cBhvr>
                                            <p:cTn id="64" dur="350" fill="hold"/>
                                            <p:tgtEl>
                                              <p:spTgt spid="177"/>
                                            </p:tgtEl>
                                            <p:attrNameLst>
                                              <p:attrName>ppt_y</p:attrName>
                                            </p:attrNameLst>
                                          </p:cBhvr>
                                          <p:tavLst>
                                            <p:tav tm="0">
                                              <p:val>
                                                <p:strVal val="1+(6*min(max(#ppt_w*#ppt_h,.3),1)-7.4)/-.7*#ppt_h/2"/>
                                              </p:val>
                                            </p:tav>
                                            <p:tav tm="100000">
                                              <p:val>
                                                <p:strVal val="#ppt_y"/>
                                              </p:val>
                                            </p:tav>
                                          </p:tavLst>
                                        </p:anim>
                                      </p:childTnLst>
                                    </p:cTn>
                                  </p:par>
                                  <p:par>
                                    <p:cTn id="65" presetID="23" presetClass="entr" presetSubtype="36" fill="hold" grpId="0" nodeType="withEffect">
                                      <p:stCondLst>
                                        <p:cond delay="450"/>
                                      </p:stCondLst>
                                      <p:childTnLst>
                                        <p:set>
                                          <p:cBhvr>
                                            <p:cTn id="66" dur="1" fill="hold">
                                              <p:stCondLst>
                                                <p:cond delay="0"/>
                                              </p:stCondLst>
                                            </p:cTn>
                                            <p:tgtEl>
                                              <p:spTgt spid="178"/>
                                            </p:tgtEl>
                                            <p:attrNameLst>
                                              <p:attrName>style.visibility</p:attrName>
                                            </p:attrNameLst>
                                          </p:cBhvr>
                                          <p:to>
                                            <p:strVal val="visible"/>
                                          </p:to>
                                        </p:set>
                                        <p:anim calcmode="lin" valueType="num">
                                          <p:cBhvr>
                                            <p:cTn id="67" dur="350" fill="hold"/>
                                            <p:tgtEl>
                                              <p:spTgt spid="178"/>
                                            </p:tgtEl>
                                            <p:attrNameLst>
                                              <p:attrName>ppt_w</p:attrName>
                                            </p:attrNameLst>
                                          </p:cBhvr>
                                          <p:tavLst>
                                            <p:tav tm="0">
                                              <p:val>
                                                <p:strVal val="(6*min(max(#ppt_w*#ppt_h,.3),1)-7.4)/-.7*#ppt_w"/>
                                              </p:val>
                                            </p:tav>
                                            <p:tav tm="100000">
                                              <p:val>
                                                <p:strVal val="#ppt_w"/>
                                              </p:val>
                                            </p:tav>
                                          </p:tavLst>
                                        </p:anim>
                                        <p:anim calcmode="lin" valueType="num">
                                          <p:cBhvr>
                                            <p:cTn id="68" dur="350" fill="hold"/>
                                            <p:tgtEl>
                                              <p:spTgt spid="178"/>
                                            </p:tgtEl>
                                            <p:attrNameLst>
                                              <p:attrName>ppt_h</p:attrName>
                                            </p:attrNameLst>
                                          </p:cBhvr>
                                          <p:tavLst>
                                            <p:tav tm="0">
                                              <p:val>
                                                <p:strVal val="(6*min(max(#ppt_w*#ppt_h,.3),1)-7.4)/-.7*#ppt_h"/>
                                              </p:val>
                                            </p:tav>
                                            <p:tav tm="100000">
                                              <p:val>
                                                <p:strVal val="#ppt_h"/>
                                              </p:val>
                                            </p:tav>
                                          </p:tavLst>
                                        </p:anim>
                                        <p:anim calcmode="lin" valueType="num">
                                          <p:cBhvr>
                                            <p:cTn id="69" dur="350" fill="hold"/>
                                            <p:tgtEl>
                                              <p:spTgt spid="178"/>
                                            </p:tgtEl>
                                            <p:attrNameLst>
                                              <p:attrName>ppt_x</p:attrName>
                                            </p:attrNameLst>
                                          </p:cBhvr>
                                          <p:tavLst>
                                            <p:tav tm="0">
                                              <p:val>
                                                <p:fltVal val="0.5"/>
                                              </p:val>
                                            </p:tav>
                                            <p:tav tm="100000">
                                              <p:val>
                                                <p:strVal val="#ppt_x"/>
                                              </p:val>
                                            </p:tav>
                                          </p:tavLst>
                                        </p:anim>
                                        <p:anim calcmode="lin" valueType="num">
                                          <p:cBhvr>
                                            <p:cTn id="70" dur="350" fill="hold"/>
                                            <p:tgtEl>
                                              <p:spTgt spid="178"/>
                                            </p:tgtEl>
                                            <p:attrNameLst>
                                              <p:attrName>ppt_y</p:attrName>
                                            </p:attrNameLst>
                                          </p:cBhvr>
                                          <p:tavLst>
                                            <p:tav tm="0">
                                              <p:val>
                                                <p:strVal val="1+(6*min(max(#ppt_w*#ppt_h,.3),1)-7.4)/-.7*#ppt_h/2"/>
                                              </p:val>
                                            </p:tav>
                                            <p:tav tm="100000">
                                              <p:val>
                                                <p:strVal val="#ppt_y"/>
                                              </p:val>
                                            </p:tav>
                                          </p:tavLst>
                                        </p:anim>
                                      </p:childTnLst>
                                    </p:cTn>
                                  </p:par>
                                  <p:par>
                                    <p:cTn id="71" presetID="23" presetClass="entr" presetSubtype="36" fill="hold" grpId="0" nodeType="withEffect">
                                      <p:stCondLst>
                                        <p:cond delay="500"/>
                                      </p:stCondLst>
                                      <p:childTnLst>
                                        <p:set>
                                          <p:cBhvr>
                                            <p:cTn id="72" dur="1" fill="hold">
                                              <p:stCondLst>
                                                <p:cond delay="0"/>
                                              </p:stCondLst>
                                            </p:cTn>
                                            <p:tgtEl>
                                              <p:spTgt spid="179"/>
                                            </p:tgtEl>
                                            <p:attrNameLst>
                                              <p:attrName>style.visibility</p:attrName>
                                            </p:attrNameLst>
                                          </p:cBhvr>
                                          <p:to>
                                            <p:strVal val="visible"/>
                                          </p:to>
                                        </p:set>
                                        <p:anim calcmode="lin" valueType="num">
                                          <p:cBhvr>
                                            <p:cTn id="73" dur="350" fill="hold"/>
                                            <p:tgtEl>
                                              <p:spTgt spid="179"/>
                                            </p:tgtEl>
                                            <p:attrNameLst>
                                              <p:attrName>ppt_w</p:attrName>
                                            </p:attrNameLst>
                                          </p:cBhvr>
                                          <p:tavLst>
                                            <p:tav tm="0">
                                              <p:val>
                                                <p:strVal val="(6*min(max(#ppt_w*#ppt_h,.3),1)-7.4)/-.7*#ppt_w"/>
                                              </p:val>
                                            </p:tav>
                                            <p:tav tm="100000">
                                              <p:val>
                                                <p:strVal val="#ppt_w"/>
                                              </p:val>
                                            </p:tav>
                                          </p:tavLst>
                                        </p:anim>
                                        <p:anim calcmode="lin" valueType="num">
                                          <p:cBhvr>
                                            <p:cTn id="74" dur="350" fill="hold"/>
                                            <p:tgtEl>
                                              <p:spTgt spid="179"/>
                                            </p:tgtEl>
                                            <p:attrNameLst>
                                              <p:attrName>ppt_h</p:attrName>
                                            </p:attrNameLst>
                                          </p:cBhvr>
                                          <p:tavLst>
                                            <p:tav tm="0">
                                              <p:val>
                                                <p:strVal val="(6*min(max(#ppt_w*#ppt_h,.3),1)-7.4)/-.7*#ppt_h"/>
                                              </p:val>
                                            </p:tav>
                                            <p:tav tm="100000">
                                              <p:val>
                                                <p:strVal val="#ppt_h"/>
                                              </p:val>
                                            </p:tav>
                                          </p:tavLst>
                                        </p:anim>
                                        <p:anim calcmode="lin" valueType="num">
                                          <p:cBhvr>
                                            <p:cTn id="75" dur="350" fill="hold"/>
                                            <p:tgtEl>
                                              <p:spTgt spid="179"/>
                                            </p:tgtEl>
                                            <p:attrNameLst>
                                              <p:attrName>ppt_x</p:attrName>
                                            </p:attrNameLst>
                                          </p:cBhvr>
                                          <p:tavLst>
                                            <p:tav tm="0">
                                              <p:val>
                                                <p:fltVal val="0.5"/>
                                              </p:val>
                                            </p:tav>
                                            <p:tav tm="100000">
                                              <p:val>
                                                <p:strVal val="#ppt_x"/>
                                              </p:val>
                                            </p:tav>
                                          </p:tavLst>
                                        </p:anim>
                                        <p:anim calcmode="lin" valueType="num">
                                          <p:cBhvr>
                                            <p:cTn id="76" dur="350" fill="hold"/>
                                            <p:tgtEl>
                                              <p:spTgt spid="179"/>
                                            </p:tgtEl>
                                            <p:attrNameLst>
                                              <p:attrName>ppt_y</p:attrName>
                                            </p:attrNameLst>
                                          </p:cBhvr>
                                          <p:tavLst>
                                            <p:tav tm="0">
                                              <p:val>
                                                <p:strVal val="1+(6*min(max(#ppt_w*#ppt_h,.3),1)-7.4)/-.7*#ppt_h/2"/>
                                              </p:val>
                                            </p:tav>
                                            <p:tav tm="100000">
                                              <p:val>
                                                <p:strVal val="#ppt_y"/>
                                              </p:val>
                                            </p:tav>
                                          </p:tavLst>
                                        </p:anim>
                                      </p:childTnLst>
                                    </p:cTn>
                                  </p:par>
                                  <p:par>
                                    <p:cTn id="77" presetID="23" presetClass="entr" presetSubtype="36" fill="hold" grpId="0" nodeType="withEffect">
                                      <p:stCondLst>
                                        <p:cond delay="550"/>
                                      </p:stCondLst>
                                      <p:childTnLst>
                                        <p:set>
                                          <p:cBhvr>
                                            <p:cTn id="78" dur="1" fill="hold">
                                              <p:stCondLst>
                                                <p:cond delay="0"/>
                                              </p:stCondLst>
                                            </p:cTn>
                                            <p:tgtEl>
                                              <p:spTgt spid="191"/>
                                            </p:tgtEl>
                                            <p:attrNameLst>
                                              <p:attrName>style.visibility</p:attrName>
                                            </p:attrNameLst>
                                          </p:cBhvr>
                                          <p:to>
                                            <p:strVal val="visible"/>
                                          </p:to>
                                        </p:set>
                                        <p:anim calcmode="lin" valueType="num">
                                          <p:cBhvr>
                                            <p:cTn id="79" dur="350" fill="hold"/>
                                            <p:tgtEl>
                                              <p:spTgt spid="191"/>
                                            </p:tgtEl>
                                            <p:attrNameLst>
                                              <p:attrName>ppt_w</p:attrName>
                                            </p:attrNameLst>
                                          </p:cBhvr>
                                          <p:tavLst>
                                            <p:tav tm="0">
                                              <p:val>
                                                <p:strVal val="(6*min(max(#ppt_w*#ppt_h,.3),1)-7.4)/-.7*#ppt_w"/>
                                              </p:val>
                                            </p:tav>
                                            <p:tav tm="100000">
                                              <p:val>
                                                <p:strVal val="#ppt_w"/>
                                              </p:val>
                                            </p:tav>
                                          </p:tavLst>
                                        </p:anim>
                                        <p:anim calcmode="lin" valueType="num">
                                          <p:cBhvr>
                                            <p:cTn id="80" dur="350" fill="hold"/>
                                            <p:tgtEl>
                                              <p:spTgt spid="191"/>
                                            </p:tgtEl>
                                            <p:attrNameLst>
                                              <p:attrName>ppt_h</p:attrName>
                                            </p:attrNameLst>
                                          </p:cBhvr>
                                          <p:tavLst>
                                            <p:tav tm="0">
                                              <p:val>
                                                <p:strVal val="(6*min(max(#ppt_w*#ppt_h,.3),1)-7.4)/-.7*#ppt_h"/>
                                              </p:val>
                                            </p:tav>
                                            <p:tav tm="100000">
                                              <p:val>
                                                <p:strVal val="#ppt_h"/>
                                              </p:val>
                                            </p:tav>
                                          </p:tavLst>
                                        </p:anim>
                                        <p:anim calcmode="lin" valueType="num">
                                          <p:cBhvr>
                                            <p:cTn id="81" dur="350" fill="hold"/>
                                            <p:tgtEl>
                                              <p:spTgt spid="191"/>
                                            </p:tgtEl>
                                            <p:attrNameLst>
                                              <p:attrName>ppt_x</p:attrName>
                                            </p:attrNameLst>
                                          </p:cBhvr>
                                          <p:tavLst>
                                            <p:tav tm="0">
                                              <p:val>
                                                <p:fltVal val="0.5"/>
                                              </p:val>
                                            </p:tav>
                                            <p:tav tm="100000">
                                              <p:val>
                                                <p:strVal val="#ppt_x"/>
                                              </p:val>
                                            </p:tav>
                                          </p:tavLst>
                                        </p:anim>
                                        <p:anim calcmode="lin" valueType="num">
                                          <p:cBhvr>
                                            <p:cTn id="82" dur="350" fill="hold"/>
                                            <p:tgtEl>
                                              <p:spTgt spid="191"/>
                                            </p:tgtEl>
                                            <p:attrNameLst>
                                              <p:attrName>ppt_y</p:attrName>
                                            </p:attrNameLst>
                                          </p:cBhvr>
                                          <p:tavLst>
                                            <p:tav tm="0">
                                              <p:val>
                                                <p:strVal val="1+(6*min(max(#ppt_w*#ppt_h,.3),1)-7.4)/-.7*#ppt_h/2"/>
                                              </p:val>
                                            </p:tav>
                                            <p:tav tm="100000">
                                              <p:val>
                                                <p:strVal val="#ppt_y"/>
                                              </p:val>
                                            </p:tav>
                                          </p:tavLst>
                                        </p:anim>
                                      </p:childTnLst>
                                    </p:cTn>
                                  </p:par>
                                  <p:par>
                                    <p:cTn id="83" presetID="23" presetClass="entr" presetSubtype="36" fill="hold" grpId="0" nodeType="withEffect">
                                      <p:stCondLst>
                                        <p:cond delay="600"/>
                                      </p:stCondLst>
                                      <p:childTnLst>
                                        <p:set>
                                          <p:cBhvr>
                                            <p:cTn id="84" dur="1" fill="hold">
                                              <p:stCondLst>
                                                <p:cond delay="0"/>
                                              </p:stCondLst>
                                            </p:cTn>
                                            <p:tgtEl>
                                              <p:spTgt spid="202"/>
                                            </p:tgtEl>
                                            <p:attrNameLst>
                                              <p:attrName>style.visibility</p:attrName>
                                            </p:attrNameLst>
                                          </p:cBhvr>
                                          <p:to>
                                            <p:strVal val="visible"/>
                                          </p:to>
                                        </p:set>
                                        <p:anim calcmode="lin" valueType="num">
                                          <p:cBhvr>
                                            <p:cTn id="85" dur="350" fill="hold"/>
                                            <p:tgtEl>
                                              <p:spTgt spid="202"/>
                                            </p:tgtEl>
                                            <p:attrNameLst>
                                              <p:attrName>ppt_w</p:attrName>
                                            </p:attrNameLst>
                                          </p:cBhvr>
                                          <p:tavLst>
                                            <p:tav tm="0">
                                              <p:val>
                                                <p:strVal val="(6*min(max(#ppt_w*#ppt_h,.3),1)-7.4)/-.7*#ppt_w"/>
                                              </p:val>
                                            </p:tav>
                                            <p:tav tm="100000">
                                              <p:val>
                                                <p:strVal val="#ppt_w"/>
                                              </p:val>
                                            </p:tav>
                                          </p:tavLst>
                                        </p:anim>
                                        <p:anim calcmode="lin" valueType="num">
                                          <p:cBhvr>
                                            <p:cTn id="86" dur="350" fill="hold"/>
                                            <p:tgtEl>
                                              <p:spTgt spid="202"/>
                                            </p:tgtEl>
                                            <p:attrNameLst>
                                              <p:attrName>ppt_h</p:attrName>
                                            </p:attrNameLst>
                                          </p:cBhvr>
                                          <p:tavLst>
                                            <p:tav tm="0">
                                              <p:val>
                                                <p:strVal val="(6*min(max(#ppt_w*#ppt_h,.3),1)-7.4)/-.7*#ppt_h"/>
                                              </p:val>
                                            </p:tav>
                                            <p:tav tm="100000">
                                              <p:val>
                                                <p:strVal val="#ppt_h"/>
                                              </p:val>
                                            </p:tav>
                                          </p:tavLst>
                                        </p:anim>
                                        <p:anim calcmode="lin" valueType="num">
                                          <p:cBhvr>
                                            <p:cTn id="87" dur="350" fill="hold"/>
                                            <p:tgtEl>
                                              <p:spTgt spid="202"/>
                                            </p:tgtEl>
                                            <p:attrNameLst>
                                              <p:attrName>ppt_x</p:attrName>
                                            </p:attrNameLst>
                                          </p:cBhvr>
                                          <p:tavLst>
                                            <p:tav tm="0">
                                              <p:val>
                                                <p:fltVal val="0.5"/>
                                              </p:val>
                                            </p:tav>
                                            <p:tav tm="100000">
                                              <p:val>
                                                <p:strVal val="#ppt_x"/>
                                              </p:val>
                                            </p:tav>
                                          </p:tavLst>
                                        </p:anim>
                                        <p:anim calcmode="lin" valueType="num">
                                          <p:cBhvr>
                                            <p:cTn id="88" dur="350" fill="hold"/>
                                            <p:tgtEl>
                                              <p:spTgt spid="202"/>
                                            </p:tgtEl>
                                            <p:attrNameLst>
                                              <p:attrName>ppt_y</p:attrName>
                                            </p:attrNameLst>
                                          </p:cBhvr>
                                          <p:tavLst>
                                            <p:tav tm="0">
                                              <p:val>
                                                <p:strVal val="1+(6*min(max(#ppt_w*#ppt_h,.3),1)-7.4)/-.7*#ppt_h/2"/>
                                              </p:val>
                                            </p:tav>
                                            <p:tav tm="100000">
                                              <p:val>
                                                <p:strVal val="#ppt_y"/>
                                              </p:val>
                                            </p:tav>
                                          </p:tavLst>
                                        </p:anim>
                                      </p:childTnLst>
                                    </p:cTn>
                                  </p:par>
                                  <p:par>
                                    <p:cTn id="89" presetID="23" presetClass="entr" presetSubtype="36" fill="hold" grpId="0" nodeType="withEffect">
                                      <p:stCondLst>
                                        <p:cond delay="650"/>
                                      </p:stCondLst>
                                      <p:childTnLst>
                                        <p:set>
                                          <p:cBhvr>
                                            <p:cTn id="90" dur="1" fill="hold">
                                              <p:stCondLst>
                                                <p:cond delay="0"/>
                                              </p:stCondLst>
                                            </p:cTn>
                                            <p:tgtEl>
                                              <p:spTgt spid="187"/>
                                            </p:tgtEl>
                                            <p:attrNameLst>
                                              <p:attrName>style.visibility</p:attrName>
                                            </p:attrNameLst>
                                          </p:cBhvr>
                                          <p:to>
                                            <p:strVal val="visible"/>
                                          </p:to>
                                        </p:set>
                                        <p:anim calcmode="lin" valueType="num">
                                          <p:cBhvr>
                                            <p:cTn id="91" dur="350" fill="hold"/>
                                            <p:tgtEl>
                                              <p:spTgt spid="187"/>
                                            </p:tgtEl>
                                            <p:attrNameLst>
                                              <p:attrName>ppt_w</p:attrName>
                                            </p:attrNameLst>
                                          </p:cBhvr>
                                          <p:tavLst>
                                            <p:tav tm="0">
                                              <p:val>
                                                <p:strVal val="(6*min(max(#ppt_w*#ppt_h,.3),1)-7.4)/-.7*#ppt_w"/>
                                              </p:val>
                                            </p:tav>
                                            <p:tav tm="100000">
                                              <p:val>
                                                <p:strVal val="#ppt_w"/>
                                              </p:val>
                                            </p:tav>
                                          </p:tavLst>
                                        </p:anim>
                                        <p:anim calcmode="lin" valueType="num">
                                          <p:cBhvr>
                                            <p:cTn id="92" dur="350" fill="hold"/>
                                            <p:tgtEl>
                                              <p:spTgt spid="187"/>
                                            </p:tgtEl>
                                            <p:attrNameLst>
                                              <p:attrName>ppt_h</p:attrName>
                                            </p:attrNameLst>
                                          </p:cBhvr>
                                          <p:tavLst>
                                            <p:tav tm="0">
                                              <p:val>
                                                <p:strVal val="(6*min(max(#ppt_w*#ppt_h,.3),1)-7.4)/-.7*#ppt_h"/>
                                              </p:val>
                                            </p:tav>
                                            <p:tav tm="100000">
                                              <p:val>
                                                <p:strVal val="#ppt_h"/>
                                              </p:val>
                                            </p:tav>
                                          </p:tavLst>
                                        </p:anim>
                                        <p:anim calcmode="lin" valueType="num">
                                          <p:cBhvr>
                                            <p:cTn id="93" dur="350" fill="hold"/>
                                            <p:tgtEl>
                                              <p:spTgt spid="187"/>
                                            </p:tgtEl>
                                            <p:attrNameLst>
                                              <p:attrName>ppt_x</p:attrName>
                                            </p:attrNameLst>
                                          </p:cBhvr>
                                          <p:tavLst>
                                            <p:tav tm="0">
                                              <p:val>
                                                <p:fltVal val="0.5"/>
                                              </p:val>
                                            </p:tav>
                                            <p:tav tm="100000">
                                              <p:val>
                                                <p:strVal val="#ppt_x"/>
                                              </p:val>
                                            </p:tav>
                                          </p:tavLst>
                                        </p:anim>
                                        <p:anim calcmode="lin" valueType="num">
                                          <p:cBhvr>
                                            <p:cTn id="94" dur="350" fill="hold"/>
                                            <p:tgtEl>
                                              <p:spTgt spid="187"/>
                                            </p:tgtEl>
                                            <p:attrNameLst>
                                              <p:attrName>ppt_y</p:attrName>
                                            </p:attrNameLst>
                                          </p:cBhvr>
                                          <p:tavLst>
                                            <p:tav tm="0">
                                              <p:val>
                                                <p:strVal val="1+(6*min(max(#ppt_w*#ppt_h,.3),1)-7.4)/-.7*#ppt_h/2"/>
                                              </p:val>
                                            </p:tav>
                                            <p:tav tm="100000">
                                              <p:val>
                                                <p:strVal val="#ppt_y"/>
                                              </p:val>
                                            </p:tav>
                                          </p:tavLst>
                                        </p:anim>
                                      </p:childTnLst>
                                    </p:cTn>
                                  </p:par>
                                  <p:par>
                                    <p:cTn id="95" presetID="23" presetClass="entr" presetSubtype="36" fill="hold" grpId="0" nodeType="withEffect">
                                      <p:stCondLst>
                                        <p:cond delay="700"/>
                                      </p:stCondLst>
                                      <p:childTnLst>
                                        <p:set>
                                          <p:cBhvr>
                                            <p:cTn id="96" dur="1" fill="hold">
                                              <p:stCondLst>
                                                <p:cond delay="0"/>
                                              </p:stCondLst>
                                            </p:cTn>
                                            <p:tgtEl>
                                              <p:spTgt spid="205"/>
                                            </p:tgtEl>
                                            <p:attrNameLst>
                                              <p:attrName>style.visibility</p:attrName>
                                            </p:attrNameLst>
                                          </p:cBhvr>
                                          <p:to>
                                            <p:strVal val="visible"/>
                                          </p:to>
                                        </p:set>
                                        <p:anim calcmode="lin" valueType="num">
                                          <p:cBhvr>
                                            <p:cTn id="97" dur="350" fill="hold"/>
                                            <p:tgtEl>
                                              <p:spTgt spid="205"/>
                                            </p:tgtEl>
                                            <p:attrNameLst>
                                              <p:attrName>ppt_w</p:attrName>
                                            </p:attrNameLst>
                                          </p:cBhvr>
                                          <p:tavLst>
                                            <p:tav tm="0">
                                              <p:val>
                                                <p:strVal val="(6*min(max(#ppt_w*#ppt_h,.3),1)-7.4)/-.7*#ppt_w"/>
                                              </p:val>
                                            </p:tav>
                                            <p:tav tm="100000">
                                              <p:val>
                                                <p:strVal val="#ppt_w"/>
                                              </p:val>
                                            </p:tav>
                                          </p:tavLst>
                                        </p:anim>
                                        <p:anim calcmode="lin" valueType="num">
                                          <p:cBhvr>
                                            <p:cTn id="98" dur="350" fill="hold"/>
                                            <p:tgtEl>
                                              <p:spTgt spid="205"/>
                                            </p:tgtEl>
                                            <p:attrNameLst>
                                              <p:attrName>ppt_h</p:attrName>
                                            </p:attrNameLst>
                                          </p:cBhvr>
                                          <p:tavLst>
                                            <p:tav tm="0">
                                              <p:val>
                                                <p:strVal val="(6*min(max(#ppt_w*#ppt_h,.3),1)-7.4)/-.7*#ppt_h"/>
                                              </p:val>
                                            </p:tav>
                                            <p:tav tm="100000">
                                              <p:val>
                                                <p:strVal val="#ppt_h"/>
                                              </p:val>
                                            </p:tav>
                                          </p:tavLst>
                                        </p:anim>
                                        <p:anim calcmode="lin" valueType="num">
                                          <p:cBhvr>
                                            <p:cTn id="99" dur="350" fill="hold"/>
                                            <p:tgtEl>
                                              <p:spTgt spid="205"/>
                                            </p:tgtEl>
                                            <p:attrNameLst>
                                              <p:attrName>ppt_x</p:attrName>
                                            </p:attrNameLst>
                                          </p:cBhvr>
                                          <p:tavLst>
                                            <p:tav tm="0">
                                              <p:val>
                                                <p:fltVal val="0.5"/>
                                              </p:val>
                                            </p:tav>
                                            <p:tav tm="100000">
                                              <p:val>
                                                <p:strVal val="#ppt_x"/>
                                              </p:val>
                                            </p:tav>
                                          </p:tavLst>
                                        </p:anim>
                                        <p:anim calcmode="lin" valueType="num">
                                          <p:cBhvr>
                                            <p:cTn id="100" dur="350" fill="hold"/>
                                            <p:tgtEl>
                                              <p:spTgt spid="205"/>
                                            </p:tgtEl>
                                            <p:attrNameLst>
                                              <p:attrName>ppt_y</p:attrName>
                                            </p:attrNameLst>
                                          </p:cBhvr>
                                          <p:tavLst>
                                            <p:tav tm="0">
                                              <p:val>
                                                <p:strVal val="1+(6*min(max(#ppt_w*#ppt_h,.3),1)-7.4)/-.7*#ppt_h/2"/>
                                              </p:val>
                                            </p:tav>
                                            <p:tav tm="100000">
                                              <p:val>
                                                <p:strVal val="#ppt_y"/>
                                              </p:val>
                                            </p:tav>
                                          </p:tavLst>
                                        </p:anim>
                                      </p:childTnLst>
                                    </p:cTn>
                                  </p:par>
                                  <p:par>
                                    <p:cTn id="101" presetID="23" presetClass="entr" presetSubtype="36" fill="hold" grpId="0" nodeType="withEffect">
                                      <p:stCondLst>
                                        <p:cond delay="750"/>
                                      </p:stCondLst>
                                      <p:childTnLst>
                                        <p:set>
                                          <p:cBhvr>
                                            <p:cTn id="102" dur="1" fill="hold">
                                              <p:stCondLst>
                                                <p:cond delay="0"/>
                                              </p:stCondLst>
                                            </p:cTn>
                                            <p:tgtEl>
                                              <p:spTgt spid="203"/>
                                            </p:tgtEl>
                                            <p:attrNameLst>
                                              <p:attrName>style.visibility</p:attrName>
                                            </p:attrNameLst>
                                          </p:cBhvr>
                                          <p:to>
                                            <p:strVal val="visible"/>
                                          </p:to>
                                        </p:set>
                                        <p:anim calcmode="lin" valueType="num">
                                          <p:cBhvr>
                                            <p:cTn id="103" dur="350" fill="hold"/>
                                            <p:tgtEl>
                                              <p:spTgt spid="203"/>
                                            </p:tgtEl>
                                            <p:attrNameLst>
                                              <p:attrName>ppt_w</p:attrName>
                                            </p:attrNameLst>
                                          </p:cBhvr>
                                          <p:tavLst>
                                            <p:tav tm="0">
                                              <p:val>
                                                <p:strVal val="(6*min(max(#ppt_w*#ppt_h,.3),1)-7.4)/-.7*#ppt_w"/>
                                              </p:val>
                                            </p:tav>
                                            <p:tav tm="100000">
                                              <p:val>
                                                <p:strVal val="#ppt_w"/>
                                              </p:val>
                                            </p:tav>
                                          </p:tavLst>
                                        </p:anim>
                                        <p:anim calcmode="lin" valueType="num">
                                          <p:cBhvr>
                                            <p:cTn id="104" dur="350" fill="hold"/>
                                            <p:tgtEl>
                                              <p:spTgt spid="203"/>
                                            </p:tgtEl>
                                            <p:attrNameLst>
                                              <p:attrName>ppt_h</p:attrName>
                                            </p:attrNameLst>
                                          </p:cBhvr>
                                          <p:tavLst>
                                            <p:tav tm="0">
                                              <p:val>
                                                <p:strVal val="(6*min(max(#ppt_w*#ppt_h,.3),1)-7.4)/-.7*#ppt_h"/>
                                              </p:val>
                                            </p:tav>
                                            <p:tav tm="100000">
                                              <p:val>
                                                <p:strVal val="#ppt_h"/>
                                              </p:val>
                                            </p:tav>
                                          </p:tavLst>
                                        </p:anim>
                                        <p:anim calcmode="lin" valueType="num">
                                          <p:cBhvr>
                                            <p:cTn id="105" dur="350" fill="hold"/>
                                            <p:tgtEl>
                                              <p:spTgt spid="203"/>
                                            </p:tgtEl>
                                            <p:attrNameLst>
                                              <p:attrName>ppt_x</p:attrName>
                                            </p:attrNameLst>
                                          </p:cBhvr>
                                          <p:tavLst>
                                            <p:tav tm="0">
                                              <p:val>
                                                <p:fltVal val="0.5"/>
                                              </p:val>
                                            </p:tav>
                                            <p:tav tm="100000">
                                              <p:val>
                                                <p:strVal val="#ppt_x"/>
                                              </p:val>
                                            </p:tav>
                                          </p:tavLst>
                                        </p:anim>
                                        <p:anim calcmode="lin" valueType="num">
                                          <p:cBhvr>
                                            <p:cTn id="106" dur="350" fill="hold"/>
                                            <p:tgtEl>
                                              <p:spTgt spid="203"/>
                                            </p:tgtEl>
                                            <p:attrNameLst>
                                              <p:attrName>ppt_y</p:attrName>
                                            </p:attrNameLst>
                                          </p:cBhvr>
                                          <p:tavLst>
                                            <p:tav tm="0">
                                              <p:val>
                                                <p:strVal val="1+(6*min(max(#ppt_w*#ppt_h,.3),1)-7.4)/-.7*#ppt_h/2"/>
                                              </p:val>
                                            </p:tav>
                                            <p:tav tm="100000">
                                              <p:val>
                                                <p:strVal val="#ppt_y"/>
                                              </p:val>
                                            </p:tav>
                                          </p:tavLst>
                                        </p:anim>
                                      </p:childTnLst>
                                    </p:cTn>
                                  </p:par>
                                  <p:par>
                                    <p:cTn id="107" presetID="23" presetClass="entr" presetSubtype="36" fill="hold" grpId="0" nodeType="withEffect">
                                      <p:stCondLst>
                                        <p:cond delay="800"/>
                                      </p:stCondLst>
                                      <p:childTnLst>
                                        <p:set>
                                          <p:cBhvr>
                                            <p:cTn id="108" dur="1" fill="hold">
                                              <p:stCondLst>
                                                <p:cond delay="0"/>
                                              </p:stCondLst>
                                            </p:cTn>
                                            <p:tgtEl>
                                              <p:spTgt spid="232"/>
                                            </p:tgtEl>
                                            <p:attrNameLst>
                                              <p:attrName>style.visibility</p:attrName>
                                            </p:attrNameLst>
                                          </p:cBhvr>
                                          <p:to>
                                            <p:strVal val="visible"/>
                                          </p:to>
                                        </p:set>
                                        <p:anim calcmode="lin" valueType="num">
                                          <p:cBhvr>
                                            <p:cTn id="109" dur="350" fill="hold"/>
                                            <p:tgtEl>
                                              <p:spTgt spid="232"/>
                                            </p:tgtEl>
                                            <p:attrNameLst>
                                              <p:attrName>ppt_w</p:attrName>
                                            </p:attrNameLst>
                                          </p:cBhvr>
                                          <p:tavLst>
                                            <p:tav tm="0">
                                              <p:val>
                                                <p:strVal val="(6*min(max(#ppt_w*#ppt_h,.3),1)-7.4)/-.7*#ppt_w"/>
                                              </p:val>
                                            </p:tav>
                                            <p:tav tm="100000">
                                              <p:val>
                                                <p:strVal val="#ppt_w"/>
                                              </p:val>
                                            </p:tav>
                                          </p:tavLst>
                                        </p:anim>
                                        <p:anim calcmode="lin" valueType="num">
                                          <p:cBhvr>
                                            <p:cTn id="110" dur="350" fill="hold"/>
                                            <p:tgtEl>
                                              <p:spTgt spid="232"/>
                                            </p:tgtEl>
                                            <p:attrNameLst>
                                              <p:attrName>ppt_h</p:attrName>
                                            </p:attrNameLst>
                                          </p:cBhvr>
                                          <p:tavLst>
                                            <p:tav tm="0">
                                              <p:val>
                                                <p:strVal val="(6*min(max(#ppt_w*#ppt_h,.3),1)-7.4)/-.7*#ppt_h"/>
                                              </p:val>
                                            </p:tav>
                                            <p:tav tm="100000">
                                              <p:val>
                                                <p:strVal val="#ppt_h"/>
                                              </p:val>
                                            </p:tav>
                                          </p:tavLst>
                                        </p:anim>
                                        <p:anim calcmode="lin" valueType="num">
                                          <p:cBhvr>
                                            <p:cTn id="111" dur="350" fill="hold"/>
                                            <p:tgtEl>
                                              <p:spTgt spid="232"/>
                                            </p:tgtEl>
                                            <p:attrNameLst>
                                              <p:attrName>ppt_x</p:attrName>
                                            </p:attrNameLst>
                                          </p:cBhvr>
                                          <p:tavLst>
                                            <p:tav tm="0">
                                              <p:val>
                                                <p:fltVal val="0.5"/>
                                              </p:val>
                                            </p:tav>
                                            <p:tav tm="100000">
                                              <p:val>
                                                <p:strVal val="#ppt_x"/>
                                              </p:val>
                                            </p:tav>
                                          </p:tavLst>
                                        </p:anim>
                                        <p:anim calcmode="lin" valueType="num">
                                          <p:cBhvr>
                                            <p:cTn id="112" dur="350" fill="hold"/>
                                            <p:tgtEl>
                                              <p:spTgt spid="232"/>
                                            </p:tgtEl>
                                            <p:attrNameLst>
                                              <p:attrName>ppt_y</p:attrName>
                                            </p:attrNameLst>
                                          </p:cBhvr>
                                          <p:tavLst>
                                            <p:tav tm="0">
                                              <p:val>
                                                <p:strVal val="1+(6*min(max(#ppt_w*#ppt_h,.3),1)-7.4)/-.7*#ppt_h/2"/>
                                              </p:val>
                                            </p:tav>
                                            <p:tav tm="100000">
                                              <p:val>
                                                <p:strVal val="#ppt_y"/>
                                              </p:val>
                                            </p:tav>
                                          </p:tavLst>
                                        </p:anim>
                                      </p:childTnLst>
                                    </p:cTn>
                                  </p:par>
                                  <p:par>
                                    <p:cTn id="113" presetID="23" presetClass="entr" presetSubtype="36" fill="hold" grpId="0" nodeType="withEffect">
                                      <p:stCondLst>
                                        <p:cond delay="850"/>
                                      </p:stCondLst>
                                      <p:childTnLst>
                                        <p:set>
                                          <p:cBhvr>
                                            <p:cTn id="114" dur="1" fill="hold">
                                              <p:stCondLst>
                                                <p:cond delay="0"/>
                                              </p:stCondLst>
                                            </p:cTn>
                                            <p:tgtEl>
                                              <p:spTgt spid="185"/>
                                            </p:tgtEl>
                                            <p:attrNameLst>
                                              <p:attrName>style.visibility</p:attrName>
                                            </p:attrNameLst>
                                          </p:cBhvr>
                                          <p:to>
                                            <p:strVal val="visible"/>
                                          </p:to>
                                        </p:set>
                                        <p:anim calcmode="lin" valueType="num">
                                          <p:cBhvr>
                                            <p:cTn id="115" dur="350" fill="hold"/>
                                            <p:tgtEl>
                                              <p:spTgt spid="185"/>
                                            </p:tgtEl>
                                            <p:attrNameLst>
                                              <p:attrName>ppt_w</p:attrName>
                                            </p:attrNameLst>
                                          </p:cBhvr>
                                          <p:tavLst>
                                            <p:tav tm="0">
                                              <p:val>
                                                <p:strVal val="(6*min(max(#ppt_w*#ppt_h,.3),1)-7.4)/-.7*#ppt_w"/>
                                              </p:val>
                                            </p:tav>
                                            <p:tav tm="100000">
                                              <p:val>
                                                <p:strVal val="#ppt_w"/>
                                              </p:val>
                                            </p:tav>
                                          </p:tavLst>
                                        </p:anim>
                                        <p:anim calcmode="lin" valueType="num">
                                          <p:cBhvr>
                                            <p:cTn id="116" dur="350" fill="hold"/>
                                            <p:tgtEl>
                                              <p:spTgt spid="185"/>
                                            </p:tgtEl>
                                            <p:attrNameLst>
                                              <p:attrName>ppt_h</p:attrName>
                                            </p:attrNameLst>
                                          </p:cBhvr>
                                          <p:tavLst>
                                            <p:tav tm="0">
                                              <p:val>
                                                <p:strVal val="(6*min(max(#ppt_w*#ppt_h,.3),1)-7.4)/-.7*#ppt_h"/>
                                              </p:val>
                                            </p:tav>
                                            <p:tav tm="100000">
                                              <p:val>
                                                <p:strVal val="#ppt_h"/>
                                              </p:val>
                                            </p:tav>
                                          </p:tavLst>
                                        </p:anim>
                                        <p:anim calcmode="lin" valueType="num">
                                          <p:cBhvr>
                                            <p:cTn id="117" dur="350" fill="hold"/>
                                            <p:tgtEl>
                                              <p:spTgt spid="185"/>
                                            </p:tgtEl>
                                            <p:attrNameLst>
                                              <p:attrName>ppt_x</p:attrName>
                                            </p:attrNameLst>
                                          </p:cBhvr>
                                          <p:tavLst>
                                            <p:tav tm="0">
                                              <p:val>
                                                <p:fltVal val="0.5"/>
                                              </p:val>
                                            </p:tav>
                                            <p:tav tm="100000">
                                              <p:val>
                                                <p:strVal val="#ppt_x"/>
                                              </p:val>
                                            </p:tav>
                                          </p:tavLst>
                                        </p:anim>
                                        <p:anim calcmode="lin" valueType="num">
                                          <p:cBhvr>
                                            <p:cTn id="118" dur="350" fill="hold"/>
                                            <p:tgtEl>
                                              <p:spTgt spid="185"/>
                                            </p:tgtEl>
                                            <p:attrNameLst>
                                              <p:attrName>ppt_y</p:attrName>
                                            </p:attrNameLst>
                                          </p:cBhvr>
                                          <p:tavLst>
                                            <p:tav tm="0">
                                              <p:val>
                                                <p:strVal val="1+(6*min(max(#ppt_w*#ppt_h,.3),1)-7.4)/-.7*#ppt_h/2"/>
                                              </p:val>
                                            </p:tav>
                                            <p:tav tm="100000">
                                              <p:val>
                                                <p:strVal val="#ppt_y"/>
                                              </p:val>
                                            </p:tav>
                                          </p:tavLst>
                                        </p:anim>
                                      </p:childTnLst>
                                    </p:cTn>
                                  </p:par>
                                  <p:par>
                                    <p:cTn id="119" presetID="22" presetClass="entr" presetSubtype="4" fill="hold" nodeType="withEffect">
                                      <p:stCondLst>
                                        <p:cond delay="0"/>
                                      </p:stCondLst>
                                      <p:childTnLst>
                                        <p:set>
                                          <p:cBhvr>
                                            <p:cTn id="120" dur="1" fill="hold">
                                              <p:stCondLst>
                                                <p:cond delay="0"/>
                                              </p:stCondLst>
                                            </p:cTn>
                                            <p:tgtEl>
                                              <p:spTgt spid="193"/>
                                            </p:tgtEl>
                                            <p:attrNameLst>
                                              <p:attrName>style.visibility</p:attrName>
                                            </p:attrNameLst>
                                          </p:cBhvr>
                                          <p:to>
                                            <p:strVal val="visible"/>
                                          </p:to>
                                        </p:set>
                                        <p:animEffect transition="in" filter="wipe(down)">
                                          <p:cBhvr>
                                            <p:cTn id="121" dur="250"/>
                                            <p:tgtEl>
                                              <p:spTgt spid="193"/>
                                            </p:tgtEl>
                                          </p:cBhvr>
                                        </p:animEffect>
                                      </p:childTnLst>
                                    </p:cTn>
                                  </p:par>
                                  <p:par>
                                    <p:cTn id="122" presetID="22" presetClass="entr" presetSubtype="4" fill="hold" nodeType="withEffect">
                                      <p:stCondLst>
                                        <p:cond delay="0"/>
                                      </p:stCondLst>
                                      <p:childTnLst>
                                        <p:set>
                                          <p:cBhvr>
                                            <p:cTn id="123" dur="1" fill="hold">
                                              <p:stCondLst>
                                                <p:cond delay="0"/>
                                              </p:stCondLst>
                                            </p:cTn>
                                            <p:tgtEl>
                                              <p:spTgt spid="192"/>
                                            </p:tgtEl>
                                            <p:attrNameLst>
                                              <p:attrName>style.visibility</p:attrName>
                                            </p:attrNameLst>
                                          </p:cBhvr>
                                          <p:to>
                                            <p:strVal val="visible"/>
                                          </p:to>
                                        </p:set>
                                        <p:animEffect transition="in" filter="wipe(down)">
                                          <p:cBhvr>
                                            <p:cTn id="124" dur="250"/>
                                            <p:tgtEl>
                                              <p:spTgt spid="192"/>
                                            </p:tgtEl>
                                          </p:cBhvr>
                                        </p:animEffect>
                                      </p:childTnLst>
                                    </p:cTn>
                                  </p:par>
                                  <p:par>
                                    <p:cTn id="125" presetID="22" presetClass="entr" presetSubtype="4" fill="hold" nodeType="withEffect">
                                      <p:stCondLst>
                                        <p:cond delay="50"/>
                                      </p:stCondLst>
                                      <p:childTnLst>
                                        <p:set>
                                          <p:cBhvr>
                                            <p:cTn id="126" dur="1" fill="hold">
                                              <p:stCondLst>
                                                <p:cond delay="0"/>
                                              </p:stCondLst>
                                            </p:cTn>
                                            <p:tgtEl>
                                              <p:spTgt spid="196"/>
                                            </p:tgtEl>
                                            <p:attrNameLst>
                                              <p:attrName>style.visibility</p:attrName>
                                            </p:attrNameLst>
                                          </p:cBhvr>
                                          <p:to>
                                            <p:strVal val="visible"/>
                                          </p:to>
                                        </p:set>
                                        <p:animEffect transition="in" filter="wipe(down)">
                                          <p:cBhvr>
                                            <p:cTn id="127" dur="250"/>
                                            <p:tgtEl>
                                              <p:spTgt spid="196"/>
                                            </p:tgtEl>
                                          </p:cBhvr>
                                        </p:animEffect>
                                      </p:childTnLst>
                                    </p:cTn>
                                  </p:par>
                                  <p:par>
                                    <p:cTn id="128" presetID="22" presetClass="entr" presetSubtype="4" fill="hold" nodeType="withEffect">
                                      <p:stCondLst>
                                        <p:cond delay="100"/>
                                      </p:stCondLst>
                                      <p:childTnLst>
                                        <p:set>
                                          <p:cBhvr>
                                            <p:cTn id="129" dur="1" fill="hold">
                                              <p:stCondLst>
                                                <p:cond delay="0"/>
                                              </p:stCondLst>
                                            </p:cTn>
                                            <p:tgtEl>
                                              <p:spTgt spid="195"/>
                                            </p:tgtEl>
                                            <p:attrNameLst>
                                              <p:attrName>style.visibility</p:attrName>
                                            </p:attrNameLst>
                                          </p:cBhvr>
                                          <p:to>
                                            <p:strVal val="visible"/>
                                          </p:to>
                                        </p:set>
                                        <p:animEffect transition="in" filter="wipe(down)">
                                          <p:cBhvr>
                                            <p:cTn id="130" dur="250"/>
                                            <p:tgtEl>
                                              <p:spTgt spid="195"/>
                                            </p:tgtEl>
                                          </p:cBhvr>
                                        </p:animEffect>
                                      </p:childTnLst>
                                    </p:cTn>
                                  </p:par>
                                  <p:par>
                                    <p:cTn id="131" presetID="22" presetClass="entr" presetSubtype="4" fill="hold" nodeType="withEffect">
                                      <p:stCondLst>
                                        <p:cond delay="150"/>
                                      </p:stCondLst>
                                      <p:childTnLst>
                                        <p:set>
                                          <p:cBhvr>
                                            <p:cTn id="132" dur="1" fill="hold">
                                              <p:stCondLst>
                                                <p:cond delay="0"/>
                                              </p:stCondLst>
                                            </p:cTn>
                                            <p:tgtEl>
                                              <p:spTgt spid="227"/>
                                            </p:tgtEl>
                                            <p:attrNameLst>
                                              <p:attrName>style.visibility</p:attrName>
                                            </p:attrNameLst>
                                          </p:cBhvr>
                                          <p:to>
                                            <p:strVal val="visible"/>
                                          </p:to>
                                        </p:set>
                                        <p:animEffect transition="in" filter="wipe(down)">
                                          <p:cBhvr>
                                            <p:cTn id="133" dur="250"/>
                                            <p:tgtEl>
                                              <p:spTgt spid="227"/>
                                            </p:tgtEl>
                                          </p:cBhvr>
                                        </p:animEffect>
                                      </p:childTnLst>
                                    </p:cTn>
                                  </p:par>
                                  <p:par>
                                    <p:cTn id="134" presetID="22" presetClass="entr" presetSubtype="4" fill="hold" nodeType="withEffect">
                                      <p:stCondLst>
                                        <p:cond delay="200"/>
                                      </p:stCondLst>
                                      <p:childTnLst>
                                        <p:set>
                                          <p:cBhvr>
                                            <p:cTn id="135" dur="1" fill="hold">
                                              <p:stCondLst>
                                                <p:cond delay="0"/>
                                              </p:stCondLst>
                                            </p:cTn>
                                            <p:tgtEl>
                                              <p:spTgt spid="220"/>
                                            </p:tgtEl>
                                            <p:attrNameLst>
                                              <p:attrName>style.visibility</p:attrName>
                                            </p:attrNameLst>
                                          </p:cBhvr>
                                          <p:to>
                                            <p:strVal val="visible"/>
                                          </p:to>
                                        </p:set>
                                        <p:animEffect transition="in" filter="wipe(down)">
                                          <p:cBhvr>
                                            <p:cTn id="136" dur="250"/>
                                            <p:tgtEl>
                                              <p:spTgt spid="220"/>
                                            </p:tgtEl>
                                          </p:cBhvr>
                                        </p:animEffect>
                                      </p:childTnLst>
                                    </p:cTn>
                                  </p:par>
                                  <p:par>
                                    <p:cTn id="137" presetID="22" presetClass="entr" presetSubtype="4" fill="hold" nodeType="withEffect">
                                      <p:stCondLst>
                                        <p:cond delay="250"/>
                                      </p:stCondLst>
                                      <p:childTnLst>
                                        <p:set>
                                          <p:cBhvr>
                                            <p:cTn id="138" dur="1" fill="hold">
                                              <p:stCondLst>
                                                <p:cond delay="0"/>
                                              </p:stCondLst>
                                            </p:cTn>
                                            <p:tgtEl>
                                              <p:spTgt spid="217"/>
                                            </p:tgtEl>
                                            <p:attrNameLst>
                                              <p:attrName>style.visibility</p:attrName>
                                            </p:attrNameLst>
                                          </p:cBhvr>
                                          <p:to>
                                            <p:strVal val="visible"/>
                                          </p:to>
                                        </p:set>
                                        <p:animEffect transition="in" filter="wipe(down)">
                                          <p:cBhvr>
                                            <p:cTn id="139" dur="250"/>
                                            <p:tgtEl>
                                              <p:spTgt spid="217"/>
                                            </p:tgtEl>
                                          </p:cBhvr>
                                        </p:animEffect>
                                      </p:childTnLst>
                                    </p:cTn>
                                  </p:par>
                                  <p:par>
                                    <p:cTn id="140" presetID="22" presetClass="entr" presetSubtype="4" fill="hold" nodeType="withEffect">
                                      <p:stCondLst>
                                        <p:cond delay="300"/>
                                      </p:stCondLst>
                                      <p:childTnLst>
                                        <p:set>
                                          <p:cBhvr>
                                            <p:cTn id="141" dur="1" fill="hold">
                                              <p:stCondLst>
                                                <p:cond delay="0"/>
                                              </p:stCondLst>
                                            </p:cTn>
                                            <p:tgtEl>
                                              <p:spTgt spid="200"/>
                                            </p:tgtEl>
                                            <p:attrNameLst>
                                              <p:attrName>style.visibility</p:attrName>
                                            </p:attrNameLst>
                                          </p:cBhvr>
                                          <p:to>
                                            <p:strVal val="visible"/>
                                          </p:to>
                                        </p:set>
                                        <p:animEffect transition="in" filter="wipe(down)">
                                          <p:cBhvr>
                                            <p:cTn id="142" dur="250"/>
                                            <p:tgtEl>
                                              <p:spTgt spid="200"/>
                                            </p:tgtEl>
                                          </p:cBhvr>
                                        </p:animEffect>
                                      </p:childTnLst>
                                    </p:cTn>
                                  </p:par>
                                  <p:par>
                                    <p:cTn id="143" presetID="22" presetClass="entr" presetSubtype="4" fill="hold" nodeType="withEffect">
                                      <p:stCondLst>
                                        <p:cond delay="350"/>
                                      </p:stCondLst>
                                      <p:childTnLst>
                                        <p:set>
                                          <p:cBhvr>
                                            <p:cTn id="144" dur="1" fill="hold">
                                              <p:stCondLst>
                                                <p:cond delay="0"/>
                                              </p:stCondLst>
                                            </p:cTn>
                                            <p:tgtEl>
                                              <p:spTgt spid="218"/>
                                            </p:tgtEl>
                                            <p:attrNameLst>
                                              <p:attrName>style.visibility</p:attrName>
                                            </p:attrNameLst>
                                          </p:cBhvr>
                                          <p:to>
                                            <p:strVal val="visible"/>
                                          </p:to>
                                        </p:set>
                                        <p:animEffect transition="in" filter="wipe(down)">
                                          <p:cBhvr>
                                            <p:cTn id="145" dur="250"/>
                                            <p:tgtEl>
                                              <p:spTgt spid="218"/>
                                            </p:tgtEl>
                                          </p:cBhvr>
                                        </p:animEffect>
                                      </p:childTnLst>
                                    </p:cTn>
                                  </p:par>
                                  <p:par>
                                    <p:cTn id="146" presetID="22" presetClass="entr" presetSubtype="4" fill="hold" nodeType="withEffect">
                                      <p:stCondLst>
                                        <p:cond delay="400"/>
                                      </p:stCondLst>
                                      <p:childTnLst>
                                        <p:set>
                                          <p:cBhvr>
                                            <p:cTn id="147" dur="1" fill="hold">
                                              <p:stCondLst>
                                                <p:cond delay="0"/>
                                              </p:stCondLst>
                                            </p:cTn>
                                            <p:tgtEl>
                                              <p:spTgt spid="209"/>
                                            </p:tgtEl>
                                            <p:attrNameLst>
                                              <p:attrName>style.visibility</p:attrName>
                                            </p:attrNameLst>
                                          </p:cBhvr>
                                          <p:to>
                                            <p:strVal val="visible"/>
                                          </p:to>
                                        </p:set>
                                        <p:animEffect transition="in" filter="wipe(down)">
                                          <p:cBhvr>
                                            <p:cTn id="148" dur="250"/>
                                            <p:tgtEl>
                                              <p:spTgt spid="209"/>
                                            </p:tgtEl>
                                          </p:cBhvr>
                                        </p:animEffect>
                                      </p:childTnLst>
                                    </p:cTn>
                                  </p:par>
                                  <p:par>
                                    <p:cTn id="149" presetID="22" presetClass="entr" presetSubtype="4" fill="hold" nodeType="withEffect">
                                      <p:stCondLst>
                                        <p:cond delay="450"/>
                                      </p:stCondLst>
                                      <p:childTnLst>
                                        <p:set>
                                          <p:cBhvr>
                                            <p:cTn id="150" dur="1" fill="hold">
                                              <p:stCondLst>
                                                <p:cond delay="0"/>
                                              </p:stCondLst>
                                            </p:cTn>
                                            <p:tgtEl>
                                              <p:spTgt spid="208"/>
                                            </p:tgtEl>
                                            <p:attrNameLst>
                                              <p:attrName>style.visibility</p:attrName>
                                            </p:attrNameLst>
                                          </p:cBhvr>
                                          <p:to>
                                            <p:strVal val="visible"/>
                                          </p:to>
                                        </p:set>
                                        <p:animEffect transition="in" filter="wipe(down)">
                                          <p:cBhvr>
                                            <p:cTn id="151" dur="250"/>
                                            <p:tgtEl>
                                              <p:spTgt spid="208"/>
                                            </p:tgtEl>
                                          </p:cBhvr>
                                        </p:animEffect>
                                      </p:childTnLst>
                                    </p:cTn>
                                  </p:par>
                                  <p:par>
                                    <p:cTn id="152" presetID="22" presetClass="entr" presetSubtype="4" fill="hold" nodeType="withEffect">
                                      <p:stCondLst>
                                        <p:cond delay="500"/>
                                      </p:stCondLst>
                                      <p:childTnLst>
                                        <p:set>
                                          <p:cBhvr>
                                            <p:cTn id="153" dur="1" fill="hold">
                                              <p:stCondLst>
                                                <p:cond delay="0"/>
                                              </p:stCondLst>
                                            </p:cTn>
                                            <p:tgtEl>
                                              <p:spTgt spid="210"/>
                                            </p:tgtEl>
                                            <p:attrNameLst>
                                              <p:attrName>style.visibility</p:attrName>
                                            </p:attrNameLst>
                                          </p:cBhvr>
                                          <p:to>
                                            <p:strVal val="visible"/>
                                          </p:to>
                                        </p:set>
                                        <p:animEffect transition="in" filter="wipe(down)">
                                          <p:cBhvr>
                                            <p:cTn id="154" dur="250"/>
                                            <p:tgtEl>
                                              <p:spTgt spid="210"/>
                                            </p:tgtEl>
                                          </p:cBhvr>
                                        </p:animEffect>
                                      </p:childTnLst>
                                    </p:cTn>
                                  </p:par>
                                  <p:par>
                                    <p:cTn id="155" presetID="22" presetClass="entr" presetSubtype="4" fill="hold" nodeType="withEffect">
                                      <p:stCondLst>
                                        <p:cond delay="550"/>
                                      </p:stCondLst>
                                      <p:childTnLst>
                                        <p:set>
                                          <p:cBhvr>
                                            <p:cTn id="156" dur="1" fill="hold">
                                              <p:stCondLst>
                                                <p:cond delay="0"/>
                                              </p:stCondLst>
                                            </p:cTn>
                                            <p:tgtEl>
                                              <p:spTgt spid="228"/>
                                            </p:tgtEl>
                                            <p:attrNameLst>
                                              <p:attrName>style.visibility</p:attrName>
                                            </p:attrNameLst>
                                          </p:cBhvr>
                                          <p:to>
                                            <p:strVal val="visible"/>
                                          </p:to>
                                        </p:set>
                                        <p:animEffect transition="in" filter="wipe(down)">
                                          <p:cBhvr>
                                            <p:cTn id="157" dur="250"/>
                                            <p:tgtEl>
                                              <p:spTgt spid="228"/>
                                            </p:tgtEl>
                                          </p:cBhvr>
                                        </p:animEffect>
                                      </p:childTnLst>
                                    </p:cTn>
                                  </p:par>
                                  <p:par>
                                    <p:cTn id="158" presetID="22" presetClass="entr" presetSubtype="4" fill="hold" nodeType="withEffect">
                                      <p:stCondLst>
                                        <p:cond delay="600"/>
                                      </p:stCondLst>
                                      <p:childTnLst>
                                        <p:set>
                                          <p:cBhvr>
                                            <p:cTn id="159" dur="1" fill="hold">
                                              <p:stCondLst>
                                                <p:cond delay="0"/>
                                              </p:stCondLst>
                                            </p:cTn>
                                            <p:tgtEl>
                                              <p:spTgt spid="207"/>
                                            </p:tgtEl>
                                            <p:attrNameLst>
                                              <p:attrName>style.visibility</p:attrName>
                                            </p:attrNameLst>
                                          </p:cBhvr>
                                          <p:to>
                                            <p:strVal val="visible"/>
                                          </p:to>
                                        </p:set>
                                        <p:animEffect transition="in" filter="wipe(down)">
                                          <p:cBhvr>
                                            <p:cTn id="160" dur="250"/>
                                            <p:tgtEl>
                                              <p:spTgt spid="207"/>
                                            </p:tgtEl>
                                          </p:cBhvr>
                                        </p:animEffect>
                                      </p:childTnLst>
                                    </p:cTn>
                                  </p:par>
                                  <p:par>
                                    <p:cTn id="161" presetID="22" presetClass="entr" presetSubtype="4" fill="hold" nodeType="withEffect">
                                      <p:stCondLst>
                                        <p:cond delay="650"/>
                                      </p:stCondLst>
                                      <p:childTnLst>
                                        <p:set>
                                          <p:cBhvr>
                                            <p:cTn id="162" dur="1" fill="hold">
                                              <p:stCondLst>
                                                <p:cond delay="0"/>
                                              </p:stCondLst>
                                            </p:cTn>
                                            <p:tgtEl>
                                              <p:spTgt spid="206"/>
                                            </p:tgtEl>
                                            <p:attrNameLst>
                                              <p:attrName>style.visibility</p:attrName>
                                            </p:attrNameLst>
                                          </p:cBhvr>
                                          <p:to>
                                            <p:strVal val="visible"/>
                                          </p:to>
                                        </p:set>
                                        <p:animEffect transition="in" filter="wipe(down)">
                                          <p:cBhvr>
                                            <p:cTn id="163" dur="250"/>
                                            <p:tgtEl>
                                              <p:spTgt spid="206"/>
                                            </p:tgtEl>
                                          </p:cBhvr>
                                        </p:animEffect>
                                      </p:childTnLst>
                                    </p:cTn>
                                  </p:par>
                                  <p:par>
                                    <p:cTn id="164" presetID="22" presetClass="entr" presetSubtype="4" fill="hold" nodeType="withEffect">
                                      <p:stCondLst>
                                        <p:cond delay="700"/>
                                      </p:stCondLst>
                                      <p:childTnLst>
                                        <p:set>
                                          <p:cBhvr>
                                            <p:cTn id="165" dur="1" fill="hold">
                                              <p:stCondLst>
                                                <p:cond delay="0"/>
                                              </p:stCondLst>
                                            </p:cTn>
                                            <p:tgtEl>
                                              <p:spTgt spid="212"/>
                                            </p:tgtEl>
                                            <p:attrNameLst>
                                              <p:attrName>style.visibility</p:attrName>
                                            </p:attrNameLst>
                                          </p:cBhvr>
                                          <p:to>
                                            <p:strVal val="visible"/>
                                          </p:to>
                                        </p:set>
                                        <p:animEffect transition="in" filter="wipe(down)">
                                          <p:cBhvr>
                                            <p:cTn id="166" dur="250"/>
                                            <p:tgtEl>
                                              <p:spTgt spid="212"/>
                                            </p:tgtEl>
                                          </p:cBhvr>
                                        </p:animEffect>
                                      </p:childTnLst>
                                    </p:cTn>
                                  </p:par>
                                  <p:par>
                                    <p:cTn id="167" presetID="22" presetClass="entr" presetSubtype="4" fill="hold" nodeType="withEffect">
                                      <p:stCondLst>
                                        <p:cond delay="750"/>
                                      </p:stCondLst>
                                      <p:childTnLst>
                                        <p:set>
                                          <p:cBhvr>
                                            <p:cTn id="168" dur="1" fill="hold">
                                              <p:stCondLst>
                                                <p:cond delay="0"/>
                                              </p:stCondLst>
                                            </p:cTn>
                                            <p:tgtEl>
                                              <p:spTgt spid="204"/>
                                            </p:tgtEl>
                                            <p:attrNameLst>
                                              <p:attrName>style.visibility</p:attrName>
                                            </p:attrNameLst>
                                          </p:cBhvr>
                                          <p:to>
                                            <p:strVal val="visible"/>
                                          </p:to>
                                        </p:set>
                                        <p:animEffect transition="in" filter="wipe(down)">
                                          <p:cBhvr>
                                            <p:cTn id="169" dur="250"/>
                                            <p:tgtEl>
                                              <p:spTgt spid="204"/>
                                            </p:tgtEl>
                                          </p:cBhvr>
                                        </p:animEffect>
                                      </p:childTnLst>
                                    </p:cTn>
                                  </p:par>
                                  <p:par>
                                    <p:cTn id="170" presetID="22" presetClass="entr" presetSubtype="4" fill="hold" nodeType="withEffect">
                                      <p:stCondLst>
                                        <p:cond delay="800"/>
                                      </p:stCondLst>
                                      <p:childTnLst>
                                        <p:set>
                                          <p:cBhvr>
                                            <p:cTn id="171" dur="1" fill="hold">
                                              <p:stCondLst>
                                                <p:cond delay="0"/>
                                              </p:stCondLst>
                                            </p:cTn>
                                            <p:tgtEl>
                                              <p:spTgt spid="201"/>
                                            </p:tgtEl>
                                            <p:attrNameLst>
                                              <p:attrName>style.visibility</p:attrName>
                                            </p:attrNameLst>
                                          </p:cBhvr>
                                          <p:to>
                                            <p:strVal val="visible"/>
                                          </p:to>
                                        </p:set>
                                        <p:animEffect transition="in" filter="wipe(down)">
                                          <p:cBhvr>
                                            <p:cTn id="172" dur="250"/>
                                            <p:tgtEl>
                                              <p:spTgt spid="201"/>
                                            </p:tgtEl>
                                          </p:cBhvr>
                                        </p:animEffect>
                                      </p:childTnLst>
                                    </p:cTn>
                                  </p:par>
                                  <p:par>
                                    <p:cTn id="173" presetID="22" presetClass="entr" presetSubtype="4" fill="hold" nodeType="withEffect">
                                      <p:stCondLst>
                                        <p:cond delay="850"/>
                                      </p:stCondLst>
                                      <p:childTnLst>
                                        <p:set>
                                          <p:cBhvr>
                                            <p:cTn id="174" dur="1" fill="hold">
                                              <p:stCondLst>
                                                <p:cond delay="0"/>
                                              </p:stCondLst>
                                            </p:cTn>
                                            <p:tgtEl>
                                              <p:spTgt spid="225"/>
                                            </p:tgtEl>
                                            <p:attrNameLst>
                                              <p:attrName>style.visibility</p:attrName>
                                            </p:attrNameLst>
                                          </p:cBhvr>
                                          <p:to>
                                            <p:strVal val="visible"/>
                                          </p:to>
                                        </p:set>
                                        <p:animEffect transition="in" filter="wipe(down)">
                                          <p:cBhvr>
                                            <p:cTn id="175" dur="250"/>
                                            <p:tgtEl>
                                              <p:spTgt spid="225"/>
                                            </p:tgtEl>
                                          </p:cBhvr>
                                        </p:animEffect>
                                      </p:childTnLst>
                                    </p:cTn>
                                  </p:par>
                                  <p:par>
                                    <p:cTn id="176" presetID="22" presetClass="entr" presetSubtype="4" fill="hold" nodeType="withEffect">
                                      <p:stCondLst>
                                        <p:cond delay="900"/>
                                      </p:stCondLst>
                                      <p:childTnLst>
                                        <p:set>
                                          <p:cBhvr>
                                            <p:cTn id="177" dur="1" fill="hold">
                                              <p:stCondLst>
                                                <p:cond delay="0"/>
                                              </p:stCondLst>
                                            </p:cTn>
                                            <p:tgtEl>
                                              <p:spTgt spid="198"/>
                                            </p:tgtEl>
                                            <p:attrNameLst>
                                              <p:attrName>style.visibility</p:attrName>
                                            </p:attrNameLst>
                                          </p:cBhvr>
                                          <p:to>
                                            <p:strVal val="visible"/>
                                          </p:to>
                                        </p:set>
                                        <p:animEffect transition="in" filter="wipe(down)">
                                          <p:cBhvr>
                                            <p:cTn id="178" dur="250"/>
                                            <p:tgtEl>
                                              <p:spTgt spid="198"/>
                                            </p:tgtEl>
                                          </p:cBhvr>
                                        </p:animEffect>
                                      </p:childTnLst>
                                    </p:cTn>
                                  </p:par>
                                  <p:par>
                                    <p:cTn id="179" presetID="22" presetClass="entr" presetSubtype="4" fill="hold" nodeType="withEffect">
                                      <p:stCondLst>
                                        <p:cond delay="950"/>
                                      </p:stCondLst>
                                      <p:childTnLst>
                                        <p:set>
                                          <p:cBhvr>
                                            <p:cTn id="180" dur="1" fill="hold">
                                              <p:stCondLst>
                                                <p:cond delay="0"/>
                                              </p:stCondLst>
                                            </p:cTn>
                                            <p:tgtEl>
                                              <p:spTgt spid="199"/>
                                            </p:tgtEl>
                                            <p:attrNameLst>
                                              <p:attrName>style.visibility</p:attrName>
                                            </p:attrNameLst>
                                          </p:cBhvr>
                                          <p:to>
                                            <p:strVal val="visible"/>
                                          </p:to>
                                        </p:set>
                                        <p:animEffect transition="in" filter="wipe(down)">
                                          <p:cBhvr>
                                            <p:cTn id="181" dur="250"/>
                                            <p:tgtEl>
                                              <p:spTgt spid="199"/>
                                            </p:tgtEl>
                                          </p:cBhvr>
                                        </p:animEffect>
                                      </p:childTnLst>
                                    </p:cTn>
                                  </p:par>
                                  <p:par>
                                    <p:cTn id="182" presetID="22" presetClass="entr" presetSubtype="4" fill="hold" nodeType="withEffect">
                                      <p:stCondLst>
                                        <p:cond delay="1000"/>
                                      </p:stCondLst>
                                      <p:childTnLst>
                                        <p:set>
                                          <p:cBhvr>
                                            <p:cTn id="183" dur="1" fill="hold">
                                              <p:stCondLst>
                                                <p:cond delay="0"/>
                                              </p:stCondLst>
                                            </p:cTn>
                                            <p:tgtEl>
                                              <p:spTgt spid="229"/>
                                            </p:tgtEl>
                                            <p:attrNameLst>
                                              <p:attrName>style.visibility</p:attrName>
                                            </p:attrNameLst>
                                          </p:cBhvr>
                                          <p:to>
                                            <p:strVal val="visible"/>
                                          </p:to>
                                        </p:set>
                                        <p:animEffect transition="in" filter="wipe(down)">
                                          <p:cBhvr>
                                            <p:cTn id="184" dur="250"/>
                                            <p:tgtEl>
                                              <p:spTgt spid="229"/>
                                            </p:tgtEl>
                                          </p:cBhvr>
                                        </p:animEffect>
                                      </p:childTnLst>
                                    </p:cTn>
                                  </p:par>
                                  <p:par>
                                    <p:cTn id="185" presetID="22" presetClass="entr" presetSubtype="4" fill="hold" nodeType="withEffect">
                                      <p:stCondLst>
                                        <p:cond delay="1050"/>
                                      </p:stCondLst>
                                      <p:childTnLst>
                                        <p:set>
                                          <p:cBhvr>
                                            <p:cTn id="186" dur="1" fill="hold">
                                              <p:stCondLst>
                                                <p:cond delay="0"/>
                                              </p:stCondLst>
                                            </p:cTn>
                                            <p:tgtEl>
                                              <p:spTgt spid="230"/>
                                            </p:tgtEl>
                                            <p:attrNameLst>
                                              <p:attrName>style.visibility</p:attrName>
                                            </p:attrNameLst>
                                          </p:cBhvr>
                                          <p:to>
                                            <p:strVal val="visible"/>
                                          </p:to>
                                        </p:set>
                                        <p:animEffect transition="in" filter="wipe(down)">
                                          <p:cBhvr>
                                            <p:cTn id="187" dur="250"/>
                                            <p:tgtEl>
                                              <p:spTgt spid="230"/>
                                            </p:tgtEl>
                                          </p:cBhvr>
                                        </p:animEffect>
                                      </p:childTnLst>
                                    </p:cTn>
                                  </p:par>
                                  <p:par>
                                    <p:cTn id="188" presetID="16" presetClass="entr" presetSubtype="21" fill="hold" nodeType="withEffect">
                                      <p:stCondLst>
                                        <p:cond delay="1150"/>
                                      </p:stCondLst>
                                      <p:childTnLst>
                                        <p:set>
                                          <p:cBhvr>
                                            <p:cTn id="189" dur="1" fill="hold">
                                              <p:stCondLst>
                                                <p:cond delay="0"/>
                                              </p:stCondLst>
                                            </p:cTn>
                                            <p:tgtEl>
                                              <p:spTgt spid="234"/>
                                            </p:tgtEl>
                                            <p:attrNameLst>
                                              <p:attrName>style.visibility</p:attrName>
                                            </p:attrNameLst>
                                          </p:cBhvr>
                                          <p:to>
                                            <p:strVal val="visible"/>
                                          </p:to>
                                        </p:set>
                                        <p:animEffect transition="in" filter="barn(inVertical)">
                                          <p:cBhvr>
                                            <p:cTn id="190" dur="250"/>
                                            <p:tgtEl>
                                              <p:spTgt spid="234"/>
                                            </p:tgtEl>
                                          </p:cBhvr>
                                        </p:animEffect>
                                      </p:childTnLst>
                                    </p:cTn>
                                  </p:par>
                                  <p:par>
                                    <p:cTn id="191" presetID="8" presetClass="emph" presetSubtype="0" fill="hold" grpId="1" nodeType="withEffect">
                                      <p:stCondLst>
                                        <p:cond delay="1750"/>
                                      </p:stCondLst>
                                      <p:childTnLst>
                                        <p:animRot by="43200000">
                                          <p:cBhvr>
                                            <p:cTn id="192" dur="3250" fill="hold"/>
                                            <p:tgtEl>
                                              <p:spTgt spid="169"/>
                                            </p:tgtEl>
                                            <p:attrNameLst>
                                              <p:attrName>r</p:attrName>
                                            </p:attrNameLst>
                                          </p:cBhvr>
                                        </p:animRot>
                                      </p:childTnLst>
                                    </p:cTn>
                                  </p:par>
                                  <p:par>
                                    <p:cTn id="193" presetID="53" presetClass="entr" presetSubtype="16" fill="hold" grpId="0" nodeType="withEffect">
                                      <p:stCondLst>
                                        <p:cond delay="1150"/>
                                      </p:stCondLst>
                                      <p:childTnLst>
                                        <p:set>
                                          <p:cBhvr>
                                            <p:cTn id="194" dur="1" fill="hold">
                                              <p:stCondLst>
                                                <p:cond delay="0"/>
                                              </p:stCondLst>
                                            </p:cTn>
                                            <p:tgtEl>
                                              <p:spTgt spid="174"/>
                                            </p:tgtEl>
                                            <p:attrNameLst>
                                              <p:attrName>style.visibility</p:attrName>
                                            </p:attrNameLst>
                                          </p:cBhvr>
                                          <p:to>
                                            <p:strVal val="visible"/>
                                          </p:to>
                                        </p:set>
                                        <p:anim calcmode="lin" valueType="num">
                                          <p:cBhvr>
                                            <p:cTn id="195" dur="500" fill="hold"/>
                                            <p:tgtEl>
                                              <p:spTgt spid="174"/>
                                            </p:tgtEl>
                                            <p:attrNameLst>
                                              <p:attrName>ppt_w</p:attrName>
                                            </p:attrNameLst>
                                          </p:cBhvr>
                                          <p:tavLst>
                                            <p:tav tm="0">
                                              <p:val>
                                                <p:fltVal val="0"/>
                                              </p:val>
                                            </p:tav>
                                            <p:tav tm="100000">
                                              <p:val>
                                                <p:strVal val="#ppt_w"/>
                                              </p:val>
                                            </p:tav>
                                          </p:tavLst>
                                        </p:anim>
                                        <p:anim calcmode="lin" valueType="num">
                                          <p:cBhvr>
                                            <p:cTn id="196" dur="500" fill="hold"/>
                                            <p:tgtEl>
                                              <p:spTgt spid="174"/>
                                            </p:tgtEl>
                                            <p:attrNameLst>
                                              <p:attrName>ppt_h</p:attrName>
                                            </p:attrNameLst>
                                          </p:cBhvr>
                                          <p:tavLst>
                                            <p:tav tm="0">
                                              <p:val>
                                                <p:fltVal val="0"/>
                                              </p:val>
                                            </p:tav>
                                            <p:tav tm="100000">
                                              <p:val>
                                                <p:strVal val="#ppt_h"/>
                                              </p:val>
                                            </p:tav>
                                          </p:tavLst>
                                        </p:anim>
                                        <p:animEffect transition="in" filter="fade">
                                          <p:cBhvr>
                                            <p:cTn id="197" dur="500"/>
                                            <p:tgtEl>
                                              <p:spTgt spid="174"/>
                                            </p:tgtEl>
                                          </p:cBhvr>
                                        </p:animEffect>
                                      </p:childTnLst>
                                    </p:cTn>
                                  </p:par>
                                  <p:par>
                                    <p:cTn id="198" presetID="1" presetClass="path" presetSubtype="0" accel="50000" decel="50000" fill="hold" grpId="1" nodeType="withEffect">
                                      <p:stCondLst>
                                        <p:cond delay="1150"/>
                                      </p:stCondLst>
                                      <p:childTnLst>
                                        <p:animMotion origin="layout" path="M -0.00104 -0.00092 C 0.0612 -0.18634 0.19896 -0.24514 0.30469 -0.13102 C 0.41055 -0.01805 0.4457 0.22408 0.38372 0.41042 C 0.32083 0.59422 0.18372 0.65301 0.0776 0.54051 C -0.02839 0.42662 -0.06367 0.18403 -0.00104 -0.00092 Z " pathEditMode="relative" rAng="18060000" ptsTypes="AAAAA">
                                          <p:cBhvr>
                                            <p:cTn id="199" dur="3000" fill="hold"/>
                                            <p:tgtEl>
                                              <p:spTgt spid="174"/>
                                            </p:tgtEl>
                                            <p:attrNameLst>
                                              <p:attrName>ppt_x</p:attrName>
                                              <p:attrName>ppt_y</p:attrName>
                                            </p:attrNameLst>
                                          </p:cBhvr>
                                          <p:rCtr x="19219" y="20579"/>
                                        </p:animMotion>
                                      </p:childTnLst>
                                    </p:cTn>
                                  </p:par>
                                  <p:par>
                                    <p:cTn id="200" presetID="8" presetClass="emph" presetSubtype="0" fill="hold" grpId="2" nodeType="withEffect">
                                      <p:stCondLst>
                                        <p:cond delay="1150"/>
                                      </p:stCondLst>
                                      <p:childTnLst>
                                        <p:animRot by="21600000">
                                          <p:cBhvr>
                                            <p:cTn id="201" dur="2500" fill="hold"/>
                                            <p:tgtEl>
                                              <p:spTgt spid="174"/>
                                            </p:tgtEl>
                                            <p:attrNameLst>
                                              <p:attrName>r</p:attrName>
                                            </p:attrNameLst>
                                          </p:cBhvr>
                                        </p:animRot>
                                      </p:childTnLst>
                                    </p:cTn>
                                  </p:par>
                                  <p:par>
                                    <p:cTn id="202" presetID="53" presetClass="entr" presetSubtype="16" fill="hold" grpId="2" nodeType="withEffect">
                                      <p:stCondLst>
                                        <p:cond delay="1500"/>
                                      </p:stCondLst>
                                      <p:childTnLst>
                                        <p:set>
                                          <p:cBhvr>
                                            <p:cTn id="203" dur="1" fill="hold">
                                              <p:stCondLst>
                                                <p:cond delay="0"/>
                                              </p:stCondLst>
                                            </p:cTn>
                                            <p:tgtEl>
                                              <p:spTgt spid="171"/>
                                            </p:tgtEl>
                                            <p:attrNameLst>
                                              <p:attrName>style.visibility</p:attrName>
                                            </p:attrNameLst>
                                          </p:cBhvr>
                                          <p:to>
                                            <p:strVal val="visible"/>
                                          </p:to>
                                        </p:set>
                                        <p:anim calcmode="lin" valueType="num">
                                          <p:cBhvr>
                                            <p:cTn id="204" dur="500" fill="hold"/>
                                            <p:tgtEl>
                                              <p:spTgt spid="171"/>
                                            </p:tgtEl>
                                            <p:attrNameLst>
                                              <p:attrName>ppt_w</p:attrName>
                                            </p:attrNameLst>
                                          </p:cBhvr>
                                          <p:tavLst>
                                            <p:tav tm="0">
                                              <p:val>
                                                <p:fltVal val="0"/>
                                              </p:val>
                                            </p:tav>
                                            <p:tav tm="100000">
                                              <p:val>
                                                <p:strVal val="#ppt_w"/>
                                              </p:val>
                                            </p:tav>
                                          </p:tavLst>
                                        </p:anim>
                                        <p:anim calcmode="lin" valueType="num">
                                          <p:cBhvr>
                                            <p:cTn id="205" dur="500" fill="hold"/>
                                            <p:tgtEl>
                                              <p:spTgt spid="171"/>
                                            </p:tgtEl>
                                            <p:attrNameLst>
                                              <p:attrName>ppt_h</p:attrName>
                                            </p:attrNameLst>
                                          </p:cBhvr>
                                          <p:tavLst>
                                            <p:tav tm="0">
                                              <p:val>
                                                <p:fltVal val="0"/>
                                              </p:val>
                                            </p:tav>
                                            <p:tav tm="100000">
                                              <p:val>
                                                <p:strVal val="#ppt_h"/>
                                              </p:val>
                                            </p:tav>
                                          </p:tavLst>
                                        </p:anim>
                                        <p:animEffect transition="in" filter="fade">
                                          <p:cBhvr>
                                            <p:cTn id="206" dur="500"/>
                                            <p:tgtEl>
                                              <p:spTgt spid="171"/>
                                            </p:tgtEl>
                                          </p:cBhvr>
                                        </p:animEffect>
                                      </p:childTnLst>
                                    </p:cTn>
                                  </p:par>
                                  <p:par>
                                    <p:cTn id="207" presetID="1" presetClass="path" presetSubtype="0" accel="50000" decel="50000" fill="hold" grpId="0" nodeType="withEffect">
                                      <p:stCondLst>
                                        <p:cond delay="1500"/>
                                      </p:stCondLst>
                                      <p:childTnLst>
                                        <p:animMotion origin="layout" path="M -0.00013 -7.40741E-7 C 0.11576 0.06667 0.17865 0.2912 0.14024 0.50046 C 0.10209 0.71019 -0.02291 0.8257 -0.1388 0.75926 C -0.25442 0.69236 -0.31719 0.46782 -0.2789 0.2581 C -0.24062 0.04884 -0.11588 -0.0669 -0.00013 -7.40741E-7 Z " pathEditMode="relative" rAng="1080000" ptsTypes="AAAAA">
                                          <p:cBhvr>
                                            <p:cTn id="208" dur="2500" fill="hold"/>
                                            <p:tgtEl>
                                              <p:spTgt spid="171"/>
                                            </p:tgtEl>
                                            <p:attrNameLst>
                                              <p:attrName>ppt_x</p:attrName>
                                              <p:attrName>ppt_y</p:attrName>
                                            </p:attrNameLst>
                                          </p:cBhvr>
                                          <p:rCtr x="-6927" y="37940"/>
                                        </p:animMotion>
                                      </p:childTnLst>
                                    </p:cTn>
                                  </p:par>
                                  <p:par>
                                    <p:cTn id="209" presetID="8" presetClass="emph" presetSubtype="0" fill="hold" grpId="1" nodeType="withEffect">
                                      <p:stCondLst>
                                        <p:cond delay="1500"/>
                                      </p:stCondLst>
                                      <p:childTnLst>
                                        <p:animRot by="21600000">
                                          <p:cBhvr>
                                            <p:cTn id="210" dur="2500" fill="hold"/>
                                            <p:tgtEl>
                                              <p:spTgt spid="171"/>
                                            </p:tgtEl>
                                            <p:attrNameLst>
                                              <p:attrName>r</p:attrName>
                                            </p:attrNameLst>
                                          </p:cBhvr>
                                        </p:animRot>
                                      </p:childTnLst>
                                    </p:cTn>
                                  </p:par>
                                  <p:par>
                                    <p:cTn id="211" presetID="53" presetClass="entr" presetSubtype="16" fill="hold" grpId="0" nodeType="withEffect">
                                      <p:stCondLst>
                                        <p:cond delay="2500"/>
                                      </p:stCondLst>
                                      <p:childTnLst>
                                        <p:set>
                                          <p:cBhvr>
                                            <p:cTn id="212" dur="1" fill="hold">
                                              <p:stCondLst>
                                                <p:cond delay="0"/>
                                              </p:stCondLst>
                                            </p:cTn>
                                            <p:tgtEl>
                                              <p:spTgt spid="173"/>
                                            </p:tgtEl>
                                            <p:attrNameLst>
                                              <p:attrName>style.visibility</p:attrName>
                                            </p:attrNameLst>
                                          </p:cBhvr>
                                          <p:to>
                                            <p:strVal val="visible"/>
                                          </p:to>
                                        </p:set>
                                        <p:anim calcmode="lin" valueType="num">
                                          <p:cBhvr>
                                            <p:cTn id="213" dur="500" fill="hold"/>
                                            <p:tgtEl>
                                              <p:spTgt spid="173"/>
                                            </p:tgtEl>
                                            <p:attrNameLst>
                                              <p:attrName>ppt_w</p:attrName>
                                            </p:attrNameLst>
                                          </p:cBhvr>
                                          <p:tavLst>
                                            <p:tav tm="0">
                                              <p:val>
                                                <p:fltVal val="0"/>
                                              </p:val>
                                            </p:tav>
                                            <p:tav tm="100000">
                                              <p:val>
                                                <p:strVal val="#ppt_w"/>
                                              </p:val>
                                            </p:tav>
                                          </p:tavLst>
                                        </p:anim>
                                        <p:anim calcmode="lin" valueType="num">
                                          <p:cBhvr>
                                            <p:cTn id="214" dur="500" fill="hold"/>
                                            <p:tgtEl>
                                              <p:spTgt spid="173"/>
                                            </p:tgtEl>
                                            <p:attrNameLst>
                                              <p:attrName>ppt_h</p:attrName>
                                            </p:attrNameLst>
                                          </p:cBhvr>
                                          <p:tavLst>
                                            <p:tav tm="0">
                                              <p:val>
                                                <p:fltVal val="0"/>
                                              </p:val>
                                            </p:tav>
                                            <p:tav tm="100000">
                                              <p:val>
                                                <p:strVal val="#ppt_h"/>
                                              </p:val>
                                            </p:tav>
                                          </p:tavLst>
                                        </p:anim>
                                        <p:animEffect transition="in" filter="fade">
                                          <p:cBhvr>
                                            <p:cTn id="215" dur="500"/>
                                            <p:tgtEl>
                                              <p:spTgt spid="173"/>
                                            </p:tgtEl>
                                          </p:cBhvr>
                                        </p:animEffect>
                                      </p:childTnLst>
                                    </p:cTn>
                                  </p:par>
                                  <p:par>
                                    <p:cTn id="216" presetID="1" presetClass="path" presetSubtype="0" accel="50000" decel="50000" fill="hold" grpId="1" nodeType="withEffect">
                                      <p:stCondLst>
                                        <p:cond delay="2500"/>
                                      </p:stCondLst>
                                      <p:childTnLst>
                                        <p:animMotion origin="layout" path="M 0.00104 0.01667 C -0.11211 0.09468 -0.24102 -0.00949 -0.2849 -0.21528 C -0.3293 -0.42037 -0.27318 -0.64977 -0.15951 -0.7287 C -0.04662 -0.80556 0.08203 -0.70116 0.12669 -0.49583 C 0.1707 -0.29028 0.11471 -0.06065 0.00104 0.01667 Z " pathEditMode="relative" rAng="9540000" ptsTypes="AAAAA">
                                          <p:cBhvr>
                                            <p:cTn id="217" dur="2500" fill="hold"/>
                                            <p:tgtEl>
                                              <p:spTgt spid="173"/>
                                            </p:tgtEl>
                                            <p:attrNameLst>
                                              <p:attrName>ppt_x</p:attrName>
                                              <p:attrName>ppt_y</p:attrName>
                                            </p:attrNameLst>
                                          </p:cBhvr>
                                          <p:rCtr x="-8021" y="-37245"/>
                                        </p:animMotion>
                                      </p:childTnLst>
                                    </p:cTn>
                                  </p:par>
                                  <p:par>
                                    <p:cTn id="218" presetID="8" presetClass="emph" presetSubtype="0" fill="hold" grpId="2" nodeType="withEffect">
                                      <p:stCondLst>
                                        <p:cond delay="2500"/>
                                      </p:stCondLst>
                                      <p:childTnLst>
                                        <p:animRot by="21600000">
                                          <p:cBhvr>
                                            <p:cTn id="219" dur="2500" fill="hold"/>
                                            <p:tgtEl>
                                              <p:spTgt spid="173"/>
                                            </p:tgtEl>
                                            <p:attrNameLst>
                                              <p:attrName>r</p:attrName>
                                            </p:attrNameLst>
                                          </p:cBhvr>
                                        </p:animRot>
                                      </p:childTnLst>
                                    </p:cTn>
                                  </p:par>
                                  <p:par>
                                    <p:cTn id="220" presetID="53" presetClass="entr" presetSubtype="16" fill="hold" grpId="0" nodeType="withEffect">
                                      <p:stCondLst>
                                        <p:cond delay="2000"/>
                                      </p:stCondLst>
                                      <p:childTnLst>
                                        <p:set>
                                          <p:cBhvr>
                                            <p:cTn id="221" dur="1" fill="hold">
                                              <p:stCondLst>
                                                <p:cond delay="0"/>
                                              </p:stCondLst>
                                            </p:cTn>
                                            <p:tgtEl>
                                              <p:spTgt spid="172"/>
                                            </p:tgtEl>
                                            <p:attrNameLst>
                                              <p:attrName>style.visibility</p:attrName>
                                            </p:attrNameLst>
                                          </p:cBhvr>
                                          <p:to>
                                            <p:strVal val="visible"/>
                                          </p:to>
                                        </p:set>
                                        <p:anim calcmode="lin" valueType="num">
                                          <p:cBhvr>
                                            <p:cTn id="222" dur="500" fill="hold"/>
                                            <p:tgtEl>
                                              <p:spTgt spid="172"/>
                                            </p:tgtEl>
                                            <p:attrNameLst>
                                              <p:attrName>ppt_w</p:attrName>
                                            </p:attrNameLst>
                                          </p:cBhvr>
                                          <p:tavLst>
                                            <p:tav tm="0">
                                              <p:val>
                                                <p:fltVal val="0"/>
                                              </p:val>
                                            </p:tav>
                                            <p:tav tm="100000">
                                              <p:val>
                                                <p:strVal val="#ppt_w"/>
                                              </p:val>
                                            </p:tav>
                                          </p:tavLst>
                                        </p:anim>
                                        <p:anim calcmode="lin" valueType="num">
                                          <p:cBhvr>
                                            <p:cTn id="223" dur="500" fill="hold"/>
                                            <p:tgtEl>
                                              <p:spTgt spid="172"/>
                                            </p:tgtEl>
                                            <p:attrNameLst>
                                              <p:attrName>ppt_h</p:attrName>
                                            </p:attrNameLst>
                                          </p:cBhvr>
                                          <p:tavLst>
                                            <p:tav tm="0">
                                              <p:val>
                                                <p:fltVal val="0"/>
                                              </p:val>
                                            </p:tav>
                                            <p:tav tm="100000">
                                              <p:val>
                                                <p:strVal val="#ppt_h"/>
                                              </p:val>
                                            </p:tav>
                                          </p:tavLst>
                                        </p:anim>
                                        <p:animEffect transition="in" filter="fade">
                                          <p:cBhvr>
                                            <p:cTn id="224" dur="500"/>
                                            <p:tgtEl>
                                              <p:spTgt spid="172"/>
                                            </p:tgtEl>
                                          </p:cBhvr>
                                        </p:animEffect>
                                      </p:childTnLst>
                                    </p:cTn>
                                  </p:par>
                                  <p:par>
                                    <p:cTn id="225" presetID="1" presetClass="path" presetSubtype="0" accel="50000" decel="50000" fill="hold" grpId="1" nodeType="withEffect">
                                      <p:stCondLst>
                                        <p:cond delay="2000"/>
                                      </p:stCondLst>
                                      <p:childTnLst>
                                        <p:animMotion origin="layout" path="M -1.45833E-6 -0.00046 C -0.02487 0.21111 -0.14414 0.34607 -0.26523 0.3 C -0.38633 0.2544 -0.46406 0.04584 -0.43906 -0.16666 C -0.4138 -0.37731 -0.29453 -0.51203 -0.17331 -0.46666 C -0.05234 -0.4206 0.02552 -0.21203 -1.45833E-6 -0.00046 Z " pathEditMode="relative" rAng="6120000" ptsTypes="AAAAA">
                                          <p:cBhvr>
                                            <p:cTn id="226" dur="2500" fill="hold"/>
                                            <p:tgtEl>
                                              <p:spTgt spid="172"/>
                                            </p:tgtEl>
                                            <p:attrNameLst>
                                              <p:attrName>ppt_x</p:attrName>
                                              <p:attrName>ppt_y</p:attrName>
                                            </p:attrNameLst>
                                          </p:cBhvr>
                                          <p:rCtr x="-21940" y="-8287"/>
                                        </p:animMotion>
                                      </p:childTnLst>
                                    </p:cTn>
                                  </p:par>
                                  <p:par>
                                    <p:cTn id="227" presetID="8" presetClass="emph" presetSubtype="0" fill="hold" grpId="2" nodeType="withEffect">
                                      <p:stCondLst>
                                        <p:cond delay="2000"/>
                                      </p:stCondLst>
                                      <p:childTnLst>
                                        <p:animRot by="21600000">
                                          <p:cBhvr>
                                            <p:cTn id="228" dur="2500" fill="hold"/>
                                            <p:tgtEl>
                                              <p:spTgt spid="172"/>
                                            </p:tgtEl>
                                            <p:attrNameLst>
                                              <p:attrName>r</p:attrName>
                                            </p:attrNameLst>
                                          </p:cBhvr>
                                        </p:animRot>
                                      </p:childTnLst>
                                    </p:cTn>
                                  </p:par>
                                  <p:par>
                                    <p:cTn id="229" presetID="53" presetClass="entr" presetSubtype="16" fill="hold" grpId="0" nodeType="withEffect">
                                      <p:stCondLst>
                                        <p:cond delay="3000"/>
                                      </p:stCondLst>
                                      <p:childTnLst>
                                        <p:set>
                                          <p:cBhvr>
                                            <p:cTn id="230" dur="1" fill="hold">
                                              <p:stCondLst>
                                                <p:cond delay="0"/>
                                              </p:stCondLst>
                                            </p:cTn>
                                            <p:tgtEl>
                                              <p:spTgt spid="237"/>
                                            </p:tgtEl>
                                            <p:attrNameLst>
                                              <p:attrName>style.visibility</p:attrName>
                                            </p:attrNameLst>
                                          </p:cBhvr>
                                          <p:to>
                                            <p:strVal val="visible"/>
                                          </p:to>
                                        </p:set>
                                        <p:anim calcmode="lin" valueType="num">
                                          <p:cBhvr>
                                            <p:cTn id="231" dur="500" fill="hold"/>
                                            <p:tgtEl>
                                              <p:spTgt spid="237"/>
                                            </p:tgtEl>
                                            <p:attrNameLst>
                                              <p:attrName>ppt_w</p:attrName>
                                            </p:attrNameLst>
                                          </p:cBhvr>
                                          <p:tavLst>
                                            <p:tav tm="0">
                                              <p:val>
                                                <p:fltVal val="0"/>
                                              </p:val>
                                            </p:tav>
                                            <p:tav tm="100000">
                                              <p:val>
                                                <p:strVal val="#ppt_w"/>
                                              </p:val>
                                            </p:tav>
                                          </p:tavLst>
                                        </p:anim>
                                        <p:anim calcmode="lin" valueType="num">
                                          <p:cBhvr>
                                            <p:cTn id="232" dur="500" fill="hold"/>
                                            <p:tgtEl>
                                              <p:spTgt spid="237"/>
                                            </p:tgtEl>
                                            <p:attrNameLst>
                                              <p:attrName>ppt_h</p:attrName>
                                            </p:attrNameLst>
                                          </p:cBhvr>
                                          <p:tavLst>
                                            <p:tav tm="0">
                                              <p:val>
                                                <p:fltVal val="0"/>
                                              </p:val>
                                            </p:tav>
                                            <p:tav tm="100000">
                                              <p:val>
                                                <p:strVal val="#ppt_h"/>
                                              </p:val>
                                            </p:tav>
                                          </p:tavLst>
                                        </p:anim>
                                        <p:animEffect transition="in" filter="fade">
                                          <p:cBhvr>
                                            <p:cTn id="233" dur="500"/>
                                            <p:tgtEl>
                                              <p:spTgt spid="237"/>
                                            </p:tgtEl>
                                          </p:cBhvr>
                                        </p:animEffect>
                                      </p:childTnLst>
                                    </p:cTn>
                                  </p:par>
                                  <p:par>
                                    <p:cTn id="234" presetID="1" presetClass="path" presetSubtype="0" accel="50000" decel="50000" fill="hold" grpId="1" nodeType="withEffect">
                                      <p:stCondLst>
                                        <p:cond delay="3000"/>
                                      </p:stCondLst>
                                      <p:childTnLst>
                                        <p:animMotion origin="layout" path="M -0.00013 -0.00046 C -0.08633 -0.15278 -0.08515 -0.4044 0.00274 -0.55949 C 0.09011 -0.71481 0.23073 -0.71713 0.31745 -0.56481 C 0.403 -0.41227 0.40157 -0.16111 0.31433 -0.00532 C 0.2267 0.14977 0.08581 0.15255 -0.00013 -0.00046 Z " pathEditMode="relative" rAng="13500000" ptsTypes="AAAAA">
                                          <p:cBhvr>
                                            <p:cTn id="235" dur="2250" fill="hold"/>
                                            <p:tgtEl>
                                              <p:spTgt spid="237"/>
                                            </p:tgtEl>
                                            <p:attrNameLst>
                                              <p:attrName>ppt_x</p:attrName>
                                              <p:attrName>ppt_y</p:attrName>
                                            </p:attrNameLst>
                                          </p:cBhvr>
                                          <p:rCtr x="15872" y="-28194"/>
                                        </p:animMotion>
                                      </p:childTnLst>
                                    </p:cTn>
                                  </p:par>
                                  <p:par>
                                    <p:cTn id="236" presetID="8" presetClass="emph" presetSubtype="0" fill="hold" grpId="2" nodeType="withEffect">
                                      <p:stCondLst>
                                        <p:cond delay="3000"/>
                                      </p:stCondLst>
                                      <p:childTnLst>
                                        <p:animRot by="21600000">
                                          <p:cBhvr>
                                            <p:cTn id="237" dur="2500" fill="hold"/>
                                            <p:tgtEl>
                                              <p:spTgt spid="237"/>
                                            </p:tgtEl>
                                            <p:attrNameLst>
                                              <p:attrName>r</p:attrName>
                                            </p:attrNameLst>
                                          </p:cBhvr>
                                        </p:animRot>
                                      </p:childTnLst>
                                    </p:cTn>
                                  </p:par>
                                  <p:par>
                                    <p:cTn id="238" presetID="2" presetClass="entr" presetSubtype="2" fill="hold" nodeType="withEffect">
                                      <p:stCondLst>
                                        <p:cond delay="6000"/>
                                      </p:stCondLst>
                                      <p:childTnLst>
                                        <p:set>
                                          <p:cBhvr>
                                            <p:cTn id="239" dur="1" fill="hold">
                                              <p:stCondLst>
                                                <p:cond delay="0"/>
                                              </p:stCondLst>
                                            </p:cTn>
                                            <p:tgtEl>
                                              <p:spTgt spid="136"/>
                                            </p:tgtEl>
                                            <p:attrNameLst>
                                              <p:attrName>style.visibility</p:attrName>
                                            </p:attrNameLst>
                                          </p:cBhvr>
                                          <p:to>
                                            <p:strVal val="visible"/>
                                          </p:to>
                                        </p:set>
                                        <p:anim calcmode="lin" valueType="num">
                                          <p:cBhvr additive="base">
                                            <p:cTn id="240" dur="500" fill="hold"/>
                                            <p:tgtEl>
                                              <p:spTgt spid="136"/>
                                            </p:tgtEl>
                                            <p:attrNameLst>
                                              <p:attrName>ppt_x</p:attrName>
                                            </p:attrNameLst>
                                          </p:cBhvr>
                                          <p:tavLst>
                                            <p:tav tm="0">
                                              <p:val>
                                                <p:strVal val="1+#ppt_w/2"/>
                                              </p:val>
                                            </p:tav>
                                            <p:tav tm="100000">
                                              <p:val>
                                                <p:strVal val="#ppt_x"/>
                                              </p:val>
                                            </p:tav>
                                          </p:tavLst>
                                        </p:anim>
                                        <p:anim calcmode="lin" valueType="num">
                                          <p:cBhvr additive="base">
                                            <p:cTn id="241" dur="500" fill="hold"/>
                                            <p:tgtEl>
                                              <p:spTgt spid="136"/>
                                            </p:tgtEl>
                                            <p:attrNameLst>
                                              <p:attrName>ppt_y</p:attrName>
                                            </p:attrNameLst>
                                          </p:cBhvr>
                                          <p:tavLst>
                                            <p:tav tm="0">
                                              <p:val>
                                                <p:strVal val="#ppt_y"/>
                                              </p:val>
                                            </p:tav>
                                            <p:tav tm="100000">
                                              <p:val>
                                                <p:strVal val="#ppt_y"/>
                                              </p:val>
                                            </p:tav>
                                          </p:tavLst>
                                        </p:anim>
                                      </p:childTnLst>
                                    </p:cTn>
                                  </p:par>
                                  <p:par>
                                    <p:cTn id="242" presetID="2" presetClass="entr" presetSubtype="8" fill="hold" nodeType="withEffect">
                                      <p:stCondLst>
                                        <p:cond delay="6250"/>
                                      </p:stCondLst>
                                      <p:childTnLst>
                                        <p:set>
                                          <p:cBhvr>
                                            <p:cTn id="243" dur="1" fill="hold">
                                              <p:stCondLst>
                                                <p:cond delay="0"/>
                                              </p:stCondLst>
                                            </p:cTn>
                                            <p:tgtEl>
                                              <p:spTgt spid="122"/>
                                            </p:tgtEl>
                                            <p:attrNameLst>
                                              <p:attrName>style.visibility</p:attrName>
                                            </p:attrNameLst>
                                          </p:cBhvr>
                                          <p:to>
                                            <p:strVal val="visible"/>
                                          </p:to>
                                        </p:set>
                                        <p:anim calcmode="lin" valueType="num">
                                          <p:cBhvr additive="base">
                                            <p:cTn id="244" dur="500" fill="hold"/>
                                            <p:tgtEl>
                                              <p:spTgt spid="122"/>
                                            </p:tgtEl>
                                            <p:attrNameLst>
                                              <p:attrName>ppt_x</p:attrName>
                                            </p:attrNameLst>
                                          </p:cBhvr>
                                          <p:tavLst>
                                            <p:tav tm="0">
                                              <p:val>
                                                <p:strVal val="0-#ppt_w/2"/>
                                              </p:val>
                                            </p:tav>
                                            <p:tav tm="100000">
                                              <p:val>
                                                <p:strVal val="#ppt_x"/>
                                              </p:val>
                                            </p:tav>
                                          </p:tavLst>
                                        </p:anim>
                                        <p:anim calcmode="lin" valueType="num">
                                          <p:cBhvr additive="base">
                                            <p:cTn id="245" dur="500" fill="hold"/>
                                            <p:tgtEl>
                                              <p:spTgt spid="122"/>
                                            </p:tgtEl>
                                            <p:attrNameLst>
                                              <p:attrName>ppt_y</p:attrName>
                                            </p:attrNameLst>
                                          </p:cBhvr>
                                          <p:tavLst>
                                            <p:tav tm="0">
                                              <p:val>
                                                <p:strVal val="#ppt_y"/>
                                              </p:val>
                                            </p:tav>
                                            <p:tav tm="100000">
                                              <p:val>
                                                <p:strVal val="#ppt_y"/>
                                              </p:val>
                                            </p:tav>
                                          </p:tavLst>
                                        </p:anim>
                                      </p:childTnLst>
                                    </p:cTn>
                                  </p:par>
                                  <p:par>
                                    <p:cTn id="246" presetID="8" presetClass="emph" presetSubtype="0" fill="hold" nodeType="withEffect">
                                      <p:stCondLst>
                                        <p:cond delay="6000"/>
                                      </p:stCondLst>
                                      <p:childTnLst>
                                        <p:animRot by="-5400000">
                                          <p:cBhvr>
                                            <p:cTn id="247" dur="500" fill="hold"/>
                                            <p:tgtEl>
                                              <p:spTgt spid="136"/>
                                            </p:tgtEl>
                                            <p:attrNameLst>
                                              <p:attrName>r</p:attrName>
                                            </p:attrNameLst>
                                          </p:cBhvr>
                                        </p:animRot>
                                      </p:childTnLst>
                                    </p:cTn>
                                  </p:par>
                                  <p:par>
                                    <p:cTn id="248" presetID="8" presetClass="emph" presetSubtype="0" fill="hold" nodeType="withEffect">
                                      <p:stCondLst>
                                        <p:cond delay="6250"/>
                                      </p:stCondLst>
                                      <p:childTnLst>
                                        <p:animRot by="5400000">
                                          <p:cBhvr>
                                            <p:cTn id="249" dur="500" fill="hold"/>
                                            <p:tgtEl>
                                              <p:spTgt spid="122"/>
                                            </p:tgtEl>
                                            <p:attrNameLst>
                                              <p:attrName>r</p:attrName>
                                            </p:attrNameLst>
                                          </p:cBhvr>
                                        </p:animRot>
                                      </p:childTnLst>
                                    </p:cTn>
                                  </p:par>
                                  <p:par>
                                    <p:cTn id="250" presetID="2" presetClass="entr" presetSubtype="2" fill="hold" nodeType="withEffect">
                                      <p:stCondLst>
                                        <p:cond delay="6000"/>
                                      </p:stCondLst>
                                      <p:childTnLst>
                                        <p:set>
                                          <p:cBhvr>
                                            <p:cTn id="251" dur="1" fill="hold">
                                              <p:stCondLst>
                                                <p:cond delay="0"/>
                                              </p:stCondLst>
                                            </p:cTn>
                                            <p:tgtEl>
                                              <p:spTgt spid="2"/>
                                            </p:tgtEl>
                                            <p:attrNameLst>
                                              <p:attrName>style.visibility</p:attrName>
                                            </p:attrNameLst>
                                          </p:cBhvr>
                                          <p:to>
                                            <p:strVal val="visible"/>
                                          </p:to>
                                        </p:set>
                                        <p:anim calcmode="lin" valueType="num">
                                          <p:cBhvr additive="base">
                                            <p:cTn id="252" dur="500" fill="hold"/>
                                            <p:tgtEl>
                                              <p:spTgt spid="2"/>
                                            </p:tgtEl>
                                            <p:attrNameLst>
                                              <p:attrName>ppt_x</p:attrName>
                                            </p:attrNameLst>
                                          </p:cBhvr>
                                          <p:tavLst>
                                            <p:tav tm="0">
                                              <p:val>
                                                <p:strVal val="1+#ppt_w/2"/>
                                              </p:val>
                                            </p:tav>
                                            <p:tav tm="100000">
                                              <p:val>
                                                <p:strVal val="#ppt_x"/>
                                              </p:val>
                                            </p:tav>
                                          </p:tavLst>
                                        </p:anim>
                                        <p:anim calcmode="lin" valueType="num">
                                          <p:cBhvr additive="base">
                                            <p:cTn id="253" dur="500" fill="hold"/>
                                            <p:tgtEl>
                                              <p:spTgt spid="2"/>
                                            </p:tgtEl>
                                            <p:attrNameLst>
                                              <p:attrName>ppt_y</p:attrName>
                                            </p:attrNameLst>
                                          </p:cBhvr>
                                          <p:tavLst>
                                            <p:tav tm="0">
                                              <p:val>
                                                <p:strVal val="#ppt_y"/>
                                              </p:val>
                                            </p:tav>
                                            <p:tav tm="100000">
                                              <p:val>
                                                <p:strVal val="#ppt_y"/>
                                              </p:val>
                                            </p:tav>
                                          </p:tavLst>
                                        </p:anim>
                                      </p:childTnLst>
                                    </p:cTn>
                                  </p:par>
                                  <p:par>
                                    <p:cTn id="254" presetID="8" presetClass="emph" presetSubtype="0" fill="hold" nodeType="withEffect">
                                      <p:stCondLst>
                                        <p:cond delay="6000"/>
                                      </p:stCondLst>
                                      <p:childTnLst>
                                        <p:animRot by="-5400000">
                                          <p:cBhvr>
                                            <p:cTn id="255" dur="500" fill="hold"/>
                                            <p:tgtEl>
                                              <p:spTgt spid="2"/>
                                            </p:tgtEl>
                                            <p:attrNameLst>
                                              <p:attrName>r</p:attrName>
                                            </p:attrNameLst>
                                          </p:cBhvr>
                                        </p:animRot>
                                      </p:childTnLst>
                                    </p:cTn>
                                  </p:par>
                                  <p:par>
                                    <p:cTn id="256" presetID="42" presetClass="entr" presetSubtype="0" fill="hold" nodeType="withEffect">
                                      <p:stCondLst>
                                        <p:cond delay="6000"/>
                                      </p:stCondLst>
                                      <p:childTnLst>
                                        <p:set>
                                          <p:cBhvr>
                                            <p:cTn id="257" dur="1" fill="hold">
                                              <p:stCondLst>
                                                <p:cond delay="0"/>
                                              </p:stCondLst>
                                            </p:cTn>
                                            <p:tgtEl>
                                              <p:spTgt spid="3"/>
                                            </p:tgtEl>
                                            <p:attrNameLst>
                                              <p:attrName>style.visibility</p:attrName>
                                            </p:attrNameLst>
                                          </p:cBhvr>
                                          <p:to>
                                            <p:strVal val="visible"/>
                                          </p:to>
                                        </p:set>
                                        <p:animEffect transition="in" filter="fade">
                                          <p:cBhvr>
                                            <p:cTn id="258" dur="250"/>
                                            <p:tgtEl>
                                              <p:spTgt spid="3"/>
                                            </p:tgtEl>
                                          </p:cBhvr>
                                        </p:animEffect>
                                        <p:anim calcmode="lin" valueType="num">
                                          <p:cBhvr>
                                            <p:cTn id="259" dur="250" fill="hold"/>
                                            <p:tgtEl>
                                              <p:spTgt spid="3"/>
                                            </p:tgtEl>
                                            <p:attrNameLst>
                                              <p:attrName>ppt_x</p:attrName>
                                            </p:attrNameLst>
                                          </p:cBhvr>
                                          <p:tavLst>
                                            <p:tav tm="0">
                                              <p:val>
                                                <p:strVal val="#ppt_x"/>
                                              </p:val>
                                            </p:tav>
                                            <p:tav tm="100000">
                                              <p:val>
                                                <p:strVal val="#ppt_x"/>
                                              </p:val>
                                            </p:tav>
                                          </p:tavLst>
                                        </p:anim>
                                        <p:anim calcmode="lin" valueType="num">
                                          <p:cBhvr>
                                            <p:cTn id="260" dur="250" fill="hold"/>
                                            <p:tgtEl>
                                              <p:spTgt spid="3"/>
                                            </p:tgtEl>
                                            <p:attrNameLst>
                                              <p:attrName>ppt_y</p:attrName>
                                            </p:attrNameLst>
                                          </p:cBhvr>
                                          <p:tavLst>
                                            <p:tav tm="0">
                                              <p:val>
                                                <p:strVal val="#ppt_y+.1"/>
                                              </p:val>
                                            </p:tav>
                                            <p:tav tm="100000">
                                              <p:val>
                                                <p:strVal val="#ppt_y"/>
                                              </p:val>
                                            </p:tav>
                                          </p:tavLst>
                                        </p:anim>
                                      </p:childTnLst>
                                    </p:cTn>
                                  </p:par>
                                  <p:par>
                                    <p:cTn id="261" presetID="42" presetClass="entr" presetSubtype="0" fill="hold" nodeType="withEffect">
                                      <p:stCondLst>
                                        <p:cond delay="6000"/>
                                      </p:stCondLst>
                                      <p:childTnLst>
                                        <p:set>
                                          <p:cBhvr>
                                            <p:cTn id="262" dur="1" fill="hold">
                                              <p:stCondLst>
                                                <p:cond delay="0"/>
                                              </p:stCondLst>
                                            </p:cTn>
                                            <p:tgtEl>
                                              <p:spTgt spid="4"/>
                                            </p:tgtEl>
                                            <p:attrNameLst>
                                              <p:attrName>style.visibility</p:attrName>
                                            </p:attrNameLst>
                                          </p:cBhvr>
                                          <p:to>
                                            <p:strVal val="visible"/>
                                          </p:to>
                                        </p:set>
                                        <p:animEffect transition="in" filter="fade">
                                          <p:cBhvr>
                                            <p:cTn id="263" dur="250"/>
                                            <p:tgtEl>
                                              <p:spTgt spid="4"/>
                                            </p:tgtEl>
                                          </p:cBhvr>
                                        </p:animEffect>
                                        <p:anim calcmode="lin" valueType="num">
                                          <p:cBhvr>
                                            <p:cTn id="264" dur="250" fill="hold"/>
                                            <p:tgtEl>
                                              <p:spTgt spid="4"/>
                                            </p:tgtEl>
                                            <p:attrNameLst>
                                              <p:attrName>ppt_x</p:attrName>
                                            </p:attrNameLst>
                                          </p:cBhvr>
                                          <p:tavLst>
                                            <p:tav tm="0">
                                              <p:val>
                                                <p:strVal val="#ppt_x"/>
                                              </p:val>
                                            </p:tav>
                                            <p:tav tm="100000">
                                              <p:val>
                                                <p:strVal val="#ppt_x"/>
                                              </p:val>
                                            </p:tav>
                                          </p:tavLst>
                                        </p:anim>
                                        <p:anim calcmode="lin" valueType="num">
                                          <p:cBhvr>
                                            <p:cTn id="265" dur="250" fill="hold"/>
                                            <p:tgtEl>
                                              <p:spTgt spid="4"/>
                                            </p:tgtEl>
                                            <p:attrNameLst>
                                              <p:attrName>ppt_y</p:attrName>
                                            </p:attrNameLst>
                                          </p:cBhvr>
                                          <p:tavLst>
                                            <p:tav tm="0">
                                              <p:val>
                                                <p:strVal val="#ppt_y+.1"/>
                                              </p:val>
                                            </p:tav>
                                            <p:tav tm="100000">
                                              <p:val>
                                                <p:strVal val="#ppt_y"/>
                                              </p:val>
                                            </p:tav>
                                          </p:tavLst>
                                        </p:anim>
                                      </p:childTnLst>
                                    </p:cTn>
                                  </p:par>
                                  <p:par>
                                    <p:cTn id="266" presetID="6" presetClass="emph" presetSubtype="0" autoRev="1" fill="hold" nodeType="withEffect">
                                      <p:stCondLst>
                                        <p:cond delay="6500"/>
                                      </p:stCondLst>
                                      <p:childTnLst>
                                        <p:animScale>
                                          <p:cBhvr>
                                            <p:cTn id="267" dur="250" fill="hold"/>
                                            <p:tgtEl>
                                              <p:spTgt spid="3"/>
                                            </p:tgtEl>
                                          </p:cBhvr>
                                          <p:by x="120000" y="120000"/>
                                        </p:animScale>
                                      </p:childTnLst>
                                    </p:cTn>
                                  </p:par>
                                  <p:par>
                                    <p:cTn id="268" presetID="6" presetClass="emph" presetSubtype="0" autoRev="1" fill="hold" nodeType="withEffect">
                                      <p:stCondLst>
                                        <p:cond delay="6500"/>
                                      </p:stCondLst>
                                      <p:childTnLst>
                                        <p:animScale>
                                          <p:cBhvr>
                                            <p:cTn id="269" dur="250" fill="hold"/>
                                            <p:tgtEl>
                                              <p:spTgt spid="4"/>
                                            </p:tgtEl>
                                          </p:cBhvr>
                                          <p:by x="120000" y="120000"/>
                                        </p:animScale>
                                      </p:childTnLst>
                                    </p:cTn>
                                  </p:par>
                                  <p:par>
                                    <p:cTn id="270" presetID="55" presetClass="entr" presetSubtype="0" fill="hold" grpId="0" nodeType="withEffect">
                                      <p:stCondLst>
                                        <p:cond delay="6200"/>
                                      </p:stCondLst>
                                      <p:childTnLst>
                                        <p:set>
                                          <p:cBhvr>
                                            <p:cTn id="271" dur="1" fill="hold">
                                              <p:stCondLst>
                                                <p:cond delay="0"/>
                                              </p:stCondLst>
                                            </p:cTn>
                                            <p:tgtEl>
                                              <p:spTgt spid="100"/>
                                            </p:tgtEl>
                                            <p:attrNameLst>
                                              <p:attrName>style.visibility</p:attrName>
                                            </p:attrNameLst>
                                          </p:cBhvr>
                                          <p:to>
                                            <p:strVal val="visible"/>
                                          </p:to>
                                        </p:set>
                                        <p:anim calcmode="lin" valueType="num">
                                          <p:cBhvr>
                                            <p:cTn id="272" dur="1000" fill="hold"/>
                                            <p:tgtEl>
                                              <p:spTgt spid="100"/>
                                            </p:tgtEl>
                                            <p:attrNameLst>
                                              <p:attrName>ppt_w</p:attrName>
                                            </p:attrNameLst>
                                          </p:cBhvr>
                                          <p:tavLst>
                                            <p:tav tm="0">
                                              <p:val>
                                                <p:strVal val="#ppt_w*0.70"/>
                                              </p:val>
                                            </p:tav>
                                            <p:tav tm="100000">
                                              <p:val>
                                                <p:strVal val="#ppt_w"/>
                                              </p:val>
                                            </p:tav>
                                          </p:tavLst>
                                        </p:anim>
                                        <p:anim calcmode="lin" valueType="num">
                                          <p:cBhvr>
                                            <p:cTn id="273" dur="1000" fill="hold"/>
                                            <p:tgtEl>
                                              <p:spTgt spid="100"/>
                                            </p:tgtEl>
                                            <p:attrNameLst>
                                              <p:attrName>ppt_h</p:attrName>
                                            </p:attrNameLst>
                                          </p:cBhvr>
                                          <p:tavLst>
                                            <p:tav tm="0">
                                              <p:val>
                                                <p:strVal val="#ppt_h"/>
                                              </p:val>
                                            </p:tav>
                                            <p:tav tm="100000">
                                              <p:val>
                                                <p:strVal val="#ppt_h"/>
                                              </p:val>
                                            </p:tav>
                                          </p:tavLst>
                                        </p:anim>
                                        <p:animEffect transition="in" filter="fade">
                                          <p:cBhvr>
                                            <p:cTn id="274" dur="1000"/>
                                            <p:tgtEl>
                                              <p:spTgt spid="100"/>
                                            </p:tgtEl>
                                          </p:cBhvr>
                                        </p:animEffect>
                                      </p:childTnLst>
                                    </p:cTn>
                                  </p:par>
                                  <p:par>
                                    <p:cTn id="275" presetID="53" presetClass="entr" presetSubtype="16" fill="hold" grpId="0" nodeType="withEffect">
                                      <p:stCondLst>
                                        <p:cond delay="0"/>
                                      </p:stCondLst>
                                      <p:childTnLst>
                                        <p:set>
                                          <p:cBhvr>
                                            <p:cTn id="276" dur="1" fill="hold">
                                              <p:stCondLst>
                                                <p:cond delay="0"/>
                                              </p:stCondLst>
                                            </p:cTn>
                                            <p:tgtEl>
                                              <p:spTgt spid="169"/>
                                            </p:tgtEl>
                                            <p:attrNameLst>
                                              <p:attrName>style.visibility</p:attrName>
                                            </p:attrNameLst>
                                          </p:cBhvr>
                                          <p:to>
                                            <p:strVal val="visible"/>
                                          </p:to>
                                        </p:set>
                                        <p:anim calcmode="lin" valueType="num">
                                          <p:cBhvr>
                                            <p:cTn id="277" dur="250" fill="hold"/>
                                            <p:tgtEl>
                                              <p:spTgt spid="169"/>
                                            </p:tgtEl>
                                            <p:attrNameLst>
                                              <p:attrName>ppt_w</p:attrName>
                                            </p:attrNameLst>
                                          </p:cBhvr>
                                          <p:tavLst>
                                            <p:tav tm="0">
                                              <p:val>
                                                <p:fltVal val="0"/>
                                              </p:val>
                                            </p:tav>
                                            <p:tav tm="100000">
                                              <p:val>
                                                <p:strVal val="#ppt_w"/>
                                              </p:val>
                                            </p:tav>
                                          </p:tavLst>
                                        </p:anim>
                                        <p:anim calcmode="lin" valueType="num">
                                          <p:cBhvr>
                                            <p:cTn id="278" dur="250" fill="hold"/>
                                            <p:tgtEl>
                                              <p:spTgt spid="169"/>
                                            </p:tgtEl>
                                            <p:attrNameLst>
                                              <p:attrName>ppt_h</p:attrName>
                                            </p:attrNameLst>
                                          </p:cBhvr>
                                          <p:tavLst>
                                            <p:tav tm="0">
                                              <p:val>
                                                <p:fltVal val="0"/>
                                              </p:val>
                                            </p:tav>
                                            <p:tav tm="100000">
                                              <p:val>
                                                <p:strVal val="#ppt_h"/>
                                              </p:val>
                                            </p:tav>
                                          </p:tavLst>
                                        </p:anim>
                                        <p:animEffect transition="in" filter="fade">
                                          <p:cBhvr>
                                            <p:cTn id="279" dur="250"/>
                                            <p:tgtEl>
                                              <p:spTgt spid="169"/>
                                            </p:tgtEl>
                                          </p:cBhvr>
                                        </p:animEffect>
                                      </p:childTnLst>
                                    </p:cTn>
                                  </p:par>
                                  <p:par>
                                    <p:cTn id="280" presetID="53" presetClass="entr" presetSubtype="16" fill="hold" grpId="0" nodeType="withEffect">
                                      <p:stCondLst>
                                        <p:cond delay="0"/>
                                      </p:stCondLst>
                                      <p:childTnLst>
                                        <p:set>
                                          <p:cBhvr>
                                            <p:cTn id="281" dur="1" fill="hold">
                                              <p:stCondLst>
                                                <p:cond delay="0"/>
                                              </p:stCondLst>
                                            </p:cTn>
                                            <p:tgtEl>
                                              <p:spTgt spid="170"/>
                                            </p:tgtEl>
                                            <p:attrNameLst>
                                              <p:attrName>style.visibility</p:attrName>
                                            </p:attrNameLst>
                                          </p:cBhvr>
                                          <p:to>
                                            <p:strVal val="visible"/>
                                          </p:to>
                                        </p:set>
                                        <p:anim calcmode="lin" valueType="num">
                                          <p:cBhvr>
                                            <p:cTn id="282" dur="250" fill="hold"/>
                                            <p:tgtEl>
                                              <p:spTgt spid="170"/>
                                            </p:tgtEl>
                                            <p:attrNameLst>
                                              <p:attrName>ppt_w</p:attrName>
                                            </p:attrNameLst>
                                          </p:cBhvr>
                                          <p:tavLst>
                                            <p:tav tm="0">
                                              <p:val>
                                                <p:fltVal val="0"/>
                                              </p:val>
                                            </p:tav>
                                            <p:tav tm="100000">
                                              <p:val>
                                                <p:strVal val="#ppt_w"/>
                                              </p:val>
                                            </p:tav>
                                          </p:tavLst>
                                        </p:anim>
                                        <p:anim calcmode="lin" valueType="num">
                                          <p:cBhvr>
                                            <p:cTn id="283" dur="250" fill="hold"/>
                                            <p:tgtEl>
                                              <p:spTgt spid="170"/>
                                            </p:tgtEl>
                                            <p:attrNameLst>
                                              <p:attrName>ppt_h</p:attrName>
                                            </p:attrNameLst>
                                          </p:cBhvr>
                                          <p:tavLst>
                                            <p:tav tm="0">
                                              <p:val>
                                                <p:fltVal val="0"/>
                                              </p:val>
                                            </p:tav>
                                            <p:tav tm="100000">
                                              <p:val>
                                                <p:strVal val="#ppt_h"/>
                                              </p:val>
                                            </p:tav>
                                          </p:tavLst>
                                        </p:anim>
                                        <p:animEffect transition="in" filter="fade">
                                          <p:cBhvr>
                                            <p:cTn id="284" dur="250"/>
                                            <p:tgtEl>
                                              <p:spTgt spid="170"/>
                                            </p:tgtEl>
                                          </p:cBhvr>
                                        </p:animEffect>
                                      </p:childTnLst>
                                    </p:cTn>
                                  </p:par>
                                  <p:par>
                                    <p:cTn id="285" presetID="1" presetClass="mediacall" presetSubtype="0" fill="hold" nodeType="withEffect">
                                      <p:stCondLst>
                                        <p:cond delay="0"/>
                                      </p:stCondLst>
                                      <p:childTnLst>
                                        <p:cmd type="call" cmd="playFrom(0.0)">
                                          <p:cBhvr>
                                            <p:cTn id="286" dur="1" fill="hold"/>
                                            <p:tgtEl>
                                              <p:spTgt spid="9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showWhenStopped="0">
                    <p:cTn id="287" repeatCount="indefinite" fill="hold" display="0">
                      <p:stCondLst>
                        <p:cond delay="indefinite"/>
                      </p:stCondLst>
                      <p:endCondLst>
                        <p:cond evt="onStopAudio" delay="0">
                          <p:tgtEl>
                            <p:sldTgt/>
                          </p:tgtEl>
                        </p:cond>
                      </p:endCondLst>
                    </p:cTn>
                    <p:tgtEl>
                      <p:spTgt spid="92"/>
                    </p:tgtEl>
                  </p:cMediaNode>
                </p:audio>
              </p:childTnLst>
            </p:cTn>
          </p:par>
        </p:tnLst>
        <p:bldLst>
          <p:bldP spid="100" grpId="0" animBg="1"/>
          <p:bldP spid="170" grpId="0" animBg="1"/>
          <p:bldP spid="176" grpId="0" animBg="1"/>
          <p:bldP spid="177" grpId="0" animBg="1"/>
          <p:bldP spid="178" grpId="0" animBg="1"/>
          <p:bldP spid="179" grpId="0" animBg="1"/>
          <p:bldP spid="180" grpId="0" animBg="1"/>
          <p:bldP spid="181" grpId="0" animBg="1"/>
          <p:bldP spid="182" grpId="0" animBg="1"/>
          <p:bldP spid="185" grpId="0" animBg="1"/>
          <p:bldP spid="186" grpId="0" animBg="1"/>
          <p:bldP spid="187" grpId="0" animBg="1"/>
          <p:bldP spid="188" grpId="0" animBg="1"/>
          <p:bldP spid="189" grpId="0" animBg="1"/>
          <p:bldP spid="190" grpId="0" animBg="1"/>
          <p:bldP spid="191" grpId="0" animBg="1"/>
          <p:bldP spid="202" grpId="0" animBg="1"/>
          <p:bldP spid="203" grpId="0" animBg="1"/>
          <p:bldP spid="205" grpId="0" animBg="1"/>
          <p:bldP spid="232" grpId="0" animBg="1"/>
          <p:bldP spid="169" grpId="0" animBg="1"/>
          <p:bldP spid="169" grpId="1" animBg="1"/>
          <p:bldP spid="171" grpId="0" animBg="1"/>
          <p:bldP spid="171" grpId="1" animBg="1"/>
          <p:bldP spid="171" grpId="2" animBg="1"/>
          <p:bldP spid="172" grpId="0" animBg="1"/>
          <p:bldP spid="172" grpId="1" animBg="1"/>
          <p:bldP spid="172" grpId="2" animBg="1"/>
          <p:bldP spid="173" grpId="0" animBg="1"/>
          <p:bldP spid="173" grpId="1" animBg="1"/>
          <p:bldP spid="173" grpId="2" animBg="1"/>
          <p:bldP spid="174" grpId="0" animBg="1"/>
          <p:bldP spid="174" grpId="1" animBg="1"/>
          <p:bldP spid="174" grpId="2" animBg="1"/>
          <p:bldP spid="237" grpId="0" animBg="1"/>
          <p:bldP spid="237" grpId="1" animBg="1"/>
          <p:bldP spid="237" grpId="2"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13000">
              <a:srgbClr val="52253C"/>
            </a:gs>
            <a:gs pos="72000">
              <a:srgbClr val="27163A"/>
            </a:gs>
          </a:gsLst>
          <a:lin ang="2700000" scaled="1"/>
          <a:tileRect/>
        </a:gradFill>
        <a:effectLst/>
      </p:bgPr>
    </p:bg>
    <p:spTree>
      <p:nvGrpSpPr>
        <p:cNvPr id="1" name=""/>
        <p:cNvGrpSpPr/>
        <p:nvPr/>
      </p:nvGrpSpPr>
      <p:grpSpPr>
        <a:xfrm>
          <a:off x="0" y="0"/>
          <a:ext cx="0" cy="0"/>
          <a:chOff x="0" y="0"/>
          <a:chExt cx="0" cy="0"/>
        </a:xfrm>
      </p:grpSpPr>
      <p:grpSp>
        <p:nvGrpSpPr>
          <p:cNvPr id="31" name="组合 30"/>
          <p:cNvGrpSpPr/>
          <p:nvPr/>
        </p:nvGrpSpPr>
        <p:grpSpPr>
          <a:xfrm>
            <a:off x="-425280" y="-279734"/>
            <a:ext cx="1520486" cy="1503465"/>
            <a:chOff x="-4682605" y="-539032"/>
            <a:chExt cx="3874430" cy="3831059"/>
          </a:xfrm>
        </p:grpSpPr>
        <p:sp>
          <p:nvSpPr>
            <p:cNvPr id="32" name="椭圆 31"/>
            <p:cNvSpPr/>
            <p:nvPr/>
          </p:nvSpPr>
          <p:spPr>
            <a:xfrm>
              <a:off x="-4429185" y="3340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3515909" y="-47870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512734" y="4229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椭圆 52"/>
            <p:cNvSpPr/>
            <p:nvPr/>
          </p:nvSpPr>
          <p:spPr>
            <a:xfrm>
              <a:off x="-2327189" y="-53903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1694729" y="21344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p:cNvSpPr/>
            <p:nvPr/>
          </p:nvSpPr>
          <p:spPr>
            <a:xfrm>
              <a:off x="-1405169" y="-60325"/>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928825" y="7762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椭圆 67"/>
            <p:cNvSpPr/>
            <p:nvPr/>
          </p:nvSpPr>
          <p:spPr>
            <a:xfrm>
              <a:off x="-2729093" y="98605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p:cNvSpPr/>
            <p:nvPr/>
          </p:nvSpPr>
          <p:spPr>
            <a:xfrm>
              <a:off x="-3757793" y="134419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椭圆 69"/>
            <p:cNvSpPr/>
            <p:nvPr/>
          </p:nvSpPr>
          <p:spPr>
            <a:xfrm>
              <a:off x="-4682605" y="1339648"/>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4308535" y="238016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椭圆 71"/>
            <p:cNvSpPr/>
            <p:nvPr/>
          </p:nvSpPr>
          <p:spPr>
            <a:xfrm>
              <a:off x="-3019248" y="25465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椭圆 72"/>
            <p:cNvSpPr/>
            <p:nvPr/>
          </p:nvSpPr>
          <p:spPr>
            <a:xfrm>
              <a:off x="-2809364" y="317137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1525819" y="270655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椭圆 74"/>
            <p:cNvSpPr/>
            <p:nvPr/>
          </p:nvSpPr>
          <p:spPr>
            <a:xfrm>
              <a:off x="-3638070" y="295801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椭圆 75"/>
            <p:cNvSpPr/>
            <p:nvPr/>
          </p:nvSpPr>
          <p:spPr>
            <a:xfrm>
              <a:off x="-1601384" y="828390"/>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77" name="直接连接符 76"/>
            <p:cNvCxnSpPr/>
            <p:nvPr/>
          </p:nvCxnSpPr>
          <p:spPr>
            <a:xfrm flipH="1">
              <a:off x="-3459606" y="-365226"/>
              <a:ext cx="8044" cy="81280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4328692" y="-385252"/>
              <a:ext cx="839978" cy="7308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endCxn id="52" idx="2"/>
            </p:cNvCxnSpPr>
            <p:nvPr/>
          </p:nvCxnSpPr>
          <p:spPr>
            <a:xfrm>
              <a:off x="-4313167" y="408994"/>
              <a:ext cx="800433" cy="7432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V="1">
              <a:off x="-3413533" y="-430571"/>
              <a:ext cx="1088914" cy="89079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endCxn id="46" idx="6"/>
            </p:cNvCxnSpPr>
            <p:nvPr/>
          </p:nvCxnSpPr>
          <p:spPr>
            <a:xfrm flipH="1">
              <a:off x="-3395259" y="-478707"/>
              <a:ext cx="1068070" cy="603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68" idx="7"/>
            </p:cNvCxnSpPr>
            <p:nvPr/>
          </p:nvCxnSpPr>
          <p:spPr>
            <a:xfrm flipV="1">
              <a:off x="-2626112" y="304872"/>
              <a:ext cx="904934" cy="6988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4" idx="1"/>
            </p:cNvCxnSpPr>
            <p:nvPr/>
          </p:nvCxnSpPr>
          <p:spPr>
            <a:xfrm>
              <a:off x="-2224387" y="-443413"/>
              <a:ext cx="547327" cy="6745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endCxn id="67" idx="1"/>
            </p:cNvCxnSpPr>
            <p:nvPr/>
          </p:nvCxnSpPr>
          <p:spPr>
            <a:xfrm>
              <a:off x="-1332544" y="8341"/>
              <a:ext cx="421388" cy="78556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endCxn id="70" idx="4"/>
            </p:cNvCxnSpPr>
            <p:nvPr/>
          </p:nvCxnSpPr>
          <p:spPr>
            <a:xfrm flipH="1" flipV="1">
              <a:off x="-4622280" y="1460298"/>
              <a:ext cx="343678" cy="9198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flipV="1">
              <a:off x="-1801527" y="1726977"/>
              <a:ext cx="301894" cy="99754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87" name="椭圆 86"/>
            <p:cNvSpPr/>
            <p:nvPr/>
          </p:nvSpPr>
          <p:spPr>
            <a:xfrm>
              <a:off x="-2906833" y="17711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椭圆 87"/>
            <p:cNvSpPr/>
            <p:nvPr/>
          </p:nvSpPr>
          <p:spPr>
            <a:xfrm>
              <a:off x="-1872773" y="165049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89" name="直接连接符 88"/>
            <p:cNvCxnSpPr/>
            <p:nvPr/>
          </p:nvCxnSpPr>
          <p:spPr>
            <a:xfrm flipH="1" flipV="1">
              <a:off x="-2277536" y="2380168"/>
              <a:ext cx="751717" cy="37055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0" name="椭圆 89"/>
            <p:cNvSpPr/>
            <p:nvPr/>
          </p:nvSpPr>
          <p:spPr>
            <a:xfrm>
              <a:off x="-2397582" y="23198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91" name="直接连接符 90"/>
            <p:cNvCxnSpPr/>
            <p:nvPr/>
          </p:nvCxnSpPr>
          <p:spPr>
            <a:xfrm flipV="1">
              <a:off x="-2726067" y="2418683"/>
              <a:ext cx="379230" cy="7560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flipV="1">
              <a:off x="-2955748" y="2660837"/>
              <a:ext cx="195834" cy="51651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75" idx="1"/>
              <a:endCxn id="71" idx="5"/>
            </p:cNvCxnSpPr>
            <p:nvPr/>
          </p:nvCxnSpPr>
          <p:spPr>
            <a:xfrm flipH="1" flipV="1">
              <a:off x="-4205554" y="2483148"/>
              <a:ext cx="585153" cy="49253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72" idx="2"/>
              <a:endCxn id="71" idx="6"/>
            </p:cNvCxnSpPr>
            <p:nvPr/>
          </p:nvCxnSpPr>
          <p:spPr>
            <a:xfrm flipH="1" flipV="1">
              <a:off x="-4187885" y="2440492"/>
              <a:ext cx="1168637" cy="16637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75" idx="7"/>
              <a:endCxn id="72" idx="3"/>
            </p:cNvCxnSpPr>
            <p:nvPr/>
          </p:nvCxnSpPr>
          <p:spPr>
            <a:xfrm flipV="1">
              <a:off x="-3535089" y="2649518"/>
              <a:ext cx="533510" cy="32616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endCxn id="90" idx="2"/>
            </p:cNvCxnSpPr>
            <p:nvPr/>
          </p:nvCxnSpPr>
          <p:spPr>
            <a:xfrm flipV="1">
              <a:off x="-2899202" y="2380167"/>
              <a:ext cx="501620" cy="2130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H="1">
              <a:off x="-2693227" y="2799451"/>
              <a:ext cx="1152169" cy="40277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4219092" y="1466648"/>
              <a:ext cx="501619" cy="91217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4187885" y="1861423"/>
              <a:ext cx="1298721" cy="5663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endCxn id="68" idx="6"/>
            </p:cNvCxnSpPr>
            <p:nvPr/>
          </p:nvCxnSpPr>
          <p:spPr>
            <a:xfrm flipV="1">
              <a:off x="-3653054" y="1046379"/>
              <a:ext cx="1044611" cy="33211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3687942" y="546708"/>
              <a:ext cx="208754" cy="79748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88" idx="2"/>
              <a:endCxn id="68" idx="5"/>
            </p:cNvCxnSpPr>
            <p:nvPr/>
          </p:nvCxnSpPr>
          <p:spPr>
            <a:xfrm flipH="1" flipV="1">
              <a:off x="-2626112" y="1089035"/>
              <a:ext cx="753339" cy="62178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H="1">
              <a:off x="-1744975" y="873240"/>
              <a:ext cx="815981" cy="80447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endCxn id="76" idx="6"/>
            </p:cNvCxnSpPr>
            <p:nvPr/>
          </p:nvCxnSpPr>
          <p:spPr>
            <a:xfrm flipH="1">
              <a:off x="-1480734" y="823974"/>
              <a:ext cx="546977" cy="6474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H="1">
              <a:off x="-1779318" y="958484"/>
              <a:ext cx="228189" cy="7001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2626281" y="315088"/>
              <a:ext cx="905103" cy="67096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endCxn id="68" idx="4"/>
            </p:cNvCxnSpPr>
            <p:nvPr/>
          </p:nvCxnSpPr>
          <p:spPr>
            <a:xfrm flipV="1">
              <a:off x="-2846508" y="1106704"/>
              <a:ext cx="177740" cy="65319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a:endCxn id="52" idx="5"/>
            </p:cNvCxnSpPr>
            <p:nvPr/>
          </p:nvCxnSpPr>
          <p:spPr>
            <a:xfrm flipH="1" flipV="1">
              <a:off x="-3409753" y="525974"/>
              <a:ext cx="684453" cy="49024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2965877" y="1903039"/>
              <a:ext cx="107698" cy="6453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54" idx="5"/>
            </p:cNvCxnSpPr>
            <p:nvPr/>
          </p:nvCxnSpPr>
          <p:spPr>
            <a:xfrm flipH="1" flipV="1">
              <a:off x="-1591748" y="316424"/>
              <a:ext cx="657823" cy="47104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flipV="1">
              <a:off x="-1626104" y="351762"/>
              <a:ext cx="85045" cy="45895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flipV="1">
              <a:off x="-1617148" y="17256"/>
              <a:ext cx="204248" cy="1884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91" name="组合 190"/>
          <p:cNvGrpSpPr/>
          <p:nvPr/>
        </p:nvGrpSpPr>
        <p:grpSpPr>
          <a:xfrm rot="18000000">
            <a:off x="1111161" y="1353402"/>
            <a:ext cx="2035920" cy="2035920"/>
            <a:chOff x="3246664" y="1107657"/>
            <a:chExt cx="2468336" cy="2468336"/>
          </a:xfrm>
        </p:grpSpPr>
        <p:sp>
          <p:nvSpPr>
            <p:cNvPr id="192" name="空心弧 191"/>
            <p:cNvSpPr/>
            <p:nvPr/>
          </p:nvSpPr>
          <p:spPr>
            <a:xfrm rot="10800000">
              <a:off x="3246664" y="1107657"/>
              <a:ext cx="2468336" cy="2468336"/>
            </a:xfrm>
            <a:prstGeom prst="blockArc">
              <a:avLst>
                <a:gd name="adj1" fmla="val 8499557"/>
                <a:gd name="adj2" fmla="val 18375636"/>
                <a:gd name="adj3" fmla="val 0"/>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93" name="空心弧 192"/>
            <p:cNvSpPr/>
            <p:nvPr/>
          </p:nvSpPr>
          <p:spPr>
            <a:xfrm>
              <a:off x="3246664" y="1107657"/>
              <a:ext cx="2468336" cy="2468336"/>
            </a:xfrm>
            <a:prstGeom prst="blockArc">
              <a:avLst>
                <a:gd name="adj1" fmla="val 7964333"/>
                <a:gd name="adj2" fmla="val 18958571"/>
                <a:gd name="adj3" fmla="val 0"/>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196" name="组合 195"/>
          <p:cNvGrpSpPr/>
          <p:nvPr/>
        </p:nvGrpSpPr>
        <p:grpSpPr>
          <a:xfrm rot="1800000">
            <a:off x="1339093" y="1581334"/>
            <a:ext cx="1580056" cy="1580056"/>
            <a:chOff x="3246664" y="1107657"/>
            <a:chExt cx="2468336" cy="2468336"/>
          </a:xfrm>
        </p:grpSpPr>
        <p:sp>
          <p:nvSpPr>
            <p:cNvPr id="197" name="空心弧 196"/>
            <p:cNvSpPr/>
            <p:nvPr/>
          </p:nvSpPr>
          <p:spPr>
            <a:xfrm rot="10800000">
              <a:off x="3246664" y="1107657"/>
              <a:ext cx="2468336" cy="2468336"/>
            </a:xfrm>
            <a:prstGeom prst="blockArc">
              <a:avLst>
                <a:gd name="adj1" fmla="val 8499557"/>
                <a:gd name="adj2" fmla="val 18375636"/>
                <a:gd name="adj3"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98" name="空心弧 197"/>
            <p:cNvSpPr/>
            <p:nvPr/>
          </p:nvSpPr>
          <p:spPr>
            <a:xfrm>
              <a:off x="3246664" y="1107657"/>
              <a:ext cx="2468336" cy="2468336"/>
            </a:xfrm>
            <a:prstGeom prst="blockArc">
              <a:avLst>
                <a:gd name="adj1" fmla="val 7964333"/>
                <a:gd name="adj2" fmla="val 18958571"/>
                <a:gd name="adj3"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199" name="组合 198"/>
          <p:cNvGrpSpPr/>
          <p:nvPr/>
        </p:nvGrpSpPr>
        <p:grpSpPr>
          <a:xfrm rot="18000000">
            <a:off x="5074248" y="1353403"/>
            <a:ext cx="2035920" cy="2035920"/>
            <a:chOff x="3246664" y="1107657"/>
            <a:chExt cx="2468336" cy="2468336"/>
          </a:xfrm>
        </p:grpSpPr>
        <p:sp>
          <p:nvSpPr>
            <p:cNvPr id="200" name="空心弧 199"/>
            <p:cNvSpPr/>
            <p:nvPr/>
          </p:nvSpPr>
          <p:spPr>
            <a:xfrm rot="10800000">
              <a:off x="3246664" y="1107657"/>
              <a:ext cx="2468336" cy="2468336"/>
            </a:xfrm>
            <a:prstGeom prst="blockArc">
              <a:avLst>
                <a:gd name="adj1" fmla="val 8499557"/>
                <a:gd name="adj2" fmla="val 18375636"/>
                <a:gd name="adj3" fmla="val 0"/>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01" name="空心弧 200"/>
            <p:cNvSpPr/>
            <p:nvPr/>
          </p:nvSpPr>
          <p:spPr>
            <a:xfrm>
              <a:off x="3246664" y="1107657"/>
              <a:ext cx="2468336" cy="2468336"/>
            </a:xfrm>
            <a:prstGeom prst="blockArc">
              <a:avLst>
                <a:gd name="adj1" fmla="val 7964333"/>
                <a:gd name="adj2" fmla="val 18958571"/>
                <a:gd name="adj3" fmla="val 0"/>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202" name="组合 201"/>
          <p:cNvGrpSpPr/>
          <p:nvPr/>
        </p:nvGrpSpPr>
        <p:grpSpPr>
          <a:xfrm rot="1800000">
            <a:off x="5302180" y="1581335"/>
            <a:ext cx="1580056" cy="1580056"/>
            <a:chOff x="3246664" y="1107657"/>
            <a:chExt cx="2468336" cy="2468336"/>
          </a:xfrm>
        </p:grpSpPr>
        <p:sp>
          <p:nvSpPr>
            <p:cNvPr id="204" name="空心弧 203"/>
            <p:cNvSpPr/>
            <p:nvPr/>
          </p:nvSpPr>
          <p:spPr>
            <a:xfrm rot="10800000">
              <a:off x="3246664" y="1107657"/>
              <a:ext cx="2468336" cy="2468336"/>
            </a:xfrm>
            <a:prstGeom prst="blockArc">
              <a:avLst>
                <a:gd name="adj1" fmla="val 8499557"/>
                <a:gd name="adj2" fmla="val 18375636"/>
                <a:gd name="adj3"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08" name="空心弧 207"/>
            <p:cNvSpPr/>
            <p:nvPr/>
          </p:nvSpPr>
          <p:spPr>
            <a:xfrm>
              <a:off x="3246664" y="1107657"/>
              <a:ext cx="2468336" cy="2468336"/>
            </a:xfrm>
            <a:prstGeom prst="blockArc">
              <a:avLst>
                <a:gd name="adj1" fmla="val 7964333"/>
                <a:gd name="adj2" fmla="val 18958571"/>
                <a:gd name="adj3"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209" name="组合 208"/>
          <p:cNvGrpSpPr/>
          <p:nvPr/>
        </p:nvGrpSpPr>
        <p:grpSpPr>
          <a:xfrm rot="18000000">
            <a:off x="9058727" y="1353401"/>
            <a:ext cx="2035920" cy="2035920"/>
            <a:chOff x="3246664" y="1107657"/>
            <a:chExt cx="2468336" cy="2468336"/>
          </a:xfrm>
        </p:grpSpPr>
        <p:sp>
          <p:nvSpPr>
            <p:cNvPr id="210" name="空心弧 209"/>
            <p:cNvSpPr/>
            <p:nvPr/>
          </p:nvSpPr>
          <p:spPr>
            <a:xfrm rot="10800000">
              <a:off x="3246664" y="1107657"/>
              <a:ext cx="2468336" cy="2468336"/>
            </a:xfrm>
            <a:prstGeom prst="blockArc">
              <a:avLst>
                <a:gd name="adj1" fmla="val 8499557"/>
                <a:gd name="adj2" fmla="val 18375636"/>
                <a:gd name="adj3" fmla="val 0"/>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11" name="空心弧 210"/>
            <p:cNvSpPr/>
            <p:nvPr/>
          </p:nvSpPr>
          <p:spPr>
            <a:xfrm>
              <a:off x="3246664" y="1107657"/>
              <a:ext cx="2468336" cy="2468336"/>
            </a:xfrm>
            <a:prstGeom prst="blockArc">
              <a:avLst>
                <a:gd name="adj1" fmla="val 7964333"/>
                <a:gd name="adj2" fmla="val 18958571"/>
                <a:gd name="adj3" fmla="val 0"/>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212" name="组合 211"/>
          <p:cNvGrpSpPr/>
          <p:nvPr/>
        </p:nvGrpSpPr>
        <p:grpSpPr>
          <a:xfrm rot="1800000">
            <a:off x="9337459" y="1581333"/>
            <a:ext cx="1580056" cy="1580056"/>
            <a:chOff x="3246664" y="1107657"/>
            <a:chExt cx="2468336" cy="2468336"/>
          </a:xfrm>
        </p:grpSpPr>
        <p:sp>
          <p:nvSpPr>
            <p:cNvPr id="213" name="空心弧 212"/>
            <p:cNvSpPr/>
            <p:nvPr/>
          </p:nvSpPr>
          <p:spPr>
            <a:xfrm rot="10800000">
              <a:off x="3246664" y="1107657"/>
              <a:ext cx="2468336" cy="2468336"/>
            </a:xfrm>
            <a:prstGeom prst="blockArc">
              <a:avLst>
                <a:gd name="adj1" fmla="val 8499557"/>
                <a:gd name="adj2" fmla="val 18375636"/>
                <a:gd name="adj3"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14" name="空心弧 213"/>
            <p:cNvSpPr/>
            <p:nvPr/>
          </p:nvSpPr>
          <p:spPr>
            <a:xfrm>
              <a:off x="3246664" y="1107657"/>
              <a:ext cx="2468336" cy="2468336"/>
            </a:xfrm>
            <a:prstGeom prst="blockArc">
              <a:avLst>
                <a:gd name="adj1" fmla="val 7964333"/>
                <a:gd name="adj2" fmla="val 18958571"/>
                <a:gd name="adj3"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230" name="组合 229"/>
          <p:cNvGrpSpPr/>
          <p:nvPr/>
        </p:nvGrpSpPr>
        <p:grpSpPr>
          <a:xfrm>
            <a:off x="5948461" y="5022994"/>
            <a:ext cx="5886057" cy="1347079"/>
            <a:chOff x="3378566" y="2949708"/>
            <a:chExt cx="6051997" cy="1385055"/>
          </a:xfrm>
        </p:grpSpPr>
        <p:grpSp>
          <p:nvGrpSpPr>
            <p:cNvPr id="231" name="组合 230"/>
            <p:cNvGrpSpPr/>
            <p:nvPr/>
          </p:nvGrpSpPr>
          <p:grpSpPr>
            <a:xfrm>
              <a:off x="3378566" y="3708158"/>
              <a:ext cx="517843" cy="540249"/>
              <a:chOff x="11782424" y="6248399"/>
              <a:chExt cx="495301" cy="516732"/>
            </a:xfrm>
          </p:grpSpPr>
          <p:sp>
            <p:nvSpPr>
              <p:cNvPr id="250" name="任意多边形 249"/>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1" name="任意多边形 250"/>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32" name="组合 231"/>
            <p:cNvGrpSpPr/>
            <p:nvPr/>
          </p:nvGrpSpPr>
          <p:grpSpPr>
            <a:xfrm>
              <a:off x="4872715" y="3748245"/>
              <a:ext cx="257765" cy="346119"/>
              <a:chOff x="11348845" y="5974356"/>
              <a:chExt cx="273062" cy="366662"/>
            </a:xfrm>
          </p:grpSpPr>
          <p:sp>
            <p:nvSpPr>
              <p:cNvPr id="248" name="任意多边形 247"/>
              <p:cNvSpPr/>
              <p:nvPr/>
            </p:nvSpPr>
            <p:spPr>
              <a:xfrm>
                <a:off x="11393307" y="5975258"/>
                <a:ext cx="228600" cy="365760"/>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Lst>
                <a:ahLst/>
                <a:cxnLst>
                  <a:cxn ang="0">
                    <a:pos x="connsiteX0" y="connsiteY0"/>
                  </a:cxn>
                  <a:cxn ang="0">
                    <a:pos x="connsiteX1" y="connsiteY1"/>
                  </a:cxn>
                  <a:cxn ang="0">
                    <a:pos x="connsiteX2" y="connsiteY2"/>
                  </a:cxn>
                  <a:cxn ang="0">
                    <a:pos x="connsiteX3" y="connsiteY3"/>
                  </a:cxn>
                </a:cxnLst>
                <a:rect l="l" t="t" r="r" b="b"/>
                <a:pathLst>
                  <a:path w="228600" h="365760">
                    <a:moveTo>
                      <a:pt x="205740" y="0"/>
                    </a:moveTo>
                    <a:lnTo>
                      <a:pt x="228600" y="365760"/>
                    </a:lnTo>
                    <a:lnTo>
                      <a:pt x="0" y="320040"/>
                    </a:lnTo>
                    <a:lnTo>
                      <a:pt x="20574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9" name="任意多边形 248"/>
              <p:cNvSpPr/>
              <p:nvPr/>
            </p:nvSpPr>
            <p:spPr>
              <a:xfrm>
                <a:off x="11348845" y="5974356"/>
                <a:ext cx="252889" cy="322371"/>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Lst>
                <a:ahLst/>
                <a:cxnLst>
                  <a:cxn ang="0">
                    <a:pos x="connsiteX0-1" y="connsiteY0-2"/>
                  </a:cxn>
                  <a:cxn ang="0">
                    <a:pos x="connsiteX1-3" y="connsiteY1-4"/>
                  </a:cxn>
                  <a:cxn ang="0">
                    <a:pos x="connsiteX2-5" y="connsiteY2-6"/>
                  </a:cxn>
                  <a:cxn ang="0">
                    <a:pos x="connsiteX3-7" y="connsiteY3-8"/>
                  </a:cxn>
                </a:cxnLst>
                <a:rect l="l" t="t" r="r" b="b"/>
                <a:pathLst>
                  <a:path w="252889" h="322371">
                    <a:moveTo>
                      <a:pt x="0" y="130492"/>
                    </a:moveTo>
                    <a:lnTo>
                      <a:pt x="252889" y="0"/>
                    </a:lnTo>
                    <a:lnTo>
                      <a:pt x="44968" y="322371"/>
                    </a:lnTo>
                    <a:lnTo>
                      <a:pt x="0" y="130492"/>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33" name="组合 232"/>
            <p:cNvGrpSpPr/>
            <p:nvPr/>
          </p:nvGrpSpPr>
          <p:grpSpPr>
            <a:xfrm rot="10800000">
              <a:off x="4290150" y="3553683"/>
              <a:ext cx="249530" cy="260327"/>
              <a:chOff x="11782424" y="6248399"/>
              <a:chExt cx="495301" cy="516732"/>
            </a:xfrm>
          </p:grpSpPr>
          <p:sp>
            <p:nvSpPr>
              <p:cNvPr id="246" name="任意多边形 245"/>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7" name="任意多边形 246"/>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34" name="组合 233"/>
            <p:cNvGrpSpPr/>
            <p:nvPr/>
          </p:nvGrpSpPr>
          <p:grpSpPr>
            <a:xfrm>
              <a:off x="9053760" y="2949708"/>
              <a:ext cx="376803" cy="401514"/>
              <a:chOff x="11485559" y="6049345"/>
              <a:chExt cx="390790" cy="416419"/>
            </a:xfrm>
          </p:grpSpPr>
          <p:sp>
            <p:nvSpPr>
              <p:cNvPr id="244" name="任意多边形 243"/>
              <p:cNvSpPr/>
              <p:nvPr/>
            </p:nvSpPr>
            <p:spPr>
              <a:xfrm>
                <a:off x="11504557" y="6052339"/>
                <a:ext cx="371792" cy="413425"/>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 name="connsiteX0-1" fmla="*/ 273008 w 295868"/>
                  <a:gd name="connsiteY0-2" fmla="*/ 0 h 780833"/>
                  <a:gd name="connsiteX1-3" fmla="*/ 295868 w 295868"/>
                  <a:gd name="connsiteY1-4" fmla="*/ 365760 h 780833"/>
                  <a:gd name="connsiteX2-5" fmla="*/ 0 w 295868"/>
                  <a:gd name="connsiteY2-6" fmla="*/ 780833 h 780833"/>
                  <a:gd name="connsiteX3-7" fmla="*/ 273008 w 295868"/>
                  <a:gd name="connsiteY3-8" fmla="*/ 0 h 780833"/>
                  <a:gd name="connsiteX0-9" fmla="*/ 0 w 611457"/>
                  <a:gd name="connsiteY0-10" fmla="*/ 0 h 679930"/>
                  <a:gd name="connsiteX1-11" fmla="*/ 611457 w 611457"/>
                  <a:gd name="connsiteY1-12" fmla="*/ 264857 h 679930"/>
                  <a:gd name="connsiteX2-13" fmla="*/ 315589 w 611457"/>
                  <a:gd name="connsiteY2-14" fmla="*/ 679930 h 679930"/>
                  <a:gd name="connsiteX3-15" fmla="*/ 0 w 611457"/>
                  <a:gd name="connsiteY3-16" fmla="*/ 0 h 679930"/>
                </a:gdLst>
                <a:ahLst/>
                <a:cxnLst>
                  <a:cxn ang="0">
                    <a:pos x="connsiteX0-1" y="connsiteY0-2"/>
                  </a:cxn>
                  <a:cxn ang="0">
                    <a:pos x="connsiteX1-3" y="connsiteY1-4"/>
                  </a:cxn>
                  <a:cxn ang="0">
                    <a:pos x="connsiteX2-5" y="connsiteY2-6"/>
                  </a:cxn>
                  <a:cxn ang="0">
                    <a:pos x="connsiteX3-7" y="connsiteY3-8"/>
                  </a:cxn>
                </a:cxnLst>
                <a:rect l="l" t="t" r="r" b="b"/>
                <a:pathLst>
                  <a:path w="611457" h="679930">
                    <a:moveTo>
                      <a:pt x="0" y="0"/>
                    </a:moveTo>
                    <a:lnTo>
                      <a:pt x="611457" y="264857"/>
                    </a:lnTo>
                    <a:lnTo>
                      <a:pt x="315589" y="679930"/>
                    </a:lnTo>
                    <a:lnTo>
                      <a:pt x="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5" name="任意多边形 244"/>
              <p:cNvSpPr/>
              <p:nvPr/>
            </p:nvSpPr>
            <p:spPr>
              <a:xfrm>
                <a:off x="11485559" y="6049345"/>
                <a:ext cx="207312" cy="414844"/>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 name="connsiteX0-25" fmla="*/ 0 w 44968"/>
                  <a:gd name="connsiteY0-26" fmla="*/ 537468 h 729347"/>
                  <a:gd name="connsiteX1-27" fmla="*/ 17450 w 44968"/>
                  <a:gd name="connsiteY1-28" fmla="*/ 0 h 729347"/>
                  <a:gd name="connsiteX2-29" fmla="*/ 44968 w 44968"/>
                  <a:gd name="connsiteY2-30" fmla="*/ 729347 h 729347"/>
                  <a:gd name="connsiteX3-31" fmla="*/ 0 w 44968"/>
                  <a:gd name="connsiteY3-32" fmla="*/ 537468 h 729347"/>
                  <a:gd name="connsiteX0-33" fmla="*/ 0 w 340948"/>
                  <a:gd name="connsiteY0-34" fmla="*/ 537468 h 682259"/>
                  <a:gd name="connsiteX1-35" fmla="*/ 17450 w 340948"/>
                  <a:gd name="connsiteY1-36" fmla="*/ 0 h 682259"/>
                  <a:gd name="connsiteX2-37" fmla="*/ 340948 w 340948"/>
                  <a:gd name="connsiteY2-38" fmla="*/ 682259 h 682259"/>
                  <a:gd name="connsiteX3-39" fmla="*/ 0 w 340948"/>
                  <a:gd name="connsiteY3-40" fmla="*/ 537468 h 682259"/>
                </a:gdLst>
                <a:ahLst/>
                <a:cxnLst>
                  <a:cxn ang="0">
                    <a:pos x="connsiteX0-1" y="connsiteY0-2"/>
                  </a:cxn>
                  <a:cxn ang="0">
                    <a:pos x="connsiteX1-3" y="connsiteY1-4"/>
                  </a:cxn>
                  <a:cxn ang="0">
                    <a:pos x="connsiteX2-5" y="connsiteY2-6"/>
                  </a:cxn>
                  <a:cxn ang="0">
                    <a:pos x="connsiteX3-7" y="connsiteY3-8"/>
                  </a:cxn>
                </a:cxnLst>
                <a:rect l="l" t="t" r="r" b="b"/>
                <a:pathLst>
                  <a:path w="340948" h="682259">
                    <a:moveTo>
                      <a:pt x="0" y="537468"/>
                    </a:moveTo>
                    <a:lnTo>
                      <a:pt x="17450" y="0"/>
                    </a:lnTo>
                    <a:lnTo>
                      <a:pt x="340948" y="682259"/>
                    </a:lnTo>
                    <a:lnTo>
                      <a:pt x="0" y="537468"/>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235" name="图片 234"/>
            <p:cNvPicPr>
              <a:picLocks noChangeAspect="1"/>
            </p:cNvPicPr>
            <p:nvPr/>
          </p:nvPicPr>
          <p:blipFill>
            <a:blip r:embed="rId3"/>
            <a:stretch>
              <a:fillRect/>
            </a:stretch>
          </p:blipFill>
          <p:spPr>
            <a:xfrm>
              <a:off x="6643649" y="3544230"/>
              <a:ext cx="243861" cy="243861"/>
            </a:xfrm>
            <a:prstGeom prst="rect">
              <a:avLst/>
            </a:prstGeom>
          </p:spPr>
        </p:pic>
        <p:pic>
          <p:nvPicPr>
            <p:cNvPr id="236" name="图片 235"/>
            <p:cNvPicPr>
              <a:picLocks noChangeAspect="1"/>
            </p:cNvPicPr>
            <p:nvPr/>
          </p:nvPicPr>
          <p:blipFill>
            <a:blip r:embed="rId4"/>
            <a:stretch>
              <a:fillRect/>
            </a:stretch>
          </p:blipFill>
          <p:spPr>
            <a:xfrm>
              <a:off x="6347594" y="3847041"/>
              <a:ext cx="451143" cy="487722"/>
            </a:xfrm>
            <a:prstGeom prst="rect">
              <a:avLst/>
            </a:prstGeom>
          </p:spPr>
        </p:pic>
        <p:pic>
          <p:nvPicPr>
            <p:cNvPr id="237" name="图片 236"/>
            <p:cNvPicPr>
              <a:picLocks noChangeAspect="1"/>
            </p:cNvPicPr>
            <p:nvPr/>
          </p:nvPicPr>
          <p:blipFill>
            <a:blip r:embed="rId5"/>
            <a:stretch>
              <a:fillRect/>
            </a:stretch>
          </p:blipFill>
          <p:spPr>
            <a:xfrm>
              <a:off x="7365807" y="3435939"/>
              <a:ext cx="609653" cy="658425"/>
            </a:xfrm>
            <a:prstGeom prst="rect">
              <a:avLst/>
            </a:prstGeom>
          </p:spPr>
        </p:pic>
        <p:pic>
          <p:nvPicPr>
            <p:cNvPr id="238" name="图片 237"/>
            <p:cNvPicPr>
              <a:picLocks noChangeAspect="1"/>
            </p:cNvPicPr>
            <p:nvPr/>
          </p:nvPicPr>
          <p:blipFill>
            <a:blip r:embed="rId6"/>
            <a:stretch>
              <a:fillRect/>
            </a:stretch>
          </p:blipFill>
          <p:spPr>
            <a:xfrm>
              <a:off x="8203799" y="3379222"/>
              <a:ext cx="249958" cy="256054"/>
            </a:xfrm>
            <a:prstGeom prst="rect">
              <a:avLst/>
            </a:prstGeom>
          </p:spPr>
        </p:pic>
        <p:pic>
          <p:nvPicPr>
            <p:cNvPr id="239" name="图片 238"/>
            <p:cNvPicPr>
              <a:picLocks noChangeAspect="1"/>
            </p:cNvPicPr>
            <p:nvPr/>
          </p:nvPicPr>
          <p:blipFill>
            <a:blip r:embed="rId6"/>
            <a:stretch>
              <a:fillRect/>
            </a:stretch>
          </p:blipFill>
          <p:spPr>
            <a:xfrm rot="18000000">
              <a:off x="8636590" y="3445715"/>
              <a:ext cx="249958" cy="256054"/>
            </a:xfrm>
            <a:prstGeom prst="rect">
              <a:avLst/>
            </a:prstGeom>
            <a:effectLst>
              <a:softEdge rad="31750"/>
            </a:effectLst>
          </p:spPr>
        </p:pic>
        <p:pic>
          <p:nvPicPr>
            <p:cNvPr id="240" name="图片 239"/>
            <p:cNvPicPr>
              <a:picLocks noChangeAspect="1"/>
            </p:cNvPicPr>
            <p:nvPr/>
          </p:nvPicPr>
          <p:blipFill>
            <a:blip r:embed="rId3"/>
            <a:stretch>
              <a:fillRect/>
            </a:stretch>
          </p:blipFill>
          <p:spPr>
            <a:xfrm>
              <a:off x="6174780" y="3708158"/>
              <a:ext cx="243861" cy="243861"/>
            </a:xfrm>
            <a:prstGeom prst="rect">
              <a:avLst/>
            </a:prstGeom>
            <a:effectLst>
              <a:softEdge rad="63500"/>
            </a:effectLst>
          </p:spPr>
        </p:pic>
        <p:grpSp>
          <p:nvGrpSpPr>
            <p:cNvPr id="241" name="组合 240"/>
            <p:cNvGrpSpPr/>
            <p:nvPr/>
          </p:nvGrpSpPr>
          <p:grpSpPr>
            <a:xfrm rot="4500000">
              <a:off x="5495390" y="3798177"/>
              <a:ext cx="379647" cy="467548"/>
              <a:chOff x="2388393" y="5258676"/>
              <a:chExt cx="453582" cy="483168"/>
            </a:xfrm>
          </p:grpSpPr>
          <p:sp>
            <p:nvSpPr>
              <p:cNvPr id="242" name="任意多边形 241"/>
              <p:cNvSpPr/>
              <p:nvPr/>
            </p:nvSpPr>
            <p:spPr>
              <a:xfrm>
                <a:off x="2388393" y="5258676"/>
                <a:ext cx="369093" cy="481013"/>
              </a:xfrm>
              <a:custGeom>
                <a:avLst/>
                <a:gdLst>
                  <a:gd name="connsiteX0" fmla="*/ 369093 w 369093"/>
                  <a:gd name="connsiteY0" fmla="*/ 481013 h 481013"/>
                  <a:gd name="connsiteX1" fmla="*/ 0 w 369093"/>
                  <a:gd name="connsiteY1" fmla="*/ 266700 h 481013"/>
                  <a:gd name="connsiteX2" fmla="*/ 297656 w 369093"/>
                  <a:gd name="connsiteY2" fmla="*/ 0 h 481013"/>
                  <a:gd name="connsiteX3" fmla="*/ 369093 w 369093"/>
                  <a:gd name="connsiteY3" fmla="*/ 481013 h 481013"/>
                </a:gdLst>
                <a:ahLst/>
                <a:cxnLst>
                  <a:cxn ang="0">
                    <a:pos x="connsiteX0" y="connsiteY0"/>
                  </a:cxn>
                  <a:cxn ang="0">
                    <a:pos x="connsiteX1" y="connsiteY1"/>
                  </a:cxn>
                  <a:cxn ang="0">
                    <a:pos x="connsiteX2" y="connsiteY2"/>
                  </a:cxn>
                  <a:cxn ang="0">
                    <a:pos x="connsiteX3" y="connsiteY3"/>
                  </a:cxn>
                </a:cxnLst>
                <a:rect l="l" t="t" r="r" b="b"/>
                <a:pathLst>
                  <a:path w="369093" h="481013">
                    <a:moveTo>
                      <a:pt x="369093" y="481013"/>
                    </a:moveTo>
                    <a:lnTo>
                      <a:pt x="0" y="266700"/>
                    </a:lnTo>
                    <a:lnTo>
                      <a:pt x="297656" y="0"/>
                    </a:lnTo>
                    <a:lnTo>
                      <a:pt x="369093" y="481013"/>
                    </a:lnTo>
                    <a:close/>
                  </a:path>
                </a:pathLst>
              </a:custGeom>
              <a:solidFill>
                <a:srgbClr val="CCA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3" name="任意多边形 242"/>
              <p:cNvSpPr/>
              <p:nvPr/>
            </p:nvSpPr>
            <p:spPr>
              <a:xfrm>
                <a:off x="2687194" y="5265594"/>
                <a:ext cx="154781" cy="476250"/>
              </a:xfrm>
              <a:custGeom>
                <a:avLst/>
                <a:gdLst>
                  <a:gd name="connsiteX0" fmla="*/ 73818 w 128587"/>
                  <a:gd name="connsiteY0" fmla="*/ 476250 h 476250"/>
                  <a:gd name="connsiteX1" fmla="*/ 0 w 128587"/>
                  <a:gd name="connsiteY1" fmla="*/ 0 h 476250"/>
                  <a:gd name="connsiteX2" fmla="*/ 128587 w 128587"/>
                  <a:gd name="connsiteY2" fmla="*/ 342900 h 476250"/>
                  <a:gd name="connsiteX3" fmla="*/ 73818 w 128587"/>
                  <a:gd name="connsiteY3" fmla="*/ 476250 h 476250"/>
                  <a:gd name="connsiteX0-1" fmla="*/ 73818 w 154781"/>
                  <a:gd name="connsiteY0-2" fmla="*/ 476250 h 476250"/>
                  <a:gd name="connsiteX1-3" fmla="*/ 0 w 154781"/>
                  <a:gd name="connsiteY1-4" fmla="*/ 0 h 476250"/>
                  <a:gd name="connsiteX2-5" fmla="*/ 154781 w 154781"/>
                  <a:gd name="connsiteY2-6" fmla="*/ 297656 h 476250"/>
                  <a:gd name="connsiteX3-7" fmla="*/ 73818 w 154781"/>
                  <a:gd name="connsiteY3-8" fmla="*/ 476250 h 476250"/>
                </a:gdLst>
                <a:ahLst/>
                <a:cxnLst>
                  <a:cxn ang="0">
                    <a:pos x="connsiteX0-1" y="connsiteY0-2"/>
                  </a:cxn>
                  <a:cxn ang="0">
                    <a:pos x="connsiteX1-3" y="connsiteY1-4"/>
                  </a:cxn>
                  <a:cxn ang="0">
                    <a:pos x="connsiteX2-5" y="connsiteY2-6"/>
                  </a:cxn>
                  <a:cxn ang="0">
                    <a:pos x="connsiteX3-7" y="connsiteY3-8"/>
                  </a:cxn>
                </a:cxnLst>
                <a:rect l="l" t="t" r="r" b="b"/>
                <a:pathLst>
                  <a:path w="154781" h="476250">
                    <a:moveTo>
                      <a:pt x="73818" y="476250"/>
                    </a:moveTo>
                    <a:lnTo>
                      <a:pt x="0" y="0"/>
                    </a:lnTo>
                    <a:lnTo>
                      <a:pt x="154781" y="297656"/>
                    </a:lnTo>
                    <a:lnTo>
                      <a:pt x="73818" y="476250"/>
                    </a:lnTo>
                    <a:close/>
                  </a:path>
                </a:pathLst>
              </a:custGeom>
              <a:solidFill>
                <a:srgbClr val="9C55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252" name="组合 251"/>
          <p:cNvGrpSpPr/>
          <p:nvPr/>
        </p:nvGrpSpPr>
        <p:grpSpPr>
          <a:xfrm>
            <a:off x="-228835" y="5149954"/>
            <a:ext cx="4054722" cy="4070968"/>
            <a:chOff x="4219914" y="1600200"/>
            <a:chExt cx="3742986" cy="3757983"/>
          </a:xfrm>
        </p:grpSpPr>
        <p:sp>
          <p:nvSpPr>
            <p:cNvPr id="254" name="椭圆 253"/>
            <p:cNvSpPr/>
            <p:nvPr/>
          </p:nvSpPr>
          <p:spPr>
            <a:xfrm>
              <a:off x="4267200" y="1600200"/>
              <a:ext cx="3657600" cy="3657600"/>
            </a:xfrm>
            <a:prstGeom prst="ellipse">
              <a:avLst/>
            </a:prstGeom>
            <a:gradFill>
              <a:gsLst>
                <a:gs pos="13000">
                  <a:srgbClr val="886DAF">
                    <a:alpha val="78000"/>
                  </a:srgbClr>
                </a:gs>
                <a:gs pos="72000">
                  <a:srgbClr val="27163A"/>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55" name="组合 254"/>
            <p:cNvGrpSpPr/>
            <p:nvPr/>
          </p:nvGrpSpPr>
          <p:grpSpPr>
            <a:xfrm>
              <a:off x="4219914" y="1657097"/>
              <a:ext cx="3742986" cy="3701086"/>
              <a:chOff x="-4682605" y="-539032"/>
              <a:chExt cx="3874430" cy="3831059"/>
            </a:xfrm>
          </p:grpSpPr>
          <p:sp>
            <p:nvSpPr>
              <p:cNvPr id="256" name="椭圆 255"/>
              <p:cNvSpPr/>
              <p:nvPr/>
            </p:nvSpPr>
            <p:spPr>
              <a:xfrm>
                <a:off x="-4429185" y="3340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7" name="椭圆 256"/>
              <p:cNvSpPr/>
              <p:nvPr/>
            </p:nvSpPr>
            <p:spPr>
              <a:xfrm>
                <a:off x="-3515909" y="-47870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8" name="椭圆 257"/>
              <p:cNvSpPr/>
              <p:nvPr/>
            </p:nvSpPr>
            <p:spPr>
              <a:xfrm>
                <a:off x="-3512734" y="4229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9" name="椭圆 258"/>
              <p:cNvSpPr/>
              <p:nvPr/>
            </p:nvSpPr>
            <p:spPr>
              <a:xfrm>
                <a:off x="-2327189" y="-53903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0" name="椭圆 259"/>
              <p:cNvSpPr/>
              <p:nvPr/>
            </p:nvSpPr>
            <p:spPr>
              <a:xfrm>
                <a:off x="-1694729" y="21344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1" name="椭圆 260"/>
              <p:cNvSpPr/>
              <p:nvPr/>
            </p:nvSpPr>
            <p:spPr>
              <a:xfrm>
                <a:off x="-1405169" y="-60325"/>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2" name="椭圆 261"/>
              <p:cNvSpPr/>
              <p:nvPr/>
            </p:nvSpPr>
            <p:spPr>
              <a:xfrm>
                <a:off x="-928825" y="7762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3" name="椭圆 262"/>
              <p:cNvSpPr/>
              <p:nvPr/>
            </p:nvSpPr>
            <p:spPr>
              <a:xfrm>
                <a:off x="-2729093" y="98605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4" name="椭圆 263"/>
              <p:cNvSpPr/>
              <p:nvPr/>
            </p:nvSpPr>
            <p:spPr>
              <a:xfrm>
                <a:off x="-3757793" y="134419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5" name="椭圆 264"/>
              <p:cNvSpPr/>
              <p:nvPr/>
            </p:nvSpPr>
            <p:spPr>
              <a:xfrm>
                <a:off x="-4682605" y="1339648"/>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6" name="椭圆 265"/>
              <p:cNvSpPr/>
              <p:nvPr/>
            </p:nvSpPr>
            <p:spPr>
              <a:xfrm>
                <a:off x="-4308535" y="238016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7" name="椭圆 266"/>
              <p:cNvSpPr/>
              <p:nvPr/>
            </p:nvSpPr>
            <p:spPr>
              <a:xfrm>
                <a:off x="-3019248" y="25465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8" name="椭圆 267"/>
              <p:cNvSpPr/>
              <p:nvPr/>
            </p:nvSpPr>
            <p:spPr>
              <a:xfrm>
                <a:off x="-2809364" y="317137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9" name="椭圆 268"/>
              <p:cNvSpPr/>
              <p:nvPr/>
            </p:nvSpPr>
            <p:spPr>
              <a:xfrm>
                <a:off x="-1525819" y="270655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0" name="椭圆 269"/>
              <p:cNvSpPr/>
              <p:nvPr/>
            </p:nvSpPr>
            <p:spPr>
              <a:xfrm>
                <a:off x="-3638070" y="295801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1" name="椭圆 270"/>
              <p:cNvSpPr/>
              <p:nvPr/>
            </p:nvSpPr>
            <p:spPr>
              <a:xfrm>
                <a:off x="-1601384" y="828390"/>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72" name="直接连接符 271"/>
              <p:cNvCxnSpPr/>
              <p:nvPr/>
            </p:nvCxnSpPr>
            <p:spPr>
              <a:xfrm flipH="1">
                <a:off x="-3459606" y="-365226"/>
                <a:ext cx="8044" cy="81280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3" name="直接连接符 272"/>
              <p:cNvCxnSpPr/>
              <p:nvPr/>
            </p:nvCxnSpPr>
            <p:spPr>
              <a:xfrm flipV="1">
                <a:off x="-4328692" y="-385252"/>
                <a:ext cx="839978" cy="7308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4" name="直接连接符 273"/>
              <p:cNvCxnSpPr>
                <a:endCxn id="258" idx="2"/>
              </p:cNvCxnSpPr>
              <p:nvPr/>
            </p:nvCxnSpPr>
            <p:spPr>
              <a:xfrm>
                <a:off x="-4313167" y="408994"/>
                <a:ext cx="800433" cy="7432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p:nvPr/>
            </p:nvCxnSpPr>
            <p:spPr>
              <a:xfrm flipV="1">
                <a:off x="-3413533" y="-430571"/>
                <a:ext cx="1088914" cy="89079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a:endCxn id="257" idx="6"/>
              </p:cNvCxnSpPr>
              <p:nvPr/>
            </p:nvCxnSpPr>
            <p:spPr>
              <a:xfrm flipH="1">
                <a:off x="-3395259" y="-478707"/>
                <a:ext cx="1068070" cy="603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7" name="直接连接符 276"/>
              <p:cNvCxnSpPr>
                <a:stCxn id="263" idx="7"/>
              </p:cNvCxnSpPr>
              <p:nvPr/>
            </p:nvCxnSpPr>
            <p:spPr>
              <a:xfrm flipV="1">
                <a:off x="-2626112" y="304872"/>
                <a:ext cx="904934" cy="6988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8" name="直接连接符 277"/>
              <p:cNvCxnSpPr>
                <a:endCxn id="260" idx="1"/>
              </p:cNvCxnSpPr>
              <p:nvPr/>
            </p:nvCxnSpPr>
            <p:spPr>
              <a:xfrm>
                <a:off x="-2224387" y="-443413"/>
                <a:ext cx="547327" cy="6745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9" name="直接连接符 278"/>
              <p:cNvCxnSpPr>
                <a:endCxn id="262" idx="1"/>
              </p:cNvCxnSpPr>
              <p:nvPr/>
            </p:nvCxnSpPr>
            <p:spPr>
              <a:xfrm>
                <a:off x="-1332544" y="8341"/>
                <a:ext cx="421388" cy="78556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80" name="直接连接符 279"/>
              <p:cNvCxnSpPr>
                <a:endCxn id="265" idx="4"/>
              </p:cNvCxnSpPr>
              <p:nvPr/>
            </p:nvCxnSpPr>
            <p:spPr>
              <a:xfrm flipH="1" flipV="1">
                <a:off x="-4622280" y="1460298"/>
                <a:ext cx="343678" cy="9198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flipH="1" flipV="1">
                <a:off x="-1801527" y="1726977"/>
                <a:ext cx="301894" cy="99754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82" name="椭圆 281"/>
              <p:cNvSpPr/>
              <p:nvPr/>
            </p:nvSpPr>
            <p:spPr>
              <a:xfrm>
                <a:off x="-2906833" y="17711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3" name="椭圆 282"/>
              <p:cNvSpPr/>
              <p:nvPr/>
            </p:nvSpPr>
            <p:spPr>
              <a:xfrm>
                <a:off x="-1872773" y="165049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84" name="直接连接符 283"/>
              <p:cNvCxnSpPr/>
              <p:nvPr/>
            </p:nvCxnSpPr>
            <p:spPr>
              <a:xfrm flipH="1" flipV="1">
                <a:off x="-2277536" y="2380168"/>
                <a:ext cx="751717" cy="37055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85" name="椭圆 284"/>
              <p:cNvSpPr/>
              <p:nvPr/>
            </p:nvSpPr>
            <p:spPr>
              <a:xfrm>
                <a:off x="-2397582" y="23198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86" name="直接连接符 285"/>
              <p:cNvCxnSpPr/>
              <p:nvPr/>
            </p:nvCxnSpPr>
            <p:spPr>
              <a:xfrm flipV="1">
                <a:off x="-2726067" y="2418683"/>
                <a:ext cx="379230" cy="7560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flipH="1" flipV="1">
                <a:off x="-2955748" y="2660837"/>
                <a:ext cx="195834" cy="51651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a:stCxn id="270" idx="1"/>
                <a:endCxn id="266" idx="5"/>
              </p:cNvCxnSpPr>
              <p:nvPr/>
            </p:nvCxnSpPr>
            <p:spPr>
              <a:xfrm flipH="1" flipV="1">
                <a:off x="-4205554" y="2483148"/>
                <a:ext cx="585153" cy="49253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a:stCxn id="267" idx="2"/>
                <a:endCxn id="266" idx="6"/>
              </p:cNvCxnSpPr>
              <p:nvPr/>
            </p:nvCxnSpPr>
            <p:spPr>
              <a:xfrm flipH="1" flipV="1">
                <a:off x="-4187885" y="2440492"/>
                <a:ext cx="1168637" cy="16637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0" name="直接连接符 289"/>
              <p:cNvCxnSpPr>
                <a:stCxn id="270" idx="7"/>
                <a:endCxn id="267" idx="3"/>
              </p:cNvCxnSpPr>
              <p:nvPr/>
            </p:nvCxnSpPr>
            <p:spPr>
              <a:xfrm flipV="1">
                <a:off x="-3535089" y="2649518"/>
                <a:ext cx="533510" cy="32616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1" name="直接连接符 290"/>
              <p:cNvCxnSpPr>
                <a:endCxn id="285" idx="2"/>
              </p:cNvCxnSpPr>
              <p:nvPr/>
            </p:nvCxnSpPr>
            <p:spPr>
              <a:xfrm flipV="1">
                <a:off x="-2899202" y="2380167"/>
                <a:ext cx="501620" cy="2130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2" name="直接连接符 291"/>
              <p:cNvCxnSpPr/>
              <p:nvPr/>
            </p:nvCxnSpPr>
            <p:spPr>
              <a:xfrm flipH="1">
                <a:off x="-2693227" y="2799451"/>
                <a:ext cx="1152169" cy="40277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3" name="直接连接符 292"/>
              <p:cNvCxnSpPr/>
              <p:nvPr/>
            </p:nvCxnSpPr>
            <p:spPr>
              <a:xfrm flipV="1">
                <a:off x="-4219092" y="1466648"/>
                <a:ext cx="501619" cy="91217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a:xfrm flipV="1">
                <a:off x="-4187885" y="1861423"/>
                <a:ext cx="1298721" cy="5663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a:endCxn id="263" idx="6"/>
              </p:cNvCxnSpPr>
              <p:nvPr/>
            </p:nvCxnSpPr>
            <p:spPr>
              <a:xfrm flipV="1">
                <a:off x="-3653054" y="1046379"/>
                <a:ext cx="1044611" cy="33211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6" name="直接连接符 295"/>
              <p:cNvCxnSpPr/>
              <p:nvPr/>
            </p:nvCxnSpPr>
            <p:spPr>
              <a:xfrm flipV="1">
                <a:off x="-3687942" y="546708"/>
                <a:ext cx="208754" cy="79748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7" name="直接连接符 296"/>
              <p:cNvCxnSpPr>
                <a:stCxn id="283" idx="2"/>
                <a:endCxn id="263" idx="5"/>
              </p:cNvCxnSpPr>
              <p:nvPr/>
            </p:nvCxnSpPr>
            <p:spPr>
              <a:xfrm flipH="1" flipV="1">
                <a:off x="-2626112" y="1089035"/>
                <a:ext cx="753339" cy="62178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p:nvPr/>
            </p:nvCxnSpPr>
            <p:spPr>
              <a:xfrm flipH="1">
                <a:off x="-1744975" y="873240"/>
                <a:ext cx="815981" cy="80447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9" name="直接连接符 298"/>
              <p:cNvCxnSpPr>
                <a:endCxn id="271" idx="6"/>
              </p:cNvCxnSpPr>
              <p:nvPr/>
            </p:nvCxnSpPr>
            <p:spPr>
              <a:xfrm flipH="1">
                <a:off x="-1480734" y="823974"/>
                <a:ext cx="546977" cy="6474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p:nvPr/>
            </p:nvCxnSpPr>
            <p:spPr>
              <a:xfrm flipH="1">
                <a:off x="-1779318" y="958484"/>
                <a:ext cx="228189" cy="7001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p:nvPr/>
            </p:nvCxnSpPr>
            <p:spPr>
              <a:xfrm flipV="1">
                <a:off x="-2626281" y="315088"/>
                <a:ext cx="905103" cy="67096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2" name="直接连接符 301"/>
              <p:cNvCxnSpPr>
                <a:endCxn id="263" idx="4"/>
              </p:cNvCxnSpPr>
              <p:nvPr/>
            </p:nvCxnSpPr>
            <p:spPr>
              <a:xfrm flipV="1">
                <a:off x="-2846508" y="1106704"/>
                <a:ext cx="177740" cy="65319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3" name="直接连接符 302"/>
              <p:cNvCxnSpPr>
                <a:endCxn id="258" idx="5"/>
              </p:cNvCxnSpPr>
              <p:nvPr/>
            </p:nvCxnSpPr>
            <p:spPr>
              <a:xfrm flipH="1" flipV="1">
                <a:off x="-3409753" y="525974"/>
                <a:ext cx="684453" cy="49024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p:nvPr/>
            </p:nvCxnSpPr>
            <p:spPr>
              <a:xfrm flipV="1">
                <a:off x="-2965877" y="1903039"/>
                <a:ext cx="107698" cy="6453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5" name="直接连接符 304"/>
              <p:cNvCxnSpPr>
                <a:endCxn id="260" idx="5"/>
              </p:cNvCxnSpPr>
              <p:nvPr/>
            </p:nvCxnSpPr>
            <p:spPr>
              <a:xfrm flipH="1" flipV="1">
                <a:off x="-1591748" y="316424"/>
                <a:ext cx="657823" cy="47104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6" name="直接连接符 305"/>
              <p:cNvCxnSpPr/>
              <p:nvPr/>
            </p:nvCxnSpPr>
            <p:spPr>
              <a:xfrm flipH="1" flipV="1">
                <a:off x="-1626104" y="351762"/>
                <a:ext cx="85045" cy="45895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p:nvPr/>
            </p:nvCxnSpPr>
            <p:spPr>
              <a:xfrm flipV="1">
                <a:off x="-1617148" y="17256"/>
                <a:ext cx="204248" cy="1884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08" name="椭圆 307"/>
              <p:cNvSpPr/>
              <p:nvPr/>
            </p:nvSpPr>
            <p:spPr>
              <a:xfrm>
                <a:off x="-1034855" y="1756266"/>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09" name="直接连接符 308"/>
              <p:cNvCxnSpPr>
                <a:stCxn id="308" idx="0"/>
              </p:cNvCxnSpPr>
              <p:nvPr/>
            </p:nvCxnSpPr>
            <p:spPr>
              <a:xfrm flipV="1">
                <a:off x="-974530" y="818013"/>
                <a:ext cx="106030" cy="93825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grpSp>
        <p:nvGrpSpPr>
          <p:cNvPr id="168" name="组合 167"/>
          <p:cNvGrpSpPr/>
          <p:nvPr/>
        </p:nvGrpSpPr>
        <p:grpSpPr>
          <a:xfrm>
            <a:off x="1279192" y="1567889"/>
            <a:ext cx="1646205" cy="1609650"/>
            <a:chOff x="4366268" y="513345"/>
            <a:chExt cx="1646205" cy="1609650"/>
          </a:xfrm>
        </p:grpSpPr>
        <p:grpSp>
          <p:nvGrpSpPr>
            <p:cNvPr id="169" name="组合 168"/>
            <p:cNvGrpSpPr/>
            <p:nvPr/>
          </p:nvGrpSpPr>
          <p:grpSpPr>
            <a:xfrm>
              <a:off x="4714110" y="826535"/>
              <a:ext cx="1041558" cy="1041556"/>
              <a:chOff x="9558220" y="1575529"/>
              <a:chExt cx="1151433" cy="1151433"/>
            </a:xfrm>
          </p:grpSpPr>
          <p:sp>
            <p:nvSpPr>
              <p:cNvPr id="173" name="椭圆 172"/>
              <p:cNvSpPr/>
              <p:nvPr/>
            </p:nvSpPr>
            <p:spPr>
              <a:xfrm>
                <a:off x="9558220" y="1575529"/>
                <a:ext cx="1151433" cy="1151433"/>
              </a:xfrm>
              <a:prstGeom prst="ellipse">
                <a:avLst/>
              </a:prstGeom>
              <a:gradFill>
                <a:gsLst>
                  <a:gs pos="13000">
                    <a:schemeClr val="bg1">
                      <a:alpha val="40000"/>
                    </a:schemeClr>
                  </a:gs>
                  <a:gs pos="72000">
                    <a:schemeClr val="bg1">
                      <a:alpha val="20000"/>
                    </a:scheme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74" name="组合 173"/>
              <p:cNvGrpSpPr/>
              <p:nvPr/>
            </p:nvGrpSpPr>
            <p:grpSpPr>
              <a:xfrm>
                <a:off x="9860222" y="1780900"/>
                <a:ext cx="472498" cy="586992"/>
                <a:chOff x="2332943" y="2327604"/>
                <a:chExt cx="465138" cy="577849"/>
              </a:xfrm>
              <a:solidFill>
                <a:schemeClr val="bg1"/>
              </a:solidFill>
            </p:grpSpPr>
            <p:sp>
              <p:nvSpPr>
                <p:cNvPr id="175" name="Freeform 21"/>
                <p:cNvSpPr/>
                <p:nvPr/>
              </p:nvSpPr>
              <p:spPr bwMode="auto">
                <a:xfrm>
                  <a:off x="2701243" y="2573666"/>
                  <a:ext cx="69850" cy="122237"/>
                </a:xfrm>
                <a:custGeom>
                  <a:avLst/>
                  <a:gdLst>
                    <a:gd name="T0" fmla="*/ 1 w 8"/>
                    <a:gd name="T1" fmla="*/ 14 h 14"/>
                    <a:gd name="T2" fmla="*/ 4 w 8"/>
                    <a:gd name="T3" fmla="*/ 11 h 14"/>
                    <a:gd name="T4" fmla="*/ 7 w 8"/>
                    <a:gd name="T5" fmla="*/ 0 h 14"/>
                    <a:gd name="T6" fmla="*/ 1 w 8"/>
                    <a:gd name="T7" fmla="*/ 10 h 14"/>
                    <a:gd name="T8" fmla="*/ 1 w 8"/>
                    <a:gd name="T9" fmla="*/ 14 h 14"/>
                  </a:gdLst>
                  <a:ahLst/>
                  <a:cxnLst>
                    <a:cxn ang="0">
                      <a:pos x="T0" y="T1"/>
                    </a:cxn>
                    <a:cxn ang="0">
                      <a:pos x="T2" y="T3"/>
                    </a:cxn>
                    <a:cxn ang="0">
                      <a:pos x="T4" y="T5"/>
                    </a:cxn>
                    <a:cxn ang="0">
                      <a:pos x="T6" y="T7"/>
                    </a:cxn>
                    <a:cxn ang="0">
                      <a:pos x="T8" y="T9"/>
                    </a:cxn>
                  </a:cxnLst>
                  <a:rect l="0" t="0" r="r" b="b"/>
                  <a:pathLst>
                    <a:path w="8" h="14">
                      <a:moveTo>
                        <a:pt x="1" y="14"/>
                      </a:moveTo>
                      <a:cubicBezTo>
                        <a:pt x="2" y="14"/>
                        <a:pt x="3" y="13"/>
                        <a:pt x="4" y="11"/>
                      </a:cubicBezTo>
                      <a:cubicBezTo>
                        <a:pt x="5" y="9"/>
                        <a:pt x="8" y="1"/>
                        <a:pt x="7" y="0"/>
                      </a:cubicBezTo>
                      <a:cubicBezTo>
                        <a:pt x="7" y="0"/>
                        <a:pt x="2" y="8"/>
                        <a:pt x="1" y="10"/>
                      </a:cubicBezTo>
                      <a:cubicBezTo>
                        <a:pt x="0" y="12"/>
                        <a:pt x="0"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176" name="Freeform 22"/>
                <p:cNvSpPr/>
                <p:nvPr/>
              </p:nvSpPr>
              <p:spPr bwMode="auto">
                <a:xfrm>
                  <a:off x="2710768" y="2722891"/>
                  <a:ext cx="87313" cy="112712"/>
                </a:xfrm>
                <a:custGeom>
                  <a:avLst/>
                  <a:gdLst>
                    <a:gd name="T0" fmla="*/ 1 w 10"/>
                    <a:gd name="T1" fmla="*/ 0 h 13"/>
                    <a:gd name="T2" fmla="*/ 2 w 10"/>
                    <a:gd name="T3" fmla="*/ 4 h 13"/>
                    <a:gd name="T4" fmla="*/ 9 w 10"/>
                    <a:gd name="T5" fmla="*/ 13 h 13"/>
                    <a:gd name="T6" fmla="*/ 4 w 10"/>
                    <a:gd name="T7" fmla="*/ 3 h 13"/>
                    <a:gd name="T8" fmla="*/ 1 w 10"/>
                    <a:gd name="T9" fmla="*/ 0 h 13"/>
                  </a:gdLst>
                  <a:ahLst/>
                  <a:cxnLst>
                    <a:cxn ang="0">
                      <a:pos x="T0" y="T1"/>
                    </a:cxn>
                    <a:cxn ang="0">
                      <a:pos x="T2" y="T3"/>
                    </a:cxn>
                    <a:cxn ang="0">
                      <a:pos x="T4" y="T5"/>
                    </a:cxn>
                    <a:cxn ang="0">
                      <a:pos x="T6" y="T7"/>
                    </a:cxn>
                    <a:cxn ang="0">
                      <a:pos x="T8" y="T9"/>
                    </a:cxn>
                  </a:cxnLst>
                  <a:rect l="0" t="0" r="r" b="b"/>
                  <a:pathLst>
                    <a:path w="10" h="13">
                      <a:moveTo>
                        <a:pt x="1" y="0"/>
                      </a:moveTo>
                      <a:cubicBezTo>
                        <a:pt x="0" y="1"/>
                        <a:pt x="0" y="2"/>
                        <a:pt x="2" y="4"/>
                      </a:cubicBezTo>
                      <a:cubicBezTo>
                        <a:pt x="3" y="6"/>
                        <a:pt x="9" y="13"/>
                        <a:pt x="9" y="13"/>
                      </a:cubicBezTo>
                      <a:cubicBezTo>
                        <a:pt x="10" y="12"/>
                        <a:pt x="6" y="5"/>
                        <a:pt x="4" y="3"/>
                      </a:cubicBezTo>
                      <a:cubicBezTo>
                        <a:pt x="3"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177" name="Freeform 23"/>
                <p:cNvSpPr/>
                <p:nvPr/>
              </p:nvSpPr>
              <p:spPr bwMode="auto">
                <a:xfrm>
                  <a:off x="2552018" y="2695903"/>
                  <a:ext cx="131763" cy="34925"/>
                </a:xfrm>
                <a:custGeom>
                  <a:avLst/>
                  <a:gdLst>
                    <a:gd name="T0" fmla="*/ 11 w 15"/>
                    <a:gd name="T1" fmla="*/ 0 h 4"/>
                    <a:gd name="T2" fmla="*/ 0 w 15"/>
                    <a:gd name="T3" fmla="*/ 3 h 4"/>
                    <a:gd name="T4" fmla="*/ 11 w 15"/>
                    <a:gd name="T5" fmla="*/ 3 h 4"/>
                    <a:gd name="T6" fmla="*/ 15 w 15"/>
                    <a:gd name="T7" fmla="*/ 1 h 4"/>
                    <a:gd name="T8" fmla="*/ 11 w 15"/>
                    <a:gd name="T9" fmla="*/ 0 h 4"/>
                  </a:gdLst>
                  <a:ahLst/>
                  <a:cxnLst>
                    <a:cxn ang="0">
                      <a:pos x="T0" y="T1"/>
                    </a:cxn>
                    <a:cxn ang="0">
                      <a:pos x="T2" y="T3"/>
                    </a:cxn>
                    <a:cxn ang="0">
                      <a:pos x="T4" y="T5"/>
                    </a:cxn>
                    <a:cxn ang="0">
                      <a:pos x="T6" y="T7"/>
                    </a:cxn>
                    <a:cxn ang="0">
                      <a:pos x="T8" y="T9"/>
                    </a:cxn>
                  </a:cxnLst>
                  <a:rect l="0" t="0" r="r" b="b"/>
                  <a:pathLst>
                    <a:path w="15" h="4">
                      <a:moveTo>
                        <a:pt x="11" y="0"/>
                      </a:moveTo>
                      <a:cubicBezTo>
                        <a:pt x="9" y="1"/>
                        <a:pt x="0" y="2"/>
                        <a:pt x="0" y="3"/>
                      </a:cubicBezTo>
                      <a:cubicBezTo>
                        <a:pt x="0" y="4"/>
                        <a:pt x="9" y="3"/>
                        <a:pt x="11" y="3"/>
                      </a:cubicBezTo>
                      <a:cubicBezTo>
                        <a:pt x="13" y="3"/>
                        <a:pt x="15" y="2"/>
                        <a:pt x="15" y="1"/>
                      </a:cubicBezTo>
                      <a:cubicBezTo>
                        <a:pt x="15" y="1"/>
                        <a:pt x="13"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178" name="Freeform 24"/>
                <p:cNvSpPr/>
                <p:nvPr/>
              </p:nvSpPr>
              <p:spPr bwMode="auto">
                <a:xfrm>
                  <a:off x="2683780" y="2703841"/>
                  <a:ext cx="26988" cy="26987"/>
                </a:xfrm>
                <a:custGeom>
                  <a:avLst/>
                  <a:gdLst>
                    <a:gd name="T0" fmla="*/ 2 w 3"/>
                    <a:gd name="T1" fmla="*/ 0 h 3"/>
                    <a:gd name="T2" fmla="*/ 1 w 3"/>
                    <a:gd name="T3" fmla="*/ 1 h 3"/>
                    <a:gd name="T4" fmla="*/ 1 w 3"/>
                    <a:gd name="T5" fmla="*/ 2 h 3"/>
                    <a:gd name="T6" fmla="*/ 3 w 3"/>
                    <a:gd name="T7" fmla="*/ 2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2" y="0"/>
                        <a:pt x="1" y="0"/>
                        <a:pt x="1" y="1"/>
                      </a:cubicBezTo>
                      <a:cubicBezTo>
                        <a:pt x="0" y="1"/>
                        <a:pt x="1" y="2"/>
                        <a:pt x="1" y="2"/>
                      </a:cubicBezTo>
                      <a:cubicBezTo>
                        <a:pt x="2" y="3"/>
                        <a:pt x="3" y="2"/>
                        <a:pt x="3" y="2"/>
                      </a:cubicBezTo>
                      <a:cubicBezTo>
                        <a:pt x="3" y="1"/>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179" name="Freeform 25"/>
                <p:cNvSpPr/>
                <p:nvPr/>
              </p:nvSpPr>
              <p:spPr bwMode="auto">
                <a:xfrm>
                  <a:off x="2666318" y="2730828"/>
                  <a:ext cx="61913" cy="174625"/>
                </a:xfrm>
                <a:custGeom>
                  <a:avLst/>
                  <a:gdLst>
                    <a:gd name="T0" fmla="*/ 4 w 7"/>
                    <a:gd name="T1" fmla="*/ 0 h 20"/>
                    <a:gd name="T2" fmla="*/ 0 w 7"/>
                    <a:gd name="T3" fmla="*/ 20 h 20"/>
                    <a:gd name="T4" fmla="*/ 7 w 7"/>
                    <a:gd name="T5" fmla="*/ 20 h 20"/>
                    <a:gd name="T6" fmla="*/ 4 w 7"/>
                    <a:gd name="T7" fmla="*/ 0 h 20"/>
                  </a:gdLst>
                  <a:ahLst/>
                  <a:cxnLst>
                    <a:cxn ang="0">
                      <a:pos x="T0" y="T1"/>
                    </a:cxn>
                    <a:cxn ang="0">
                      <a:pos x="T2" y="T3"/>
                    </a:cxn>
                    <a:cxn ang="0">
                      <a:pos x="T4" y="T5"/>
                    </a:cxn>
                    <a:cxn ang="0">
                      <a:pos x="T6" y="T7"/>
                    </a:cxn>
                  </a:cxnLst>
                  <a:rect l="0" t="0" r="r" b="b"/>
                  <a:pathLst>
                    <a:path w="7" h="20">
                      <a:moveTo>
                        <a:pt x="4" y="0"/>
                      </a:moveTo>
                      <a:cubicBezTo>
                        <a:pt x="2" y="0"/>
                        <a:pt x="1" y="12"/>
                        <a:pt x="0" y="20"/>
                      </a:cubicBezTo>
                      <a:cubicBezTo>
                        <a:pt x="7" y="20"/>
                        <a:pt x="7" y="20"/>
                        <a:pt x="7" y="20"/>
                      </a:cubicBezTo>
                      <a:cubicBezTo>
                        <a:pt x="7" y="12"/>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180" name="Freeform 26"/>
                <p:cNvSpPr/>
                <p:nvPr/>
              </p:nvSpPr>
              <p:spPr bwMode="auto">
                <a:xfrm>
                  <a:off x="2517093" y="2327604"/>
                  <a:ext cx="44450" cy="228600"/>
                </a:xfrm>
                <a:custGeom>
                  <a:avLst/>
                  <a:gdLst>
                    <a:gd name="T0" fmla="*/ 3 w 5"/>
                    <a:gd name="T1" fmla="*/ 26 h 26"/>
                    <a:gd name="T2" fmla="*/ 5 w 5"/>
                    <a:gd name="T3" fmla="*/ 19 h 26"/>
                    <a:gd name="T4" fmla="*/ 1 w 5"/>
                    <a:gd name="T5" fmla="*/ 1 h 26"/>
                    <a:gd name="T6" fmla="*/ 0 w 5"/>
                    <a:gd name="T7" fmla="*/ 19 h 26"/>
                    <a:gd name="T8" fmla="*/ 3 w 5"/>
                    <a:gd name="T9" fmla="*/ 26 h 26"/>
                  </a:gdLst>
                  <a:ahLst/>
                  <a:cxnLst>
                    <a:cxn ang="0">
                      <a:pos x="T0" y="T1"/>
                    </a:cxn>
                    <a:cxn ang="0">
                      <a:pos x="T2" y="T3"/>
                    </a:cxn>
                    <a:cxn ang="0">
                      <a:pos x="T4" y="T5"/>
                    </a:cxn>
                    <a:cxn ang="0">
                      <a:pos x="T6" y="T7"/>
                    </a:cxn>
                    <a:cxn ang="0">
                      <a:pos x="T8" y="T9"/>
                    </a:cxn>
                  </a:cxnLst>
                  <a:rect l="0" t="0" r="r" b="b"/>
                  <a:pathLst>
                    <a:path w="5" h="26">
                      <a:moveTo>
                        <a:pt x="3" y="26"/>
                      </a:moveTo>
                      <a:cubicBezTo>
                        <a:pt x="5" y="26"/>
                        <a:pt x="5" y="23"/>
                        <a:pt x="5" y="19"/>
                      </a:cubicBezTo>
                      <a:cubicBezTo>
                        <a:pt x="5" y="15"/>
                        <a:pt x="3" y="0"/>
                        <a:pt x="1" y="1"/>
                      </a:cubicBezTo>
                      <a:cubicBezTo>
                        <a:pt x="0" y="1"/>
                        <a:pt x="0" y="15"/>
                        <a:pt x="0" y="19"/>
                      </a:cubicBezTo>
                      <a:cubicBezTo>
                        <a:pt x="1" y="23"/>
                        <a:pt x="2" y="26"/>
                        <a:pt x="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181" name="Freeform 27"/>
                <p:cNvSpPr/>
                <p:nvPr/>
              </p:nvSpPr>
              <p:spPr bwMode="auto">
                <a:xfrm>
                  <a:off x="2569480" y="2573666"/>
                  <a:ext cx="211138" cy="122237"/>
                </a:xfrm>
                <a:custGeom>
                  <a:avLst/>
                  <a:gdLst>
                    <a:gd name="T0" fmla="*/ 1 w 24"/>
                    <a:gd name="T1" fmla="*/ 2 h 14"/>
                    <a:gd name="T2" fmla="*/ 6 w 24"/>
                    <a:gd name="T3" fmla="*/ 7 h 14"/>
                    <a:gd name="T4" fmla="*/ 24 w 24"/>
                    <a:gd name="T5" fmla="*/ 13 h 14"/>
                    <a:gd name="T6" fmla="*/ 8 w 24"/>
                    <a:gd name="T7" fmla="*/ 2 h 14"/>
                    <a:gd name="T8" fmla="*/ 1 w 24"/>
                    <a:gd name="T9" fmla="*/ 2 h 14"/>
                  </a:gdLst>
                  <a:ahLst/>
                  <a:cxnLst>
                    <a:cxn ang="0">
                      <a:pos x="T0" y="T1"/>
                    </a:cxn>
                    <a:cxn ang="0">
                      <a:pos x="T2" y="T3"/>
                    </a:cxn>
                    <a:cxn ang="0">
                      <a:pos x="T4" y="T5"/>
                    </a:cxn>
                    <a:cxn ang="0">
                      <a:pos x="T6" y="T7"/>
                    </a:cxn>
                    <a:cxn ang="0">
                      <a:pos x="T8" y="T9"/>
                    </a:cxn>
                  </a:cxnLst>
                  <a:rect l="0" t="0" r="r" b="b"/>
                  <a:pathLst>
                    <a:path w="24" h="14">
                      <a:moveTo>
                        <a:pt x="1" y="2"/>
                      </a:moveTo>
                      <a:cubicBezTo>
                        <a:pt x="0" y="3"/>
                        <a:pt x="3" y="5"/>
                        <a:pt x="6" y="7"/>
                      </a:cubicBezTo>
                      <a:cubicBezTo>
                        <a:pt x="10" y="8"/>
                        <a:pt x="23" y="14"/>
                        <a:pt x="24" y="13"/>
                      </a:cubicBezTo>
                      <a:cubicBezTo>
                        <a:pt x="24" y="11"/>
                        <a:pt x="12" y="4"/>
                        <a:pt x="8" y="2"/>
                      </a:cubicBezTo>
                      <a:cubicBezTo>
                        <a:pt x="5" y="1"/>
                        <a:pt x="1"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182" name="Freeform 28"/>
                <p:cNvSpPr/>
                <p:nvPr/>
              </p:nvSpPr>
              <p:spPr bwMode="auto">
                <a:xfrm>
                  <a:off x="2332943" y="2581603"/>
                  <a:ext cx="193675" cy="149225"/>
                </a:xfrm>
                <a:custGeom>
                  <a:avLst/>
                  <a:gdLst>
                    <a:gd name="T0" fmla="*/ 14 w 22"/>
                    <a:gd name="T1" fmla="*/ 3 h 17"/>
                    <a:gd name="T2" fmla="*/ 1 w 22"/>
                    <a:gd name="T3" fmla="*/ 15 h 17"/>
                    <a:gd name="T4" fmla="*/ 17 w 22"/>
                    <a:gd name="T5" fmla="*/ 7 h 17"/>
                    <a:gd name="T6" fmla="*/ 22 w 22"/>
                    <a:gd name="T7" fmla="*/ 1 h 17"/>
                    <a:gd name="T8" fmla="*/ 14 w 22"/>
                    <a:gd name="T9" fmla="*/ 3 h 17"/>
                  </a:gdLst>
                  <a:ahLst/>
                  <a:cxnLst>
                    <a:cxn ang="0">
                      <a:pos x="T0" y="T1"/>
                    </a:cxn>
                    <a:cxn ang="0">
                      <a:pos x="T2" y="T3"/>
                    </a:cxn>
                    <a:cxn ang="0">
                      <a:pos x="T4" y="T5"/>
                    </a:cxn>
                    <a:cxn ang="0">
                      <a:pos x="T6" y="T7"/>
                    </a:cxn>
                    <a:cxn ang="0">
                      <a:pos x="T8" y="T9"/>
                    </a:cxn>
                  </a:cxnLst>
                  <a:rect l="0" t="0" r="r" b="b"/>
                  <a:pathLst>
                    <a:path w="22" h="17">
                      <a:moveTo>
                        <a:pt x="14" y="3"/>
                      </a:moveTo>
                      <a:cubicBezTo>
                        <a:pt x="11" y="5"/>
                        <a:pt x="0" y="14"/>
                        <a:pt x="1" y="15"/>
                      </a:cubicBezTo>
                      <a:cubicBezTo>
                        <a:pt x="1" y="17"/>
                        <a:pt x="14" y="9"/>
                        <a:pt x="17" y="7"/>
                      </a:cubicBezTo>
                      <a:cubicBezTo>
                        <a:pt x="20" y="5"/>
                        <a:pt x="22" y="2"/>
                        <a:pt x="22" y="1"/>
                      </a:cubicBezTo>
                      <a:cubicBezTo>
                        <a:pt x="21" y="0"/>
                        <a:pt x="18" y="1"/>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183" name="Freeform 29"/>
                <p:cNvSpPr/>
                <p:nvPr/>
              </p:nvSpPr>
              <p:spPr bwMode="auto">
                <a:xfrm>
                  <a:off x="2526618" y="2564141"/>
                  <a:ext cx="42863" cy="44450"/>
                </a:xfrm>
                <a:custGeom>
                  <a:avLst/>
                  <a:gdLst>
                    <a:gd name="T0" fmla="*/ 2 w 5"/>
                    <a:gd name="T1" fmla="*/ 0 h 5"/>
                    <a:gd name="T2" fmla="*/ 0 w 5"/>
                    <a:gd name="T3" fmla="*/ 3 h 5"/>
                    <a:gd name="T4" fmla="*/ 3 w 5"/>
                    <a:gd name="T5" fmla="*/ 5 h 5"/>
                    <a:gd name="T6" fmla="*/ 5 w 5"/>
                    <a:gd name="T7" fmla="*/ 2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1" y="0"/>
                        <a:pt x="0" y="1"/>
                        <a:pt x="0" y="3"/>
                      </a:cubicBezTo>
                      <a:cubicBezTo>
                        <a:pt x="0" y="4"/>
                        <a:pt x="2" y="5"/>
                        <a:pt x="3" y="5"/>
                      </a:cubicBezTo>
                      <a:cubicBezTo>
                        <a:pt x="4" y="5"/>
                        <a:pt x="5" y="4"/>
                        <a:pt x="5" y="2"/>
                      </a:cubicBezTo>
                      <a:cubicBezTo>
                        <a:pt x="5" y="1"/>
                        <a:pt x="4"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184" name="Freeform 30"/>
                <p:cNvSpPr/>
                <p:nvPr/>
              </p:nvSpPr>
              <p:spPr bwMode="auto">
                <a:xfrm>
                  <a:off x="2499630" y="2626053"/>
                  <a:ext cx="104775" cy="279400"/>
                </a:xfrm>
                <a:custGeom>
                  <a:avLst/>
                  <a:gdLst>
                    <a:gd name="T0" fmla="*/ 6 w 12"/>
                    <a:gd name="T1" fmla="*/ 0 h 32"/>
                    <a:gd name="T2" fmla="*/ 0 w 12"/>
                    <a:gd name="T3" fmla="*/ 32 h 32"/>
                    <a:gd name="T4" fmla="*/ 12 w 12"/>
                    <a:gd name="T5" fmla="*/ 32 h 32"/>
                    <a:gd name="T6" fmla="*/ 6 w 12"/>
                    <a:gd name="T7" fmla="*/ 0 h 32"/>
                  </a:gdLst>
                  <a:ahLst/>
                  <a:cxnLst>
                    <a:cxn ang="0">
                      <a:pos x="T0" y="T1"/>
                    </a:cxn>
                    <a:cxn ang="0">
                      <a:pos x="T2" y="T3"/>
                    </a:cxn>
                    <a:cxn ang="0">
                      <a:pos x="T4" y="T5"/>
                    </a:cxn>
                    <a:cxn ang="0">
                      <a:pos x="T6" y="T7"/>
                    </a:cxn>
                  </a:cxnLst>
                  <a:rect l="0" t="0" r="r" b="b"/>
                  <a:pathLst>
                    <a:path w="12" h="32">
                      <a:moveTo>
                        <a:pt x="6" y="0"/>
                      </a:moveTo>
                      <a:cubicBezTo>
                        <a:pt x="3" y="0"/>
                        <a:pt x="1" y="19"/>
                        <a:pt x="0" y="32"/>
                      </a:cubicBezTo>
                      <a:cubicBezTo>
                        <a:pt x="12" y="32"/>
                        <a:pt x="12" y="32"/>
                        <a:pt x="12" y="32"/>
                      </a:cubicBezTo>
                      <a:cubicBezTo>
                        <a:pt x="11" y="19"/>
                        <a:pt x="9"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grpSp>
        </p:grpSp>
        <p:sp>
          <p:nvSpPr>
            <p:cNvPr id="170" name="椭圆 169"/>
            <p:cNvSpPr/>
            <p:nvPr/>
          </p:nvSpPr>
          <p:spPr>
            <a:xfrm>
              <a:off x="4432079" y="542601"/>
              <a:ext cx="1580394" cy="1580394"/>
            </a:xfrm>
            <a:prstGeom prst="ellipse">
              <a:avLst/>
            </a:prstGeom>
            <a:noFill/>
            <a:ln w="15875">
              <a:solidFill>
                <a:schemeClr val="bg1">
                  <a:alpha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71" name="椭圆 170"/>
            <p:cNvSpPr/>
            <p:nvPr/>
          </p:nvSpPr>
          <p:spPr>
            <a:xfrm>
              <a:off x="5521381" y="513345"/>
              <a:ext cx="253838" cy="253838"/>
            </a:xfrm>
            <a:prstGeom prst="ellipse">
              <a:avLst/>
            </a:prstGeom>
            <a:gradFill>
              <a:gsLst>
                <a:gs pos="13000">
                  <a:schemeClr val="bg1">
                    <a:alpha val="40000"/>
                  </a:schemeClr>
                </a:gs>
                <a:gs pos="72000">
                  <a:schemeClr val="bg1">
                    <a:alpha val="20000"/>
                  </a:scheme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2" name="椭圆 171"/>
            <p:cNvSpPr/>
            <p:nvPr/>
          </p:nvSpPr>
          <p:spPr>
            <a:xfrm>
              <a:off x="4366268" y="975821"/>
              <a:ext cx="253838" cy="253838"/>
            </a:xfrm>
            <a:prstGeom prst="ellipse">
              <a:avLst/>
            </a:prstGeom>
            <a:gradFill>
              <a:gsLst>
                <a:gs pos="13000">
                  <a:schemeClr val="bg1">
                    <a:alpha val="40000"/>
                  </a:schemeClr>
                </a:gs>
                <a:gs pos="72000">
                  <a:schemeClr val="bg1">
                    <a:alpha val="20000"/>
                  </a:scheme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85" name="组合 184"/>
          <p:cNvGrpSpPr/>
          <p:nvPr/>
        </p:nvGrpSpPr>
        <p:grpSpPr>
          <a:xfrm>
            <a:off x="9248409" y="1589304"/>
            <a:ext cx="1748869" cy="1671331"/>
            <a:chOff x="6728145" y="421853"/>
            <a:chExt cx="1637140" cy="1564556"/>
          </a:xfrm>
        </p:grpSpPr>
        <p:grpSp>
          <p:nvGrpSpPr>
            <p:cNvPr id="186" name="组合 185"/>
            <p:cNvGrpSpPr/>
            <p:nvPr/>
          </p:nvGrpSpPr>
          <p:grpSpPr>
            <a:xfrm>
              <a:off x="7086085" y="696123"/>
              <a:ext cx="918476" cy="918476"/>
              <a:chOff x="11420825" y="3349406"/>
              <a:chExt cx="918476" cy="918476"/>
            </a:xfrm>
          </p:grpSpPr>
          <p:sp>
            <p:nvSpPr>
              <p:cNvPr id="194" name="椭圆 193"/>
              <p:cNvSpPr/>
              <p:nvPr/>
            </p:nvSpPr>
            <p:spPr>
              <a:xfrm>
                <a:off x="11420825" y="3349406"/>
                <a:ext cx="918476" cy="918476"/>
              </a:xfrm>
              <a:prstGeom prst="ellipse">
                <a:avLst/>
              </a:prstGeom>
              <a:gradFill>
                <a:gsLst>
                  <a:gs pos="13000">
                    <a:srgbClr val="886DAF">
                      <a:alpha val="40000"/>
                    </a:srgbClr>
                  </a:gs>
                  <a:gs pos="72000">
                    <a:schemeClr val="bg1">
                      <a:alpha val="40000"/>
                    </a:scheme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95" name="组合 194"/>
              <p:cNvGrpSpPr/>
              <p:nvPr/>
            </p:nvGrpSpPr>
            <p:grpSpPr>
              <a:xfrm>
                <a:off x="11702380" y="3670880"/>
                <a:ext cx="355366" cy="253832"/>
                <a:chOff x="5419725" y="669925"/>
                <a:chExt cx="866776" cy="619126"/>
              </a:xfrm>
            </p:grpSpPr>
            <p:sp>
              <p:nvSpPr>
                <p:cNvPr id="203" name="Freeform 15"/>
                <p:cNvSpPr/>
                <p:nvPr/>
              </p:nvSpPr>
              <p:spPr bwMode="auto">
                <a:xfrm>
                  <a:off x="5441950" y="1008063"/>
                  <a:ext cx="825500" cy="280988"/>
                </a:xfrm>
                <a:custGeom>
                  <a:avLst/>
                  <a:gdLst>
                    <a:gd name="T0" fmla="*/ 110 w 220"/>
                    <a:gd name="T1" fmla="*/ 25 h 75"/>
                    <a:gd name="T2" fmla="*/ 81 w 220"/>
                    <a:gd name="T3" fmla="*/ 0 h 75"/>
                    <a:gd name="T4" fmla="*/ 0 w 220"/>
                    <a:gd name="T5" fmla="*/ 70 h 75"/>
                    <a:gd name="T6" fmla="*/ 11 w 220"/>
                    <a:gd name="T7" fmla="*/ 75 h 75"/>
                    <a:gd name="T8" fmla="*/ 209 w 220"/>
                    <a:gd name="T9" fmla="*/ 75 h 75"/>
                    <a:gd name="T10" fmla="*/ 220 w 220"/>
                    <a:gd name="T11" fmla="*/ 70 h 75"/>
                    <a:gd name="T12" fmla="*/ 138 w 220"/>
                    <a:gd name="T13" fmla="*/ 0 h 75"/>
                    <a:gd name="T14" fmla="*/ 110 w 220"/>
                    <a:gd name="T15" fmla="*/ 2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 h="75">
                      <a:moveTo>
                        <a:pt x="110" y="25"/>
                      </a:moveTo>
                      <a:cubicBezTo>
                        <a:pt x="81" y="0"/>
                        <a:pt x="81" y="0"/>
                        <a:pt x="81" y="0"/>
                      </a:cubicBezTo>
                      <a:cubicBezTo>
                        <a:pt x="0" y="70"/>
                        <a:pt x="0" y="70"/>
                        <a:pt x="0" y="70"/>
                      </a:cubicBezTo>
                      <a:cubicBezTo>
                        <a:pt x="3" y="73"/>
                        <a:pt x="7" y="75"/>
                        <a:pt x="11" y="75"/>
                      </a:cubicBezTo>
                      <a:cubicBezTo>
                        <a:pt x="209" y="75"/>
                        <a:pt x="209" y="75"/>
                        <a:pt x="209" y="75"/>
                      </a:cubicBezTo>
                      <a:cubicBezTo>
                        <a:pt x="213" y="75"/>
                        <a:pt x="217" y="73"/>
                        <a:pt x="220" y="70"/>
                      </a:cubicBezTo>
                      <a:cubicBezTo>
                        <a:pt x="138" y="0"/>
                        <a:pt x="138" y="0"/>
                        <a:pt x="138" y="0"/>
                      </a:cubicBezTo>
                      <a:lnTo>
                        <a:pt x="110" y="2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205" name="Freeform 16"/>
                <p:cNvSpPr/>
                <p:nvPr/>
              </p:nvSpPr>
              <p:spPr bwMode="auto">
                <a:xfrm>
                  <a:off x="5441950" y="669925"/>
                  <a:ext cx="825500" cy="371475"/>
                </a:xfrm>
                <a:custGeom>
                  <a:avLst/>
                  <a:gdLst>
                    <a:gd name="T0" fmla="*/ 220 w 220"/>
                    <a:gd name="T1" fmla="*/ 4 h 99"/>
                    <a:gd name="T2" fmla="*/ 209 w 220"/>
                    <a:gd name="T3" fmla="*/ 0 h 99"/>
                    <a:gd name="T4" fmla="*/ 11 w 220"/>
                    <a:gd name="T5" fmla="*/ 0 h 99"/>
                    <a:gd name="T6" fmla="*/ 0 w 220"/>
                    <a:gd name="T7" fmla="*/ 4 h 99"/>
                    <a:gd name="T8" fmla="*/ 110 w 220"/>
                    <a:gd name="T9" fmla="*/ 99 h 99"/>
                    <a:gd name="T10" fmla="*/ 220 w 220"/>
                    <a:gd name="T11" fmla="*/ 4 h 99"/>
                  </a:gdLst>
                  <a:ahLst/>
                  <a:cxnLst>
                    <a:cxn ang="0">
                      <a:pos x="T0" y="T1"/>
                    </a:cxn>
                    <a:cxn ang="0">
                      <a:pos x="T2" y="T3"/>
                    </a:cxn>
                    <a:cxn ang="0">
                      <a:pos x="T4" y="T5"/>
                    </a:cxn>
                    <a:cxn ang="0">
                      <a:pos x="T6" y="T7"/>
                    </a:cxn>
                    <a:cxn ang="0">
                      <a:pos x="T8" y="T9"/>
                    </a:cxn>
                    <a:cxn ang="0">
                      <a:pos x="T10" y="T11"/>
                    </a:cxn>
                  </a:cxnLst>
                  <a:rect l="0" t="0" r="r" b="b"/>
                  <a:pathLst>
                    <a:path w="220" h="99">
                      <a:moveTo>
                        <a:pt x="220" y="4"/>
                      </a:moveTo>
                      <a:cubicBezTo>
                        <a:pt x="217" y="1"/>
                        <a:pt x="213" y="0"/>
                        <a:pt x="209" y="0"/>
                      </a:cubicBezTo>
                      <a:cubicBezTo>
                        <a:pt x="11" y="0"/>
                        <a:pt x="11" y="0"/>
                        <a:pt x="11" y="0"/>
                      </a:cubicBezTo>
                      <a:cubicBezTo>
                        <a:pt x="7" y="0"/>
                        <a:pt x="3" y="1"/>
                        <a:pt x="0" y="4"/>
                      </a:cubicBezTo>
                      <a:cubicBezTo>
                        <a:pt x="110" y="99"/>
                        <a:pt x="110" y="99"/>
                        <a:pt x="110" y="99"/>
                      </a:cubicBezTo>
                      <a:lnTo>
                        <a:pt x="22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206" name="Freeform 17"/>
                <p:cNvSpPr/>
                <p:nvPr/>
              </p:nvSpPr>
              <p:spPr bwMode="auto">
                <a:xfrm>
                  <a:off x="5419725" y="723900"/>
                  <a:ext cx="300038" cy="512763"/>
                </a:xfrm>
                <a:custGeom>
                  <a:avLst/>
                  <a:gdLst>
                    <a:gd name="T0" fmla="*/ 0 w 189"/>
                    <a:gd name="T1" fmla="*/ 0 h 323"/>
                    <a:gd name="T2" fmla="*/ 0 w 189"/>
                    <a:gd name="T3" fmla="*/ 323 h 323"/>
                    <a:gd name="T4" fmla="*/ 189 w 189"/>
                    <a:gd name="T5" fmla="*/ 163 h 323"/>
                    <a:gd name="T6" fmla="*/ 0 w 189"/>
                    <a:gd name="T7" fmla="*/ 0 h 323"/>
                  </a:gdLst>
                  <a:ahLst/>
                  <a:cxnLst>
                    <a:cxn ang="0">
                      <a:pos x="T0" y="T1"/>
                    </a:cxn>
                    <a:cxn ang="0">
                      <a:pos x="T2" y="T3"/>
                    </a:cxn>
                    <a:cxn ang="0">
                      <a:pos x="T4" y="T5"/>
                    </a:cxn>
                    <a:cxn ang="0">
                      <a:pos x="T6" y="T7"/>
                    </a:cxn>
                  </a:cxnLst>
                  <a:rect l="0" t="0" r="r" b="b"/>
                  <a:pathLst>
                    <a:path w="189" h="323">
                      <a:moveTo>
                        <a:pt x="0" y="0"/>
                      </a:moveTo>
                      <a:lnTo>
                        <a:pt x="0" y="323"/>
                      </a:lnTo>
                      <a:lnTo>
                        <a:pt x="189" y="16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sp>
              <p:nvSpPr>
                <p:cNvPr id="207" name="Freeform 18"/>
                <p:cNvSpPr/>
                <p:nvPr/>
              </p:nvSpPr>
              <p:spPr bwMode="auto">
                <a:xfrm>
                  <a:off x="5986463" y="723900"/>
                  <a:ext cx="300038" cy="512763"/>
                </a:xfrm>
                <a:custGeom>
                  <a:avLst/>
                  <a:gdLst>
                    <a:gd name="T0" fmla="*/ 0 w 189"/>
                    <a:gd name="T1" fmla="*/ 163 h 323"/>
                    <a:gd name="T2" fmla="*/ 189 w 189"/>
                    <a:gd name="T3" fmla="*/ 323 h 323"/>
                    <a:gd name="T4" fmla="*/ 189 w 189"/>
                    <a:gd name="T5" fmla="*/ 0 h 323"/>
                    <a:gd name="T6" fmla="*/ 0 w 189"/>
                    <a:gd name="T7" fmla="*/ 163 h 323"/>
                  </a:gdLst>
                  <a:ahLst/>
                  <a:cxnLst>
                    <a:cxn ang="0">
                      <a:pos x="T0" y="T1"/>
                    </a:cxn>
                    <a:cxn ang="0">
                      <a:pos x="T2" y="T3"/>
                    </a:cxn>
                    <a:cxn ang="0">
                      <a:pos x="T4" y="T5"/>
                    </a:cxn>
                    <a:cxn ang="0">
                      <a:pos x="T6" y="T7"/>
                    </a:cxn>
                  </a:cxnLst>
                  <a:rect l="0" t="0" r="r" b="b"/>
                  <a:pathLst>
                    <a:path w="189" h="323">
                      <a:moveTo>
                        <a:pt x="0" y="163"/>
                      </a:moveTo>
                      <a:lnTo>
                        <a:pt x="189" y="323"/>
                      </a:lnTo>
                      <a:lnTo>
                        <a:pt x="189" y="0"/>
                      </a:lnTo>
                      <a:lnTo>
                        <a:pt x="0" y="16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FFFFF"/>
                    </a:solidFill>
                  </a:endParaRPr>
                </a:p>
              </p:txBody>
            </p:sp>
          </p:grpSp>
        </p:grpSp>
        <p:sp>
          <p:nvSpPr>
            <p:cNvPr id="187" name="椭圆 186"/>
            <p:cNvSpPr/>
            <p:nvPr/>
          </p:nvSpPr>
          <p:spPr>
            <a:xfrm>
              <a:off x="6817993" y="421853"/>
              <a:ext cx="1454660" cy="1454660"/>
            </a:xfrm>
            <a:prstGeom prst="ellipse">
              <a:avLst/>
            </a:prstGeom>
            <a:noFill/>
            <a:ln w="15875">
              <a:solidFill>
                <a:schemeClr val="bg1">
                  <a:alpha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8" name="椭圆 187"/>
            <p:cNvSpPr/>
            <p:nvPr/>
          </p:nvSpPr>
          <p:spPr>
            <a:xfrm>
              <a:off x="8131643" y="819166"/>
              <a:ext cx="233642" cy="233642"/>
            </a:xfrm>
            <a:prstGeom prst="ellipse">
              <a:avLst/>
            </a:prstGeom>
            <a:gradFill>
              <a:gsLst>
                <a:gs pos="13000">
                  <a:srgbClr val="886DAF">
                    <a:alpha val="40000"/>
                  </a:srgbClr>
                </a:gs>
                <a:gs pos="72000">
                  <a:schemeClr val="bg1">
                    <a:alpha val="40000"/>
                  </a:scheme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9" name="椭圆 188"/>
            <p:cNvSpPr/>
            <p:nvPr/>
          </p:nvSpPr>
          <p:spPr>
            <a:xfrm>
              <a:off x="6728145" y="851064"/>
              <a:ext cx="233642" cy="233642"/>
            </a:xfrm>
            <a:prstGeom prst="ellipse">
              <a:avLst/>
            </a:prstGeom>
            <a:gradFill>
              <a:gsLst>
                <a:gs pos="13000">
                  <a:srgbClr val="886DAF">
                    <a:alpha val="40000"/>
                  </a:srgbClr>
                </a:gs>
                <a:gs pos="72000">
                  <a:schemeClr val="bg1">
                    <a:alpha val="40000"/>
                  </a:scheme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0" name="椭圆 189"/>
            <p:cNvSpPr/>
            <p:nvPr/>
          </p:nvSpPr>
          <p:spPr>
            <a:xfrm>
              <a:off x="7545323" y="1752767"/>
              <a:ext cx="233642" cy="233642"/>
            </a:xfrm>
            <a:prstGeom prst="ellipse">
              <a:avLst/>
            </a:prstGeom>
            <a:gradFill>
              <a:gsLst>
                <a:gs pos="13000">
                  <a:srgbClr val="886DAF">
                    <a:alpha val="40000"/>
                  </a:srgbClr>
                </a:gs>
                <a:gs pos="72000">
                  <a:schemeClr val="bg1">
                    <a:alpha val="40000"/>
                  </a:scheme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53" name="组合 252"/>
          <p:cNvGrpSpPr/>
          <p:nvPr/>
        </p:nvGrpSpPr>
        <p:grpSpPr>
          <a:xfrm>
            <a:off x="5242932" y="1516624"/>
            <a:ext cx="1611145" cy="1683110"/>
            <a:chOff x="6177368" y="1948110"/>
            <a:chExt cx="1510357" cy="1577820"/>
          </a:xfrm>
        </p:grpSpPr>
        <p:sp>
          <p:nvSpPr>
            <p:cNvPr id="310" name="椭圆 309"/>
            <p:cNvSpPr/>
            <p:nvPr/>
          </p:nvSpPr>
          <p:spPr>
            <a:xfrm>
              <a:off x="6436073" y="2256739"/>
              <a:ext cx="1054577" cy="1054577"/>
            </a:xfrm>
            <a:prstGeom prst="ellipse">
              <a:avLst/>
            </a:prstGeom>
            <a:gradFill>
              <a:gsLst>
                <a:gs pos="13000">
                  <a:srgbClr val="886DAF">
                    <a:alpha val="80000"/>
                  </a:srgbClr>
                </a:gs>
                <a:gs pos="72000">
                  <a:srgbClr val="8A40AF">
                    <a:alpha val="40000"/>
                  </a:srgb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1" name="KSO_Shape"/>
            <p:cNvSpPr/>
            <p:nvPr/>
          </p:nvSpPr>
          <p:spPr bwMode="auto">
            <a:xfrm>
              <a:off x="6697352" y="2609300"/>
              <a:ext cx="534970" cy="398552"/>
            </a:xfrm>
            <a:custGeom>
              <a:avLst/>
              <a:gdLst>
                <a:gd name="T0" fmla="*/ 1318145 w 2143125"/>
                <a:gd name="T1" fmla="*/ 917194 h 1597025"/>
                <a:gd name="T2" fmla="*/ 1379831 w 2143125"/>
                <a:gd name="T3" fmla="*/ 1137598 h 1597025"/>
                <a:gd name="T4" fmla="*/ 1335097 w 2143125"/>
                <a:gd name="T5" fmla="*/ 1268287 h 1597025"/>
                <a:gd name="T6" fmla="*/ 1208192 w 2143125"/>
                <a:gd name="T7" fmla="*/ 1359886 h 1597025"/>
                <a:gd name="T8" fmla="*/ 922597 w 2143125"/>
                <a:gd name="T9" fmla="*/ 1418283 h 1597025"/>
                <a:gd name="T10" fmla="*/ 657487 w 2143125"/>
                <a:gd name="T11" fmla="*/ 1338693 h 1597025"/>
                <a:gd name="T12" fmla="*/ 552478 w 2143125"/>
                <a:gd name="T13" fmla="*/ 1242149 h 1597025"/>
                <a:gd name="T14" fmla="*/ 531288 w 2143125"/>
                <a:gd name="T15" fmla="*/ 1081555 h 1597025"/>
                <a:gd name="T16" fmla="*/ 616755 w 2143125"/>
                <a:gd name="T17" fmla="*/ 873161 h 1597025"/>
                <a:gd name="T18" fmla="*/ 1793602 w 2143125"/>
                <a:gd name="T19" fmla="*/ 648696 h 1597025"/>
                <a:gd name="T20" fmla="*/ 1890429 w 2143125"/>
                <a:gd name="T21" fmla="*/ 826850 h 1597025"/>
                <a:gd name="T22" fmla="*/ 1893955 w 2143125"/>
                <a:gd name="T23" fmla="*/ 997719 h 1597025"/>
                <a:gd name="T24" fmla="*/ 1811228 w 2143125"/>
                <a:gd name="T25" fmla="*/ 1095258 h 1597025"/>
                <a:gd name="T26" fmla="*/ 1583730 w 2143125"/>
                <a:gd name="T27" fmla="*/ 1181514 h 1597025"/>
                <a:gd name="T28" fmla="*/ 1467631 w 2143125"/>
                <a:gd name="T29" fmla="*/ 1082095 h 1597025"/>
                <a:gd name="T30" fmla="*/ 1367044 w 2143125"/>
                <a:gd name="T31" fmla="*/ 822855 h 1597025"/>
                <a:gd name="T32" fmla="*/ 1287607 w 2143125"/>
                <a:gd name="T33" fmla="*/ 640469 h 1597025"/>
                <a:gd name="T34" fmla="*/ 637786 w 2143125"/>
                <a:gd name="T35" fmla="*/ 718735 h 1597025"/>
                <a:gd name="T36" fmla="*/ 475984 w 2143125"/>
                <a:gd name="T37" fmla="*/ 936375 h 1597025"/>
                <a:gd name="T38" fmla="*/ 436888 w 2143125"/>
                <a:gd name="T39" fmla="*/ 1185275 h 1597025"/>
                <a:gd name="T40" fmla="*/ 191242 w 2143125"/>
                <a:gd name="T41" fmla="*/ 1146495 h 1597025"/>
                <a:gd name="T42" fmla="*/ 46633 w 2143125"/>
                <a:gd name="T43" fmla="*/ 1053656 h 1597025"/>
                <a:gd name="T44" fmla="*/ 0 w 2143125"/>
                <a:gd name="T45" fmla="*/ 940371 h 1597025"/>
                <a:gd name="T46" fmla="*/ 50165 w 2143125"/>
                <a:gd name="T47" fmla="*/ 736128 h 1597025"/>
                <a:gd name="T48" fmla="*/ 952970 w 2143125"/>
                <a:gd name="T49" fmla="*/ 136844 h 1597025"/>
                <a:gd name="T50" fmla="*/ 1076540 w 2143125"/>
                <a:gd name="T51" fmla="*/ 163209 h 1597025"/>
                <a:gd name="T52" fmla="*/ 1174924 w 2143125"/>
                <a:gd name="T53" fmla="*/ 235007 h 1597025"/>
                <a:gd name="T54" fmla="*/ 1237061 w 2143125"/>
                <a:gd name="T55" fmla="*/ 340233 h 1597025"/>
                <a:gd name="T56" fmla="*/ 1251420 w 2143125"/>
                <a:gd name="T57" fmla="*/ 467116 h 1597025"/>
                <a:gd name="T58" fmla="*/ 1213290 w 2143125"/>
                <a:gd name="T59" fmla="*/ 585759 h 1597025"/>
                <a:gd name="T60" fmla="*/ 1132322 w 2143125"/>
                <a:gd name="T61" fmla="*/ 676861 h 1597025"/>
                <a:gd name="T62" fmla="*/ 1020756 w 2143125"/>
                <a:gd name="T63" fmla="*/ 728650 h 1597025"/>
                <a:gd name="T64" fmla="*/ 892716 w 2143125"/>
                <a:gd name="T65" fmla="*/ 730298 h 1597025"/>
                <a:gd name="T66" fmla="*/ 779502 w 2143125"/>
                <a:gd name="T67" fmla="*/ 680863 h 1597025"/>
                <a:gd name="T68" fmla="*/ 696652 w 2143125"/>
                <a:gd name="T69" fmla="*/ 592115 h 1597025"/>
                <a:gd name="T70" fmla="*/ 655933 w 2143125"/>
                <a:gd name="T71" fmla="*/ 474649 h 1597025"/>
                <a:gd name="T72" fmla="*/ 666760 w 2143125"/>
                <a:gd name="T73" fmla="*/ 347531 h 1597025"/>
                <a:gd name="T74" fmla="*/ 726308 w 2143125"/>
                <a:gd name="T75" fmla="*/ 240187 h 1597025"/>
                <a:gd name="T76" fmla="*/ 823046 w 2143125"/>
                <a:gd name="T77" fmla="*/ 166505 h 1597025"/>
                <a:gd name="T78" fmla="*/ 945438 w 2143125"/>
                <a:gd name="T79" fmla="*/ 136844 h 1597025"/>
                <a:gd name="T80" fmla="*/ 1618384 w 2143125"/>
                <a:gd name="T81" fmla="*/ 22111 h 1597025"/>
                <a:gd name="T82" fmla="*/ 1763195 w 2143125"/>
                <a:gd name="T83" fmla="*/ 163718 h 1597025"/>
                <a:gd name="T84" fmla="*/ 1787878 w 2143125"/>
                <a:gd name="T85" fmla="*/ 278038 h 1597025"/>
                <a:gd name="T86" fmla="*/ 1763195 w 2143125"/>
                <a:gd name="T87" fmla="*/ 392122 h 1597025"/>
                <a:gd name="T88" fmla="*/ 1618384 w 2143125"/>
                <a:gd name="T89" fmla="*/ 533963 h 1597025"/>
                <a:gd name="T90" fmla="*/ 1498492 w 2143125"/>
                <a:gd name="T91" fmla="*/ 555604 h 1597025"/>
                <a:gd name="T92" fmla="*/ 1344043 w 2143125"/>
                <a:gd name="T93" fmla="*/ 467159 h 1597025"/>
                <a:gd name="T94" fmla="*/ 1325941 w 2143125"/>
                <a:gd name="T95" fmla="*/ 314968 h 1597025"/>
                <a:gd name="T96" fmla="*/ 1255886 w 2143125"/>
                <a:gd name="T97" fmla="*/ 187946 h 1597025"/>
                <a:gd name="T98" fmla="*/ 1350390 w 2143125"/>
                <a:gd name="T99" fmla="*/ 51280 h 1597025"/>
                <a:gd name="T100" fmla="*/ 396165 w 2143125"/>
                <a:gd name="T101" fmla="*/ 0 h 1597025"/>
                <a:gd name="T102" fmla="*/ 564484 w 2143125"/>
                <a:gd name="T103" fmla="*/ 57396 h 1597025"/>
                <a:gd name="T104" fmla="*/ 645353 w 2143125"/>
                <a:gd name="T105" fmla="*/ 194532 h 1597025"/>
                <a:gd name="T106" fmla="*/ 578120 w 2143125"/>
                <a:gd name="T107" fmla="*/ 323201 h 1597025"/>
                <a:gd name="T108" fmla="*/ 564014 w 2143125"/>
                <a:gd name="T109" fmla="*/ 482449 h 1597025"/>
                <a:gd name="T110" fmla="*/ 396165 w 2143125"/>
                <a:gd name="T111" fmla="*/ 555840 h 1597025"/>
                <a:gd name="T112" fmla="*/ 281916 w 2143125"/>
                <a:gd name="T113" fmla="*/ 531141 h 1597025"/>
                <a:gd name="T114" fmla="*/ 140396 w 2143125"/>
                <a:gd name="T115" fmla="*/ 386242 h 1597025"/>
                <a:gd name="T116" fmla="*/ 118533 w 2143125"/>
                <a:gd name="T117" fmla="*/ 270745 h 1597025"/>
                <a:gd name="T118" fmla="*/ 145803 w 2143125"/>
                <a:gd name="T119" fmla="*/ 157366 h 1597025"/>
                <a:gd name="T120" fmla="*/ 294375 w 2143125"/>
                <a:gd name="T121" fmla="*/ 19524 h 15970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43125" h="1597025">
                  <a:moveTo>
                    <a:pt x="795561" y="879475"/>
                  </a:moveTo>
                  <a:lnTo>
                    <a:pt x="1072091" y="1110003"/>
                  </a:lnTo>
                  <a:lnTo>
                    <a:pt x="1348886" y="879475"/>
                  </a:lnTo>
                  <a:lnTo>
                    <a:pt x="1360276" y="888484"/>
                  </a:lnTo>
                  <a:lnTo>
                    <a:pt x="1371400" y="897758"/>
                  </a:lnTo>
                  <a:lnTo>
                    <a:pt x="1382525" y="907297"/>
                  </a:lnTo>
                  <a:lnTo>
                    <a:pt x="1393120" y="917101"/>
                  </a:lnTo>
                  <a:lnTo>
                    <a:pt x="1403186" y="927435"/>
                  </a:lnTo>
                  <a:lnTo>
                    <a:pt x="1413516" y="937504"/>
                  </a:lnTo>
                  <a:lnTo>
                    <a:pt x="1423316" y="948368"/>
                  </a:lnTo>
                  <a:lnTo>
                    <a:pt x="1432587" y="959497"/>
                  </a:lnTo>
                  <a:lnTo>
                    <a:pt x="1441857" y="970891"/>
                  </a:lnTo>
                  <a:lnTo>
                    <a:pt x="1450863" y="982550"/>
                  </a:lnTo>
                  <a:lnTo>
                    <a:pt x="1459074" y="994739"/>
                  </a:lnTo>
                  <a:lnTo>
                    <a:pt x="1467550" y="1006663"/>
                  </a:lnTo>
                  <a:lnTo>
                    <a:pt x="1475232" y="1019116"/>
                  </a:lnTo>
                  <a:lnTo>
                    <a:pt x="1482913" y="1032100"/>
                  </a:lnTo>
                  <a:lnTo>
                    <a:pt x="1490065" y="1044819"/>
                  </a:lnTo>
                  <a:lnTo>
                    <a:pt x="1496687" y="1057803"/>
                  </a:lnTo>
                  <a:lnTo>
                    <a:pt x="1503308" y="1071581"/>
                  </a:lnTo>
                  <a:lnTo>
                    <a:pt x="1509401" y="1085095"/>
                  </a:lnTo>
                  <a:lnTo>
                    <a:pt x="1515228" y="1098874"/>
                  </a:lnTo>
                  <a:lnTo>
                    <a:pt x="1520525" y="1113182"/>
                  </a:lnTo>
                  <a:lnTo>
                    <a:pt x="1525558" y="1127226"/>
                  </a:lnTo>
                  <a:lnTo>
                    <a:pt x="1530061" y="1141799"/>
                  </a:lnTo>
                  <a:lnTo>
                    <a:pt x="1534034" y="1156638"/>
                  </a:lnTo>
                  <a:lnTo>
                    <a:pt x="1538007" y="1171477"/>
                  </a:lnTo>
                  <a:lnTo>
                    <a:pt x="1541186" y="1186580"/>
                  </a:lnTo>
                  <a:lnTo>
                    <a:pt x="1544364" y="1201684"/>
                  </a:lnTo>
                  <a:lnTo>
                    <a:pt x="1546748" y="1217052"/>
                  </a:lnTo>
                  <a:lnTo>
                    <a:pt x="1548867" y="1232686"/>
                  </a:lnTo>
                  <a:lnTo>
                    <a:pt x="1550456" y="1248319"/>
                  </a:lnTo>
                  <a:lnTo>
                    <a:pt x="1551781" y="1264218"/>
                  </a:lnTo>
                  <a:lnTo>
                    <a:pt x="1552310" y="1280116"/>
                  </a:lnTo>
                  <a:lnTo>
                    <a:pt x="1552575" y="1296279"/>
                  </a:lnTo>
                  <a:lnTo>
                    <a:pt x="1552310" y="1305554"/>
                  </a:lnTo>
                  <a:lnTo>
                    <a:pt x="1551781" y="1314298"/>
                  </a:lnTo>
                  <a:lnTo>
                    <a:pt x="1550456" y="1323307"/>
                  </a:lnTo>
                  <a:lnTo>
                    <a:pt x="1548867" y="1332316"/>
                  </a:lnTo>
                  <a:lnTo>
                    <a:pt x="1547013" y="1341060"/>
                  </a:lnTo>
                  <a:lnTo>
                    <a:pt x="1544894" y="1349539"/>
                  </a:lnTo>
                  <a:lnTo>
                    <a:pt x="1542245" y="1358018"/>
                  </a:lnTo>
                  <a:lnTo>
                    <a:pt x="1539067" y="1366233"/>
                  </a:lnTo>
                  <a:lnTo>
                    <a:pt x="1535623" y="1374182"/>
                  </a:lnTo>
                  <a:lnTo>
                    <a:pt x="1531650" y="1382396"/>
                  </a:lnTo>
                  <a:lnTo>
                    <a:pt x="1527677" y="1390080"/>
                  </a:lnTo>
                  <a:lnTo>
                    <a:pt x="1522909" y="1397765"/>
                  </a:lnTo>
                  <a:lnTo>
                    <a:pt x="1518406" y="1405184"/>
                  </a:lnTo>
                  <a:lnTo>
                    <a:pt x="1513109" y="1412603"/>
                  </a:lnTo>
                  <a:lnTo>
                    <a:pt x="1507811" y="1420022"/>
                  </a:lnTo>
                  <a:lnTo>
                    <a:pt x="1501984" y="1427177"/>
                  </a:lnTo>
                  <a:lnTo>
                    <a:pt x="1495892" y="1433801"/>
                  </a:lnTo>
                  <a:lnTo>
                    <a:pt x="1489800" y="1440955"/>
                  </a:lnTo>
                  <a:lnTo>
                    <a:pt x="1483178" y="1447315"/>
                  </a:lnTo>
                  <a:lnTo>
                    <a:pt x="1476026" y="1453939"/>
                  </a:lnTo>
                  <a:lnTo>
                    <a:pt x="1469404" y="1460298"/>
                  </a:lnTo>
                  <a:lnTo>
                    <a:pt x="1461988" y="1466658"/>
                  </a:lnTo>
                  <a:lnTo>
                    <a:pt x="1454306" y="1472752"/>
                  </a:lnTo>
                  <a:lnTo>
                    <a:pt x="1446360" y="1478582"/>
                  </a:lnTo>
                  <a:lnTo>
                    <a:pt x="1438414" y="1484411"/>
                  </a:lnTo>
                  <a:lnTo>
                    <a:pt x="1430468" y="1490241"/>
                  </a:lnTo>
                  <a:lnTo>
                    <a:pt x="1421992" y="1495540"/>
                  </a:lnTo>
                  <a:lnTo>
                    <a:pt x="1413516" y="1501105"/>
                  </a:lnTo>
                  <a:lnTo>
                    <a:pt x="1404775" y="1506404"/>
                  </a:lnTo>
                  <a:lnTo>
                    <a:pt x="1395769" y="1511439"/>
                  </a:lnTo>
                  <a:lnTo>
                    <a:pt x="1387028" y="1516208"/>
                  </a:lnTo>
                  <a:lnTo>
                    <a:pt x="1377757" y="1521243"/>
                  </a:lnTo>
                  <a:lnTo>
                    <a:pt x="1359216" y="1530252"/>
                  </a:lnTo>
                  <a:lnTo>
                    <a:pt x="1340145" y="1538731"/>
                  </a:lnTo>
                  <a:lnTo>
                    <a:pt x="1320544" y="1546945"/>
                  </a:lnTo>
                  <a:lnTo>
                    <a:pt x="1300944" y="1554364"/>
                  </a:lnTo>
                  <a:lnTo>
                    <a:pt x="1280813" y="1560989"/>
                  </a:lnTo>
                  <a:lnTo>
                    <a:pt x="1260947" y="1567083"/>
                  </a:lnTo>
                  <a:lnTo>
                    <a:pt x="1241082" y="1573177"/>
                  </a:lnTo>
                  <a:lnTo>
                    <a:pt x="1220951" y="1577947"/>
                  </a:lnTo>
                  <a:lnTo>
                    <a:pt x="1200821" y="1582452"/>
                  </a:lnTo>
                  <a:lnTo>
                    <a:pt x="1181485" y="1586426"/>
                  </a:lnTo>
                  <a:lnTo>
                    <a:pt x="1161884" y="1589606"/>
                  </a:lnTo>
                  <a:lnTo>
                    <a:pt x="1142813" y="1592256"/>
                  </a:lnTo>
                  <a:lnTo>
                    <a:pt x="1124272" y="1594375"/>
                  </a:lnTo>
                  <a:lnTo>
                    <a:pt x="1106525" y="1595965"/>
                  </a:lnTo>
                  <a:lnTo>
                    <a:pt x="1088779" y="1596760"/>
                  </a:lnTo>
                  <a:lnTo>
                    <a:pt x="1072091" y="1597025"/>
                  </a:lnTo>
                  <a:lnTo>
                    <a:pt x="1055669" y="1596760"/>
                  </a:lnTo>
                  <a:lnTo>
                    <a:pt x="1037922" y="1595965"/>
                  </a:lnTo>
                  <a:lnTo>
                    <a:pt x="1020176" y="1594375"/>
                  </a:lnTo>
                  <a:lnTo>
                    <a:pt x="1001635" y="1592256"/>
                  </a:lnTo>
                  <a:lnTo>
                    <a:pt x="982299" y="1589606"/>
                  </a:lnTo>
                  <a:lnTo>
                    <a:pt x="963228" y="1586426"/>
                  </a:lnTo>
                  <a:lnTo>
                    <a:pt x="943627" y="1582452"/>
                  </a:lnTo>
                  <a:lnTo>
                    <a:pt x="923496" y="1577947"/>
                  </a:lnTo>
                  <a:lnTo>
                    <a:pt x="903631" y="1573177"/>
                  </a:lnTo>
                  <a:lnTo>
                    <a:pt x="883765" y="1567083"/>
                  </a:lnTo>
                  <a:lnTo>
                    <a:pt x="863634" y="1560989"/>
                  </a:lnTo>
                  <a:lnTo>
                    <a:pt x="843504" y="1554364"/>
                  </a:lnTo>
                  <a:lnTo>
                    <a:pt x="823903" y="1546945"/>
                  </a:lnTo>
                  <a:lnTo>
                    <a:pt x="804302" y="1538731"/>
                  </a:lnTo>
                  <a:lnTo>
                    <a:pt x="785496" y="1530252"/>
                  </a:lnTo>
                  <a:lnTo>
                    <a:pt x="766690" y="1521243"/>
                  </a:lnTo>
                  <a:lnTo>
                    <a:pt x="757419" y="1516208"/>
                  </a:lnTo>
                  <a:lnTo>
                    <a:pt x="748414" y="1511439"/>
                  </a:lnTo>
                  <a:lnTo>
                    <a:pt x="739673" y="1506404"/>
                  </a:lnTo>
                  <a:lnTo>
                    <a:pt x="730932" y="1501105"/>
                  </a:lnTo>
                  <a:lnTo>
                    <a:pt x="722720" y="1495540"/>
                  </a:lnTo>
                  <a:lnTo>
                    <a:pt x="714244" y="1490241"/>
                  </a:lnTo>
                  <a:lnTo>
                    <a:pt x="706033" y="1484411"/>
                  </a:lnTo>
                  <a:lnTo>
                    <a:pt x="697822" y="1478582"/>
                  </a:lnTo>
                  <a:lnTo>
                    <a:pt x="690141" y="1472752"/>
                  </a:lnTo>
                  <a:lnTo>
                    <a:pt x="682724" y="1466658"/>
                  </a:lnTo>
                  <a:lnTo>
                    <a:pt x="675308" y="1460298"/>
                  </a:lnTo>
                  <a:lnTo>
                    <a:pt x="668421" y="1453939"/>
                  </a:lnTo>
                  <a:lnTo>
                    <a:pt x="661534" y="1447315"/>
                  </a:lnTo>
                  <a:lnTo>
                    <a:pt x="655177" y="1440955"/>
                  </a:lnTo>
                  <a:lnTo>
                    <a:pt x="648555" y="1433801"/>
                  </a:lnTo>
                  <a:lnTo>
                    <a:pt x="642728" y="1427177"/>
                  </a:lnTo>
                  <a:lnTo>
                    <a:pt x="636901" y="1420022"/>
                  </a:lnTo>
                  <a:lnTo>
                    <a:pt x="631338" y="1412603"/>
                  </a:lnTo>
                  <a:lnTo>
                    <a:pt x="626306" y="1405184"/>
                  </a:lnTo>
                  <a:lnTo>
                    <a:pt x="621538" y="1397765"/>
                  </a:lnTo>
                  <a:lnTo>
                    <a:pt x="616770" y="1390080"/>
                  </a:lnTo>
                  <a:lnTo>
                    <a:pt x="612797" y="1382396"/>
                  </a:lnTo>
                  <a:lnTo>
                    <a:pt x="609089" y="1374182"/>
                  </a:lnTo>
                  <a:lnTo>
                    <a:pt x="605646" y="1366233"/>
                  </a:lnTo>
                  <a:lnTo>
                    <a:pt x="602467" y="1358018"/>
                  </a:lnTo>
                  <a:lnTo>
                    <a:pt x="599818" y="1349539"/>
                  </a:lnTo>
                  <a:lnTo>
                    <a:pt x="597434" y="1341060"/>
                  </a:lnTo>
                  <a:lnTo>
                    <a:pt x="595580" y="1332316"/>
                  </a:lnTo>
                  <a:lnTo>
                    <a:pt x="593991" y="1323307"/>
                  </a:lnTo>
                  <a:lnTo>
                    <a:pt x="592932" y="1314298"/>
                  </a:lnTo>
                  <a:lnTo>
                    <a:pt x="592402" y="1305554"/>
                  </a:lnTo>
                  <a:lnTo>
                    <a:pt x="592137" y="1296279"/>
                  </a:lnTo>
                  <a:lnTo>
                    <a:pt x="592402" y="1280116"/>
                  </a:lnTo>
                  <a:lnTo>
                    <a:pt x="592932" y="1264218"/>
                  </a:lnTo>
                  <a:lnTo>
                    <a:pt x="594256" y="1248319"/>
                  </a:lnTo>
                  <a:lnTo>
                    <a:pt x="595845" y="1232686"/>
                  </a:lnTo>
                  <a:lnTo>
                    <a:pt x="597699" y="1217052"/>
                  </a:lnTo>
                  <a:lnTo>
                    <a:pt x="600348" y="1201684"/>
                  </a:lnTo>
                  <a:lnTo>
                    <a:pt x="603262" y="1186580"/>
                  </a:lnTo>
                  <a:lnTo>
                    <a:pt x="606705" y="1171477"/>
                  </a:lnTo>
                  <a:lnTo>
                    <a:pt x="610413" y="1156638"/>
                  </a:lnTo>
                  <a:lnTo>
                    <a:pt x="614386" y="1141799"/>
                  </a:lnTo>
                  <a:lnTo>
                    <a:pt x="618889" y="1127226"/>
                  </a:lnTo>
                  <a:lnTo>
                    <a:pt x="623922" y="1113182"/>
                  </a:lnTo>
                  <a:lnTo>
                    <a:pt x="629484" y="1098874"/>
                  </a:lnTo>
                  <a:lnTo>
                    <a:pt x="635047" y="1085095"/>
                  </a:lnTo>
                  <a:lnTo>
                    <a:pt x="641139" y="1071581"/>
                  </a:lnTo>
                  <a:lnTo>
                    <a:pt x="647761" y="1057803"/>
                  </a:lnTo>
                  <a:lnTo>
                    <a:pt x="654383" y="1044819"/>
                  </a:lnTo>
                  <a:lnTo>
                    <a:pt x="661534" y="1032100"/>
                  </a:lnTo>
                  <a:lnTo>
                    <a:pt x="669216" y="1019116"/>
                  </a:lnTo>
                  <a:lnTo>
                    <a:pt x="676897" y="1006663"/>
                  </a:lnTo>
                  <a:lnTo>
                    <a:pt x="685373" y="994739"/>
                  </a:lnTo>
                  <a:lnTo>
                    <a:pt x="693849" y="982550"/>
                  </a:lnTo>
                  <a:lnTo>
                    <a:pt x="702590" y="970891"/>
                  </a:lnTo>
                  <a:lnTo>
                    <a:pt x="711861" y="959497"/>
                  </a:lnTo>
                  <a:lnTo>
                    <a:pt x="721396" y="948368"/>
                  </a:lnTo>
                  <a:lnTo>
                    <a:pt x="730932" y="937504"/>
                  </a:lnTo>
                  <a:lnTo>
                    <a:pt x="741262" y="927435"/>
                  </a:lnTo>
                  <a:lnTo>
                    <a:pt x="751327" y="917101"/>
                  </a:lnTo>
                  <a:lnTo>
                    <a:pt x="762187" y="907297"/>
                  </a:lnTo>
                  <a:lnTo>
                    <a:pt x="773047" y="897758"/>
                  </a:lnTo>
                  <a:lnTo>
                    <a:pt x="783907" y="888484"/>
                  </a:lnTo>
                  <a:lnTo>
                    <a:pt x="795561" y="879475"/>
                  </a:lnTo>
                  <a:close/>
                  <a:moveTo>
                    <a:pt x="1959370" y="676275"/>
                  </a:moveTo>
                  <a:lnTo>
                    <a:pt x="1969946" y="684738"/>
                  </a:lnTo>
                  <a:lnTo>
                    <a:pt x="1979729" y="692937"/>
                  </a:lnTo>
                  <a:lnTo>
                    <a:pt x="1989776" y="701929"/>
                  </a:lnTo>
                  <a:lnTo>
                    <a:pt x="1999294" y="710922"/>
                  </a:lnTo>
                  <a:lnTo>
                    <a:pt x="2008812" y="720443"/>
                  </a:lnTo>
                  <a:lnTo>
                    <a:pt x="2017802" y="729964"/>
                  </a:lnTo>
                  <a:lnTo>
                    <a:pt x="2026527" y="739750"/>
                  </a:lnTo>
                  <a:lnTo>
                    <a:pt x="2035252" y="750064"/>
                  </a:lnTo>
                  <a:lnTo>
                    <a:pt x="2043184" y="760379"/>
                  </a:lnTo>
                  <a:lnTo>
                    <a:pt x="2051380" y="771222"/>
                  </a:lnTo>
                  <a:lnTo>
                    <a:pt x="2059047" y="782330"/>
                  </a:lnTo>
                  <a:lnTo>
                    <a:pt x="2066450" y="793439"/>
                  </a:lnTo>
                  <a:lnTo>
                    <a:pt x="2073589" y="804811"/>
                  </a:lnTo>
                  <a:lnTo>
                    <a:pt x="2080199" y="816448"/>
                  </a:lnTo>
                  <a:lnTo>
                    <a:pt x="2086809" y="828350"/>
                  </a:lnTo>
                  <a:lnTo>
                    <a:pt x="2093154" y="840516"/>
                  </a:lnTo>
                  <a:lnTo>
                    <a:pt x="2098707" y="852946"/>
                  </a:lnTo>
                  <a:lnTo>
                    <a:pt x="2104259" y="865112"/>
                  </a:lnTo>
                  <a:lnTo>
                    <a:pt x="2109547" y="877807"/>
                  </a:lnTo>
                  <a:lnTo>
                    <a:pt x="2114306" y="890766"/>
                  </a:lnTo>
                  <a:lnTo>
                    <a:pt x="2118801" y="903990"/>
                  </a:lnTo>
                  <a:lnTo>
                    <a:pt x="2123031" y="917214"/>
                  </a:lnTo>
                  <a:lnTo>
                    <a:pt x="2126733" y="930438"/>
                  </a:lnTo>
                  <a:lnTo>
                    <a:pt x="2130170" y="944191"/>
                  </a:lnTo>
                  <a:lnTo>
                    <a:pt x="2133078" y="957943"/>
                  </a:lnTo>
                  <a:lnTo>
                    <a:pt x="2135722" y="971696"/>
                  </a:lnTo>
                  <a:lnTo>
                    <a:pt x="2137837" y="985978"/>
                  </a:lnTo>
                  <a:lnTo>
                    <a:pt x="2139688" y="1000260"/>
                  </a:lnTo>
                  <a:lnTo>
                    <a:pt x="2141274" y="1014277"/>
                  </a:lnTo>
                  <a:lnTo>
                    <a:pt x="2142068" y="1028823"/>
                  </a:lnTo>
                  <a:lnTo>
                    <a:pt x="2143125" y="1043370"/>
                  </a:lnTo>
                  <a:lnTo>
                    <a:pt x="2143125" y="1058180"/>
                  </a:lnTo>
                  <a:lnTo>
                    <a:pt x="2143125" y="1066644"/>
                  </a:lnTo>
                  <a:lnTo>
                    <a:pt x="2142332" y="1075107"/>
                  </a:lnTo>
                  <a:lnTo>
                    <a:pt x="2141274" y="1083306"/>
                  </a:lnTo>
                  <a:lnTo>
                    <a:pt x="2139952" y="1091769"/>
                  </a:lnTo>
                  <a:lnTo>
                    <a:pt x="2138102" y="1099703"/>
                  </a:lnTo>
                  <a:lnTo>
                    <a:pt x="2135987" y="1107373"/>
                  </a:lnTo>
                  <a:lnTo>
                    <a:pt x="2133607" y="1115043"/>
                  </a:lnTo>
                  <a:lnTo>
                    <a:pt x="2130699" y="1122713"/>
                  </a:lnTo>
                  <a:lnTo>
                    <a:pt x="2127261" y="1130383"/>
                  </a:lnTo>
                  <a:lnTo>
                    <a:pt x="2124089" y="1137788"/>
                  </a:lnTo>
                  <a:lnTo>
                    <a:pt x="2119858" y="1144929"/>
                  </a:lnTo>
                  <a:lnTo>
                    <a:pt x="2115892" y="1152070"/>
                  </a:lnTo>
                  <a:lnTo>
                    <a:pt x="2111398" y="1159211"/>
                  </a:lnTo>
                  <a:lnTo>
                    <a:pt x="2106639" y="1165823"/>
                  </a:lnTo>
                  <a:lnTo>
                    <a:pt x="2101880" y="1172699"/>
                  </a:lnTo>
                  <a:lnTo>
                    <a:pt x="2096327" y="1179047"/>
                  </a:lnTo>
                  <a:lnTo>
                    <a:pt x="2090775" y="1185658"/>
                  </a:lnTo>
                  <a:lnTo>
                    <a:pt x="2084958" y="1191741"/>
                  </a:lnTo>
                  <a:lnTo>
                    <a:pt x="2078877" y="1197824"/>
                  </a:lnTo>
                  <a:lnTo>
                    <a:pt x="2072532" y="1204172"/>
                  </a:lnTo>
                  <a:lnTo>
                    <a:pt x="2066186" y="1209990"/>
                  </a:lnTo>
                  <a:lnTo>
                    <a:pt x="2059312" y="1215809"/>
                  </a:lnTo>
                  <a:lnTo>
                    <a:pt x="2052173" y="1221363"/>
                  </a:lnTo>
                  <a:lnTo>
                    <a:pt x="2045034" y="1226917"/>
                  </a:lnTo>
                  <a:lnTo>
                    <a:pt x="2037631" y="1232471"/>
                  </a:lnTo>
                  <a:lnTo>
                    <a:pt x="2029964" y="1237761"/>
                  </a:lnTo>
                  <a:lnTo>
                    <a:pt x="2022296" y="1242521"/>
                  </a:lnTo>
                  <a:lnTo>
                    <a:pt x="2014629" y="1247546"/>
                  </a:lnTo>
                  <a:lnTo>
                    <a:pt x="2006433" y="1252571"/>
                  </a:lnTo>
                  <a:lnTo>
                    <a:pt x="1998236" y="1257067"/>
                  </a:lnTo>
                  <a:lnTo>
                    <a:pt x="1981315" y="1266324"/>
                  </a:lnTo>
                  <a:lnTo>
                    <a:pt x="1964129" y="1274523"/>
                  </a:lnTo>
                  <a:lnTo>
                    <a:pt x="1946679" y="1282722"/>
                  </a:lnTo>
                  <a:lnTo>
                    <a:pt x="1928436" y="1290127"/>
                  </a:lnTo>
                  <a:lnTo>
                    <a:pt x="1910193" y="1296739"/>
                  </a:lnTo>
                  <a:lnTo>
                    <a:pt x="1891685" y="1303351"/>
                  </a:lnTo>
                  <a:lnTo>
                    <a:pt x="1873177" y="1308905"/>
                  </a:lnTo>
                  <a:lnTo>
                    <a:pt x="1854670" y="1314195"/>
                  </a:lnTo>
                  <a:lnTo>
                    <a:pt x="1836426" y="1318691"/>
                  </a:lnTo>
                  <a:lnTo>
                    <a:pt x="1817919" y="1322922"/>
                  </a:lnTo>
                  <a:lnTo>
                    <a:pt x="1799675" y="1326360"/>
                  </a:lnTo>
                  <a:lnTo>
                    <a:pt x="1781696" y="1329534"/>
                  </a:lnTo>
                  <a:lnTo>
                    <a:pt x="1764246" y="1331915"/>
                  </a:lnTo>
                  <a:lnTo>
                    <a:pt x="1747061" y="1333766"/>
                  </a:lnTo>
                  <a:lnTo>
                    <a:pt x="1730404" y="1335353"/>
                  </a:lnTo>
                  <a:lnTo>
                    <a:pt x="1714276" y="1336146"/>
                  </a:lnTo>
                  <a:lnTo>
                    <a:pt x="1698676" y="1336675"/>
                  </a:lnTo>
                  <a:lnTo>
                    <a:pt x="1687836" y="1336146"/>
                  </a:lnTo>
                  <a:lnTo>
                    <a:pt x="1676467" y="1335617"/>
                  </a:lnTo>
                  <a:lnTo>
                    <a:pt x="1664834" y="1335088"/>
                  </a:lnTo>
                  <a:lnTo>
                    <a:pt x="1652671" y="1333766"/>
                  </a:lnTo>
                  <a:lnTo>
                    <a:pt x="1653993" y="1324509"/>
                  </a:lnTo>
                  <a:lnTo>
                    <a:pt x="1654787" y="1314988"/>
                  </a:lnTo>
                  <a:lnTo>
                    <a:pt x="1655844" y="1305202"/>
                  </a:lnTo>
                  <a:lnTo>
                    <a:pt x="1655844" y="1295681"/>
                  </a:lnTo>
                  <a:lnTo>
                    <a:pt x="1655580" y="1275845"/>
                  </a:lnTo>
                  <a:lnTo>
                    <a:pt x="1654787" y="1256274"/>
                  </a:lnTo>
                  <a:lnTo>
                    <a:pt x="1653465" y="1236703"/>
                  </a:lnTo>
                  <a:lnTo>
                    <a:pt x="1651085" y="1217660"/>
                  </a:lnTo>
                  <a:lnTo>
                    <a:pt x="1648705" y="1198618"/>
                  </a:lnTo>
                  <a:lnTo>
                    <a:pt x="1645268" y="1179840"/>
                  </a:lnTo>
                  <a:lnTo>
                    <a:pt x="1641567" y="1161062"/>
                  </a:lnTo>
                  <a:lnTo>
                    <a:pt x="1637601" y="1142549"/>
                  </a:lnTo>
                  <a:lnTo>
                    <a:pt x="1632842" y="1124300"/>
                  </a:lnTo>
                  <a:lnTo>
                    <a:pt x="1627554" y="1106051"/>
                  </a:lnTo>
                  <a:lnTo>
                    <a:pt x="1621737" y="1088595"/>
                  </a:lnTo>
                  <a:lnTo>
                    <a:pt x="1615392" y="1070875"/>
                  </a:lnTo>
                  <a:lnTo>
                    <a:pt x="1608782" y="1053684"/>
                  </a:lnTo>
                  <a:lnTo>
                    <a:pt x="1601379" y="1036758"/>
                  </a:lnTo>
                  <a:lnTo>
                    <a:pt x="1593711" y="1019831"/>
                  </a:lnTo>
                  <a:lnTo>
                    <a:pt x="1585515" y="1003434"/>
                  </a:lnTo>
                  <a:lnTo>
                    <a:pt x="1576790" y="987565"/>
                  </a:lnTo>
                  <a:lnTo>
                    <a:pt x="1567800" y="971432"/>
                  </a:lnTo>
                  <a:lnTo>
                    <a:pt x="1558282" y="956092"/>
                  </a:lnTo>
                  <a:lnTo>
                    <a:pt x="1548235" y="940752"/>
                  </a:lnTo>
                  <a:lnTo>
                    <a:pt x="1537924" y="925942"/>
                  </a:lnTo>
                  <a:lnTo>
                    <a:pt x="1527084" y="911395"/>
                  </a:lnTo>
                  <a:lnTo>
                    <a:pt x="1515979" y="897114"/>
                  </a:lnTo>
                  <a:lnTo>
                    <a:pt x="1504345" y="883361"/>
                  </a:lnTo>
                  <a:lnTo>
                    <a:pt x="1492183" y="870137"/>
                  </a:lnTo>
                  <a:lnTo>
                    <a:pt x="1480021" y="856913"/>
                  </a:lnTo>
                  <a:lnTo>
                    <a:pt x="1467330" y="844218"/>
                  </a:lnTo>
                  <a:lnTo>
                    <a:pt x="1454375" y="832052"/>
                  </a:lnTo>
                  <a:lnTo>
                    <a:pt x="1440891" y="820151"/>
                  </a:lnTo>
                  <a:lnTo>
                    <a:pt x="1427406" y="808778"/>
                  </a:lnTo>
                  <a:lnTo>
                    <a:pt x="1413129" y="797670"/>
                  </a:lnTo>
                  <a:lnTo>
                    <a:pt x="1398587" y="787356"/>
                  </a:lnTo>
                  <a:lnTo>
                    <a:pt x="1407841" y="776776"/>
                  </a:lnTo>
                  <a:lnTo>
                    <a:pt x="1416831" y="765933"/>
                  </a:lnTo>
                  <a:lnTo>
                    <a:pt x="1425027" y="755089"/>
                  </a:lnTo>
                  <a:lnTo>
                    <a:pt x="1433487" y="744246"/>
                  </a:lnTo>
                  <a:lnTo>
                    <a:pt x="1441155" y="732344"/>
                  </a:lnTo>
                  <a:lnTo>
                    <a:pt x="1448558" y="720707"/>
                  </a:lnTo>
                  <a:lnTo>
                    <a:pt x="1455697" y="709070"/>
                  </a:lnTo>
                  <a:lnTo>
                    <a:pt x="1462307" y="696640"/>
                  </a:lnTo>
                  <a:lnTo>
                    <a:pt x="1698676" y="893147"/>
                  </a:lnTo>
                  <a:lnTo>
                    <a:pt x="1959370" y="676275"/>
                  </a:lnTo>
                  <a:close/>
                  <a:moveTo>
                    <a:pt x="183882" y="676275"/>
                  </a:moveTo>
                  <a:lnTo>
                    <a:pt x="445396" y="893147"/>
                  </a:lnTo>
                  <a:lnTo>
                    <a:pt x="682270" y="696640"/>
                  </a:lnTo>
                  <a:lnTo>
                    <a:pt x="688894" y="709070"/>
                  </a:lnTo>
                  <a:lnTo>
                    <a:pt x="696048" y="720707"/>
                  </a:lnTo>
                  <a:lnTo>
                    <a:pt x="703466" y="732344"/>
                  </a:lnTo>
                  <a:lnTo>
                    <a:pt x="711415" y="744246"/>
                  </a:lnTo>
                  <a:lnTo>
                    <a:pt x="719364" y="755089"/>
                  </a:lnTo>
                  <a:lnTo>
                    <a:pt x="728108" y="765933"/>
                  </a:lnTo>
                  <a:lnTo>
                    <a:pt x="736852" y="776776"/>
                  </a:lnTo>
                  <a:lnTo>
                    <a:pt x="746125" y="787356"/>
                  </a:lnTo>
                  <a:lnTo>
                    <a:pt x="731552" y="797670"/>
                  </a:lnTo>
                  <a:lnTo>
                    <a:pt x="717509" y="808778"/>
                  </a:lnTo>
                  <a:lnTo>
                    <a:pt x="703731" y="820151"/>
                  </a:lnTo>
                  <a:lnTo>
                    <a:pt x="690483" y="832052"/>
                  </a:lnTo>
                  <a:lnTo>
                    <a:pt x="677235" y="844218"/>
                  </a:lnTo>
                  <a:lnTo>
                    <a:pt x="664517" y="856913"/>
                  </a:lnTo>
                  <a:lnTo>
                    <a:pt x="652329" y="870137"/>
                  </a:lnTo>
                  <a:lnTo>
                    <a:pt x="640141" y="883361"/>
                  </a:lnTo>
                  <a:lnTo>
                    <a:pt x="628748" y="897114"/>
                  </a:lnTo>
                  <a:lnTo>
                    <a:pt x="617355" y="911395"/>
                  </a:lnTo>
                  <a:lnTo>
                    <a:pt x="606491" y="925942"/>
                  </a:lnTo>
                  <a:lnTo>
                    <a:pt x="596158" y="940752"/>
                  </a:lnTo>
                  <a:lnTo>
                    <a:pt x="586090" y="956092"/>
                  </a:lnTo>
                  <a:lnTo>
                    <a:pt x="576551" y="971432"/>
                  </a:lnTo>
                  <a:lnTo>
                    <a:pt x="567542" y="987565"/>
                  </a:lnTo>
                  <a:lnTo>
                    <a:pt x="559064" y="1003434"/>
                  </a:lnTo>
                  <a:lnTo>
                    <a:pt x="550585" y="1019831"/>
                  </a:lnTo>
                  <a:lnTo>
                    <a:pt x="542901" y="1036758"/>
                  </a:lnTo>
                  <a:lnTo>
                    <a:pt x="535482" y="1053684"/>
                  </a:lnTo>
                  <a:lnTo>
                    <a:pt x="528858" y="1070875"/>
                  </a:lnTo>
                  <a:lnTo>
                    <a:pt x="522499" y="1088595"/>
                  </a:lnTo>
                  <a:lnTo>
                    <a:pt x="516670" y="1106051"/>
                  </a:lnTo>
                  <a:lnTo>
                    <a:pt x="511371" y="1124300"/>
                  </a:lnTo>
                  <a:lnTo>
                    <a:pt x="506602" y="1142549"/>
                  </a:lnTo>
                  <a:lnTo>
                    <a:pt x="502627" y="1161062"/>
                  </a:lnTo>
                  <a:lnTo>
                    <a:pt x="498918" y="1179840"/>
                  </a:lnTo>
                  <a:lnTo>
                    <a:pt x="495473" y="1198618"/>
                  </a:lnTo>
                  <a:lnTo>
                    <a:pt x="492824" y="1217660"/>
                  </a:lnTo>
                  <a:lnTo>
                    <a:pt x="490704" y="1236703"/>
                  </a:lnTo>
                  <a:lnTo>
                    <a:pt x="489114" y="1256274"/>
                  </a:lnTo>
                  <a:lnTo>
                    <a:pt x="488585" y="1275845"/>
                  </a:lnTo>
                  <a:lnTo>
                    <a:pt x="488320" y="1295681"/>
                  </a:lnTo>
                  <a:lnTo>
                    <a:pt x="488585" y="1305202"/>
                  </a:lnTo>
                  <a:lnTo>
                    <a:pt x="489114" y="1314988"/>
                  </a:lnTo>
                  <a:lnTo>
                    <a:pt x="490174" y="1324509"/>
                  </a:lnTo>
                  <a:lnTo>
                    <a:pt x="491499" y="1333766"/>
                  </a:lnTo>
                  <a:lnTo>
                    <a:pt x="479311" y="1335088"/>
                  </a:lnTo>
                  <a:lnTo>
                    <a:pt x="467653" y="1335617"/>
                  </a:lnTo>
                  <a:lnTo>
                    <a:pt x="456260" y="1336146"/>
                  </a:lnTo>
                  <a:lnTo>
                    <a:pt x="445396" y="1336675"/>
                  </a:lnTo>
                  <a:lnTo>
                    <a:pt x="429764" y="1336146"/>
                  </a:lnTo>
                  <a:lnTo>
                    <a:pt x="413601" y="1335353"/>
                  </a:lnTo>
                  <a:lnTo>
                    <a:pt x="396909" y="1333766"/>
                  </a:lnTo>
                  <a:lnTo>
                    <a:pt x="379686" y="1331915"/>
                  </a:lnTo>
                  <a:lnTo>
                    <a:pt x="362199" y="1329534"/>
                  </a:lnTo>
                  <a:lnTo>
                    <a:pt x="344182" y="1326360"/>
                  </a:lnTo>
                  <a:lnTo>
                    <a:pt x="325900" y="1322922"/>
                  </a:lnTo>
                  <a:lnTo>
                    <a:pt x="307352" y="1318691"/>
                  </a:lnTo>
                  <a:lnTo>
                    <a:pt x="288805" y="1314195"/>
                  </a:lnTo>
                  <a:lnTo>
                    <a:pt x="270523" y="1308905"/>
                  </a:lnTo>
                  <a:lnTo>
                    <a:pt x="251976" y="1303351"/>
                  </a:lnTo>
                  <a:lnTo>
                    <a:pt x="233429" y="1296739"/>
                  </a:lnTo>
                  <a:lnTo>
                    <a:pt x="215147" y="1290127"/>
                  </a:lnTo>
                  <a:lnTo>
                    <a:pt x="196865" y="1282722"/>
                  </a:lnTo>
                  <a:lnTo>
                    <a:pt x="179377" y="1274523"/>
                  </a:lnTo>
                  <a:lnTo>
                    <a:pt x="162155" y="1266324"/>
                  </a:lnTo>
                  <a:lnTo>
                    <a:pt x="145197" y="1257067"/>
                  </a:lnTo>
                  <a:lnTo>
                    <a:pt x="136984" y="1252571"/>
                  </a:lnTo>
                  <a:lnTo>
                    <a:pt x="128770" y="1247546"/>
                  </a:lnTo>
                  <a:lnTo>
                    <a:pt x="121086" y="1242521"/>
                  </a:lnTo>
                  <a:lnTo>
                    <a:pt x="113402" y="1237761"/>
                  </a:lnTo>
                  <a:lnTo>
                    <a:pt x="105719" y="1232471"/>
                  </a:lnTo>
                  <a:lnTo>
                    <a:pt x="98300" y="1226917"/>
                  </a:lnTo>
                  <a:lnTo>
                    <a:pt x="91146" y="1221363"/>
                  </a:lnTo>
                  <a:lnTo>
                    <a:pt x="83992" y="1215809"/>
                  </a:lnTo>
                  <a:lnTo>
                    <a:pt x="77103" y="1209990"/>
                  </a:lnTo>
                  <a:lnTo>
                    <a:pt x="70744" y="1204172"/>
                  </a:lnTo>
                  <a:lnTo>
                    <a:pt x="64120" y="1197824"/>
                  </a:lnTo>
                  <a:lnTo>
                    <a:pt x="58291" y="1191741"/>
                  </a:lnTo>
                  <a:lnTo>
                    <a:pt x="52462" y="1185658"/>
                  </a:lnTo>
                  <a:lnTo>
                    <a:pt x="46898" y="1179047"/>
                  </a:lnTo>
                  <a:lnTo>
                    <a:pt x="41334" y="1172699"/>
                  </a:lnTo>
                  <a:lnTo>
                    <a:pt x="36564" y="1165823"/>
                  </a:lnTo>
                  <a:lnTo>
                    <a:pt x="31795" y="1159211"/>
                  </a:lnTo>
                  <a:lnTo>
                    <a:pt x="27291" y="1152070"/>
                  </a:lnTo>
                  <a:lnTo>
                    <a:pt x="23051" y="1144929"/>
                  </a:lnTo>
                  <a:lnTo>
                    <a:pt x="19077" y="1137788"/>
                  </a:lnTo>
                  <a:lnTo>
                    <a:pt x="15897" y="1130383"/>
                  </a:lnTo>
                  <a:lnTo>
                    <a:pt x="12453" y="1122713"/>
                  </a:lnTo>
                  <a:lnTo>
                    <a:pt x="9538" y="1115043"/>
                  </a:lnTo>
                  <a:lnTo>
                    <a:pt x="7154" y="1107373"/>
                  </a:lnTo>
                  <a:lnTo>
                    <a:pt x="5034" y="1099703"/>
                  </a:lnTo>
                  <a:lnTo>
                    <a:pt x="3179" y="1091769"/>
                  </a:lnTo>
                  <a:lnTo>
                    <a:pt x="1855" y="1083306"/>
                  </a:lnTo>
                  <a:lnTo>
                    <a:pt x="530" y="1075107"/>
                  </a:lnTo>
                  <a:lnTo>
                    <a:pt x="265" y="1066644"/>
                  </a:lnTo>
                  <a:lnTo>
                    <a:pt x="0" y="1058180"/>
                  </a:lnTo>
                  <a:lnTo>
                    <a:pt x="265" y="1043370"/>
                  </a:lnTo>
                  <a:lnTo>
                    <a:pt x="1060" y="1028823"/>
                  </a:lnTo>
                  <a:lnTo>
                    <a:pt x="1855" y="1014277"/>
                  </a:lnTo>
                  <a:lnTo>
                    <a:pt x="3444" y="1000260"/>
                  </a:lnTo>
                  <a:lnTo>
                    <a:pt x="5299" y="985978"/>
                  </a:lnTo>
                  <a:lnTo>
                    <a:pt x="7419" y="971696"/>
                  </a:lnTo>
                  <a:lnTo>
                    <a:pt x="10333" y="957943"/>
                  </a:lnTo>
                  <a:lnTo>
                    <a:pt x="12983" y="944191"/>
                  </a:lnTo>
                  <a:lnTo>
                    <a:pt x="16427" y="930438"/>
                  </a:lnTo>
                  <a:lnTo>
                    <a:pt x="20137" y="917214"/>
                  </a:lnTo>
                  <a:lnTo>
                    <a:pt x="24376" y="903990"/>
                  </a:lnTo>
                  <a:lnTo>
                    <a:pt x="28615" y="890766"/>
                  </a:lnTo>
                  <a:lnTo>
                    <a:pt x="33650" y="877807"/>
                  </a:lnTo>
                  <a:lnTo>
                    <a:pt x="38949" y="865112"/>
                  </a:lnTo>
                  <a:lnTo>
                    <a:pt x="44513" y="852946"/>
                  </a:lnTo>
                  <a:lnTo>
                    <a:pt x="50342" y="840516"/>
                  </a:lnTo>
                  <a:lnTo>
                    <a:pt x="56436" y="828350"/>
                  </a:lnTo>
                  <a:lnTo>
                    <a:pt x="63060" y="816448"/>
                  </a:lnTo>
                  <a:lnTo>
                    <a:pt x="69684" y="804811"/>
                  </a:lnTo>
                  <a:lnTo>
                    <a:pt x="76838" y="793439"/>
                  </a:lnTo>
                  <a:lnTo>
                    <a:pt x="84257" y="782330"/>
                  </a:lnTo>
                  <a:lnTo>
                    <a:pt x="91941" y="771222"/>
                  </a:lnTo>
                  <a:lnTo>
                    <a:pt x="100154" y="760379"/>
                  </a:lnTo>
                  <a:lnTo>
                    <a:pt x="108368" y="750064"/>
                  </a:lnTo>
                  <a:lnTo>
                    <a:pt x="116582" y="739750"/>
                  </a:lnTo>
                  <a:lnTo>
                    <a:pt x="125591" y="729964"/>
                  </a:lnTo>
                  <a:lnTo>
                    <a:pt x="134864" y="720443"/>
                  </a:lnTo>
                  <a:lnTo>
                    <a:pt x="144138" y="710922"/>
                  </a:lnTo>
                  <a:lnTo>
                    <a:pt x="153676" y="701929"/>
                  </a:lnTo>
                  <a:lnTo>
                    <a:pt x="163745" y="692937"/>
                  </a:lnTo>
                  <a:lnTo>
                    <a:pt x="173813" y="684738"/>
                  </a:lnTo>
                  <a:lnTo>
                    <a:pt x="183882" y="676275"/>
                  </a:lnTo>
                  <a:close/>
                  <a:moveTo>
                    <a:pt x="1063618" y="153988"/>
                  </a:moveTo>
                  <a:lnTo>
                    <a:pt x="1072091" y="153988"/>
                  </a:lnTo>
                  <a:lnTo>
                    <a:pt x="1080830" y="153988"/>
                  </a:lnTo>
                  <a:lnTo>
                    <a:pt x="1089568" y="154253"/>
                  </a:lnTo>
                  <a:lnTo>
                    <a:pt x="1098041" y="155048"/>
                  </a:lnTo>
                  <a:lnTo>
                    <a:pt x="1106779" y="155577"/>
                  </a:lnTo>
                  <a:lnTo>
                    <a:pt x="1114988" y="156902"/>
                  </a:lnTo>
                  <a:lnTo>
                    <a:pt x="1123726" y="157697"/>
                  </a:lnTo>
                  <a:lnTo>
                    <a:pt x="1131934" y="159286"/>
                  </a:lnTo>
                  <a:lnTo>
                    <a:pt x="1140143" y="160875"/>
                  </a:lnTo>
                  <a:lnTo>
                    <a:pt x="1148351" y="162730"/>
                  </a:lnTo>
                  <a:lnTo>
                    <a:pt x="1156295" y="164584"/>
                  </a:lnTo>
                  <a:lnTo>
                    <a:pt x="1164504" y="166703"/>
                  </a:lnTo>
                  <a:lnTo>
                    <a:pt x="1172447" y="169087"/>
                  </a:lnTo>
                  <a:lnTo>
                    <a:pt x="1180391" y="171471"/>
                  </a:lnTo>
                  <a:lnTo>
                    <a:pt x="1188070" y="174385"/>
                  </a:lnTo>
                  <a:lnTo>
                    <a:pt x="1196014" y="177564"/>
                  </a:lnTo>
                  <a:lnTo>
                    <a:pt x="1203693" y="180478"/>
                  </a:lnTo>
                  <a:lnTo>
                    <a:pt x="1211107" y="183656"/>
                  </a:lnTo>
                  <a:lnTo>
                    <a:pt x="1218521" y="187365"/>
                  </a:lnTo>
                  <a:lnTo>
                    <a:pt x="1225935" y="190808"/>
                  </a:lnTo>
                  <a:lnTo>
                    <a:pt x="1232820" y="194782"/>
                  </a:lnTo>
                  <a:lnTo>
                    <a:pt x="1239969" y="198755"/>
                  </a:lnTo>
                  <a:lnTo>
                    <a:pt x="1247118" y="202729"/>
                  </a:lnTo>
                  <a:lnTo>
                    <a:pt x="1254003" y="206967"/>
                  </a:lnTo>
                  <a:lnTo>
                    <a:pt x="1260623" y="211470"/>
                  </a:lnTo>
                  <a:lnTo>
                    <a:pt x="1267507" y="215974"/>
                  </a:lnTo>
                  <a:lnTo>
                    <a:pt x="1273862" y="221007"/>
                  </a:lnTo>
                  <a:lnTo>
                    <a:pt x="1280482" y="226040"/>
                  </a:lnTo>
                  <a:lnTo>
                    <a:pt x="1286837" y="230808"/>
                  </a:lnTo>
                  <a:lnTo>
                    <a:pt x="1293192" y="236106"/>
                  </a:lnTo>
                  <a:lnTo>
                    <a:pt x="1299017" y="241668"/>
                  </a:lnTo>
                  <a:lnTo>
                    <a:pt x="1305108" y="247231"/>
                  </a:lnTo>
                  <a:lnTo>
                    <a:pt x="1310668" y="252794"/>
                  </a:lnTo>
                  <a:lnTo>
                    <a:pt x="1316494" y="258622"/>
                  </a:lnTo>
                  <a:lnTo>
                    <a:pt x="1321790" y="264449"/>
                  </a:lnTo>
                  <a:lnTo>
                    <a:pt x="1327350" y="270277"/>
                  </a:lnTo>
                  <a:lnTo>
                    <a:pt x="1332646" y="276634"/>
                  </a:lnTo>
                  <a:lnTo>
                    <a:pt x="1337412" y="282992"/>
                  </a:lnTo>
                  <a:lnTo>
                    <a:pt x="1342443" y="289349"/>
                  </a:lnTo>
                  <a:lnTo>
                    <a:pt x="1347474" y="295972"/>
                  </a:lnTo>
                  <a:lnTo>
                    <a:pt x="1351976" y="302859"/>
                  </a:lnTo>
                  <a:lnTo>
                    <a:pt x="1356212" y="309482"/>
                  </a:lnTo>
                  <a:lnTo>
                    <a:pt x="1360714" y="316369"/>
                  </a:lnTo>
                  <a:lnTo>
                    <a:pt x="1364951" y="323521"/>
                  </a:lnTo>
                  <a:lnTo>
                    <a:pt x="1368922" y="330408"/>
                  </a:lnTo>
                  <a:lnTo>
                    <a:pt x="1372629" y="337560"/>
                  </a:lnTo>
                  <a:lnTo>
                    <a:pt x="1376337" y="344977"/>
                  </a:lnTo>
                  <a:lnTo>
                    <a:pt x="1379779" y="352395"/>
                  </a:lnTo>
                  <a:lnTo>
                    <a:pt x="1383221" y="359812"/>
                  </a:lnTo>
                  <a:lnTo>
                    <a:pt x="1386134" y="367494"/>
                  </a:lnTo>
                  <a:lnTo>
                    <a:pt x="1389047" y="375176"/>
                  </a:lnTo>
                  <a:lnTo>
                    <a:pt x="1391694" y="382857"/>
                  </a:lnTo>
                  <a:lnTo>
                    <a:pt x="1394342" y="391069"/>
                  </a:lnTo>
                  <a:lnTo>
                    <a:pt x="1396725" y="398751"/>
                  </a:lnTo>
                  <a:lnTo>
                    <a:pt x="1398844" y="406963"/>
                  </a:lnTo>
                  <a:lnTo>
                    <a:pt x="1400962" y="415175"/>
                  </a:lnTo>
                  <a:lnTo>
                    <a:pt x="1402551" y="423122"/>
                  </a:lnTo>
                  <a:lnTo>
                    <a:pt x="1404404" y="431333"/>
                  </a:lnTo>
                  <a:lnTo>
                    <a:pt x="1405728" y="439810"/>
                  </a:lnTo>
                  <a:lnTo>
                    <a:pt x="1406788" y="448022"/>
                  </a:lnTo>
                  <a:lnTo>
                    <a:pt x="1407847" y="456763"/>
                  </a:lnTo>
                  <a:lnTo>
                    <a:pt x="1408376" y="465240"/>
                  </a:lnTo>
                  <a:lnTo>
                    <a:pt x="1409171" y="473717"/>
                  </a:lnTo>
                  <a:lnTo>
                    <a:pt x="1409435" y="482458"/>
                  </a:lnTo>
                  <a:lnTo>
                    <a:pt x="1409700" y="491200"/>
                  </a:lnTo>
                  <a:lnTo>
                    <a:pt x="1409435" y="499941"/>
                  </a:lnTo>
                  <a:lnTo>
                    <a:pt x="1409171" y="508683"/>
                  </a:lnTo>
                  <a:lnTo>
                    <a:pt x="1408376" y="517159"/>
                  </a:lnTo>
                  <a:lnTo>
                    <a:pt x="1407847" y="525636"/>
                  </a:lnTo>
                  <a:lnTo>
                    <a:pt x="1406788" y="534113"/>
                  </a:lnTo>
                  <a:lnTo>
                    <a:pt x="1405728" y="542589"/>
                  </a:lnTo>
                  <a:lnTo>
                    <a:pt x="1404404" y="550801"/>
                  </a:lnTo>
                  <a:lnTo>
                    <a:pt x="1402551" y="559278"/>
                  </a:lnTo>
                  <a:lnTo>
                    <a:pt x="1400962" y="567489"/>
                  </a:lnTo>
                  <a:lnTo>
                    <a:pt x="1398844" y="575436"/>
                  </a:lnTo>
                  <a:lnTo>
                    <a:pt x="1396725" y="583648"/>
                  </a:lnTo>
                  <a:lnTo>
                    <a:pt x="1394342" y="591595"/>
                  </a:lnTo>
                  <a:lnTo>
                    <a:pt x="1391694" y="599277"/>
                  </a:lnTo>
                  <a:lnTo>
                    <a:pt x="1389047" y="607224"/>
                  </a:lnTo>
                  <a:lnTo>
                    <a:pt x="1386134" y="614641"/>
                  </a:lnTo>
                  <a:lnTo>
                    <a:pt x="1383221" y="622323"/>
                  </a:lnTo>
                  <a:lnTo>
                    <a:pt x="1379779" y="630270"/>
                  </a:lnTo>
                  <a:lnTo>
                    <a:pt x="1376337" y="637422"/>
                  </a:lnTo>
                  <a:lnTo>
                    <a:pt x="1372629" y="644574"/>
                  </a:lnTo>
                  <a:lnTo>
                    <a:pt x="1368922" y="651991"/>
                  </a:lnTo>
                  <a:lnTo>
                    <a:pt x="1364951" y="659143"/>
                  </a:lnTo>
                  <a:lnTo>
                    <a:pt x="1360714" y="666295"/>
                  </a:lnTo>
                  <a:lnTo>
                    <a:pt x="1356212" y="672918"/>
                  </a:lnTo>
                  <a:lnTo>
                    <a:pt x="1351976" y="679805"/>
                  </a:lnTo>
                  <a:lnTo>
                    <a:pt x="1347474" y="686427"/>
                  </a:lnTo>
                  <a:lnTo>
                    <a:pt x="1342443" y="693050"/>
                  </a:lnTo>
                  <a:lnTo>
                    <a:pt x="1337412" y="699672"/>
                  </a:lnTo>
                  <a:lnTo>
                    <a:pt x="1332646" y="705765"/>
                  </a:lnTo>
                  <a:lnTo>
                    <a:pt x="1327350" y="711857"/>
                  </a:lnTo>
                  <a:lnTo>
                    <a:pt x="1321790" y="718215"/>
                  </a:lnTo>
                  <a:lnTo>
                    <a:pt x="1316494" y="724043"/>
                  </a:lnTo>
                  <a:lnTo>
                    <a:pt x="1310668" y="729870"/>
                  </a:lnTo>
                  <a:lnTo>
                    <a:pt x="1305108" y="735433"/>
                  </a:lnTo>
                  <a:lnTo>
                    <a:pt x="1299017" y="740996"/>
                  </a:lnTo>
                  <a:lnTo>
                    <a:pt x="1293192" y="746294"/>
                  </a:lnTo>
                  <a:lnTo>
                    <a:pt x="1286837" y="751327"/>
                  </a:lnTo>
                  <a:lnTo>
                    <a:pt x="1280482" y="756625"/>
                  </a:lnTo>
                  <a:lnTo>
                    <a:pt x="1273862" y="761658"/>
                  </a:lnTo>
                  <a:lnTo>
                    <a:pt x="1267507" y="766161"/>
                  </a:lnTo>
                  <a:lnTo>
                    <a:pt x="1260623" y="770929"/>
                  </a:lnTo>
                  <a:lnTo>
                    <a:pt x="1254003" y="775432"/>
                  </a:lnTo>
                  <a:lnTo>
                    <a:pt x="1247118" y="779670"/>
                  </a:lnTo>
                  <a:lnTo>
                    <a:pt x="1239969" y="783909"/>
                  </a:lnTo>
                  <a:lnTo>
                    <a:pt x="1232820" y="787882"/>
                  </a:lnTo>
                  <a:lnTo>
                    <a:pt x="1225935" y="791591"/>
                  </a:lnTo>
                  <a:lnTo>
                    <a:pt x="1218521" y="795299"/>
                  </a:lnTo>
                  <a:lnTo>
                    <a:pt x="1211107" y="798743"/>
                  </a:lnTo>
                  <a:lnTo>
                    <a:pt x="1203693" y="801922"/>
                  </a:lnTo>
                  <a:lnTo>
                    <a:pt x="1196014" y="805100"/>
                  </a:lnTo>
                  <a:lnTo>
                    <a:pt x="1188070" y="807749"/>
                  </a:lnTo>
                  <a:lnTo>
                    <a:pt x="1180391" y="810663"/>
                  </a:lnTo>
                  <a:lnTo>
                    <a:pt x="1172447" y="813312"/>
                  </a:lnTo>
                  <a:lnTo>
                    <a:pt x="1164504" y="815696"/>
                  </a:lnTo>
                  <a:lnTo>
                    <a:pt x="1156295" y="817815"/>
                  </a:lnTo>
                  <a:lnTo>
                    <a:pt x="1148351" y="819935"/>
                  </a:lnTo>
                  <a:lnTo>
                    <a:pt x="1140143" y="821789"/>
                  </a:lnTo>
                  <a:lnTo>
                    <a:pt x="1131934" y="823378"/>
                  </a:lnTo>
                  <a:lnTo>
                    <a:pt x="1123726" y="824438"/>
                  </a:lnTo>
                  <a:lnTo>
                    <a:pt x="1114988" y="825762"/>
                  </a:lnTo>
                  <a:lnTo>
                    <a:pt x="1106779" y="826822"/>
                  </a:lnTo>
                  <a:lnTo>
                    <a:pt x="1098041" y="827617"/>
                  </a:lnTo>
                  <a:lnTo>
                    <a:pt x="1089568" y="827881"/>
                  </a:lnTo>
                  <a:lnTo>
                    <a:pt x="1080830" y="828146"/>
                  </a:lnTo>
                  <a:lnTo>
                    <a:pt x="1072091" y="828676"/>
                  </a:lnTo>
                  <a:lnTo>
                    <a:pt x="1063618" y="828146"/>
                  </a:lnTo>
                  <a:lnTo>
                    <a:pt x="1054880" y="827881"/>
                  </a:lnTo>
                  <a:lnTo>
                    <a:pt x="1046407" y="827617"/>
                  </a:lnTo>
                  <a:lnTo>
                    <a:pt x="1037669" y="826822"/>
                  </a:lnTo>
                  <a:lnTo>
                    <a:pt x="1029460" y="825762"/>
                  </a:lnTo>
                  <a:lnTo>
                    <a:pt x="1020987" y="824438"/>
                  </a:lnTo>
                  <a:lnTo>
                    <a:pt x="1012778" y="823378"/>
                  </a:lnTo>
                  <a:lnTo>
                    <a:pt x="1004305" y="821789"/>
                  </a:lnTo>
                  <a:lnTo>
                    <a:pt x="996096" y="819935"/>
                  </a:lnTo>
                  <a:lnTo>
                    <a:pt x="987888" y="817815"/>
                  </a:lnTo>
                  <a:lnTo>
                    <a:pt x="979944" y="815696"/>
                  </a:lnTo>
                  <a:lnTo>
                    <a:pt x="972000" y="813312"/>
                  </a:lnTo>
                  <a:lnTo>
                    <a:pt x="964321" y="810663"/>
                  </a:lnTo>
                  <a:lnTo>
                    <a:pt x="956113" y="807749"/>
                  </a:lnTo>
                  <a:lnTo>
                    <a:pt x="948434" y="805100"/>
                  </a:lnTo>
                  <a:lnTo>
                    <a:pt x="941020" y="801922"/>
                  </a:lnTo>
                  <a:lnTo>
                    <a:pt x="933341" y="798743"/>
                  </a:lnTo>
                  <a:lnTo>
                    <a:pt x="925927" y="795299"/>
                  </a:lnTo>
                  <a:lnTo>
                    <a:pt x="918513" y="791591"/>
                  </a:lnTo>
                  <a:lnTo>
                    <a:pt x="911628" y="787882"/>
                  </a:lnTo>
                  <a:lnTo>
                    <a:pt x="904479" y="783909"/>
                  </a:lnTo>
                  <a:lnTo>
                    <a:pt x="897329" y="779670"/>
                  </a:lnTo>
                  <a:lnTo>
                    <a:pt x="890445" y="775432"/>
                  </a:lnTo>
                  <a:lnTo>
                    <a:pt x="883825" y="770929"/>
                  </a:lnTo>
                  <a:lnTo>
                    <a:pt x="876940" y="766161"/>
                  </a:lnTo>
                  <a:lnTo>
                    <a:pt x="870585" y="761658"/>
                  </a:lnTo>
                  <a:lnTo>
                    <a:pt x="863965" y="756625"/>
                  </a:lnTo>
                  <a:lnTo>
                    <a:pt x="857875" y="751327"/>
                  </a:lnTo>
                  <a:lnTo>
                    <a:pt x="851785" y="746294"/>
                  </a:lnTo>
                  <a:lnTo>
                    <a:pt x="845430" y="740996"/>
                  </a:lnTo>
                  <a:lnTo>
                    <a:pt x="839605" y="735433"/>
                  </a:lnTo>
                  <a:lnTo>
                    <a:pt x="833779" y="729870"/>
                  </a:lnTo>
                  <a:lnTo>
                    <a:pt x="828219" y="724043"/>
                  </a:lnTo>
                  <a:lnTo>
                    <a:pt x="822658" y="718215"/>
                  </a:lnTo>
                  <a:lnTo>
                    <a:pt x="817097" y="711857"/>
                  </a:lnTo>
                  <a:lnTo>
                    <a:pt x="812066" y="705765"/>
                  </a:lnTo>
                  <a:lnTo>
                    <a:pt x="807035" y="699672"/>
                  </a:lnTo>
                  <a:lnTo>
                    <a:pt x="802004" y="693050"/>
                  </a:lnTo>
                  <a:lnTo>
                    <a:pt x="797503" y="686427"/>
                  </a:lnTo>
                  <a:lnTo>
                    <a:pt x="792737" y="679805"/>
                  </a:lnTo>
                  <a:lnTo>
                    <a:pt x="788235" y="672918"/>
                  </a:lnTo>
                  <a:lnTo>
                    <a:pt x="783734" y="666295"/>
                  </a:lnTo>
                  <a:lnTo>
                    <a:pt x="779762" y="659143"/>
                  </a:lnTo>
                  <a:lnTo>
                    <a:pt x="775790" y="651991"/>
                  </a:lnTo>
                  <a:lnTo>
                    <a:pt x="771818" y="644574"/>
                  </a:lnTo>
                  <a:lnTo>
                    <a:pt x="768376" y="637422"/>
                  </a:lnTo>
                  <a:lnTo>
                    <a:pt x="764669" y="630270"/>
                  </a:lnTo>
                  <a:lnTo>
                    <a:pt x="761491" y="622323"/>
                  </a:lnTo>
                  <a:lnTo>
                    <a:pt x="758579" y="614641"/>
                  </a:lnTo>
                  <a:lnTo>
                    <a:pt x="755401" y="607224"/>
                  </a:lnTo>
                  <a:lnTo>
                    <a:pt x="752753" y="599277"/>
                  </a:lnTo>
                  <a:lnTo>
                    <a:pt x="750105" y="591595"/>
                  </a:lnTo>
                  <a:lnTo>
                    <a:pt x="747722" y="583648"/>
                  </a:lnTo>
                  <a:lnTo>
                    <a:pt x="745604" y="575436"/>
                  </a:lnTo>
                  <a:lnTo>
                    <a:pt x="743750" y="567489"/>
                  </a:lnTo>
                  <a:lnTo>
                    <a:pt x="741897" y="559278"/>
                  </a:lnTo>
                  <a:lnTo>
                    <a:pt x="740308" y="550801"/>
                  </a:lnTo>
                  <a:lnTo>
                    <a:pt x="738719" y="542589"/>
                  </a:lnTo>
                  <a:lnTo>
                    <a:pt x="737925" y="534113"/>
                  </a:lnTo>
                  <a:lnTo>
                    <a:pt x="736601" y="525636"/>
                  </a:lnTo>
                  <a:lnTo>
                    <a:pt x="736071" y="517159"/>
                  </a:lnTo>
                  <a:lnTo>
                    <a:pt x="735277" y="508683"/>
                  </a:lnTo>
                  <a:lnTo>
                    <a:pt x="735012" y="499941"/>
                  </a:lnTo>
                  <a:lnTo>
                    <a:pt x="735012" y="491200"/>
                  </a:lnTo>
                  <a:lnTo>
                    <a:pt x="735012" y="482458"/>
                  </a:lnTo>
                  <a:lnTo>
                    <a:pt x="735277" y="473717"/>
                  </a:lnTo>
                  <a:lnTo>
                    <a:pt x="736071" y="465240"/>
                  </a:lnTo>
                  <a:lnTo>
                    <a:pt x="736601" y="456763"/>
                  </a:lnTo>
                  <a:lnTo>
                    <a:pt x="737925" y="448022"/>
                  </a:lnTo>
                  <a:lnTo>
                    <a:pt x="738719" y="439810"/>
                  </a:lnTo>
                  <a:lnTo>
                    <a:pt x="740308" y="431333"/>
                  </a:lnTo>
                  <a:lnTo>
                    <a:pt x="741897" y="423122"/>
                  </a:lnTo>
                  <a:lnTo>
                    <a:pt x="743750" y="415175"/>
                  </a:lnTo>
                  <a:lnTo>
                    <a:pt x="745604" y="406963"/>
                  </a:lnTo>
                  <a:lnTo>
                    <a:pt x="747722" y="398751"/>
                  </a:lnTo>
                  <a:lnTo>
                    <a:pt x="750105" y="391069"/>
                  </a:lnTo>
                  <a:lnTo>
                    <a:pt x="752753" y="382857"/>
                  </a:lnTo>
                  <a:lnTo>
                    <a:pt x="755401" y="375176"/>
                  </a:lnTo>
                  <a:lnTo>
                    <a:pt x="758579" y="367494"/>
                  </a:lnTo>
                  <a:lnTo>
                    <a:pt x="761491" y="359812"/>
                  </a:lnTo>
                  <a:lnTo>
                    <a:pt x="764669" y="352395"/>
                  </a:lnTo>
                  <a:lnTo>
                    <a:pt x="768376" y="344977"/>
                  </a:lnTo>
                  <a:lnTo>
                    <a:pt x="771818" y="337560"/>
                  </a:lnTo>
                  <a:lnTo>
                    <a:pt x="775790" y="330408"/>
                  </a:lnTo>
                  <a:lnTo>
                    <a:pt x="779762" y="323521"/>
                  </a:lnTo>
                  <a:lnTo>
                    <a:pt x="783734" y="316369"/>
                  </a:lnTo>
                  <a:lnTo>
                    <a:pt x="788235" y="309482"/>
                  </a:lnTo>
                  <a:lnTo>
                    <a:pt x="792737" y="302859"/>
                  </a:lnTo>
                  <a:lnTo>
                    <a:pt x="797503" y="295972"/>
                  </a:lnTo>
                  <a:lnTo>
                    <a:pt x="802004" y="289349"/>
                  </a:lnTo>
                  <a:lnTo>
                    <a:pt x="807035" y="282992"/>
                  </a:lnTo>
                  <a:lnTo>
                    <a:pt x="812066" y="276634"/>
                  </a:lnTo>
                  <a:lnTo>
                    <a:pt x="817097" y="270277"/>
                  </a:lnTo>
                  <a:lnTo>
                    <a:pt x="822658" y="264449"/>
                  </a:lnTo>
                  <a:lnTo>
                    <a:pt x="828219" y="258622"/>
                  </a:lnTo>
                  <a:lnTo>
                    <a:pt x="833779" y="252794"/>
                  </a:lnTo>
                  <a:lnTo>
                    <a:pt x="839605" y="247231"/>
                  </a:lnTo>
                  <a:lnTo>
                    <a:pt x="845430" y="241668"/>
                  </a:lnTo>
                  <a:lnTo>
                    <a:pt x="851785" y="236106"/>
                  </a:lnTo>
                  <a:lnTo>
                    <a:pt x="857875" y="230808"/>
                  </a:lnTo>
                  <a:lnTo>
                    <a:pt x="863965" y="226040"/>
                  </a:lnTo>
                  <a:lnTo>
                    <a:pt x="870585" y="221007"/>
                  </a:lnTo>
                  <a:lnTo>
                    <a:pt x="876940" y="215974"/>
                  </a:lnTo>
                  <a:lnTo>
                    <a:pt x="883825" y="211470"/>
                  </a:lnTo>
                  <a:lnTo>
                    <a:pt x="890445" y="206967"/>
                  </a:lnTo>
                  <a:lnTo>
                    <a:pt x="897329" y="202729"/>
                  </a:lnTo>
                  <a:lnTo>
                    <a:pt x="904479" y="198755"/>
                  </a:lnTo>
                  <a:lnTo>
                    <a:pt x="911628" y="194782"/>
                  </a:lnTo>
                  <a:lnTo>
                    <a:pt x="918513" y="190808"/>
                  </a:lnTo>
                  <a:lnTo>
                    <a:pt x="925927" y="187365"/>
                  </a:lnTo>
                  <a:lnTo>
                    <a:pt x="933341" y="183656"/>
                  </a:lnTo>
                  <a:lnTo>
                    <a:pt x="941020" y="180478"/>
                  </a:lnTo>
                  <a:lnTo>
                    <a:pt x="948434" y="177564"/>
                  </a:lnTo>
                  <a:lnTo>
                    <a:pt x="956113" y="174385"/>
                  </a:lnTo>
                  <a:lnTo>
                    <a:pt x="964321" y="171471"/>
                  </a:lnTo>
                  <a:lnTo>
                    <a:pt x="972000" y="169087"/>
                  </a:lnTo>
                  <a:lnTo>
                    <a:pt x="979944" y="166703"/>
                  </a:lnTo>
                  <a:lnTo>
                    <a:pt x="987888" y="164584"/>
                  </a:lnTo>
                  <a:lnTo>
                    <a:pt x="996096" y="162730"/>
                  </a:lnTo>
                  <a:lnTo>
                    <a:pt x="1004305" y="160875"/>
                  </a:lnTo>
                  <a:lnTo>
                    <a:pt x="1012778" y="159286"/>
                  </a:lnTo>
                  <a:lnTo>
                    <a:pt x="1020987" y="157697"/>
                  </a:lnTo>
                  <a:lnTo>
                    <a:pt x="1029460" y="156902"/>
                  </a:lnTo>
                  <a:lnTo>
                    <a:pt x="1037669" y="155577"/>
                  </a:lnTo>
                  <a:lnTo>
                    <a:pt x="1046407" y="155048"/>
                  </a:lnTo>
                  <a:lnTo>
                    <a:pt x="1054880" y="154253"/>
                  </a:lnTo>
                  <a:lnTo>
                    <a:pt x="1063618" y="153988"/>
                  </a:lnTo>
                  <a:close/>
                  <a:moveTo>
                    <a:pt x="1699027" y="0"/>
                  </a:moveTo>
                  <a:lnTo>
                    <a:pt x="1706961" y="265"/>
                  </a:lnTo>
                  <a:lnTo>
                    <a:pt x="1714895" y="794"/>
                  </a:lnTo>
                  <a:lnTo>
                    <a:pt x="1723093" y="1059"/>
                  </a:lnTo>
                  <a:lnTo>
                    <a:pt x="1731027" y="1853"/>
                  </a:lnTo>
                  <a:lnTo>
                    <a:pt x="1738697" y="2912"/>
                  </a:lnTo>
                  <a:lnTo>
                    <a:pt x="1746631" y="3706"/>
                  </a:lnTo>
                  <a:lnTo>
                    <a:pt x="1754565" y="5029"/>
                  </a:lnTo>
                  <a:lnTo>
                    <a:pt x="1762235" y="6617"/>
                  </a:lnTo>
                  <a:lnTo>
                    <a:pt x="1769640" y="8206"/>
                  </a:lnTo>
                  <a:lnTo>
                    <a:pt x="1777309" y="10058"/>
                  </a:lnTo>
                  <a:lnTo>
                    <a:pt x="1784714" y="12176"/>
                  </a:lnTo>
                  <a:lnTo>
                    <a:pt x="1792119" y="14294"/>
                  </a:lnTo>
                  <a:lnTo>
                    <a:pt x="1798996" y="16676"/>
                  </a:lnTo>
                  <a:lnTo>
                    <a:pt x="1806401" y="19323"/>
                  </a:lnTo>
                  <a:lnTo>
                    <a:pt x="1813541" y="21970"/>
                  </a:lnTo>
                  <a:lnTo>
                    <a:pt x="1820682" y="24881"/>
                  </a:lnTo>
                  <a:lnTo>
                    <a:pt x="1827823" y="27793"/>
                  </a:lnTo>
                  <a:lnTo>
                    <a:pt x="1834434" y="30969"/>
                  </a:lnTo>
                  <a:lnTo>
                    <a:pt x="1848187" y="38116"/>
                  </a:lnTo>
                  <a:lnTo>
                    <a:pt x="1861145" y="45528"/>
                  </a:lnTo>
                  <a:lnTo>
                    <a:pt x="1873575" y="53468"/>
                  </a:lnTo>
                  <a:lnTo>
                    <a:pt x="1886005" y="62468"/>
                  </a:lnTo>
                  <a:lnTo>
                    <a:pt x="1897642" y="71732"/>
                  </a:lnTo>
                  <a:lnTo>
                    <a:pt x="1909014" y="81526"/>
                  </a:lnTo>
                  <a:lnTo>
                    <a:pt x="1919857" y="91585"/>
                  </a:lnTo>
                  <a:lnTo>
                    <a:pt x="1930436" y="102437"/>
                  </a:lnTo>
                  <a:lnTo>
                    <a:pt x="1940221" y="113819"/>
                  </a:lnTo>
                  <a:lnTo>
                    <a:pt x="1949478" y="125466"/>
                  </a:lnTo>
                  <a:lnTo>
                    <a:pt x="1958205" y="137906"/>
                  </a:lnTo>
                  <a:lnTo>
                    <a:pt x="1966139" y="150612"/>
                  </a:lnTo>
                  <a:lnTo>
                    <a:pt x="1973809" y="163846"/>
                  </a:lnTo>
                  <a:lnTo>
                    <a:pt x="1980685" y="177081"/>
                  </a:lnTo>
                  <a:lnTo>
                    <a:pt x="1983594" y="184228"/>
                  </a:lnTo>
                  <a:lnTo>
                    <a:pt x="1986768" y="190845"/>
                  </a:lnTo>
                  <a:lnTo>
                    <a:pt x="1989677" y="197992"/>
                  </a:lnTo>
                  <a:lnTo>
                    <a:pt x="1992322" y="205139"/>
                  </a:lnTo>
                  <a:lnTo>
                    <a:pt x="1994966" y="212550"/>
                  </a:lnTo>
                  <a:lnTo>
                    <a:pt x="1997082" y="219962"/>
                  </a:lnTo>
                  <a:lnTo>
                    <a:pt x="1999727" y="227109"/>
                  </a:lnTo>
                  <a:lnTo>
                    <a:pt x="2001578" y="234785"/>
                  </a:lnTo>
                  <a:lnTo>
                    <a:pt x="2003429" y="242196"/>
                  </a:lnTo>
                  <a:lnTo>
                    <a:pt x="2005016" y="249872"/>
                  </a:lnTo>
                  <a:lnTo>
                    <a:pt x="2006338" y="257549"/>
                  </a:lnTo>
                  <a:lnTo>
                    <a:pt x="2007661" y="265225"/>
                  </a:lnTo>
                  <a:lnTo>
                    <a:pt x="2008983" y="272901"/>
                  </a:lnTo>
                  <a:lnTo>
                    <a:pt x="2009776" y="280577"/>
                  </a:lnTo>
                  <a:lnTo>
                    <a:pt x="2010570" y="288783"/>
                  </a:lnTo>
                  <a:lnTo>
                    <a:pt x="2011099" y="296723"/>
                  </a:lnTo>
                  <a:lnTo>
                    <a:pt x="2011363" y="304664"/>
                  </a:lnTo>
                  <a:lnTo>
                    <a:pt x="2011363" y="312870"/>
                  </a:lnTo>
                  <a:lnTo>
                    <a:pt x="2011363" y="320811"/>
                  </a:lnTo>
                  <a:lnTo>
                    <a:pt x="2011099" y="328752"/>
                  </a:lnTo>
                  <a:lnTo>
                    <a:pt x="2010570" y="336693"/>
                  </a:lnTo>
                  <a:lnTo>
                    <a:pt x="2009776" y="344898"/>
                  </a:lnTo>
                  <a:lnTo>
                    <a:pt x="2008983" y="352574"/>
                  </a:lnTo>
                  <a:lnTo>
                    <a:pt x="2007661" y="360250"/>
                  </a:lnTo>
                  <a:lnTo>
                    <a:pt x="2006338" y="367927"/>
                  </a:lnTo>
                  <a:lnTo>
                    <a:pt x="2005016" y="375603"/>
                  </a:lnTo>
                  <a:lnTo>
                    <a:pt x="2003429" y="383279"/>
                  </a:lnTo>
                  <a:lnTo>
                    <a:pt x="2001578" y="390690"/>
                  </a:lnTo>
                  <a:lnTo>
                    <a:pt x="1999727" y="398102"/>
                  </a:lnTo>
                  <a:lnTo>
                    <a:pt x="1997082" y="405513"/>
                  </a:lnTo>
                  <a:lnTo>
                    <a:pt x="1994966" y="412925"/>
                  </a:lnTo>
                  <a:lnTo>
                    <a:pt x="1992322" y="420072"/>
                  </a:lnTo>
                  <a:lnTo>
                    <a:pt x="1989677" y="427483"/>
                  </a:lnTo>
                  <a:lnTo>
                    <a:pt x="1986768" y="434630"/>
                  </a:lnTo>
                  <a:lnTo>
                    <a:pt x="1983594" y="441247"/>
                  </a:lnTo>
                  <a:lnTo>
                    <a:pt x="1980685" y="448129"/>
                  </a:lnTo>
                  <a:lnTo>
                    <a:pt x="1973809" y="461629"/>
                  </a:lnTo>
                  <a:lnTo>
                    <a:pt x="1966139" y="474863"/>
                  </a:lnTo>
                  <a:lnTo>
                    <a:pt x="1958205" y="487569"/>
                  </a:lnTo>
                  <a:lnTo>
                    <a:pt x="1949478" y="499480"/>
                  </a:lnTo>
                  <a:lnTo>
                    <a:pt x="1940221" y="511656"/>
                  </a:lnTo>
                  <a:lnTo>
                    <a:pt x="1930436" y="523038"/>
                  </a:lnTo>
                  <a:lnTo>
                    <a:pt x="1919857" y="533891"/>
                  </a:lnTo>
                  <a:lnTo>
                    <a:pt x="1909014" y="543949"/>
                  </a:lnTo>
                  <a:lnTo>
                    <a:pt x="1897642" y="553743"/>
                  </a:lnTo>
                  <a:lnTo>
                    <a:pt x="1886005" y="563007"/>
                  </a:lnTo>
                  <a:lnTo>
                    <a:pt x="1873575" y="572007"/>
                  </a:lnTo>
                  <a:lnTo>
                    <a:pt x="1861145" y="579948"/>
                  </a:lnTo>
                  <a:lnTo>
                    <a:pt x="1848187" y="587359"/>
                  </a:lnTo>
                  <a:lnTo>
                    <a:pt x="1834434" y="594506"/>
                  </a:lnTo>
                  <a:lnTo>
                    <a:pt x="1827823" y="597682"/>
                  </a:lnTo>
                  <a:lnTo>
                    <a:pt x="1820682" y="600858"/>
                  </a:lnTo>
                  <a:lnTo>
                    <a:pt x="1813541" y="603505"/>
                  </a:lnTo>
                  <a:lnTo>
                    <a:pt x="1806401" y="606152"/>
                  </a:lnTo>
                  <a:lnTo>
                    <a:pt x="1798996" y="608799"/>
                  </a:lnTo>
                  <a:lnTo>
                    <a:pt x="1792119" y="611182"/>
                  </a:lnTo>
                  <a:lnTo>
                    <a:pt x="1784714" y="613299"/>
                  </a:lnTo>
                  <a:lnTo>
                    <a:pt x="1777309" y="615417"/>
                  </a:lnTo>
                  <a:lnTo>
                    <a:pt x="1769640" y="617270"/>
                  </a:lnTo>
                  <a:lnTo>
                    <a:pt x="1762235" y="618858"/>
                  </a:lnTo>
                  <a:lnTo>
                    <a:pt x="1754565" y="620446"/>
                  </a:lnTo>
                  <a:lnTo>
                    <a:pt x="1746631" y="621769"/>
                  </a:lnTo>
                  <a:lnTo>
                    <a:pt x="1738697" y="622828"/>
                  </a:lnTo>
                  <a:lnTo>
                    <a:pt x="1731027" y="623622"/>
                  </a:lnTo>
                  <a:lnTo>
                    <a:pt x="1723093" y="624416"/>
                  </a:lnTo>
                  <a:lnTo>
                    <a:pt x="1714895" y="624681"/>
                  </a:lnTo>
                  <a:lnTo>
                    <a:pt x="1706961" y="625210"/>
                  </a:lnTo>
                  <a:lnTo>
                    <a:pt x="1699027" y="625475"/>
                  </a:lnTo>
                  <a:lnTo>
                    <a:pt x="1685803" y="625210"/>
                  </a:lnTo>
                  <a:lnTo>
                    <a:pt x="1672580" y="624152"/>
                  </a:lnTo>
                  <a:lnTo>
                    <a:pt x="1659357" y="622563"/>
                  </a:lnTo>
                  <a:lnTo>
                    <a:pt x="1646398" y="620711"/>
                  </a:lnTo>
                  <a:lnTo>
                    <a:pt x="1633439" y="618328"/>
                  </a:lnTo>
                  <a:lnTo>
                    <a:pt x="1620744" y="615152"/>
                  </a:lnTo>
                  <a:lnTo>
                    <a:pt x="1608314" y="611711"/>
                  </a:lnTo>
                  <a:lnTo>
                    <a:pt x="1596413" y="607741"/>
                  </a:lnTo>
                  <a:lnTo>
                    <a:pt x="1584248" y="603241"/>
                  </a:lnTo>
                  <a:lnTo>
                    <a:pt x="1572611" y="598211"/>
                  </a:lnTo>
                  <a:lnTo>
                    <a:pt x="1561239" y="592918"/>
                  </a:lnTo>
                  <a:lnTo>
                    <a:pt x="1549867" y="587094"/>
                  </a:lnTo>
                  <a:lnTo>
                    <a:pt x="1539024" y="580742"/>
                  </a:lnTo>
                  <a:lnTo>
                    <a:pt x="1528180" y="573860"/>
                  </a:lnTo>
                  <a:lnTo>
                    <a:pt x="1517866" y="566713"/>
                  </a:lnTo>
                  <a:lnTo>
                    <a:pt x="1508081" y="559301"/>
                  </a:lnTo>
                  <a:lnTo>
                    <a:pt x="1510197" y="542890"/>
                  </a:lnTo>
                  <a:lnTo>
                    <a:pt x="1512048" y="525685"/>
                  </a:lnTo>
                  <a:lnTo>
                    <a:pt x="1513106" y="508744"/>
                  </a:lnTo>
                  <a:lnTo>
                    <a:pt x="1513635" y="500539"/>
                  </a:lnTo>
                  <a:lnTo>
                    <a:pt x="1513635" y="491804"/>
                  </a:lnTo>
                  <a:lnTo>
                    <a:pt x="1513635" y="481481"/>
                  </a:lnTo>
                  <a:lnTo>
                    <a:pt x="1513106" y="471158"/>
                  </a:lnTo>
                  <a:lnTo>
                    <a:pt x="1512577" y="461099"/>
                  </a:lnTo>
                  <a:lnTo>
                    <a:pt x="1511783" y="451306"/>
                  </a:lnTo>
                  <a:lnTo>
                    <a:pt x="1510726" y="440982"/>
                  </a:lnTo>
                  <a:lnTo>
                    <a:pt x="1509403" y="431189"/>
                  </a:lnTo>
                  <a:lnTo>
                    <a:pt x="1508081" y="421395"/>
                  </a:lnTo>
                  <a:lnTo>
                    <a:pt x="1506230" y="411337"/>
                  </a:lnTo>
                  <a:lnTo>
                    <a:pt x="1504378" y="401808"/>
                  </a:lnTo>
                  <a:lnTo>
                    <a:pt x="1501998" y="392014"/>
                  </a:lnTo>
                  <a:lnTo>
                    <a:pt x="1499882" y="382485"/>
                  </a:lnTo>
                  <a:lnTo>
                    <a:pt x="1497238" y="372956"/>
                  </a:lnTo>
                  <a:lnTo>
                    <a:pt x="1494329" y="363691"/>
                  </a:lnTo>
                  <a:lnTo>
                    <a:pt x="1491684" y="354427"/>
                  </a:lnTo>
                  <a:lnTo>
                    <a:pt x="1488510" y="345163"/>
                  </a:lnTo>
                  <a:lnTo>
                    <a:pt x="1485072" y="335898"/>
                  </a:lnTo>
                  <a:lnTo>
                    <a:pt x="1481370" y="326899"/>
                  </a:lnTo>
                  <a:lnTo>
                    <a:pt x="1477667" y="317899"/>
                  </a:lnTo>
                  <a:lnTo>
                    <a:pt x="1473700" y="309164"/>
                  </a:lnTo>
                  <a:lnTo>
                    <a:pt x="1469733" y="300429"/>
                  </a:lnTo>
                  <a:lnTo>
                    <a:pt x="1465502" y="291694"/>
                  </a:lnTo>
                  <a:lnTo>
                    <a:pt x="1460741" y="283224"/>
                  </a:lnTo>
                  <a:lnTo>
                    <a:pt x="1456245" y="274754"/>
                  </a:lnTo>
                  <a:lnTo>
                    <a:pt x="1451220" y="266548"/>
                  </a:lnTo>
                  <a:lnTo>
                    <a:pt x="1446460" y="258078"/>
                  </a:lnTo>
                  <a:lnTo>
                    <a:pt x="1441171" y="250137"/>
                  </a:lnTo>
                  <a:lnTo>
                    <a:pt x="1435881" y="242196"/>
                  </a:lnTo>
                  <a:lnTo>
                    <a:pt x="1430327" y="234520"/>
                  </a:lnTo>
                  <a:lnTo>
                    <a:pt x="1424509" y="226844"/>
                  </a:lnTo>
                  <a:lnTo>
                    <a:pt x="1418691" y="218903"/>
                  </a:lnTo>
                  <a:lnTo>
                    <a:pt x="1412872" y="211492"/>
                  </a:lnTo>
                  <a:lnTo>
                    <a:pt x="1406525" y="204080"/>
                  </a:lnTo>
                  <a:lnTo>
                    <a:pt x="1411021" y="193492"/>
                  </a:lnTo>
                  <a:lnTo>
                    <a:pt x="1415517" y="182375"/>
                  </a:lnTo>
                  <a:lnTo>
                    <a:pt x="1420807" y="171787"/>
                  </a:lnTo>
                  <a:lnTo>
                    <a:pt x="1426360" y="161464"/>
                  </a:lnTo>
                  <a:lnTo>
                    <a:pt x="1432179" y="151141"/>
                  </a:lnTo>
                  <a:lnTo>
                    <a:pt x="1438261" y="141347"/>
                  </a:lnTo>
                  <a:lnTo>
                    <a:pt x="1445138" y="131818"/>
                  </a:lnTo>
                  <a:lnTo>
                    <a:pt x="1452014" y="122289"/>
                  </a:lnTo>
                  <a:lnTo>
                    <a:pt x="1459419" y="113025"/>
                  </a:lnTo>
                  <a:lnTo>
                    <a:pt x="1467088" y="104290"/>
                  </a:lnTo>
                  <a:lnTo>
                    <a:pt x="1474758" y="95555"/>
                  </a:lnTo>
                  <a:lnTo>
                    <a:pt x="1482956" y="87349"/>
                  </a:lnTo>
                  <a:lnTo>
                    <a:pt x="1491684" y="79673"/>
                  </a:lnTo>
                  <a:lnTo>
                    <a:pt x="1500676" y="71997"/>
                  </a:lnTo>
                  <a:lnTo>
                    <a:pt x="1509403" y="64586"/>
                  </a:lnTo>
                  <a:lnTo>
                    <a:pt x="1519189" y="57704"/>
                  </a:lnTo>
                  <a:lnTo>
                    <a:pt x="1528709" y="51086"/>
                  </a:lnTo>
                  <a:lnTo>
                    <a:pt x="1538495" y="44734"/>
                  </a:lnTo>
                  <a:lnTo>
                    <a:pt x="1548544" y="38910"/>
                  </a:lnTo>
                  <a:lnTo>
                    <a:pt x="1559123" y="33352"/>
                  </a:lnTo>
                  <a:lnTo>
                    <a:pt x="1569966" y="28058"/>
                  </a:lnTo>
                  <a:lnTo>
                    <a:pt x="1580810" y="23558"/>
                  </a:lnTo>
                  <a:lnTo>
                    <a:pt x="1591653" y="19323"/>
                  </a:lnTo>
                  <a:lnTo>
                    <a:pt x="1602760" y="15617"/>
                  </a:lnTo>
                  <a:lnTo>
                    <a:pt x="1614133" y="11911"/>
                  </a:lnTo>
                  <a:lnTo>
                    <a:pt x="1626034" y="8735"/>
                  </a:lnTo>
                  <a:lnTo>
                    <a:pt x="1637670" y="6353"/>
                  </a:lnTo>
                  <a:lnTo>
                    <a:pt x="1649571" y="3970"/>
                  </a:lnTo>
                  <a:lnTo>
                    <a:pt x="1662001" y="2647"/>
                  </a:lnTo>
                  <a:lnTo>
                    <a:pt x="1673902" y="1323"/>
                  </a:lnTo>
                  <a:lnTo>
                    <a:pt x="1686597" y="265"/>
                  </a:lnTo>
                  <a:lnTo>
                    <a:pt x="1699027" y="0"/>
                  </a:lnTo>
                  <a:close/>
                  <a:moveTo>
                    <a:pt x="445686" y="0"/>
                  </a:moveTo>
                  <a:lnTo>
                    <a:pt x="458116" y="265"/>
                  </a:lnTo>
                  <a:lnTo>
                    <a:pt x="470546" y="1323"/>
                  </a:lnTo>
                  <a:lnTo>
                    <a:pt x="482712" y="2647"/>
                  </a:lnTo>
                  <a:lnTo>
                    <a:pt x="494877" y="3970"/>
                  </a:lnTo>
                  <a:lnTo>
                    <a:pt x="507043" y="6353"/>
                  </a:lnTo>
                  <a:lnTo>
                    <a:pt x="518680" y="8735"/>
                  </a:lnTo>
                  <a:lnTo>
                    <a:pt x="530316" y="11911"/>
                  </a:lnTo>
                  <a:lnTo>
                    <a:pt x="541953" y="15617"/>
                  </a:lnTo>
                  <a:lnTo>
                    <a:pt x="552796" y="19323"/>
                  </a:lnTo>
                  <a:lnTo>
                    <a:pt x="563904" y="23558"/>
                  </a:lnTo>
                  <a:lnTo>
                    <a:pt x="574747" y="28058"/>
                  </a:lnTo>
                  <a:lnTo>
                    <a:pt x="585590" y="33352"/>
                  </a:lnTo>
                  <a:lnTo>
                    <a:pt x="596169" y="38910"/>
                  </a:lnTo>
                  <a:lnTo>
                    <a:pt x="606218" y="44734"/>
                  </a:lnTo>
                  <a:lnTo>
                    <a:pt x="616004" y="51086"/>
                  </a:lnTo>
                  <a:lnTo>
                    <a:pt x="625525" y="57704"/>
                  </a:lnTo>
                  <a:lnTo>
                    <a:pt x="635045" y="64586"/>
                  </a:lnTo>
                  <a:lnTo>
                    <a:pt x="644037" y="71997"/>
                  </a:lnTo>
                  <a:lnTo>
                    <a:pt x="653029" y="79673"/>
                  </a:lnTo>
                  <a:lnTo>
                    <a:pt x="661757" y="87349"/>
                  </a:lnTo>
                  <a:lnTo>
                    <a:pt x="669955" y="95555"/>
                  </a:lnTo>
                  <a:lnTo>
                    <a:pt x="677625" y="104290"/>
                  </a:lnTo>
                  <a:lnTo>
                    <a:pt x="685294" y="113025"/>
                  </a:lnTo>
                  <a:lnTo>
                    <a:pt x="692699" y="122289"/>
                  </a:lnTo>
                  <a:lnTo>
                    <a:pt x="699576" y="131818"/>
                  </a:lnTo>
                  <a:lnTo>
                    <a:pt x="706452" y="141347"/>
                  </a:lnTo>
                  <a:lnTo>
                    <a:pt x="712534" y="151141"/>
                  </a:lnTo>
                  <a:lnTo>
                    <a:pt x="718353" y="161464"/>
                  </a:lnTo>
                  <a:lnTo>
                    <a:pt x="723907" y="171787"/>
                  </a:lnTo>
                  <a:lnTo>
                    <a:pt x="729196" y="182375"/>
                  </a:lnTo>
                  <a:lnTo>
                    <a:pt x="733692" y="193492"/>
                  </a:lnTo>
                  <a:lnTo>
                    <a:pt x="738188" y="204080"/>
                  </a:lnTo>
                  <a:lnTo>
                    <a:pt x="731841" y="211492"/>
                  </a:lnTo>
                  <a:lnTo>
                    <a:pt x="726022" y="218903"/>
                  </a:lnTo>
                  <a:lnTo>
                    <a:pt x="720204" y="226844"/>
                  </a:lnTo>
                  <a:lnTo>
                    <a:pt x="714386" y="234520"/>
                  </a:lnTo>
                  <a:lnTo>
                    <a:pt x="709096" y="242196"/>
                  </a:lnTo>
                  <a:lnTo>
                    <a:pt x="703543" y="250137"/>
                  </a:lnTo>
                  <a:lnTo>
                    <a:pt x="698253" y="258078"/>
                  </a:lnTo>
                  <a:lnTo>
                    <a:pt x="693493" y="266548"/>
                  </a:lnTo>
                  <a:lnTo>
                    <a:pt x="688468" y="274754"/>
                  </a:lnTo>
                  <a:lnTo>
                    <a:pt x="683972" y="283224"/>
                  </a:lnTo>
                  <a:lnTo>
                    <a:pt x="679476" y="291694"/>
                  </a:lnTo>
                  <a:lnTo>
                    <a:pt x="675244" y="300429"/>
                  </a:lnTo>
                  <a:lnTo>
                    <a:pt x="671013" y="309164"/>
                  </a:lnTo>
                  <a:lnTo>
                    <a:pt x="666782" y="317899"/>
                  </a:lnTo>
                  <a:lnTo>
                    <a:pt x="663079" y="326899"/>
                  </a:lnTo>
                  <a:lnTo>
                    <a:pt x="659905" y="335898"/>
                  </a:lnTo>
                  <a:lnTo>
                    <a:pt x="656467" y="345163"/>
                  </a:lnTo>
                  <a:lnTo>
                    <a:pt x="653294" y="354427"/>
                  </a:lnTo>
                  <a:lnTo>
                    <a:pt x="650385" y="363691"/>
                  </a:lnTo>
                  <a:lnTo>
                    <a:pt x="647475" y="372956"/>
                  </a:lnTo>
                  <a:lnTo>
                    <a:pt x="645095" y="382485"/>
                  </a:lnTo>
                  <a:lnTo>
                    <a:pt x="642450" y="392014"/>
                  </a:lnTo>
                  <a:lnTo>
                    <a:pt x="640335" y="401808"/>
                  </a:lnTo>
                  <a:lnTo>
                    <a:pt x="638483" y="411337"/>
                  </a:lnTo>
                  <a:lnTo>
                    <a:pt x="636632" y="421395"/>
                  </a:lnTo>
                  <a:lnTo>
                    <a:pt x="635574" y="431189"/>
                  </a:lnTo>
                  <a:lnTo>
                    <a:pt x="633988" y="440982"/>
                  </a:lnTo>
                  <a:lnTo>
                    <a:pt x="632930" y="451306"/>
                  </a:lnTo>
                  <a:lnTo>
                    <a:pt x="632136" y="461099"/>
                  </a:lnTo>
                  <a:lnTo>
                    <a:pt x="631872" y="471158"/>
                  </a:lnTo>
                  <a:lnTo>
                    <a:pt x="631078" y="481481"/>
                  </a:lnTo>
                  <a:lnTo>
                    <a:pt x="631078" y="491804"/>
                  </a:lnTo>
                  <a:lnTo>
                    <a:pt x="631078" y="500539"/>
                  </a:lnTo>
                  <a:lnTo>
                    <a:pt x="631343" y="508744"/>
                  </a:lnTo>
                  <a:lnTo>
                    <a:pt x="632665" y="525685"/>
                  </a:lnTo>
                  <a:lnTo>
                    <a:pt x="634516" y="542890"/>
                  </a:lnTo>
                  <a:lnTo>
                    <a:pt x="636897" y="559301"/>
                  </a:lnTo>
                  <a:lnTo>
                    <a:pt x="626847" y="566713"/>
                  </a:lnTo>
                  <a:lnTo>
                    <a:pt x="616268" y="573860"/>
                  </a:lnTo>
                  <a:lnTo>
                    <a:pt x="605954" y="580742"/>
                  </a:lnTo>
                  <a:lnTo>
                    <a:pt x="594846" y="587094"/>
                  </a:lnTo>
                  <a:lnTo>
                    <a:pt x="583739" y="592918"/>
                  </a:lnTo>
                  <a:lnTo>
                    <a:pt x="572102" y="598211"/>
                  </a:lnTo>
                  <a:lnTo>
                    <a:pt x="560201" y="603241"/>
                  </a:lnTo>
                  <a:lnTo>
                    <a:pt x="548300" y="607741"/>
                  </a:lnTo>
                  <a:lnTo>
                    <a:pt x="536399" y="611711"/>
                  </a:lnTo>
                  <a:lnTo>
                    <a:pt x="523969" y="615152"/>
                  </a:lnTo>
                  <a:lnTo>
                    <a:pt x="511274" y="618328"/>
                  </a:lnTo>
                  <a:lnTo>
                    <a:pt x="498316" y="620711"/>
                  </a:lnTo>
                  <a:lnTo>
                    <a:pt x="485357" y="622563"/>
                  </a:lnTo>
                  <a:lnTo>
                    <a:pt x="472398" y="624152"/>
                  </a:lnTo>
                  <a:lnTo>
                    <a:pt x="458910" y="625210"/>
                  </a:lnTo>
                  <a:lnTo>
                    <a:pt x="445686" y="625475"/>
                  </a:lnTo>
                  <a:lnTo>
                    <a:pt x="437752" y="625210"/>
                  </a:lnTo>
                  <a:lnTo>
                    <a:pt x="429554" y="624681"/>
                  </a:lnTo>
                  <a:lnTo>
                    <a:pt x="421620" y="624416"/>
                  </a:lnTo>
                  <a:lnTo>
                    <a:pt x="413686" y="623622"/>
                  </a:lnTo>
                  <a:lnTo>
                    <a:pt x="406016" y="622828"/>
                  </a:lnTo>
                  <a:lnTo>
                    <a:pt x="398082" y="621769"/>
                  </a:lnTo>
                  <a:lnTo>
                    <a:pt x="390148" y="620446"/>
                  </a:lnTo>
                  <a:lnTo>
                    <a:pt x="382479" y="618858"/>
                  </a:lnTo>
                  <a:lnTo>
                    <a:pt x="375073" y="617270"/>
                  </a:lnTo>
                  <a:lnTo>
                    <a:pt x="367404" y="615417"/>
                  </a:lnTo>
                  <a:lnTo>
                    <a:pt x="359999" y="613299"/>
                  </a:lnTo>
                  <a:lnTo>
                    <a:pt x="352594" y="611182"/>
                  </a:lnTo>
                  <a:lnTo>
                    <a:pt x="345453" y="608799"/>
                  </a:lnTo>
                  <a:lnTo>
                    <a:pt x="338312" y="606152"/>
                  </a:lnTo>
                  <a:lnTo>
                    <a:pt x="331172" y="603505"/>
                  </a:lnTo>
                  <a:lnTo>
                    <a:pt x="324031" y="600858"/>
                  </a:lnTo>
                  <a:lnTo>
                    <a:pt x="317155" y="597682"/>
                  </a:lnTo>
                  <a:lnTo>
                    <a:pt x="310279" y="594506"/>
                  </a:lnTo>
                  <a:lnTo>
                    <a:pt x="296791" y="587359"/>
                  </a:lnTo>
                  <a:lnTo>
                    <a:pt x="283568" y="579948"/>
                  </a:lnTo>
                  <a:lnTo>
                    <a:pt x="271138" y="572007"/>
                  </a:lnTo>
                  <a:lnTo>
                    <a:pt x="258708" y="563007"/>
                  </a:lnTo>
                  <a:lnTo>
                    <a:pt x="247071" y="553743"/>
                  </a:lnTo>
                  <a:lnTo>
                    <a:pt x="235699" y="543949"/>
                  </a:lnTo>
                  <a:lnTo>
                    <a:pt x="224856" y="533891"/>
                  </a:lnTo>
                  <a:lnTo>
                    <a:pt x="214277" y="523038"/>
                  </a:lnTo>
                  <a:lnTo>
                    <a:pt x="204756" y="511656"/>
                  </a:lnTo>
                  <a:lnTo>
                    <a:pt x="195235" y="499480"/>
                  </a:lnTo>
                  <a:lnTo>
                    <a:pt x="186508" y="487569"/>
                  </a:lnTo>
                  <a:lnTo>
                    <a:pt x="178574" y="474863"/>
                  </a:lnTo>
                  <a:lnTo>
                    <a:pt x="170904" y="461629"/>
                  </a:lnTo>
                  <a:lnTo>
                    <a:pt x="164028" y="448129"/>
                  </a:lnTo>
                  <a:lnTo>
                    <a:pt x="161119" y="441247"/>
                  </a:lnTo>
                  <a:lnTo>
                    <a:pt x="157945" y="434630"/>
                  </a:lnTo>
                  <a:lnTo>
                    <a:pt x="154772" y="427483"/>
                  </a:lnTo>
                  <a:lnTo>
                    <a:pt x="152392" y="420072"/>
                  </a:lnTo>
                  <a:lnTo>
                    <a:pt x="149747" y="412925"/>
                  </a:lnTo>
                  <a:lnTo>
                    <a:pt x="147367" y="405513"/>
                  </a:lnTo>
                  <a:lnTo>
                    <a:pt x="145251" y="398102"/>
                  </a:lnTo>
                  <a:lnTo>
                    <a:pt x="143135" y="390690"/>
                  </a:lnTo>
                  <a:lnTo>
                    <a:pt x="141284" y="383279"/>
                  </a:lnTo>
                  <a:lnTo>
                    <a:pt x="139697" y="375603"/>
                  </a:lnTo>
                  <a:lnTo>
                    <a:pt x="138110" y="367927"/>
                  </a:lnTo>
                  <a:lnTo>
                    <a:pt x="137052" y="360250"/>
                  </a:lnTo>
                  <a:lnTo>
                    <a:pt x="135730" y="352574"/>
                  </a:lnTo>
                  <a:lnTo>
                    <a:pt x="134937" y="344898"/>
                  </a:lnTo>
                  <a:lnTo>
                    <a:pt x="134143" y="336693"/>
                  </a:lnTo>
                  <a:lnTo>
                    <a:pt x="133614" y="328752"/>
                  </a:lnTo>
                  <a:lnTo>
                    <a:pt x="133350" y="320811"/>
                  </a:lnTo>
                  <a:lnTo>
                    <a:pt x="133350" y="312870"/>
                  </a:lnTo>
                  <a:lnTo>
                    <a:pt x="133350" y="304664"/>
                  </a:lnTo>
                  <a:lnTo>
                    <a:pt x="133614" y="296723"/>
                  </a:lnTo>
                  <a:lnTo>
                    <a:pt x="134143" y="288783"/>
                  </a:lnTo>
                  <a:lnTo>
                    <a:pt x="134937" y="280577"/>
                  </a:lnTo>
                  <a:lnTo>
                    <a:pt x="135730" y="272901"/>
                  </a:lnTo>
                  <a:lnTo>
                    <a:pt x="137052" y="265225"/>
                  </a:lnTo>
                  <a:lnTo>
                    <a:pt x="138110" y="257549"/>
                  </a:lnTo>
                  <a:lnTo>
                    <a:pt x="139697" y="249872"/>
                  </a:lnTo>
                  <a:lnTo>
                    <a:pt x="141284" y="242196"/>
                  </a:lnTo>
                  <a:lnTo>
                    <a:pt x="143135" y="234785"/>
                  </a:lnTo>
                  <a:lnTo>
                    <a:pt x="145251" y="227109"/>
                  </a:lnTo>
                  <a:lnTo>
                    <a:pt x="147367" y="219962"/>
                  </a:lnTo>
                  <a:lnTo>
                    <a:pt x="149747" y="212550"/>
                  </a:lnTo>
                  <a:lnTo>
                    <a:pt x="152392" y="205139"/>
                  </a:lnTo>
                  <a:lnTo>
                    <a:pt x="154772" y="197992"/>
                  </a:lnTo>
                  <a:lnTo>
                    <a:pt x="157945" y="190845"/>
                  </a:lnTo>
                  <a:lnTo>
                    <a:pt x="161119" y="184228"/>
                  </a:lnTo>
                  <a:lnTo>
                    <a:pt x="164028" y="177081"/>
                  </a:lnTo>
                  <a:lnTo>
                    <a:pt x="170904" y="163846"/>
                  </a:lnTo>
                  <a:lnTo>
                    <a:pt x="178574" y="150612"/>
                  </a:lnTo>
                  <a:lnTo>
                    <a:pt x="186508" y="137906"/>
                  </a:lnTo>
                  <a:lnTo>
                    <a:pt x="195235" y="125466"/>
                  </a:lnTo>
                  <a:lnTo>
                    <a:pt x="204756" y="113819"/>
                  </a:lnTo>
                  <a:lnTo>
                    <a:pt x="214277" y="102437"/>
                  </a:lnTo>
                  <a:lnTo>
                    <a:pt x="224856" y="91585"/>
                  </a:lnTo>
                  <a:lnTo>
                    <a:pt x="235699" y="81526"/>
                  </a:lnTo>
                  <a:lnTo>
                    <a:pt x="247071" y="71732"/>
                  </a:lnTo>
                  <a:lnTo>
                    <a:pt x="258708" y="62468"/>
                  </a:lnTo>
                  <a:lnTo>
                    <a:pt x="271138" y="53468"/>
                  </a:lnTo>
                  <a:lnTo>
                    <a:pt x="283568" y="45528"/>
                  </a:lnTo>
                  <a:lnTo>
                    <a:pt x="296791" y="38116"/>
                  </a:lnTo>
                  <a:lnTo>
                    <a:pt x="310279" y="30969"/>
                  </a:lnTo>
                  <a:lnTo>
                    <a:pt x="317155" y="27793"/>
                  </a:lnTo>
                  <a:lnTo>
                    <a:pt x="324031" y="24881"/>
                  </a:lnTo>
                  <a:lnTo>
                    <a:pt x="331172" y="21970"/>
                  </a:lnTo>
                  <a:lnTo>
                    <a:pt x="338312" y="19323"/>
                  </a:lnTo>
                  <a:lnTo>
                    <a:pt x="345453" y="16676"/>
                  </a:lnTo>
                  <a:lnTo>
                    <a:pt x="352594" y="14294"/>
                  </a:lnTo>
                  <a:lnTo>
                    <a:pt x="359999" y="12176"/>
                  </a:lnTo>
                  <a:lnTo>
                    <a:pt x="367404" y="10058"/>
                  </a:lnTo>
                  <a:lnTo>
                    <a:pt x="375073" y="8206"/>
                  </a:lnTo>
                  <a:lnTo>
                    <a:pt x="382479" y="6617"/>
                  </a:lnTo>
                  <a:lnTo>
                    <a:pt x="390148" y="5029"/>
                  </a:lnTo>
                  <a:lnTo>
                    <a:pt x="398082" y="3706"/>
                  </a:lnTo>
                  <a:lnTo>
                    <a:pt x="406016" y="2912"/>
                  </a:lnTo>
                  <a:lnTo>
                    <a:pt x="413686" y="1853"/>
                  </a:lnTo>
                  <a:lnTo>
                    <a:pt x="421620" y="1059"/>
                  </a:lnTo>
                  <a:lnTo>
                    <a:pt x="429554" y="794"/>
                  </a:lnTo>
                  <a:lnTo>
                    <a:pt x="437752" y="265"/>
                  </a:lnTo>
                  <a:lnTo>
                    <a:pt x="445686"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ndParaRPr>
            </a:p>
          </p:txBody>
        </p:sp>
        <p:grpSp>
          <p:nvGrpSpPr>
            <p:cNvPr id="312" name="组合 311"/>
            <p:cNvGrpSpPr/>
            <p:nvPr/>
          </p:nvGrpSpPr>
          <p:grpSpPr>
            <a:xfrm>
              <a:off x="6177368" y="1948110"/>
              <a:ext cx="1510357" cy="1577820"/>
              <a:chOff x="6762296" y="337642"/>
              <a:chExt cx="1510357" cy="1577820"/>
            </a:xfrm>
          </p:grpSpPr>
          <p:sp>
            <p:nvSpPr>
              <p:cNvPr id="313" name="椭圆 312"/>
              <p:cNvSpPr/>
              <p:nvPr/>
            </p:nvSpPr>
            <p:spPr>
              <a:xfrm>
                <a:off x="6817993" y="421853"/>
                <a:ext cx="1454660" cy="1454660"/>
              </a:xfrm>
              <a:prstGeom prst="ellipse">
                <a:avLst/>
              </a:prstGeom>
              <a:noFill/>
              <a:ln w="15875">
                <a:solidFill>
                  <a:schemeClr val="bg1">
                    <a:alpha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4" name="椭圆 313"/>
              <p:cNvSpPr/>
              <p:nvPr/>
            </p:nvSpPr>
            <p:spPr>
              <a:xfrm>
                <a:off x="7555950" y="337642"/>
                <a:ext cx="165340" cy="165340"/>
              </a:xfrm>
              <a:prstGeom prst="ellipse">
                <a:avLst/>
              </a:prstGeom>
              <a:gradFill>
                <a:gsLst>
                  <a:gs pos="13000">
                    <a:srgbClr val="886DAF">
                      <a:alpha val="80000"/>
                    </a:srgbClr>
                  </a:gs>
                  <a:gs pos="72000">
                    <a:srgbClr val="8A40AF">
                      <a:alpha val="40000"/>
                    </a:srgb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5" name="椭圆 314"/>
              <p:cNvSpPr/>
              <p:nvPr/>
            </p:nvSpPr>
            <p:spPr>
              <a:xfrm>
                <a:off x="6762296" y="885215"/>
                <a:ext cx="165340" cy="165340"/>
              </a:xfrm>
              <a:prstGeom prst="ellipse">
                <a:avLst/>
              </a:prstGeom>
              <a:gradFill>
                <a:gsLst>
                  <a:gs pos="13000">
                    <a:srgbClr val="886DAF">
                      <a:alpha val="80000"/>
                    </a:srgbClr>
                  </a:gs>
                  <a:gs pos="72000">
                    <a:srgbClr val="8A40AF">
                      <a:alpha val="40000"/>
                    </a:srgb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6" name="椭圆 315"/>
              <p:cNvSpPr/>
              <p:nvPr/>
            </p:nvSpPr>
            <p:spPr>
              <a:xfrm>
                <a:off x="7196243" y="1750122"/>
                <a:ext cx="165340" cy="165340"/>
              </a:xfrm>
              <a:prstGeom prst="ellipse">
                <a:avLst/>
              </a:prstGeom>
              <a:gradFill>
                <a:gsLst>
                  <a:gs pos="13000">
                    <a:srgbClr val="886DAF">
                      <a:alpha val="80000"/>
                    </a:srgbClr>
                  </a:gs>
                  <a:gs pos="72000">
                    <a:srgbClr val="8A40AF">
                      <a:alpha val="40000"/>
                    </a:srgb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7" name="椭圆 316"/>
              <p:cNvSpPr/>
              <p:nvPr/>
            </p:nvSpPr>
            <p:spPr>
              <a:xfrm>
                <a:off x="7927192" y="1624686"/>
                <a:ext cx="165340" cy="165340"/>
              </a:xfrm>
              <a:prstGeom prst="ellipse">
                <a:avLst/>
              </a:prstGeom>
              <a:gradFill>
                <a:gsLst>
                  <a:gs pos="13000">
                    <a:srgbClr val="886DAF">
                      <a:alpha val="80000"/>
                    </a:srgbClr>
                  </a:gs>
                  <a:gs pos="72000">
                    <a:srgbClr val="8A40AF">
                      <a:alpha val="40000"/>
                    </a:srgb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cxnSp>
        <p:nvCxnSpPr>
          <p:cNvPr id="318" name="直接连接符 317"/>
          <p:cNvCxnSpPr/>
          <p:nvPr/>
        </p:nvCxnSpPr>
        <p:spPr>
          <a:xfrm flipV="1">
            <a:off x="1558415" y="5449731"/>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19" name="直接连接符 318"/>
          <p:cNvCxnSpPr/>
          <p:nvPr/>
        </p:nvCxnSpPr>
        <p:spPr>
          <a:xfrm flipV="1">
            <a:off x="1674229" y="5178525"/>
            <a:ext cx="608338" cy="52931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20" name="直接连接符 319"/>
          <p:cNvCxnSpPr/>
          <p:nvPr/>
        </p:nvCxnSpPr>
        <p:spPr>
          <a:xfrm flipV="1">
            <a:off x="8043311" y="969299"/>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flipV="1">
            <a:off x="7910530" y="1429672"/>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15" name="文本框 23">
            <a:extLst>
              <a:ext uri="{FF2B5EF4-FFF2-40B4-BE49-F238E27FC236}">
                <a16:creationId xmlns:a16="http://schemas.microsoft.com/office/drawing/2014/main" id="{B5BE0C3A-D3EE-48CE-929F-D159FBD9D191}"/>
              </a:ext>
            </a:extLst>
          </p:cNvPr>
          <p:cNvSpPr txBox="1"/>
          <p:nvPr/>
        </p:nvSpPr>
        <p:spPr>
          <a:xfrm>
            <a:off x="282831" y="249997"/>
            <a:ext cx="448672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2 </a:t>
            </a:r>
            <a:r>
              <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请插入标题内容</a:t>
            </a:r>
            <a:endPar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endParaRPr>
          </a:p>
        </p:txBody>
      </p:sp>
      <p:grpSp>
        <p:nvGrpSpPr>
          <p:cNvPr id="216" name="组合 215">
            <a:extLst>
              <a:ext uri="{FF2B5EF4-FFF2-40B4-BE49-F238E27FC236}">
                <a16:creationId xmlns:a16="http://schemas.microsoft.com/office/drawing/2014/main" id="{15223431-4BDC-47A4-833E-0EF0A01F0648}"/>
              </a:ext>
            </a:extLst>
          </p:cNvPr>
          <p:cNvGrpSpPr/>
          <p:nvPr/>
        </p:nvGrpSpPr>
        <p:grpSpPr>
          <a:xfrm>
            <a:off x="282831" y="155727"/>
            <a:ext cx="707253" cy="707253"/>
            <a:chOff x="4100081" y="3027750"/>
            <a:chExt cx="315255" cy="315255"/>
          </a:xfrm>
        </p:grpSpPr>
        <p:sp>
          <p:nvSpPr>
            <p:cNvPr id="217" name="椭圆 216">
              <a:extLst>
                <a:ext uri="{FF2B5EF4-FFF2-40B4-BE49-F238E27FC236}">
                  <a16:creationId xmlns:a16="http://schemas.microsoft.com/office/drawing/2014/main" id="{86664EC9-D743-4892-896C-8B5BADD64CC7}"/>
                </a:ext>
              </a:extLst>
            </p:cNvPr>
            <p:cNvSpPr/>
            <p:nvPr/>
          </p:nvSpPr>
          <p:spPr>
            <a:xfrm>
              <a:off x="4100081" y="3027750"/>
              <a:ext cx="315255" cy="315255"/>
            </a:xfrm>
            <a:prstGeom prst="ellipse">
              <a:avLst/>
            </a:prstGeom>
            <a:gradFill flip="none" rotWithShape="1">
              <a:gsLst>
                <a:gs pos="36000">
                  <a:srgbClr val="886DAF">
                    <a:alpha val="49000"/>
                  </a:srgbClr>
                </a:gs>
                <a:gs pos="21000">
                  <a:srgbClr val="886DAF">
                    <a:alpha val="58000"/>
                  </a:srgbClr>
                </a:gs>
                <a:gs pos="55000">
                  <a:srgbClr val="7030A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8" name="椭圆 217">
              <a:extLst>
                <a:ext uri="{FF2B5EF4-FFF2-40B4-BE49-F238E27FC236}">
                  <a16:creationId xmlns:a16="http://schemas.microsoft.com/office/drawing/2014/main" id="{580B89C7-94E7-412B-8E86-414CB183535D}"/>
                </a:ext>
              </a:extLst>
            </p:cNvPr>
            <p:cNvSpPr/>
            <p:nvPr/>
          </p:nvSpPr>
          <p:spPr>
            <a:xfrm>
              <a:off x="4193764" y="3117787"/>
              <a:ext cx="127888" cy="127888"/>
            </a:xfrm>
            <a:prstGeom prst="ellipse">
              <a:avLst/>
            </a:prstGeom>
            <a:gradFill flip="none" rotWithShape="1">
              <a:gsLst>
                <a:gs pos="25000">
                  <a:schemeClr val="bg1">
                    <a:alpha val="80000"/>
                  </a:schemeClr>
                </a:gs>
                <a:gs pos="5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00" advTm="0">
        <p14:prism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anim calcmode="lin" valueType="num">
                                      <p:cBhvr>
                                        <p:cTn id="8" dur="750" fill="hold"/>
                                        <p:tgtEl>
                                          <p:spTgt spid="31"/>
                                        </p:tgtEl>
                                        <p:attrNameLst>
                                          <p:attrName>ppt_x</p:attrName>
                                        </p:attrNameLst>
                                      </p:cBhvr>
                                      <p:tavLst>
                                        <p:tav tm="0">
                                          <p:val>
                                            <p:strVal val="#ppt_x"/>
                                          </p:val>
                                        </p:tav>
                                        <p:tav tm="100000">
                                          <p:val>
                                            <p:strVal val="#ppt_x"/>
                                          </p:val>
                                        </p:tav>
                                      </p:tavLst>
                                    </p:anim>
                                    <p:anim calcmode="lin" valueType="num">
                                      <p:cBhvr>
                                        <p:cTn id="9" dur="750" fill="hold"/>
                                        <p:tgtEl>
                                          <p:spTgt spid="31"/>
                                        </p:tgtEl>
                                        <p:attrNameLst>
                                          <p:attrName>ppt_y</p:attrName>
                                        </p:attrNameLst>
                                      </p:cBhvr>
                                      <p:tavLst>
                                        <p:tav tm="0">
                                          <p:val>
                                            <p:strVal val="#ppt_y+.1"/>
                                          </p:val>
                                        </p:tav>
                                        <p:tav tm="100000">
                                          <p:val>
                                            <p:strVal val="#ppt_y"/>
                                          </p:val>
                                        </p:tav>
                                      </p:tavLst>
                                    </p:anim>
                                  </p:childTnLst>
                                </p:cTn>
                              </p:par>
                              <p:par>
                                <p:cTn id="10" presetID="21" presetClass="entr" presetSubtype="2" fill="hold" nodeType="withEffect">
                                  <p:stCondLst>
                                    <p:cond delay="1100"/>
                                  </p:stCondLst>
                                  <p:childTnLst>
                                    <p:set>
                                      <p:cBhvr>
                                        <p:cTn id="11" dur="1" fill="hold">
                                          <p:stCondLst>
                                            <p:cond delay="0"/>
                                          </p:stCondLst>
                                        </p:cTn>
                                        <p:tgtEl>
                                          <p:spTgt spid="191"/>
                                        </p:tgtEl>
                                        <p:attrNameLst>
                                          <p:attrName>style.visibility</p:attrName>
                                        </p:attrNameLst>
                                      </p:cBhvr>
                                      <p:to>
                                        <p:strVal val="visible"/>
                                      </p:to>
                                    </p:set>
                                    <p:animEffect transition="in" filter="wheel(2)">
                                      <p:cBhvr>
                                        <p:cTn id="12" dur="1000"/>
                                        <p:tgtEl>
                                          <p:spTgt spid="191"/>
                                        </p:tgtEl>
                                      </p:cBhvr>
                                    </p:animEffect>
                                  </p:childTnLst>
                                </p:cTn>
                              </p:par>
                              <p:par>
                                <p:cTn id="13" presetID="8" presetClass="emph" presetSubtype="0" fill="hold" nodeType="withEffect">
                                  <p:stCondLst>
                                    <p:cond delay="1100"/>
                                  </p:stCondLst>
                                  <p:childTnLst>
                                    <p:animRot by="48000000">
                                      <p:cBhvr>
                                        <p:cTn id="14" dur="2000" fill="hold"/>
                                        <p:tgtEl>
                                          <p:spTgt spid="191"/>
                                        </p:tgtEl>
                                        <p:attrNameLst>
                                          <p:attrName>r</p:attrName>
                                        </p:attrNameLst>
                                      </p:cBhvr>
                                    </p:animRot>
                                  </p:childTnLst>
                                </p:cTn>
                              </p:par>
                              <p:par>
                                <p:cTn id="15" presetID="21" presetClass="exit" presetSubtype="2" fill="hold" nodeType="withEffect">
                                  <p:stCondLst>
                                    <p:cond delay="3350"/>
                                  </p:stCondLst>
                                  <p:childTnLst>
                                    <p:animEffect transition="out" filter="wheel(2)">
                                      <p:cBhvr>
                                        <p:cTn id="16" dur="500"/>
                                        <p:tgtEl>
                                          <p:spTgt spid="191"/>
                                        </p:tgtEl>
                                      </p:cBhvr>
                                    </p:animEffect>
                                    <p:set>
                                      <p:cBhvr>
                                        <p:cTn id="17" dur="1" fill="hold">
                                          <p:stCondLst>
                                            <p:cond delay="499"/>
                                          </p:stCondLst>
                                        </p:cTn>
                                        <p:tgtEl>
                                          <p:spTgt spid="191"/>
                                        </p:tgtEl>
                                        <p:attrNameLst>
                                          <p:attrName>style.visibility</p:attrName>
                                        </p:attrNameLst>
                                      </p:cBhvr>
                                      <p:to>
                                        <p:strVal val="hidden"/>
                                      </p:to>
                                    </p:set>
                                  </p:childTnLst>
                                </p:cTn>
                              </p:par>
                              <p:par>
                                <p:cTn id="18" presetID="21" presetClass="entr" presetSubtype="2" fill="hold" nodeType="withEffect">
                                  <p:stCondLst>
                                    <p:cond delay="1100"/>
                                  </p:stCondLst>
                                  <p:childTnLst>
                                    <p:set>
                                      <p:cBhvr>
                                        <p:cTn id="19" dur="1" fill="hold">
                                          <p:stCondLst>
                                            <p:cond delay="0"/>
                                          </p:stCondLst>
                                        </p:cTn>
                                        <p:tgtEl>
                                          <p:spTgt spid="196"/>
                                        </p:tgtEl>
                                        <p:attrNameLst>
                                          <p:attrName>style.visibility</p:attrName>
                                        </p:attrNameLst>
                                      </p:cBhvr>
                                      <p:to>
                                        <p:strVal val="visible"/>
                                      </p:to>
                                    </p:set>
                                    <p:animEffect transition="in" filter="wheel(2)">
                                      <p:cBhvr>
                                        <p:cTn id="20" dur="1000"/>
                                        <p:tgtEl>
                                          <p:spTgt spid="196"/>
                                        </p:tgtEl>
                                      </p:cBhvr>
                                    </p:animEffect>
                                  </p:childTnLst>
                                </p:cTn>
                              </p:par>
                              <p:par>
                                <p:cTn id="21" presetID="8" presetClass="emph" presetSubtype="0" fill="hold" nodeType="withEffect">
                                  <p:stCondLst>
                                    <p:cond delay="1100"/>
                                  </p:stCondLst>
                                  <p:childTnLst>
                                    <p:animRot by="43200000">
                                      <p:cBhvr>
                                        <p:cTn id="22" dur="2000" fill="hold"/>
                                        <p:tgtEl>
                                          <p:spTgt spid="196"/>
                                        </p:tgtEl>
                                        <p:attrNameLst>
                                          <p:attrName>r</p:attrName>
                                        </p:attrNameLst>
                                      </p:cBhvr>
                                    </p:animRot>
                                  </p:childTnLst>
                                </p:cTn>
                              </p:par>
                              <p:par>
                                <p:cTn id="23" presetID="21" presetClass="exit" presetSubtype="2" fill="hold" nodeType="withEffect">
                                  <p:stCondLst>
                                    <p:cond delay="3100"/>
                                  </p:stCondLst>
                                  <p:childTnLst>
                                    <p:animEffect transition="out" filter="wheel(2)">
                                      <p:cBhvr>
                                        <p:cTn id="24" dur="500"/>
                                        <p:tgtEl>
                                          <p:spTgt spid="196"/>
                                        </p:tgtEl>
                                      </p:cBhvr>
                                    </p:animEffect>
                                    <p:set>
                                      <p:cBhvr>
                                        <p:cTn id="25" dur="1" fill="hold">
                                          <p:stCondLst>
                                            <p:cond delay="499"/>
                                          </p:stCondLst>
                                        </p:cTn>
                                        <p:tgtEl>
                                          <p:spTgt spid="196"/>
                                        </p:tgtEl>
                                        <p:attrNameLst>
                                          <p:attrName>style.visibility</p:attrName>
                                        </p:attrNameLst>
                                      </p:cBhvr>
                                      <p:to>
                                        <p:strVal val="hidden"/>
                                      </p:to>
                                    </p:set>
                                  </p:childTnLst>
                                </p:cTn>
                              </p:par>
                              <p:par>
                                <p:cTn id="26" presetID="21" presetClass="entr" presetSubtype="2" fill="hold" nodeType="withEffect">
                                  <p:stCondLst>
                                    <p:cond delay="1100"/>
                                  </p:stCondLst>
                                  <p:childTnLst>
                                    <p:set>
                                      <p:cBhvr>
                                        <p:cTn id="27" dur="1" fill="hold">
                                          <p:stCondLst>
                                            <p:cond delay="0"/>
                                          </p:stCondLst>
                                        </p:cTn>
                                        <p:tgtEl>
                                          <p:spTgt spid="199"/>
                                        </p:tgtEl>
                                        <p:attrNameLst>
                                          <p:attrName>style.visibility</p:attrName>
                                        </p:attrNameLst>
                                      </p:cBhvr>
                                      <p:to>
                                        <p:strVal val="visible"/>
                                      </p:to>
                                    </p:set>
                                    <p:animEffect transition="in" filter="wheel(2)">
                                      <p:cBhvr>
                                        <p:cTn id="28" dur="1000"/>
                                        <p:tgtEl>
                                          <p:spTgt spid="199"/>
                                        </p:tgtEl>
                                      </p:cBhvr>
                                    </p:animEffect>
                                  </p:childTnLst>
                                </p:cTn>
                              </p:par>
                              <p:par>
                                <p:cTn id="29" presetID="8" presetClass="emph" presetSubtype="0" fill="hold" nodeType="withEffect">
                                  <p:stCondLst>
                                    <p:cond delay="1100"/>
                                  </p:stCondLst>
                                  <p:childTnLst>
                                    <p:animRot by="-48000000">
                                      <p:cBhvr>
                                        <p:cTn id="30" dur="2000" fill="hold"/>
                                        <p:tgtEl>
                                          <p:spTgt spid="199"/>
                                        </p:tgtEl>
                                        <p:attrNameLst>
                                          <p:attrName>r</p:attrName>
                                        </p:attrNameLst>
                                      </p:cBhvr>
                                    </p:animRot>
                                  </p:childTnLst>
                                </p:cTn>
                              </p:par>
                              <p:par>
                                <p:cTn id="31" presetID="21" presetClass="exit" presetSubtype="2" fill="hold" nodeType="withEffect">
                                  <p:stCondLst>
                                    <p:cond delay="3350"/>
                                  </p:stCondLst>
                                  <p:childTnLst>
                                    <p:animEffect transition="out" filter="wheel(2)">
                                      <p:cBhvr>
                                        <p:cTn id="32" dur="500"/>
                                        <p:tgtEl>
                                          <p:spTgt spid="199"/>
                                        </p:tgtEl>
                                      </p:cBhvr>
                                    </p:animEffect>
                                    <p:set>
                                      <p:cBhvr>
                                        <p:cTn id="33" dur="1" fill="hold">
                                          <p:stCondLst>
                                            <p:cond delay="499"/>
                                          </p:stCondLst>
                                        </p:cTn>
                                        <p:tgtEl>
                                          <p:spTgt spid="199"/>
                                        </p:tgtEl>
                                        <p:attrNameLst>
                                          <p:attrName>style.visibility</p:attrName>
                                        </p:attrNameLst>
                                      </p:cBhvr>
                                      <p:to>
                                        <p:strVal val="hidden"/>
                                      </p:to>
                                    </p:set>
                                  </p:childTnLst>
                                </p:cTn>
                              </p:par>
                              <p:par>
                                <p:cTn id="34" presetID="21" presetClass="entr" presetSubtype="2" fill="hold" nodeType="withEffect">
                                  <p:stCondLst>
                                    <p:cond delay="1100"/>
                                  </p:stCondLst>
                                  <p:childTnLst>
                                    <p:set>
                                      <p:cBhvr>
                                        <p:cTn id="35" dur="1" fill="hold">
                                          <p:stCondLst>
                                            <p:cond delay="0"/>
                                          </p:stCondLst>
                                        </p:cTn>
                                        <p:tgtEl>
                                          <p:spTgt spid="202"/>
                                        </p:tgtEl>
                                        <p:attrNameLst>
                                          <p:attrName>style.visibility</p:attrName>
                                        </p:attrNameLst>
                                      </p:cBhvr>
                                      <p:to>
                                        <p:strVal val="visible"/>
                                      </p:to>
                                    </p:set>
                                    <p:animEffect transition="in" filter="wheel(2)">
                                      <p:cBhvr>
                                        <p:cTn id="36" dur="1000"/>
                                        <p:tgtEl>
                                          <p:spTgt spid="202"/>
                                        </p:tgtEl>
                                      </p:cBhvr>
                                    </p:animEffect>
                                  </p:childTnLst>
                                </p:cTn>
                              </p:par>
                              <p:par>
                                <p:cTn id="37" presetID="8" presetClass="emph" presetSubtype="0" fill="hold" nodeType="withEffect">
                                  <p:stCondLst>
                                    <p:cond delay="1100"/>
                                  </p:stCondLst>
                                  <p:childTnLst>
                                    <p:animRot by="43200000">
                                      <p:cBhvr>
                                        <p:cTn id="38" dur="2000" fill="hold"/>
                                        <p:tgtEl>
                                          <p:spTgt spid="202"/>
                                        </p:tgtEl>
                                        <p:attrNameLst>
                                          <p:attrName>r</p:attrName>
                                        </p:attrNameLst>
                                      </p:cBhvr>
                                    </p:animRot>
                                  </p:childTnLst>
                                </p:cTn>
                              </p:par>
                              <p:par>
                                <p:cTn id="39" presetID="21" presetClass="exit" presetSubtype="2" fill="hold" nodeType="withEffect">
                                  <p:stCondLst>
                                    <p:cond delay="3100"/>
                                  </p:stCondLst>
                                  <p:childTnLst>
                                    <p:animEffect transition="out" filter="wheel(2)">
                                      <p:cBhvr>
                                        <p:cTn id="40" dur="500"/>
                                        <p:tgtEl>
                                          <p:spTgt spid="202"/>
                                        </p:tgtEl>
                                      </p:cBhvr>
                                    </p:animEffect>
                                    <p:set>
                                      <p:cBhvr>
                                        <p:cTn id="41" dur="1" fill="hold">
                                          <p:stCondLst>
                                            <p:cond delay="499"/>
                                          </p:stCondLst>
                                        </p:cTn>
                                        <p:tgtEl>
                                          <p:spTgt spid="202"/>
                                        </p:tgtEl>
                                        <p:attrNameLst>
                                          <p:attrName>style.visibility</p:attrName>
                                        </p:attrNameLst>
                                      </p:cBhvr>
                                      <p:to>
                                        <p:strVal val="hidden"/>
                                      </p:to>
                                    </p:set>
                                  </p:childTnLst>
                                </p:cTn>
                              </p:par>
                              <p:par>
                                <p:cTn id="42" presetID="21" presetClass="entr" presetSubtype="2" fill="hold" nodeType="withEffect">
                                  <p:stCondLst>
                                    <p:cond delay="1100"/>
                                  </p:stCondLst>
                                  <p:childTnLst>
                                    <p:set>
                                      <p:cBhvr>
                                        <p:cTn id="43" dur="1" fill="hold">
                                          <p:stCondLst>
                                            <p:cond delay="0"/>
                                          </p:stCondLst>
                                        </p:cTn>
                                        <p:tgtEl>
                                          <p:spTgt spid="209"/>
                                        </p:tgtEl>
                                        <p:attrNameLst>
                                          <p:attrName>style.visibility</p:attrName>
                                        </p:attrNameLst>
                                      </p:cBhvr>
                                      <p:to>
                                        <p:strVal val="visible"/>
                                      </p:to>
                                    </p:set>
                                    <p:animEffect transition="in" filter="wheel(2)">
                                      <p:cBhvr>
                                        <p:cTn id="44" dur="1000"/>
                                        <p:tgtEl>
                                          <p:spTgt spid="209"/>
                                        </p:tgtEl>
                                      </p:cBhvr>
                                    </p:animEffect>
                                  </p:childTnLst>
                                </p:cTn>
                              </p:par>
                              <p:par>
                                <p:cTn id="45" presetID="8" presetClass="emph" presetSubtype="0" fill="hold" nodeType="withEffect">
                                  <p:stCondLst>
                                    <p:cond delay="1100"/>
                                  </p:stCondLst>
                                  <p:childTnLst>
                                    <p:animRot by="-43200000">
                                      <p:cBhvr>
                                        <p:cTn id="46" dur="2000" fill="hold"/>
                                        <p:tgtEl>
                                          <p:spTgt spid="209"/>
                                        </p:tgtEl>
                                        <p:attrNameLst>
                                          <p:attrName>r</p:attrName>
                                        </p:attrNameLst>
                                      </p:cBhvr>
                                    </p:animRot>
                                  </p:childTnLst>
                                </p:cTn>
                              </p:par>
                              <p:par>
                                <p:cTn id="47" presetID="21" presetClass="exit" presetSubtype="2" fill="hold" nodeType="withEffect">
                                  <p:stCondLst>
                                    <p:cond delay="3350"/>
                                  </p:stCondLst>
                                  <p:childTnLst>
                                    <p:animEffect transition="out" filter="wheel(2)">
                                      <p:cBhvr>
                                        <p:cTn id="48" dur="500"/>
                                        <p:tgtEl>
                                          <p:spTgt spid="209"/>
                                        </p:tgtEl>
                                      </p:cBhvr>
                                    </p:animEffect>
                                    <p:set>
                                      <p:cBhvr>
                                        <p:cTn id="49" dur="1" fill="hold">
                                          <p:stCondLst>
                                            <p:cond delay="499"/>
                                          </p:stCondLst>
                                        </p:cTn>
                                        <p:tgtEl>
                                          <p:spTgt spid="209"/>
                                        </p:tgtEl>
                                        <p:attrNameLst>
                                          <p:attrName>style.visibility</p:attrName>
                                        </p:attrNameLst>
                                      </p:cBhvr>
                                      <p:to>
                                        <p:strVal val="hidden"/>
                                      </p:to>
                                    </p:set>
                                  </p:childTnLst>
                                </p:cTn>
                              </p:par>
                              <p:par>
                                <p:cTn id="50" presetID="21" presetClass="entr" presetSubtype="2" fill="hold" nodeType="withEffect">
                                  <p:stCondLst>
                                    <p:cond delay="1100"/>
                                  </p:stCondLst>
                                  <p:childTnLst>
                                    <p:set>
                                      <p:cBhvr>
                                        <p:cTn id="51" dur="1" fill="hold">
                                          <p:stCondLst>
                                            <p:cond delay="0"/>
                                          </p:stCondLst>
                                        </p:cTn>
                                        <p:tgtEl>
                                          <p:spTgt spid="212"/>
                                        </p:tgtEl>
                                        <p:attrNameLst>
                                          <p:attrName>style.visibility</p:attrName>
                                        </p:attrNameLst>
                                      </p:cBhvr>
                                      <p:to>
                                        <p:strVal val="visible"/>
                                      </p:to>
                                    </p:set>
                                    <p:animEffect transition="in" filter="wheel(2)">
                                      <p:cBhvr>
                                        <p:cTn id="52" dur="1000"/>
                                        <p:tgtEl>
                                          <p:spTgt spid="212"/>
                                        </p:tgtEl>
                                      </p:cBhvr>
                                    </p:animEffect>
                                  </p:childTnLst>
                                </p:cTn>
                              </p:par>
                              <p:par>
                                <p:cTn id="53" presetID="8" presetClass="emph" presetSubtype="0" fill="hold" nodeType="withEffect">
                                  <p:stCondLst>
                                    <p:cond delay="1100"/>
                                  </p:stCondLst>
                                  <p:childTnLst>
                                    <p:animRot by="43200000">
                                      <p:cBhvr>
                                        <p:cTn id="54" dur="2000" fill="hold"/>
                                        <p:tgtEl>
                                          <p:spTgt spid="212"/>
                                        </p:tgtEl>
                                        <p:attrNameLst>
                                          <p:attrName>r</p:attrName>
                                        </p:attrNameLst>
                                      </p:cBhvr>
                                    </p:animRot>
                                  </p:childTnLst>
                                </p:cTn>
                              </p:par>
                              <p:par>
                                <p:cTn id="55" presetID="21" presetClass="exit" presetSubtype="2" fill="hold" nodeType="withEffect">
                                  <p:stCondLst>
                                    <p:cond delay="3100"/>
                                  </p:stCondLst>
                                  <p:childTnLst>
                                    <p:animEffect transition="out" filter="wheel(2)">
                                      <p:cBhvr>
                                        <p:cTn id="56" dur="500"/>
                                        <p:tgtEl>
                                          <p:spTgt spid="212"/>
                                        </p:tgtEl>
                                      </p:cBhvr>
                                    </p:animEffect>
                                    <p:set>
                                      <p:cBhvr>
                                        <p:cTn id="57" dur="1" fill="hold">
                                          <p:stCondLst>
                                            <p:cond delay="499"/>
                                          </p:stCondLst>
                                        </p:cTn>
                                        <p:tgtEl>
                                          <p:spTgt spid="212"/>
                                        </p:tgtEl>
                                        <p:attrNameLst>
                                          <p:attrName>style.visibility</p:attrName>
                                        </p:attrNameLst>
                                      </p:cBhvr>
                                      <p:to>
                                        <p:strVal val="hidden"/>
                                      </p:to>
                                    </p:set>
                                  </p:childTnLst>
                                </p:cTn>
                              </p:par>
                              <p:par>
                                <p:cTn id="58" presetID="42" presetClass="entr" presetSubtype="0" fill="hold" nodeType="withEffect">
                                  <p:stCondLst>
                                    <p:cond delay="3250"/>
                                  </p:stCondLst>
                                  <p:childTnLst>
                                    <p:set>
                                      <p:cBhvr>
                                        <p:cTn id="59" dur="1" fill="hold">
                                          <p:stCondLst>
                                            <p:cond delay="0"/>
                                          </p:stCondLst>
                                        </p:cTn>
                                        <p:tgtEl>
                                          <p:spTgt spid="230"/>
                                        </p:tgtEl>
                                        <p:attrNameLst>
                                          <p:attrName>style.visibility</p:attrName>
                                        </p:attrNameLst>
                                      </p:cBhvr>
                                      <p:to>
                                        <p:strVal val="visible"/>
                                      </p:to>
                                    </p:set>
                                    <p:animEffect transition="in" filter="fade">
                                      <p:cBhvr>
                                        <p:cTn id="60" dur="1000"/>
                                        <p:tgtEl>
                                          <p:spTgt spid="230"/>
                                        </p:tgtEl>
                                      </p:cBhvr>
                                    </p:animEffect>
                                    <p:anim calcmode="lin" valueType="num">
                                      <p:cBhvr>
                                        <p:cTn id="61" dur="1000" fill="hold"/>
                                        <p:tgtEl>
                                          <p:spTgt spid="230"/>
                                        </p:tgtEl>
                                        <p:attrNameLst>
                                          <p:attrName>ppt_x</p:attrName>
                                        </p:attrNameLst>
                                      </p:cBhvr>
                                      <p:tavLst>
                                        <p:tav tm="0">
                                          <p:val>
                                            <p:strVal val="#ppt_x"/>
                                          </p:val>
                                        </p:tav>
                                        <p:tav tm="100000">
                                          <p:val>
                                            <p:strVal val="#ppt_x"/>
                                          </p:val>
                                        </p:tav>
                                      </p:tavLst>
                                    </p:anim>
                                    <p:anim calcmode="lin" valueType="num">
                                      <p:cBhvr>
                                        <p:cTn id="62" dur="1000" fill="hold"/>
                                        <p:tgtEl>
                                          <p:spTgt spid="230"/>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252"/>
                                        </p:tgtEl>
                                        <p:attrNameLst>
                                          <p:attrName>style.visibility</p:attrName>
                                        </p:attrNameLst>
                                      </p:cBhvr>
                                      <p:to>
                                        <p:strVal val="visible"/>
                                      </p:to>
                                    </p:set>
                                    <p:animEffect transition="in" filter="fade">
                                      <p:cBhvr>
                                        <p:cTn id="65" dur="1000"/>
                                        <p:tgtEl>
                                          <p:spTgt spid="252"/>
                                        </p:tgtEl>
                                      </p:cBhvr>
                                    </p:animEffect>
                                    <p:anim calcmode="lin" valueType="num">
                                      <p:cBhvr>
                                        <p:cTn id="66" dur="1000" fill="hold"/>
                                        <p:tgtEl>
                                          <p:spTgt spid="252"/>
                                        </p:tgtEl>
                                        <p:attrNameLst>
                                          <p:attrName>ppt_x</p:attrName>
                                        </p:attrNameLst>
                                      </p:cBhvr>
                                      <p:tavLst>
                                        <p:tav tm="0">
                                          <p:val>
                                            <p:strVal val="#ppt_x"/>
                                          </p:val>
                                        </p:tav>
                                        <p:tav tm="100000">
                                          <p:val>
                                            <p:strVal val="#ppt_x"/>
                                          </p:val>
                                        </p:tav>
                                      </p:tavLst>
                                    </p:anim>
                                    <p:anim calcmode="lin" valueType="num">
                                      <p:cBhvr>
                                        <p:cTn id="67" dur="1000" fill="hold"/>
                                        <p:tgtEl>
                                          <p:spTgt spid="252"/>
                                        </p:tgtEl>
                                        <p:attrNameLst>
                                          <p:attrName>ppt_y</p:attrName>
                                        </p:attrNameLst>
                                      </p:cBhvr>
                                      <p:tavLst>
                                        <p:tav tm="0">
                                          <p:val>
                                            <p:strVal val="#ppt_y+.1"/>
                                          </p:val>
                                        </p:tav>
                                        <p:tav tm="100000">
                                          <p:val>
                                            <p:strVal val="#ppt_y"/>
                                          </p:val>
                                        </p:tav>
                                      </p:tavLst>
                                    </p:anim>
                                  </p:childTnLst>
                                </p:cTn>
                              </p:par>
                              <p:par>
                                <p:cTn id="68" presetID="42" presetClass="exit" presetSubtype="0" fill="hold" nodeType="withEffect">
                                  <p:stCondLst>
                                    <p:cond delay="3250"/>
                                  </p:stCondLst>
                                  <p:childTnLst>
                                    <p:animEffect transition="out" filter="fade">
                                      <p:cBhvr>
                                        <p:cTn id="69" dur="1000"/>
                                        <p:tgtEl>
                                          <p:spTgt spid="252"/>
                                        </p:tgtEl>
                                      </p:cBhvr>
                                    </p:animEffect>
                                    <p:anim calcmode="lin" valueType="num">
                                      <p:cBhvr>
                                        <p:cTn id="70" dur="1000"/>
                                        <p:tgtEl>
                                          <p:spTgt spid="252"/>
                                        </p:tgtEl>
                                        <p:attrNameLst>
                                          <p:attrName>ppt_x</p:attrName>
                                        </p:attrNameLst>
                                      </p:cBhvr>
                                      <p:tavLst>
                                        <p:tav tm="0">
                                          <p:val>
                                            <p:strVal val="ppt_x"/>
                                          </p:val>
                                        </p:tav>
                                        <p:tav tm="100000">
                                          <p:val>
                                            <p:strVal val="ppt_x"/>
                                          </p:val>
                                        </p:tav>
                                      </p:tavLst>
                                    </p:anim>
                                    <p:anim calcmode="lin" valueType="num">
                                      <p:cBhvr>
                                        <p:cTn id="71" dur="1000"/>
                                        <p:tgtEl>
                                          <p:spTgt spid="252"/>
                                        </p:tgtEl>
                                        <p:attrNameLst>
                                          <p:attrName>ppt_y</p:attrName>
                                        </p:attrNameLst>
                                      </p:cBhvr>
                                      <p:tavLst>
                                        <p:tav tm="0">
                                          <p:val>
                                            <p:strVal val="ppt_y"/>
                                          </p:val>
                                        </p:tav>
                                        <p:tav tm="100000">
                                          <p:val>
                                            <p:strVal val="ppt_y+.1"/>
                                          </p:val>
                                        </p:tav>
                                      </p:tavLst>
                                    </p:anim>
                                    <p:set>
                                      <p:cBhvr>
                                        <p:cTn id="72" dur="1" fill="hold">
                                          <p:stCondLst>
                                            <p:cond delay="999"/>
                                          </p:stCondLst>
                                        </p:cTn>
                                        <p:tgtEl>
                                          <p:spTgt spid="252"/>
                                        </p:tgtEl>
                                        <p:attrNameLst>
                                          <p:attrName>style.visibility</p:attrName>
                                        </p:attrNameLst>
                                      </p:cBhvr>
                                      <p:to>
                                        <p:strVal val="hidden"/>
                                      </p:to>
                                    </p:set>
                                  </p:childTnLst>
                                </p:cTn>
                              </p:par>
                              <p:par>
                                <p:cTn id="73" presetID="2" presetClass="entr" presetSubtype="3" fill="hold" nodeType="withEffect">
                                  <p:stCondLst>
                                    <p:cond delay="3250"/>
                                  </p:stCondLst>
                                  <p:childTnLst>
                                    <p:set>
                                      <p:cBhvr>
                                        <p:cTn id="74" dur="1" fill="hold">
                                          <p:stCondLst>
                                            <p:cond delay="0"/>
                                          </p:stCondLst>
                                        </p:cTn>
                                        <p:tgtEl>
                                          <p:spTgt spid="318"/>
                                        </p:tgtEl>
                                        <p:attrNameLst>
                                          <p:attrName>style.visibility</p:attrName>
                                        </p:attrNameLst>
                                      </p:cBhvr>
                                      <p:to>
                                        <p:strVal val="visible"/>
                                      </p:to>
                                    </p:set>
                                    <p:anim calcmode="lin" valueType="num">
                                      <p:cBhvr additive="base">
                                        <p:cTn id="75" dur="500" fill="hold"/>
                                        <p:tgtEl>
                                          <p:spTgt spid="318"/>
                                        </p:tgtEl>
                                        <p:attrNameLst>
                                          <p:attrName>ppt_x</p:attrName>
                                        </p:attrNameLst>
                                      </p:cBhvr>
                                      <p:tavLst>
                                        <p:tav tm="0">
                                          <p:val>
                                            <p:strVal val="1+#ppt_w/2"/>
                                          </p:val>
                                        </p:tav>
                                        <p:tav tm="100000">
                                          <p:val>
                                            <p:strVal val="#ppt_x"/>
                                          </p:val>
                                        </p:tav>
                                      </p:tavLst>
                                    </p:anim>
                                    <p:anim calcmode="lin" valueType="num">
                                      <p:cBhvr additive="base">
                                        <p:cTn id="76" dur="500" fill="hold"/>
                                        <p:tgtEl>
                                          <p:spTgt spid="318"/>
                                        </p:tgtEl>
                                        <p:attrNameLst>
                                          <p:attrName>ppt_y</p:attrName>
                                        </p:attrNameLst>
                                      </p:cBhvr>
                                      <p:tavLst>
                                        <p:tav tm="0">
                                          <p:val>
                                            <p:strVal val="0-#ppt_h/2"/>
                                          </p:val>
                                        </p:tav>
                                        <p:tav tm="100000">
                                          <p:val>
                                            <p:strVal val="#ppt_y"/>
                                          </p:val>
                                        </p:tav>
                                      </p:tavLst>
                                    </p:anim>
                                  </p:childTnLst>
                                </p:cTn>
                              </p:par>
                              <p:par>
                                <p:cTn id="77" presetID="2" presetClass="entr" presetSubtype="3" fill="hold" nodeType="withEffect">
                                  <p:stCondLst>
                                    <p:cond delay="3500"/>
                                  </p:stCondLst>
                                  <p:childTnLst>
                                    <p:set>
                                      <p:cBhvr>
                                        <p:cTn id="78" dur="1" fill="hold">
                                          <p:stCondLst>
                                            <p:cond delay="0"/>
                                          </p:stCondLst>
                                        </p:cTn>
                                        <p:tgtEl>
                                          <p:spTgt spid="319"/>
                                        </p:tgtEl>
                                        <p:attrNameLst>
                                          <p:attrName>style.visibility</p:attrName>
                                        </p:attrNameLst>
                                      </p:cBhvr>
                                      <p:to>
                                        <p:strVal val="visible"/>
                                      </p:to>
                                    </p:set>
                                    <p:anim calcmode="lin" valueType="num">
                                      <p:cBhvr additive="base">
                                        <p:cTn id="79" dur="500" fill="hold"/>
                                        <p:tgtEl>
                                          <p:spTgt spid="319"/>
                                        </p:tgtEl>
                                        <p:attrNameLst>
                                          <p:attrName>ppt_x</p:attrName>
                                        </p:attrNameLst>
                                      </p:cBhvr>
                                      <p:tavLst>
                                        <p:tav tm="0">
                                          <p:val>
                                            <p:strVal val="1+#ppt_w/2"/>
                                          </p:val>
                                        </p:tav>
                                        <p:tav tm="100000">
                                          <p:val>
                                            <p:strVal val="#ppt_x"/>
                                          </p:val>
                                        </p:tav>
                                      </p:tavLst>
                                    </p:anim>
                                    <p:anim calcmode="lin" valueType="num">
                                      <p:cBhvr additive="base">
                                        <p:cTn id="80" dur="500" fill="hold"/>
                                        <p:tgtEl>
                                          <p:spTgt spid="319"/>
                                        </p:tgtEl>
                                        <p:attrNameLst>
                                          <p:attrName>ppt_y</p:attrName>
                                        </p:attrNameLst>
                                      </p:cBhvr>
                                      <p:tavLst>
                                        <p:tav tm="0">
                                          <p:val>
                                            <p:strVal val="0-#ppt_h/2"/>
                                          </p:val>
                                        </p:tav>
                                        <p:tav tm="100000">
                                          <p:val>
                                            <p:strVal val="#ppt_y"/>
                                          </p:val>
                                        </p:tav>
                                      </p:tavLst>
                                    </p:anim>
                                  </p:childTnLst>
                                </p:cTn>
                              </p:par>
                              <p:par>
                                <p:cTn id="81" presetID="2" presetClass="entr" presetSubtype="3" fill="hold" nodeType="withEffect">
                                  <p:stCondLst>
                                    <p:cond delay="3750"/>
                                  </p:stCondLst>
                                  <p:childTnLst>
                                    <p:set>
                                      <p:cBhvr>
                                        <p:cTn id="82" dur="1" fill="hold">
                                          <p:stCondLst>
                                            <p:cond delay="0"/>
                                          </p:stCondLst>
                                        </p:cTn>
                                        <p:tgtEl>
                                          <p:spTgt spid="320"/>
                                        </p:tgtEl>
                                        <p:attrNameLst>
                                          <p:attrName>style.visibility</p:attrName>
                                        </p:attrNameLst>
                                      </p:cBhvr>
                                      <p:to>
                                        <p:strVal val="visible"/>
                                      </p:to>
                                    </p:set>
                                    <p:anim calcmode="lin" valueType="num">
                                      <p:cBhvr additive="base">
                                        <p:cTn id="83" dur="500" fill="hold"/>
                                        <p:tgtEl>
                                          <p:spTgt spid="320"/>
                                        </p:tgtEl>
                                        <p:attrNameLst>
                                          <p:attrName>ppt_x</p:attrName>
                                        </p:attrNameLst>
                                      </p:cBhvr>
                                      <p:tavLst>
                                        <p:tav tm="0">
                                          <p:val>
                                            <p:strVal val="1+#ppt_w/2"/>
                                          </p:val>
                                        </p:tav>
                                        <p:tav tm="100000">
                                          <p:val>
                                            <p:strVal val="#ppt_x"/>
                                          </p:val>
                                        </p:tav>
                                      </p:tavLst>
                                    </p:anim>
                                    <p:anim calcmode="lin" valueType="num">
                                      <p:cBhvr additive="base">
                                        <p:cTn id="84" dur="500" fill="hold"/>
                                        <p:tgtEl>
                                          <p:spTgt spid="320"/>
                                        </p:tgtEl>
                                        <p:attrNameLst>
                                          <p:attrName>ppt_y</p:attrName>
                                        </p:attrNameLst>
                                      </p:cBhvr>
                                      <p:tavLst>
                                        <p:tav tm="0">
                                          <p:val>
                                            <p:strVal val="0-#ppt_h/2"/>
                                          </p:val>
                                        </p:tav>
                                        <p:tav tm="100000">
                                          <p:val>
                                            <p:strVal val="#ppt_y"/>
                                          </p:val>
                                        </p:tav>
                                      </p:tavLst>
                                    </p:anim>
                                  </p:childTnLst>
                                </p:cTn>
                              </p:par>
                              <p:par>
                                <p:cTn id="85" presetID="2" presetClass="entr" presetSubtype="3" fill="hold" nodeType="withEffect">
                                  <p:stCondLst>
                                    <p:cond delay="4000"/>
                                  </p:stCondLst>
                                  <p:childTnLst>
                                    <p:set>
                                      <p:cBhvr>
                                        <p:cTn id="86" dur="1" fill="hold">
                                          <p:stCondLst>
                                            <p:cond delay="0"/>
                                          </p:stCondLst>
                                        </p:cTn>
                                        <p:tgtEl>
                                          <p:spTgt spid="321"/>
                                        </p:tgtEl>
                                        <p:attrNameLst>
                                          <p:attrName>style.visibility</p:attrName>
                                        </p:attrNameLst>
                                      </p:cBhvr>
                                      <p:to>
                                        <p:strVal val="visible"/>
                                      </p:to>
                                    </p:set>
                                    <p:anim calcmode="lin" valueType="num">
                                      <p:cBhvr additive="base">
                                        <p:cTn id="87" dur="500" fill="hold"/>
                                        <p:tgtEl>
                                          <p:spTgt spid="321"/>
                                        </p:tgtEl>
                                        <p:attrNameLst>
                                          <p:attrName>ppt_x</p:attrName>
                                        </p:attrNameLst>
                                      </p:cBhvr>
                                      <p:tavLst>
                                        <p:tav tm="0">
                                          <p:val>
                                            <p:strVal val="1+#ppt_w/2"/>
                                          </p:val>
                                        </p:tav>
                                        <p:tav tm="100000">
                                          <p:val>
                                            <p:strVal val="#ppt_x"/>
                                          </p:val>
                                        </p:tav>
                                      </p:tavLst>
                                    </p:anim>
                                    <p:anim calcmode="lin" valueType="num">
                                      <p:cBhvr additive="base">
                                        <p:cTn id="88" dur="500" fill="hold"/>
                                        <p:tgtEl>
                                          <p:spTgt spid="321"/>
                                        </p:tgtEl>
                                        <p:attrNameLst>
                                          <p:attrName>ppt_y</p:attrName>
                                        </p:attrNameLst>
                                      </p:cBhvr>
                                      <p:tavLst>
                                        <p:tav tm="0">
                                          <p:val>
                                            <p:strVal val="0-#ppt_h/2"/>
                                          </p:val>
                                        </p:tav>
                                        <p:tav tm="100000">
                                          <p:val>
                                            <p:strVal val="#ppt_y"/>
                                          </p:val>
                                        </p:tav>
                                      </p:tavLst>
                                    </p:anim>
                                  </p:childTnLst>
                                </p:cTn>
                              </p:par>
                              <p:par>
                                <p:cTn id="89" presetID="53" presetClass="entr" presetSubtype="528" fill="hold" nodeType="withEffect">
                                  <p:stCondLst>
                                    <p:cond delay="250"/>
                                  </p:stCondLst>
                                  <p:childTnLst>
                                    <p:set>
                                      <p:cBhvr>
                                        <p:cTn id="90" dur="1" fill="hold">
                                          <p:stCondLst>
                                            <p:cond delay="0"/>
                                          </p:stCondLst>
                                        </p:cTn>
                                        <p:tgtEl>
                                          <p:spTgt spid="168"/>
                                        </p:tgtEl>
                                        <p:attrNameLst>
                                          <p:attrName>style.visibility</p:attrName>
                                        </p:attrNameLst>
                                      </p:cBhvr>
                                      <p:to>
                                        <p:strVal val="visible"/>
                                      </p:to>
                                    </p:set>
                                    <p:anim calcmode="lin" valueType="num">
                                      <p:cBhvr>
                                        <p:cTn id="91" dur="500" fill="hold"/>
                                        <p:tgtEl>
                                          <p:spTgt spid="168"/>
                                        </p:tgtEl>
                                        <p:attrNameLst>
                                          <p:attrName>ppt_w</p:attrName>
                                        </p:attrNameLst>
                                      </p:cBhvr>
                                      <p:tavLst>
                                        <p:tav tm="0">
                                          <p:val>
                                            <p:fltVal val="0"/>
                                          </p:val>
                                        </p:tav>
                                        <p:tav tm="100000">
                                          <p:val>
                                            <p:strVal val="#ppt_w"/>
                                          </p:val>
                                        </p:tav>
                                      </p:tavLst>
                                    </p:anim>
                                    <p:anim calcmode="lin" valueType="num">
                                      <p:cBhvr>
                                        <p:cTn id="92" dur="500" fill="hold"/>
                                        <p:tgtEl>
                                          <p:spTgt spid="168"/>
                                        </p:tgtEl>
                                        <p:attrNameLst>
                                          <p:attrName>ppt_h</p:attrName>
                                        </p:attrNameLst>
                                      </p:cBhvr>
                                      <p:tavLst>
                                        <p:tav tm="0">
                                          <p:val>
                                            <p:fltVal val="0"/>
                                          </p:val>
                                        </p:tav>
                                        <p:tav tm="100000">
                                          <p:val>
                                            <p:strVal val="#ppt_h"/>
                                          </p:val>
                                        </p:tav>
                                      </p:tavLst>
                                    </p:anim>
                                    <p:animEffect transition="in" filter="fade">
                                      <p:cBhvr>
                                        <p:cTn id="93" dur="500"/>
                                        <p:tgtEl>
                                          <p:spTgt spid="168"/>
                                        </p:tgtEl>
                                      </p:cBhvr>
                                    </p:animEffect>
                                    <p:anim calcmode="lin" valueType="num">
                                      <p:cBhvr>
                                        <p:cTn id="94" dur="500" fill="hold"/>
                                        <p:tgtEl>
                                          <p:spTgt spid="168"/>
                                        </p:tgtEl>
                                        <p:attrNameLst>
                                          <p:attrName>ppt_x</p:attrName>
                                        </p:attrNameLst>
                                      </p:cBhvr>
                                      <p:tavLst>
                                        <p:tav tm="0">
                                          <p:val>
                                            <p:fltVal val="0.5"/>
                                          </p:val>
                                        </p:tav>
                                        <p:tav tm="100000">
                                          <p:val>
                                            <p:strVal val="#ppt_x"/>
                                          </p:val>
                                        </p:tav>
                                      </p:tavLst>
                                    </p:anim>
                                    <p:anim calcmode="lin" valueType="num">
                                      <p:cBhvr>
                                        <p:cTn id="95" dur="500" fill="hold"/>
                                        <p:tgtEl>
                                          <p:spTgt spid="168"/>
                                        </p:tgtEl>
                                        <p:attrNameLst>
                                          <p:attrName>ppt_y</p:attrName>
                                        </p:attrNameLst>
                                      </p:cBhvr>
                                      <p:tavLst>
                                        <p:tav tm="0">
                                          <p:val>
                                            <p:fltVal val="0.5"/>
                                          </p:val>
                                        </p:tav>
                                        <p:tav tm="100000">
                                          <p:val>
                                            <p:strVal val="#ppt_y"/>
                                          </p:val>
                                        </p:tav>
                                      </p:tavLst>
                                    </p:anim>
                                  </p:childTnLst>
                                </p:cTn>
                              </p:par>
                              <p:par>
                                <p:cTn id="96" presetID="53" presetClass="entr" presetSubtype="528" fill="hold" nodeType="withEffect">
                                  <p:stCondLst>
                                    <p:cond delay="500"/>
                                  </p:stCondLst>
                                  <p:childTnLst>
                                    <p:set>
                                      <p:cBhvr>
                                        <p:cTn id="97" dur="1" fill="hold">
                                          <p:stCondLst>
                                            <p:cond delay="0"/>
                                          </p:stCondLst>
                                        </p:cTn>
                                        <p:tgtEl>
                                          <p:spTgt spid="253"/>
                                        </p:tgtEl>
                                        <p:attrNameLst>
                                          <p:attrName>style.visibility</p:attrName>
                                        </p:attrNameLst>
                                      </p:cBhvr>
                                      <p:to>
                                        <p:strVal val="visible"/>
                                      </p:to>
                                    </p:set>
                                    <p:anim calcmode="lin" valueType="num">
                                      <p:cBhvr>
                                        <p:cTn id="98" dur="500" fill="hold"/>
                                        <p:tgtEl>
                                          <p:spTgt spid="253"/>
                                        </p:tgtEl>
                                        <p:attrNameLst>
                                          <p:attrName>ppt_w</p:attrName>
                                        </p:attrNameLst>
                                      </p:cBhvr>
                                      <p:tavLst>
                                        <p:tav tm="0">
                                          <p:val>
                                            <p:fltVal val="0"/>
                                          </p:val>
                                        </p:tav>
                                        <p:tav tm="100000">
                                          <p:val>
                                            <p:strVal val="#ppt_w"/>
                                          </p:val>
                                        </p:tav>
                                      </p:tavLst>
                                    </p:anim>
                                    <p:anim calcmode="lin" valueType="num">
                                      <p:cBhvr>
                                        <p:cTn id="99" dur="500" fill="hold"/>
                                        <p:tgtEl>
                                          <p:spTgt spid="253"/>
                                        </p:tgtEl>
                                        <p:attrNameLst>
                                          <p:attrName>ppt_h</p:attrName>
                                        </p:attrNameLst>
                                      </p:cBhvr>
                                      <p:tavLst>
                                        <p:tav tm="0">
                                          <p:val>
                                            <p:fltVal val="0"/>
                                          </p:val>
                                        </p:tav>
                                        <p:tav tm="100000">
                                          <p:val>
                                            <p:strVal val="#ppt_h"/>
                                          </p:val>
                                        </p:tav>
                                      </p:tavLst>
                                    </p:anim>
                                    <p:animEffect transition="in" filter="fade">
                                      <p:cBhvr>
                                        <p:cTn id="100" dur="500"/>
                                        <p:tgtEl>
                                          <p:spTgt spid="253"/>
                                        </p:tgtEl>
                                      </p:cBhvr>
                                    </p:animEffect>
                                    <p:anim calcmode="lin" valueType="num">
                                      <p:cBhvr>
                                        <p:cTn id="101" dur="500" fill="hold"/>
                                        <p:tgtEl>
                                          <p:spTgt spid="253"/>
                                        </p:tgtEl>
                                        <p:attrNameLst>
                                          <p:attrName>ppt_x</p:attrName>
                                        </p:attrNameLst>
                                      </p:cBhvr>
                                      <p:tavLst>
                                        <p:tav tm="0">
                                          <p:val>
                                            <p:fltVal val="0.5"/>
                                          </p:val>
                                        </p:tav>
                                        <p:tav tm="100000">
                                          <p:val>
                                            <p:strVal val="#ppt_x"/>
                                          </p:val>
                                        </p:tav>
                                      </p:tavLst>
                                    </p:anim>
                                    <p:anim calcmode="lin" valueType="num">
                                      <p:cBhvr>
                                        <p:cTn id="102" dur="500" fill="hold"/>
                                        <p:tgtEl>
                                          <p:spTgt spid="253"/>
                                        </p:tgtEl>
                                        <p:attrNameLst>
                                          <p:attrName>ppt_y</p:attrName>
                                        </p:attrNameLst>
                                      </p:cBhvr>
                                      <p:tavLst>
                                        <p:tav tm="0">
                                          <p:val>
                                            <p:fltVal val="0.5"/>
                                          </p:val>
                                        </p:tav>
                                        <p:tav tm="100000">
                                          <p:val>
                                            <p:strVal val="#ppt_y"/>
                                          </p:val>
                                        </p:tav>
                                      </p:tavLst>
                                    </p:anim>
                                  </p:childTnLst>
                                </p:cTn>
                              </p:par>
                              <p:par>
                                <p:cTn id="103" presetID="53" presetClass="entr" presetSubtype="528" fill="hold" nodeType="withEffect">
                                  <p:stCondLst>
                                    <p:cond delay="750"/>
                                  </p:stCondLst>
                                  <p:childTnLst>
                                    <p:set>
                                      <p:cBhvr>
                                        <p:cTn id="104" dur="1" fill="hold">
                                          <p:stCondLst>
                                            <p:cond delay="0"/>
                                          </p:stCondLst>
                                        </p:cTn>
                                        <p:tgtEl>
                                          <p:spTgt spid="185"/>
                                        </p:tgtEl>
                                        <p:attrNameLst>
                                          <p:attrName>style.visibility</p:attrName>
                                        </p:attrNameLst>
                                      </p:cBhvr>
                                      <p:to>
                                        <p:strVal val="visible"/>
                                      </p:to>
                                    </p:set>
                                    <p:anim calcmode="lin" valueType="num">
                                      <p:cBhvr>
                                        <p:cTn id="105" dur="500" fill="hold"/>
                                        <p:tgtEl>
                                          <p:spTgt spid="185"/>
                                        </p:tgtEl>
                                        <p:attrNameLst>
                                          <p:attrName>ppt_w</p:attrName>
                                        </p:attrNameLst>
                                      </p:cBhvr>
                                      <p:tavLst>
                                        <p:tav tm="0">
                                          <p:val>
                                            <p:fltVal val="0"/>
                                          </p:val>
                                        </p:tav>
                                        <p:tav tm="100000">
                                          <p:val>
                                            <p:strVal val="#ppt_w"/>
                                          </p:val>
                                        </p:tav>
                                      </p:tavLst>
                                    </p:anim>
                                    <p:anim calcmode="lin" valueType="num">
                                      <p:cBhvr>
                                        <p:cTn id="106" dur="500" fill="hold"/>
                                        <p:tgtEl>
                                          <p:spTgt spid="185"/>
                                        </p:tgtEl>
                                        <p:attrNameLst>
                                          <p:attrName>ppt_h</p:attrName>
                                        </p:attrNameLst>
                                      </p:cBhvr>
                                      <p:tavLst>
                                        <p:tav tm="0">
                                          <p:val>
                                            <p:fltVal val="0"/>
                                          </p:val>
                                        </p:tav>
                                        <p:tav tm="100000">
                                          <p:val>
                                            <p:strVal val="#ppt_h"/>
                                          </p:val>
                                        </p:tav>
                                      </p:tavLst>
                                    </p:anim>
                                    <p:animEffect transition="in" filter="fade">
                                      <p:cBhvr>
                                        <p:cTn id="107" dur="500"/>
                                        <p:tgtEl>
                                          <p:spTgt spid="185"/>
                                        </p:tgtEl>
                                      </p:cBhvr>
                                    </p:animEffect>
                                    <p:anim calcmode="lin" valueType="num">
                                      <p:cBhvr>
                                        <p:cTn id="108" dur="500" fill="hold"/>
                                        <p:tgtEl>
                                          <p:spTgt spid="185"/>
                                        </p:tgtEl>
                                        <p:attrNameLst>
                                          <p:attrName>ppt_x</p:attrName>
                                        </p:attrNameLst>
                                      </p:cBhvr>
                                      <p:tavLst>
                                        <p:tav tm="0">
                                          <p:val>
                                            <p:fltVal val="0.5"/>
                                          </p:val>
                                        </p:tav>
                                        <p:tav tm="100000">
                                          <p:val>
                                            <p:strVal val="#ppt_x"/>
                                          </p:val>
                                        </p:tav>
                                      </p:tavLst>
                                    </p:anim>
                                    <p:anim calcmode="lin" valueType="num">
                                      <p:cBhvr>
                                        <p:cTn id="109" dur="500" fill="hold"/>
                                        <p:tgtEl>
                                          <p:spTgt spid="18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 name="组合 103">
            <a:extLst>
              <a:ext uri="{FF2B5EF4-FFF2-40B4-BE49-F238E27FC236}">
                <a16:creationId xmlns:a16="http://schemas.microsoft.com/office/drawing/2014/main" id="{B07395E0-FF3A-43DC-AB1C-4F3BE06845C0}"/>
              </a:ext>
            </a:extLst>
          </p:cNvPr>
          <p:cNvGrpSpPr/>
          <p:nvPr/>
        </p:nvGrpSpPr>
        <p:grpSpPr>
          <a:xfrm>
            <a:off x="5948461" y="5022994"/>
            <a:ext cx="5886057" cy="1347079"/>
            <a:chOff x="3378566" y="2949708"/>
            <a:chExt cx="6051997" cy="1385055"/>
          </a:xfrm>
        </p:grpSpPr>
        <p:grpSp>
          <p:nvGrpSpPr>
            <p:cNvPr id="105" name="组合 104">
              <a:extLst>
                <a:ext uri="{FF2B5EF4-FFF2-40B4-BE49-F238E27FC236}">
                  <a16:creationId xmlns:a16="http://schemas.microsoft.com/office/drawing/2014/main" id="{B0C5261A-6697-4C13-9F36-DA3A22383DEB}"/>
                </a:ext>
              </a:extLst>
            </p:cNvPr>
            <p:cNvGrpSpPr/>
            <p:nvPr/>
          </p:nvGrpSpPr>
          <p:grpSpPr>
            <a:xfrm>
              <a:off x="3378566" y="3708158"/>
              <a:ext cx="517843" cy="540249"/>
              <a:chOff x="11782424" y="6248399"/>
              <a:chExt cx="495301" cy="516732"/>
            </a:xfrm>
          </p:grpSpPr>
          <p:sp>
            <p:nvSpPr>
              <p:cNvPr id="124" name="任意多边形 249">
                <a:extLst>
                  <a:ext uri="{FF2B5EF4-FFF2-40B4-BE49-F238E27FC236}">
                    <a16:creationId xmlns:a16="http://schemas.microsoft.com/office/drawing/2014/main" id="{213C9A2A-A390-451F-A853-390C718DF33B}"/>
                  </a:ext>
                </a:extLst>
              </p:cNvPr>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5" name="任意多边形 250">
                <a:extLst>
                  <a:ext uri="{FF2B5EF4-FFF2-40B4-BE49-F238E27FC236}">
                    <a16:creationId xmlns:a16="http://schemas.microsoft.com/office/drawing/2014/main" id="{77064F1F-405C-48F1-ABD3-8A4A646305D3}"/>
                  </a:ext>
                </a:extLst>
              </p:cNvPr>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6" name="组合 105">
              <a:extLst>
                <a:ext uri="{FF2B5EF4-FFF2-40B4-BE49-F238E27FC236}">
                  <a16:creationId xmlns:a16="http://schemas.microsoft.com/office/drawing/2014/main" id="{A940AE21-EA9D-4A12-84BE-9CD9B4DF3A12}"/>
                </a:ext>
              </a:extLst>
            </p:cNvPr>
            <p:cNvGrpSpPr/>
            <p:nvPr/>
          </p:nvGrpSpPr>
          <p:grpSpPr>
            <a:xfrm>
              <a:off x="4872715" y="3748245"/>
              <a:ext cx="257765" cy="346119"/>
              <a:chOff x="11348845" y="5974356"/>
              <a:chExt cx="273062" cy="366662"/>
            </a:xfrm>
          </p:grpSpPr>
          <p:sp>
            <p:nvSpPr>
              <p:cNvPr id="122" name="任意多边形 247">
                <a:extLst>
                  <a:ext uri="{FF2B5EF4-FFF2-40B4-BE49-F238E27FC236}">
                    <a16:creationId xmlns:a16="http://schemas.microsoft.com/office/drawing/2014/main" id="{FF410418-D3C7-4603-BFCC-D0A67A96539F}"/>
                  </a:ext>
                </a:extLst>
              </p:cNvPr>
              <p:cNvSpPr/>
              <p:nvPr/>
            </p:nvSpPr>
            <p:spPr>
              <a:xfrm>
                <a:off x="11393307" y="5975258"/>
                <a:ext cx="228600" cy="365760"/>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Lst>
                <a:ahLst/>
                <a:cxnLst>
                  <a:cxn ang="0">
                    <a:pos x="connsiteX0" y="connsiteY0"/>
                  </a:cxn>
                  <a:cxn ang="0">
                    <a:pos x="connsiteX1" y="connsiteY1"/>
                  </a:cxn>
                  <a:cxn ang="0">
                    <a:pos x="connsiteX2" y="connsiteY2"/>
                  </a:cxn>
                  <a:cxn ang="0">
                    <a:pos x="connsiteX3" y="connsiteY3"/>
                  </a:cxn>
                </a:cxnLst>
                <a:rect l="l" t="t" r="r" b="b"/>
                <a:pathLst>
                  <a:path w="228600" h="365760">
                    <a:moveTo>
                      <a:pt x="205740" y="0"/>
                    </a:moveTo>
                    <a:lnTo>
                      <a:pt x="228600" y="365760"/>
                    </a:lnTo>
                    <a:lnTo>
                      <a:pt x="0" y="320040"/>
                    </a:lnTo>
                    <a:lnTo>
                      <a:pt x="20574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3" name="任意多边形 248">
                <a:extLst>
                  <a:ext uri="{FF2B5EF4-FFF2-40B4-BE49-F238E27FC236}">
                    <a16:creationId xmlns:a16="http://schemas.microsoft.com/office/drawing/2014/main" id="{D7970F65-89EE-4492-91D9-3CB764936256}"/>
                  </a:ext>
                </a:extLst>
              </p:cNvPr>
              <p:cNvSpPr/>
              <p:nvPr/>
            </p:nvSpPr>
            <p:spPr>
              <a:xfrm>
                <a:off x="11348845" y="5974356"/>
                <a:ext cx="252889" cy="322371"/>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Lst>
                <a:ahLst/>
                <a:cxnLst>
                  <a:cxn ang="0">
                    <a:pos x="connsiteX0-1" y="connsiteY0-2"/>
                  </a:cxn>
                  <a:cxn ang="0">
                    <a:pos x="connsiteX1-3" y="connsiteY1-4"/>
                  </a:cxn>
                  <a:cxn ang="0">
                    <a:pos x="connsiteX2-5" y="connsiteY2-6"/>
                  </a:cxn>
                  <a:cxn ang="0">
                    <a:pos x="connsiteX3-7" y="connsiteY3-8"/>
                  </a:cxn>
                </a:cxnLst>
                <a:rect l="l" t="t" r="r" b="b"/>
                <a:pathLst>
                  <a:path w="252889" h="322371">
                    <a:moveTo>
                      <a:pt x="0" y="130492"/>
                    </a:moveTo>
                    <a:lnTo>
                      <a:pt x="252889" y="0"/>
                    </a:lnTo>
                    <a:lnTo>
                      <a:pt x="44968" y="322371"/>
                    </a:lnTo>
                    <a:lnTo>
                      <a:pt x="0" y="130492"/>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7" name="组合 106">
              <a:extLst>
                <a:ext uri="{FF2B5EF4-FFF2-40B4-BE49-F238E27FC236}">
                  <a16:creationId xmlns:a16="http://schemas.microsoft.com/office/drawing/2014/main" id="{E56B0BC6-9C77-4E7B-A8BB-50D27F4DF2C1}"/>
                </a:ext>
              </a:extLst>
            </p:cNvPr>
            <p:cNvGrpSpPr/>
            <p:nvPr/>
          </p:nvGrpSpPr>
          <p:grpSpPr>
            <a:xfrm rot="10800000">
              <a:off x="4290150" y="3553683"/>
              <a:ext cx="249530" cy="260327"/>
              <a:chOff x="11782424" y="6248399"/>
              <a:chExt cx="495301" cy="516732"/>
            </a:xfrm>
          </p:grpSpPr>
          <p:sp>
            <p:nvSpPr>
              <p:cNvPr id="120" name="任意多边形 245">
                <a:extLst>
                  <a:ext uri="{FF2B5EF4-FFF2-40B4-BE49-F238E27FC236}">
                    <a16:creationId xmlns:a16="http://schemas.microsoft.com/office/drawing/2014/main" id="{B1CDDBB8-41EA-414B-919C-2471FA3F196B}"/>
                  </a:ext>
                </a:extLst>
              </p:cNvPr>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1" name="任意多边形 246">
                <a:extLst>
                  <a:ext uri="{FF2B5EF4-FFF2-40B4-BE49-F238E27FC236}">
                    <a16:creationId xmlns:a16="http://schemas.microsoft.com/office/drawing/2014/main" id="{6A4405AD-1FA5-45E7-9702-E1C564C5AC5C}"/>
                  </a:ext>
                </a:extLst>
              </p:cNvPr>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8" name="组合 107">
              <a:extLst>
                <a:ext uri="{FF2B5EF4-FFF2-40B4-BE49-F238E27FC236}">
                  <a16:creationId xmlns:a16="http://schemas.microsoft.com/office/drawing/2014/main" id="{9A1D42C2-D451-4092-A566-50FB5103FE19}"/>
                </a:ext>
              </a:extLst>
            </p:cNvPr>
            <p:cNvGrpSpPr/>
            <p:nvPr/>
          </p:nvGrpSpPr>
          <p:grpSpPr>
            <a:xfrm>
              <a:off x="9053760" y="2949708"/>
              <a:ext cx="376803" cy="401514"/>
              <a:chOff x="11485559" y="6049345"/>
              <a:chExt cx="390790" cy="416419"/>
            </a:xfrm>
          </p:grpSpPr>
          <p:sp>
            <p:nvSpPr>
              <p:cNvPr id="118" name="任意多边形 243">
                <a:extLst>
                  <a:ext uri="{FF2B5EF4-FFF2-40B4-BE49-F238E27FC236}">
                    <a16:creationId xmlns:a16="http://schemas.microsoft.com/office/drawing/2014/main" id="{748A9DE8-F3E5-404B-8153-18D4A27679AF}"/>
                  </a:ext>
                </a:extLst>
              </p:cNvPr>
              <p:cNvSpPr/>
              <p:nvPr/>
            </p:nvSpPr>
            <p:spPr>
              <a:xfrm>
                <a:off x="11504557" y="6052339"/>
                <a:ext cx="371792" cy="413425"/>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 name="connsiteX0-1" fmla="*/ 273008 w 295868"/>
                  <a:gd name="connsiteY0-2" fmla="*/ 0 h 780833"/>
                  <a:gd name="connsiteX1-3" fmla="*/ 295868 w 295868"/>
                  <a:gd name="connsiteY1-4" fmla="*/ 365760 h 780833"/>
                  <a:gd name="connsiteX2-5" fmla="*/ 0 w 295868"/>
                  <a:gd name="connsiteY2-6" fmla="*/ 780833 h 780833"/>
                  <a:gd name="connsiteX3-7" fmla="*/ 273008 w 295868"/>
                  <a:gd name="connsiteY3-8" fmla="*/ 0 h 780833"/>
                  <a:gd name="connsiteX0-9" fmla="*/ 0 w 611457"/>
                  <a:gd name="connsiteY0-10" fmla="*/ 0 h 679930"/>
                  <a:gd name="connsiteX1-11" fmla="*/ 611457 w 611457"/>
                  <a:gd name="connsiteY1-12" fmla="*/ 264857 h 679930"/>
                  <a:gd name="connsiteX2-13" fmla="*/ 315589 w 611457"/>
                  <a:gd name="connsiteY2-14" fmla="*/ 679930 h 679930"/>
                  <a:gd name="connsiteX3-15" fmla="*/ 0 w 611457"/>
                  <a:gd name="connsiteY3-16" fmla="*/ 0 h 679930"/>
                </a:gdLst>
                <a:ahLst/>
                <a:cxnLst>
                  <a:cxn ang="0">
                    <a:pos x="connsiteX0-1" y="connsiteY0-2"/>
                  </a:cxn>
                  <a:cxn ang="0">
                    <a:pos x="connsiteX1-3" y="connsiteY1-4"/>
                  </a:cxn>
                  <a:cxn ang="0">
                    <a:pos x="connsiteX2-5" y="connsiteY2-6"/>
                  </a:cxn>
                  <a:cxn ang="0">
                    <a:pos x="connsiteX3-7" y="connsiteY3-8"/>
                  </a:cxn>
                </a:cxnLst>
                <a:rect l="l" t="t" r="r" b="b"/>
                <a:pathLst>
                  <a:path w="611457" h="679930">
                    <a:moveTo>
                      <a:pt x="0" y="0"/>
                    </a:moveTo>
                    <a:lnTo>
                      <a:pt x="611457" y="264857"/>
                    </a:lnTo>
                    <a:lnTo>
                      <a:pt x="315589" y="679930"/>
                    </a:lnTo>
                    <a:lnTo>
                      <a:pt x="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9" name="任意多边形 244">
                <a:extLst>
                  <a:ext uri="{FF2B5EF4-FFF2-40B4-BE49-F238E27FC236}">
                    <a16:creationId xmlns:a16="http://schemas.microsoft.com/office/drawing/2014/main" id="{677D123A-E00D-434E-AC5E-DACE2AC31954}"/>
                  </a:ext>
                </a:extLst>
              </p:cNvPr>
              <p:cNvSpPr/>
              <p:nvPr/>
            </p:nvSpPr>
            <p:spPr>
              <a:xfrm>
                <a:off x="11485559" y="6049345"/>
                <a:ext cx="207312" cy="414844"/>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 name="connsiteX0-25" fmla="*/ 0 w 44968"/>
                  <a:gd name="connsiteY0-26" fmla="*/ 537468 h 729347"/>
                  <a:gd name="connsiteX1-27" fmla="*/ 17450 w 44968"/>
                  <a:gd name="connsiteY1-28" fmla="*/ 0 h 729347"/>
                  <a:gd name="connsiteX2-29" fmla="*/ 44968 w 44968"/>
                  <a:gd name="connsiteY2-30" fmla="*/ 729347 h 729347"/>
                  <a:gd name="connsiteX3-31" fmla="*/ 0 w 44968"/>
                  <a:gd name="connsiteY3-32" fmla="*/ 537468 h 729347"/>
                  <a:gd name="connsiteX0-33" fmla="*/ 0 w 340948"/>
                  <a:gd name="connsiteY0-34" fmla="*/ 537468 h 682259"/>
                  <a:gd name="connsiteX1-35" fmla="*/ 17450 w 340948"/>
                  <a:gd name="connsiteY1-36" fmla="*/ 0 h 682259"/>
                  <a:gd name="connsiteX2-37" fmla="*/ 340948 w 340948"/>
                  <a:gd name="connsiteY2-38" fmla="*/ 682259 h 682259"/>
                  <a:gd name="connsiteX3-39" fmla="*/ 0 w 340948"/>
                  <a:gd name="connsiteY3-40" fmla="*/ 537468 h 682259"/>
                </a:gdLst>
                <a:ahLst/>
                <a:cxnLst>
                  <a:cxn ang="0">
                    <a:pos x="connsiteX0-1" y="connsiteY0-2"/>
                  </a:cxn>
                  <a:cxn ang="0">
                    <a:pos x="connsiteX1-3" y="connsiteY1-4"/>
                  </a:cxn>
                  <a:cxn ang="0">
                    <a:pos x="connsiteX2-5" y="connsiteY2-6"/>
                  </a:cxn>
                  <a:cxn ang="0">
                    <a:pos x="connsiteX3-7" y="connsiteY3-8"/>
                  </a:cxn>
                </a:cxnLst>
                <a:rect l="l" t="t" r="r" b="b"/>
                <a:pathLst>
                  <a:path w="340948" h="682259">
                    <a:moveTo>
                      <a:pt x="0" y="537468"/>
                    </a:moveTo>
                    <a:lnTo>
                      <a:pt x="17450" y="0"/>
                    </a:lnTo>
                    <a:lnTo>
                      <a:pt x="340948" y="682259"/>
                    </a:lnTo>
                    <a:lnTo>
                      <a:pt x="0" y="537468"/>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109" name="图片 108">
              <a:extLst>
                <a:ext uri="{FF2B5EF4-FFF2-40B4-BE49-F238E27FC236}">
                  <a16:creationId xmlns:a16="http://schemas.microsoft.com/office/drawing/2014/main" id="{D76772F4-593E-4A31-9D25-9C41F52811A7}"/>
                </a:ext>
              </a:extLst>
            </p:cNvPr>
            <p:cNvPicPr>
              <a:picLocks noChangeAspect="1"/>
            </p:cNvPicPr>
            <p:nvPr/>
          </p:nvPicPr>
          <p:blipFill>
            <a:blip r:embed="rId4"/>
            <a:stretch>
              <a:fillRect/>
            </a:stretch>
          </p:blipFill>
          <p:spPr>
            <a:xfrm>
              <a:off x="6643649" y="3544230"/>
              <a:ext cx="243861" cy="243861"/>
            </a:xfrm>
            <a:prstGeom prst="rect">
              <a:avLst/>
            </a:prstGeom>
          </p:spPr>
        </p:pic>
        <p:pic>
          <p:nvPicPr>
            <p:cNvPr id="110" name="图片 109">
              <a:extLst>
                <a:ext uri="{FF2B5EF4-FFF2-40B4-BE49-F238E27FC236}">
                  <a16:creationId xmlns:a16="http://schemas.microsoft.com/office/drawing/2014/main" id="{ADFE6DC7-052E-4AFB-8500-19911D70B058}"/>
                </a:ext>
              </a:extLst>
            </p:cNvPr>
            <p:cNvPicPr>
              <a:picLocks noChangeAspect="1"/>
            </p:cNvPicPr>
            <p:nvPr/>
          </p:nvPicPr>
          <p:blipFill>
            <a:blip r:embed="rId5"/>
            <a:stretch>
              <a:fillRect/>
            </a:stretch>
          </p:blipFill>
          <p:spPr>
            <a:xfrm>
              <a:off x="6347594" y="3847041"/>
              <a:ext cx="451143" cy="487722"/>
            </a:xfrm>
            <a:prstGeom prst="rect">
              <a:avLst/>
            </a:prstGeom>
          </p:spPr>
        </p:pic>
        <p:pic>
          <p:nvPicPr>
            <p:cNvPr id="111" name="图片 110">
              <a:extLst>
                <a:ext uri="{FF2B5EF4-FFF2-40B4-BE49-F238E27FC236}">
                  <a16:creationId xmlns:a16="http://schemas.microsoft.com/office/drawing/2014/main" id="{1B415B98-9F50-4C37-9698-AE78CE8F5336}"/>
                </a:ext>
              </a:extLst>
            </p:cNvPr>
            <p:cNvPicPr>
              <a:picLocks noChangeAspect="1"/>
            </p:cNvPicPr>
            <p:nvPr/>
          </p:nvPicPr>
          <p:blipFill>
            <a:blip r:embed="rId6"/>
            <a:stretch>
              <a:fillRect/>
            </a:stretch>
          </p:blipFill>
          <p:spPr>
            <a:xfrm>
              <a:off x="7365807" y="3435939"/>
              <a:ext cx="609653" cy="658425"/>
            </a:xfrm>
            <a:prstGeom prst="rect">
              <a:avLst/>
            </a:prstGeom>
          </p:spPr>
        </p:pic>
        <p:pic>
          <p:nvPicPr>
            <p:cNvPr id="112" name="图片 111">
              <a:extLst>
                <a:ext uri="{FF2B5EF4-FFF2-40B4-BE49-F238E27FC236}">
                  <a16:creationId xmlns:a16="http://schemas.microsoft.com/office/drawing/2014/main" id="{157C2328-764F-4D9A-BF97-E6871F85EFFF}"/>
                </a:ext>
              </a:extLst>
            </p:cNvPr>
            <p:cNvPicPr>
              <a:picLocks noChangeAspect="1"/>
            </p:cNvPicPr>
            <p:nvPr/>
          </p:nvPicPr>
          <p:blipFill>
            <a:blip r:embed="rId7"/>
            <a:stretch>
              <a:fillRect/>
            </a:stretch>
          </p:blipFill>
          <p:spPr>
            <a:xfrm>
              <a:off x="8203799" y="3379222"/>
              <a:ext cx="249958" cy="256054"/>
            </a:xfrm>
            <a:prstGeom prst="rect">
              <a:avLst/>
            </a:prstGeom>
          </p:spPr>
        </p:pic>
        <p:pic>
          <p:nvPicPr>
            <p:cNvPr id="113" name="图片 112">
              <a:extLst>
                <a:ext uri="{FF2B5EF4-FFF2-40B4-BE49-F238E27FC236}">
                  <a16:creationId xmlns:a16="http://schemas.microsoft.com/office/drawing/2014/main" id="{7692B2C9-567E-46FE-B99B-73B213EB4219}"/>
                </a:ext>
              </a:extLst>
            </p:cNvPr>
            <p:cNvPicPr>
              <a:picLocks noChangeAspect="1"/>
            </p:cNvPicPr>
            <p:nvPr/>
          </p:nvPicPr>
          <p:blipFill>
            <a:blip r:embed="rId7"/>
            <a:stretch>
              <a:fillRect/>
            </a:stretch>
          </p:blipFill>
          <p:spPr>
            <a:xfrm rot="18000000">
              <a:off x="8636590" y="3445715"/>
              <a:ext cx="249958" cy="256054"/>
            </a:xfrm>
            <a:prstGeom prst="rect">
              <a:avLst/>
            </a:prstGeom>
            <a:effectLst>
              <a:softEdge rad="31750"/>
            </a:effectLst>
          </p:spPr>
        </p:pic>
        <p:pic>
          <p:nvPicPr>
            <p:cNvPr id="114" name="图片 113">
              <a:extLst>
                <a:ext uri="{FF2B5EF4-FFF2-40B4-BE49-F238E27FC236}">
                  <a16:creationId xmlns:a16="http://schemas.microsoft.com/office/drawing/2014/main" id="{06F5817B-5C3D-4E32-A10B-FA309F6E0BE1}"/>
                </a:ext>
              </a:extLst>
            </p:cNvPr>
            <p:cNvPicPr>
              <a:picLocks noChangeAspect="1"/>
            </p:cNvPicPr>
            <p:nvPr/>
          </p:nvPicPr>
          <p:blipFill>
            <a:blip r:embed="rId4"/>
            <a:stretch>
              <a:fillRect/>
            </a:stretch>
          </p:blipFill>
          <p:spPr>
            <a:xfrm>
              <a:off x="6174780" y="3708158"/>
              <a:ext cx="243861" cy="243861"/>
            </a:xfrm>
            <a:prstGeom prst="rect">
              <a:avLst/>
            </a:prstGeom>
            <a:effectLst>
              <a:softEdge rad="63500"/>
            </a:effectLst>
          </p:spPr>
        </p:pic>
        <p:grpSp>
          <p:nvGrpSpPr>
            <p:cNvPr id="115" name="组合 114">
              <a:extLst>
                <a:ext uri="{FF2B5EF4-FFF2-40B4-BE49-F238E27FC236}">
                  <a16:creationId xmlns:a16="http://schemas.microsoft.com/office/drawing/2014/main" id="{99BA3AE6-D117-453C-91CB-907E8BE8029A}"/>
                </a:ext>
              </a:extLst>
            </p:cNvPr>
            <p:cNvGrpSpPr/>
            <p:nvPr/>
          </p:nvGrpSpPr>
          <p:grpSpPr>
            <a:xfrm rot="4500000">
              <a:off x="5495390" y="3798177"/>
              <a:ext cx="379647" cy="467548"/>
              <a:chOff x="2388393" y="5258676"/>
              <a:chExt cx="453582" cy="483168"/>
            </a:xfrm>
          </p:grpSpPr>
          <p:sp>
            <p:nvSpPr>
              <p:cNvPr id="116" name="任意多边形 241">
                <a:extLst>
                  <a:ext uri="{FF2B5EF4-FFF2-40B4-BE49-F238E27FC236}">
                    <a16:creationId xmlns:a16="http://schemas.microsoft.com/office/drawing/2014/main" id="{31A0684C-9B59-4D89-9E9B-280A99E2D383}"/>
                  </a:ext>
                </a:extLst>
              </p:cNvPr>
              <p:cNvSpPr/>
              <p:nvPr/>
            </p:nvSpPr>
            <p:spPr>
              <a:xfrm>
                <a:off x="2388393" y="5258676"/>
                <a:ext cx="369093" cy="481013"/>
              </a:xfrm>
              <a:custGeom>
                <a:avLst/>
                <a:gdLst>
                  <a:gd name="connsiteX0" fmla="*/ 369093 w 369093"/>
                  <a:gd name="connsiteY0" fmla="*/ 481013 h 481013"/>
                  <a:gd name="connsiteX1" fmla="*/ 0 w 369093"/>
                  <a:gd name="connsiteY1" fmla="*/ 266700 h 481013"/>
                  <a:gd name="connsiteX2" fmla="*/ 297656 w 369093"/>
                  <a:gd name="connsiteY2" fmla="*/ 0 h 481013"/>
                  <a:gd name="connsiteX3" fmla="*/ 369093 w 369093"/>
                  <a:gd name="connsiteY3" fmla="*/ 481013 h 481013"/>
                </a:gdLst>
                <a:ahLst/>
                <a:cxnLst>
                  <a:cxn ang="0">
                    <a:pos x="connsiteX0" y="connsiteY0"/>
                  </a:cxn>
                  <a:cxn ang="0">
                    <a:pos x="connsiteX1" y="connsiteY1"/>
                  </a:cxn>
                  <a:cxn ang="0">
                    <a:pos x="connsiteX2" y="connsiteY2"/>
                  </a:cxn>
                  <a:cxn ang="0">
                    <a:pos x="connsiteX3" y="connsiteY3"/>
                  </a:cxn>
                </a:cxnLst>
                <a:rect l="l" t="t" r="r" b="b"/>
                <a:pathLst>
                  <a:path w="369093" h="481013">
                    <a:moveTo>
                      <a:pt x="369093" y="481013"/>
                    </a:moveTo>
                    <a:lnTo>
                      <a:pt x="0" y="266700"/>
                    </a:lnTo>
                    <a:lnTo>
                      <a:pt x="297656" y="0"/>
                    </a:lnTo>
                    <a:lnTo>
                      <a:pt x="369093" y="481013"/>
                    </a:lnTo>
                    <a:close/>
                  </a:path>
                </a:pathLst>
              </a:custGeom>
              <a:solidFill>
                <a:srgbClr val="CCA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7" name="任意多边形 242">
                <a:extLst>
                  <a:ext uri="{FF2B5EF4-FFF2-40B4-BE49-F238E27FC236}">
                    <a16:creationId xmlns:a16="http://schemas.microsoft.com/office/drawing/2014/main" id="{C1D54425-77B0-4F56-89FE-642A63CA6819}"/>
                  </a:ext>
                </a:extLst>
              </p:cNvPr>
              <p:cNvSpPr/>
              <p:nvPr/>
            </p:nvSpPr>
            <p:spPr>
              <a:xfrm>
                <a:off x="2687194" y="5265594"/>
                <a:ext cx="154781" cy="476250"/>
              </a:xfrm>
              <a:custGeom>
                <a:avLst/>
                <a:gdLst>
                  <a:gd name="connsiteX0" fmla="*/ 73818 w 128587"/>
                  <a:gd name="connsiteY0" fmla="*/ 476250 h 476250"/>
                  <a:gd name="connsiteX1" fmla="*/ 0 w 128587"/>
                  <a:gd name="connsiteY1" fmla="*/ 0 h 476250"/>
                  <a:gd name="connsiteX2" fmla="*/ 128587 w 128587"/>
                  <a:gd name="connsiteY2" fmla="*/ 342900 h 476250"/>
                  <a:gd name="connsiteX3" fmla="*/ 73818 w 128587"/>
                  <a:gd name="connsiteY3" fmla="*/ 476250 h 476250"/>
                  <a:gd name="connsiteX0-1" fmla="*/ 73818 w 154781"/>
                  <a:gd name="connsiteY0-2" fmla="*/ 476250 h 476250"/>
                  <a:gd name="connsiteX1-3" fmla="*/ 0 w 154781"/>
                  <a:gd name="connsiteY1-4" fmla="*/ 0 h 476250"/>
                  <a:gd name="connsiteX2-5" fmla="*/ 154781 w 154781"/>
                  <a:gd name="connsiteY2-6" fmla="*/ 297656 h 476250"/>
                  <a:gd name="connsiteX3-7" fmla="*/ 73818 w 154781"/>
                  <a:gd name="connsiteY3-8" fmla="*/ 476250 h 476250"/>
                </a:gdLst>
                <a:ahLst/>
                <a:cxnLst>
                  <a:cxn ang="0">
                    <a:pos x="connsiteX0-1" y="connsiteY0-2"/>
                  </a:cxn>
                  <a:cxn ang="0">
                    <a:pos x="connsiteX1-3" y="connsiteY1-4"/>
                  </a:cxn>
                  <a:cxn ang="0">
                    <a:pos x="connsiteX2-5" y="connsiteY2-6"/>
                  </a:cxn>
                  <a:cxn ang="0">
                    <a:pos x="connsiteX3-7" y="connsiteY3-8"/>
                  </a:cxn>
                </a:cxnLst>
                <a:rect l="l" t="t" r="r" b="b"/>
                <a:pathLst>
                  <a:path w="154781" h="476250">
                    <a:moveTo>
                      <a:pt x="73818" y="476250"/>
                    </a:moveTo>
                    <a:lnTo>
                      <a:pt x="0" y="0"/>
                    </a:lnTo>
                    <a:lnTo>
                      <a:pt x="154781" y="297656"/>
                    </a:lnTo>
                    <a:lnTo>
                      <a:pt x="73818" y="476250"/>
                    </a:lnTo>
                    <a:close/>
                  </a:path>
                </a:pathLst>
              </a:custGeom>
              <a:solidFill>
                <a:srgbClr val="9C55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3" name="矩形 2"/>
          <p:cNvSpPr/>
          <p:nvPr/>
        </p:nvSpPr>
        <p:spPr>
          <a:xfrm>
            <a:off x="0" y="1"/>
            <a:ext cx="12192000" cy="6858000"/>
          </a:xfrm>
          <a:prstGeom prst="rect">
            <a:avLst/>
          </a:prstGeom>
          <a:gradFill>
            <a:gsLst>
              <a:gs pos="0">
                <a:srgbClr val="071019">
                  <a:alpha val="0"/>
                </a:srgbClr>
              </a:gs>
              <a:gs pos="51000">
                <a:srgbClr val="071019">
                  <a:alpha val="60000"/>
                </a:srgbClr>
              </a:gs>
              <a:gs pos="100000">
                <a:srgbClr val="071019">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PA_矩形 259"/>
          <p:cNvSpPr>
            <a:spLocks noChangeArrowheads="1"/>
          </p:cNvSpPr>
          <p:nvPr>
            <p:custDataLst>
              <p:tags r:id="rId1"/>
            </p:custDataLst>
          </p:nvPr>
        </p:nvSpPr>
        <p:spPr bwMode="auto">
          <a:xfrm>
            <a:off x="10500189" y="357719"/>
            <a:ext cx="1305533"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LOGO</a:t>
            </a:r>
          </a:p>
        </p:txBody>
      </p:sp>
      <p:sp>
        <p:nvSpPr>
          <p:cNvPr id="7" name="文本框 23"/>
          <p:cNvSpPr txBox="1"/>
          <p:nvPr/>
        </p:nvSpPr>
        <p:spPr>
          <a:xfrm>
            <a:off x="282831" y="249997"/>
            <a:ext cx="448672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200" dirty="0">
                <a:solidFill>
                  <a:prstClr val="white"/>
                </a:solidFill>
                <a:effectLst>
                  <a:outerShdw blurRad="38100" dist="38100" dir="2700000" algn="tl">
                    <a:srgbClr val="000000">
                      <a:alpha val="43137"/>
                    </a:srgbClr>
                  </a:outerShdw>
                </a:effectLst>
                <a:latin typeface="方正正粗黑简体" panose="02000000000000000000" pitchFamily="2" charset="-122"/>
                <a:ea typeface="方正正粗黑简体" panose="02000000000000000000" pitchFamily="2" charset="-122"/>
                <a:cs typeface="Arial" panose="020B0604020202020204" pitchFamily="34" charset="0"/>
              </a:rPr>
              <a:t>2</a:t>
            </a: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 </a:t>
            </a:r>
            <a:r>
              <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请插入标题内容</a:t>
            </a:r>
            <a:endPar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endParaRPr>
          </a:p>
        </p:txBody>
      </p:sp>
      <p:sp>
        <p:nvSpPr>
          <p:cNvPr id="11" name="椭圆 10"/>
          <p:cNvSpPr/>
          <p:nvPr/>
        </p:nvSpPr>
        <p:spPr>
          <a:xfrm>
            <a:off x="3422749" y="727051"/>
            <a:ext cx="5673749" cy="5673749"/>
          </a:xfrm>
          <a:prstGeom prst="ellipse">
            <a:avLst/>
          </a:prstGeom>
          <a:gradFill>
            <a:gsLst>
              <a:gs pos="77000">
                <a:srgbClr val="886DAF"/>
              </a:gs>
              <a:gs pos="63000">
                <a:schemeClr val="bg1">
                  <a:alpha val="0"/>
                </a:schemeClr>
              </a:gs>
              <a:gs pos="100000">
                <a:schemeClr val="bg1"/>
              </a:gs>
            </a:gsLst>
            <a:path path="circle">
              <a:fillToRect l="50000" t="50000" r="50000" b="50000"/>
            </a:path>
          </a:gradFill>
          <a:ln w="28575">
            <a:solidFill>
              <a:srgbClr val="FFFFFF">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41" name="Group 4"/>
          <p:cNvGrpSpPr>
            <a:grpSpLocks noChangeAspect="1"/>
          </p:cNvGrpSpPr>
          <p:nvPr/>
        </p:nvGrpSpPr>
        <p:grpSpPr bwMode="auto">
          <a:xfrm>
            <a:off x="2014997" y="4079666"/>
            <a:ext cx="1851982" cy="1048170"/>
            <a:chOff x="2814" y="1405"/>
            <a:chExt cx="2052" cy="1510"/>
          </a:xfrm>
        </p:grpSpPr>
        <p:sp>
          <p:nvSpPr>
            <p:cNvPr id="42" name="Freeform 5"/>
            <p:cNvSpPr>
              <a:spLocks/>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chemeClr val="bg1">
                <a:alpha val="10196"/>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en-US" sz="659"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3" name="Freeform 6"/>
            <p:cNvSpPr>
              <a:spLocks/>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chemeClr val="accent1">
                <a:lumMod val="50000"/>
                <a:alpha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en-US" sz="659"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44" name="Group 4"/>
          <p:cNvGrpSpPr>
            <a:grpSpLocks noChangeAspect="1"/>
          </p:cNvGrpSpPr>
          <p:nvPr/>
        </p:nvGrpSpPr>
        <p:grpSpPr bwMode="auto">
          <a:xfrm>
            <a:off x="3262514" y="3764668"/>
            <a:ext cx="1851982" cy="1363169"/>
            <a:chOff x="2814" y="1405"/>
            <a:chExt cx="2052" cy="1510"/>
          </a:xfrm>
        </p:grpSpPr>
        <p:sp>
          <p:nvSpPr>
            <p:cNvPr id="45" name="Freeform 5"/>
            <p:cNvSpPr>
              <a:spLocks/>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rgbClr val="FFFFFF">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en-US" sz="659"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6" name="Freeform 6"/>
            <p:cNvSpPr>
              <a:spLocks/>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chemeClr val="accent2">
                <a:lumMod val="50000"/>
                <a:alpha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en-US" sz="659"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47" name="Group 4"/>
          <p:cNvGrpSpPr>
            <a:grpSpLocks noChangeAspect="1"/>
          </p:cNvGrpSpPr>
          <p:nvPr/>
        </p:nvGrpSpPr>
        <p:grpSpPr bwMode="auto">
          <a:xfrm>
            <a:off x="4510030" y="3155565"/>
            <a:ext cx="1851982" cy="1972272"/>
            <a:chOff x="2814" y="1405"/>
            <a:chExt cx="2052" cy="1510"/>
          </a:xfrm>
        </p:grpSpPr>
        <p:sp>
          <p:nvSpPr>
            <p:cNvPr id="48" name="Freeform 5"/>
            <p:cNvSpPr>
              <a:spLocks/>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rgbClr val="FFFFFF">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en-US" sz="659"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9" name="Freeform 6"/>
            <p:cNvSpPr>
              <a:spLocks/>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chemeClr val="accent3">
                <a:lumMod val="50000"/>
                <a:alpha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en-US" sz="659"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50" name="Group 4"/>
          <p:cNvGrpSpPr>
            <a:grpSpLocks noChangeAspect="1"/>
          </p:cNvGrpSpPr>
          <p:nvPr/>
        </p:nvGrpSpPr>
        <p:grpSpPr bwMode="auto">
          <a:xfrm>
            <a:off x="5757546" y="4186277"/>
            <a:ext cx="1851982" cy="941559"/>
            <a:chOff x="2814" y="1405"/>
            <a:chExt cx="2052" cy="1510"/>
          </a:xfrm>
        </p:grpSpPr>
        <p:sp>
          <p:nvSpPr>
            <p:cNvPr id="51" name="Freeform 5"/>
            <p:cNvSpPr>
              <a:spLocks/>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rgbClr val="FFFFFF">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en-US" sz="659"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2" name="Freeform 6"/>
            <p:cNvSpPr>
              <a:spLocks/>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chemeClr val="accent4">
                <a:lumMod val="50000"/>
                <a:alpha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en-US" sz="659"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53" name="Group 4"/>
          <p:cNvGrpSpPr>
            <a:grpSpLocks noChangeAspect="1"/>
          </p:cNvGrpSpPr>
          <p:nvPr/>
        </p:nvGrpSpPr>
        <p:grpSpPr bwMode="auto">
          <a:xfrm>
            <a:off x="7005063" y="2846317"/>
            <a:ext cx="1851982" cy="2281520"/>
            <a:chOff x="2814" y="1405"/>
            <a:chExt cx="2052" cy="1510"/>
          </a:xfrm>
        </p:grpSpPr>
        <p:sp>
          <p:nvSpPr>
            <p:cNvPr id="54" name="Freeform 5"/>
            <p:cNvSpPr>
              <a:spLocks/>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rgbClr val="FFFFFF">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en-US" sz="659"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5" name="Freeform 6"/>
            <p:cNvSpPr>
              <a:spLocks/>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chemeClr val="accent5">
                <a:lumMod val="50000"/>
                <a:alpha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en-US" sz="659"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56" name="Group 4"/>
          <p:cNvGrpSpPr>
            <a:grpSpLocks noChangeAspect="1"/>
          </p:cNvGrpSpPr>
          <p:nvPr/>
        </p:nvGrpSpPr>
        <p:grpSpPr bwMode="auto">
          <a:xfrm>
            <a:off x="8252580" y="3565926"/>
            <a:ext cx="1851982" cy="1561911"/>
            <a:chOff x="2814" y="1405"/>
            <a:chExt cx="2052" cy="1510"/>
          </a:xfrm>
        </p:grpSpPr>
        <p:sp>
          <p:nvSpPr>
            <p:cNvPr id="57" name="Freeform 5"/>
            <p:cNvSpPr>
              <a:spLocks/>
            </p:cNvSpPr>
            <p:nvPr/>
          </p:nvSpPr>
          <p:spPr bwMode="auto">
            <a:xfrm>
              <a:off x="2814" y="1405"/>
              <a:ext cx="2052" cy="1510"/>
            </a:xfrm>
            <a:custGeom>
              <a:avLst/>
              <a:gdLst>
                <a:gd name="T0" fmla="*/ 433 w 866"/>
                <a:gd name="T1" fmla="*/ 0 h 636"/>
                <a:gd name="T2" fmla="*/ 0 w 866"/>
                <a:gd name="T3" fmla="*/ 636 h 636"/>
                <a:gd name="T4" fmla="*/ 433 w 866"/>
                <a:gd name="T5" fmla="*/ 636 h 636"/>
                <a:gd name="T6" fmla="*/ 866 w 866"/>
                <a:gd name="T7" fmla="*/ 636 h 636"/>
                <a:gd name="T8" fmla="*/ 433 w 866"/>
                <a:gd name="T9" fmla="*/ 0 h 636"/>
              </a:gdLst>
              <a:ahLst/>
              <a:cxnLst>
                <a:cxn ang="0">
                  <a:pos x="T0" y="T1"/>
                </a:cxn>
                <a:cxn ang="0">
                  <a:pos x="T2" y="T3"/>
                </a:cxn>
                <a:cxn ang="0">
                  <a:pos x="T4" y="T5"/>
                </a:cxn>
                <a:cxn ang="0">
                  <a:pos x="T6" y="T7"/>
                </a:cxn>
                <a:cxn ang="0">
                  <a:pos x="T8" y="T9"/>
                </a:cxn>
              </a:cxnLst>
              <a:rect l="0" t="0" r="r" b="b"/>
              <a:pathLst>
                <a:path w="866" h="636">
                  <a:moveTo>
                    <a:pt x="433" y="0"/>
                  </a:moveTo>
                  <a:cubicBezTo>
                    <a:pt x="235" y="0"/>
                    <a:pt x="229" y="546"/>
                    <a:pt x="0" y="636"/>
                  </a:cubicBezTo>
                  <a:cubicBezTo>
                    <a:pt x="433" y="636"/>
                    <a:pt x="433" y="636"/>
                    <a:pt x="433" y="636"/>
                  </a:cubicBezTo>
                  <a:cubicBezTo>
                    <a:pt x="866" y="636"/>
                    <a:pt x="866" y="636"/>
                    <a:pt x="866" y="636"/>
                  </a:cubicBezTo>
                  <a:cubicBezTo>
                    <a:pt x="637" y="546"/>
                    <a:pt x="631" y="0"/>
                    <a:pt x="433" y="0"/>
                  </a:cubicBezTo>
                  <a:close/>
                </a:path>
              </a:pathLst>
            </a:custGeom>
            <a:solidFill>
              <a:srgbClr val="FFFFFF">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en-US" sz="659"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8" name="Freeform 6"/>
            <p:cNvSpPr>
              <a:spLocks/>
            </p:cNvSpPr>
            <p:nvPr/>
          </p:nvSpPr>
          <p:spPr bwMode="auto">
            <a:xfrm>
              <a:off x="3840" y="1405"/>
              <a:ext cx="1026" cy="1510"/>
            </a:xfrm>
            <a:custGeom>
              <a:avLst/>
              <a:gdLst>
                <a:gd name="T0" fmla="*/ 433 w 433"/>
                <a:gd name="T1" fmla="*/ 636 h 636"/>
                <a:gd name="T2" fmla="*/ 0 w 433"/>
                <a:gd name="T3" fmla="*/ 0 h 636"/>
                <a:gd name="T4" fmla="*/ 0 w 433"/>
                <a:gd name="T5" fmla="*/ 636 h 636"/>
                <a:gd name="T6" fmla="*/ 433 w 433"/>
                <a:gd name="T7" fmla="*/ 636 h 636"/>
              </a:gdLst>
              <a:ahLst/>
              <a:cxnLst>
                <a:cxn ang="0">
                  <a:pos x="T0" y="T1"/>
                </a:cxn>
                <a:cxn ang="0">
                  <a:pos x="T2" y="T3"/>
                </a:cxn>
                <a:cxn ang="0">
                  <a:pos x="T4" y="T5"/>
                </a:cxn>
                <a:cxn ang="0">
                  <a:pos x="T6" y="T7"/>
                </a:cxn>
              </a:cxnLst>
              <a:rect l="0" t="0" r="r" b="b"/>
              <a:pathLst>
                <a:path w="433" h="636">
                  <a:moveTo>
                    <a:pt x="433" y="636"/>
                  </a:moveTo>
                  <a:cubicBezTo>
                    <a:pt x="204" y="546"/>
                    <a:pt x="198" y="0"/>
                    <a:pt x="0" y="0"/>
                  </a:cubicBezTo>
                  <a:cubicBezTo>
                    <a:pt x="0" y="636"/>
                    <a:pt x="0" y="636"/>
                    <a:pt x="0" y="636"/>
                  </a:cubicBezTo>
                  <a:lnTo>
                    <a:pt x="433" y="636"/>
                  </a:lnTo>
                  <a:close/>
                </a:path>
              </a:pathLst>
            </a:custGeom>
            <a:solidFill>
              <a:schemeClr val="accent6">
                <a:lumMod val="50000"/>
                <a:alpha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t" anchorCtr="0" compatLnSpc="1">
              <a:prstTxWarp prst="textNoShape">
                <a:avLst/>
              </a:prstTxWarp>
            </a:bodyPr>
            <a:lstStyle/>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en-US" sz="659"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59" name="Group 4"/>
          <p:cNvGrpSpPr>
            <a:grpSpLocks noChangeAspect="1"/>
          </p:cNvGrpSpPr>
          <p:nvPr/>
        </p:nvGrpSpPr>
        <p:grpSpPr bwMode="auto">
          <a:xfrm rot="10800000">
            <a:off x="3933965" y="1828248"/>
            <a:ext cx="526384" cy="635241"/>
            <a:chOff x="347" y="3344"/>
            <a:chExt cx="586" cy="707"/>
          </a:xfrm>
          <a:solidFill>
            <a:schemeClr val="bg1">
              <a:alpha val="10196"/>
            </a:schemeClr>
          </a:solidFill>
        </p:grpSpPr>
        <p:sp>
          <p:nvSpPr>
            <p:cNvPr id="60"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1" compatLnSpc="1">
              <a:prstTxWarp prst="textNoShape">
                <a:avLst/>
              </a:prstTxWarp>
            </a:bodyPr>
            <a:lstStyle/>
            <a:p>
              <a:pPr marL="0" marR="0" lvl="0" indent="0" algn="ctr" defTabSz="866943" rtl="0" eaLnBrk="1" fontAlgn="base" latinLnBrk="0" hangingPunct="1">
                <a:lnSpc>
                  <a:spcPct val="12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50%</a:t>
              </a:r>
            </a:p>
          </p:txBody>
        </p:sp>
        <p:sp>
          <p:nvSpPr>
            <p:cNvPr id="61"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ctr" anchorCtr="1" compatLnSpc="1">
              <a:prstTxWarp prst="textNoShape">
                <a:avLst/>
              </a:prstTxWarp>
            </a:bodyPr>
            <a:lstStyle/>
            <a:p>
              <a:pPr marL="0" marR="0" lvl="0" indent="0" algn="ctr" defTabSz="866943" rtl="0" eaLnBrk="1" fontAlgn="base" latinLnBrk="0" hangingPunct="1">
                <a:lnSpc>
                  <a:spcPct val="120000"/>
                </a:lnSpc>
                <a:spcBef>
                  <a:spcPct val="0"/>
                </a:spcBef>
                <a:spcAft>
                  <a:spcPct val="0"/>
                </a:spcAft>
                <a:buClrTx/>
                <a:buSzTx/>
                <a:buFontTx/>
                <a:buNone/>
                <a:tabLst/>
                <a:defRPr/>
              </a:pPr>
              <a:endParaRPr kumimoji="0" lang="en-US" sz="14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62" name="Group 4"/>
          <p:cNvGrpSpPr>
            <a:grpSpLocks noChangeAspect="1"/>
          </p:cNvGrpSpPr>
          <p:nvPr/>
        </p:nvGrpSpPr>
        <p:grpSpPr bwMode="auto">
          <a:xfrm rot="10800000">
            <a:off x="5168581" y="1837838"/>
            <a:ext cx="526384" cy="635241"/>
            <a:chOff x="347" y="3344"/>
            <a:chExt cx="586" cy="707"/>
          </a:xfrm>
          <a:solidFill>
            <a:schemeClr val="bg1">
              <a:alpha val="10196"/>
            </a:schemeClr>
          </a:solidFill>
        </p:grpSpPr>
        <p:sp>
          <p:nvSpPr>
            <p:cNvPr id="63"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1" compatLnSpc="1">
              <a:prstTxWarp prst="textNoShape">
                <a:avLst/>
              </a:prstTxWarp>
            </a:bodyPr>
            <a:lstStyle/>
            <a:p>
              <a:pPr marL="0" marR="0" lvl="0" indent="0" algn="ctr" defTabSz="866943" rtl="0" eaLnBrk="1" fontAlgn="base" latinLnBrk="0" hangingPunct="1">
                <a:lnSpc>
                  <a:spcPct val="12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50%</a:t>
              </a:r>
            </a:p>
          </p:txBody>
        </p:sp>
        <p:sp>
          <p:nvSpPr>
            <p:cNvPr id="64"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ctr" anchorCtr="1" compatLnSpc="1">
              <a:prstTxWarp prst="textNoShape">
                <a:avLst/>
              </a:prstTxWarp>
            </a:bodyPr>
            <a:lstStyle/>
            <a:p>
              <a:pPr marL="0" marR="0" lvl="0" indent="0" algn="ctr" defTabSz="866943" rtl="0" eaLnBrk="1" fontAlgn="base" latinLnBrk="0" hangingPunct="1">
                <a:lnSpc>
                  <a:spcPct val="120000"/>
                </a:lnSpc>
                <a:spcBef>
                  <a:spcPct val="0"/>
                </a:spcBef>
                <a:spcAft>
                  <a:spcPct val="0"/>
                </a:spcAft>
                <a:buClrTx/>
                <a:buSzTx/>
                <a:buFontTx/>
                <a:buNone/>
                <a:tabLst/>
                <a:defRPr/>
              </a:pPr>
              <a:endParaRPr kumimoji="0" lang="en-US" sz="14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65" name="Group 4"/>
          <p:cNvGrpSpPr>
            <a:grpSpLocks noChangeAspect="1"/>
          </p:cNvGrpSpPr>
          <p:nvPr/>
        </p:nvGrpSpPr>
        <p:grpSpPr bwMode="auto">
          <a:xfrm rot="10800000">
            <a:off x="6410758" y="1828419"/>
            <a:ext cx="526384" cy="635241"/>
            <a:chOff x="347" y="3344"/>
            <a:chExt cx="586" cy="707"/>
          </a:xfrm>
          <a:solidFill>
            <a:schemeClr val="bg1">
              <a:alpha val="10196"/>
            </a:schemeClr>
          </a:solidFill>
        </p:grpSpPr>
        <p:sp>
          <p:nvSpPr>
            <p:cNvPr id="66"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1" compatLnSpc="1">
              <a:prstTxWarp prst="textNoShape">
                <a:avLst/>
              </a:prstTxWarp>
            </a:bodyPr>
            <a:lstStyle/>
            <a:p>
              <a:pPr marL="0" marR="0" lvl="0" indent="0" algn="ctr" defTabSz="866943" rtl="0" eaLnBrk="1" fontAlgn="base" latinLnBrk="0" hangingPunct="1">
                <a:lnSpc>
                  <a:spcPct val="12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50%</a:t>
              </a:r>
            </a:p>
          </p:txBody>
        </p:sp>
        <p:sp>
          <p:nvSpPr>
            <p:cNvPr id="67"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ctr" anchorCtr="1" compatLnSpc="1">
              <a:prstTxWarp prst="textNoShape">
                <a:avLst/>
              </a:prstTxWarp>
            </a:bodyPr>
            <a:lstStyle/>
            <a:p>
              <a:pPr marL="0" marR="0" lvl="0" indent="0" algn="ctr" defTabSz="866943" rtl="0" eaLnBrk="1" fontAlgn="base" latinLnBrk="0" hangingPunct="1">
                <a:lnSpc>
                  <a:spcPct val="120000"/>
                </a:lnSpc>
                <a:spcBef>
                  <a:spcPct val="0"/>
                </a:spcBef>
                <a:spcAft>
                  <a:spcPct val="0"/>
                </a:spcAft>
                <a:buClrTx/>
                <a:buSzTx/>
                <a:buFontTx/>
                <a:buNone/>
                <a:tabLst/>
                <a:defRPr/>
              </a:pPr>
              <a:endParaRPr kumimoji="0" lang="en-US" sz="14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68" name="Group 4"/>
          <p:cNvGrpSpPr>
            <a:grpSpLocks noChangeAspect="1"/>
          </p:cNvGrpSpPr>
          <p:nvPr/>
        </p:nvGrpSpPr>
        <p:grpSpPr bwMode="auto">
          <a:xfrm rot="10800000">
            <a:off x="7674674" y="1828248"/>
            <a:ext cx="526384" cy="635241"/>
            <a:chOff x="347" y="3344"/>
            <a:chExt cx="586" cy="707"/>
          </a:xfrm>
          <a:solidFill>
            <a:schemeClr val="bg1">
              <a:alpha val="10196"/>
            </a:schemeClr>
          </a:solidFill>
        </p:grpSpPr>
        <p:sp>
          <p:nvSpPr>
            <p:cNvPr id="69"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1" compatLnSpc="1">
              <a:prstTxWarp prst="textNoShape">
                <a:avLst/>
              </a:prstTxWarp>
            </a:bodyPr>
            <a:lstStyle/>
            <a:p>
              <a:pPr marL="0" marR="0" lvl="0" indent="0" algn="ctr" defTabSz="866943" rtl="0" eaLnBrk="1" fontAlgn="base" latinLnBrk="0" hangingPunct="1">
                <a:lnSpc>
                  <a:spcPct val="12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50%</a:t>
              </a:r>
            </a:p>
          </p:txBody>
        </p:sp>
        <p:sp>
          <p:nvSpPr>
            <p:cNvPr id="70"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ctr" anchorCtr="1" compatLnSpc="1">
              <a:prstTxWarp prst="textNoShape">
                <a:avLst/>
              </a:prstTxWarp>
            </a:bodyPr>
            <a:lstStyle/>
            <a:p>
              <a:pPr marL="0" marR="0" lvl="0" indent="0" algn="ctr" defTabSz="866943" rtl="0" eaLnBrk="1" fontAlgn="base" latinLnBrk="0" hangingPunct="1">
                <a:lnSpc>
                  <a:spcPct val="120000"/>
                </a:lnSpc>
                <a:spcBef>
                  <a:spcPct val="0"/>
                </a:spcBef>
                <a:spcAft>
                  <a:spcPct val="0"/>
                </a:spcAft>
                <a:buClrTx/>
                <a:buSzTx/>
                <a:buFontTx/>
                <a:buNone/>
                <a:tabLst/>
                <a:defRPr/>
              </a:pPr>
              <a:endParaRPr kumimoji="0" lang="en-US" sz="14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71" name="Group 4"/>
          <p:cNvGrpSpPr>
            <a:grpSpLocks noChangeAspect="1"/>
          </p:cNvGrpSpPr>
          <p:nvPr/>
        </p:nvGrpSpPr>
        <p:grpSpPr bwMode="auto">
          <a:xfrm rot="10800000">
            <a:off x="8924118" y="1831409"/>
            <a:ext cx="526384" cy="635241"/>
            <a:chOff x="347" y="3344"/>
            <a:chExt cx="586" cy="707"/>
          </a:xfrm>
          <a:solidFill>
            <a:schemeClr val="bg1">
              <a:alpha val="10196"/>
            </a:schemeClr>
          </a:solidFill>
        </p:grpSpPr>
        <p:sp>
          <p:nvSpPr>
            <p:cNvPr id="72"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1" compatLnSpc="1">
              <a:prstTxWarp prst="textNoShape">
                <a:avLst/>
              </a:prstTxWarp>
            </a:bodyPr>
            <a:lstStyle/>
            <a:p>
              <a:pPr marL="0" marR="0" lvl="0" indent="0" algn="ctr" defTabSz="866943" rtl="0" eaLnBrk="1" fontAlgn="base" latinLnBrk="0" hangingPunct="1">
                <a:lnSpc>
                  <a:spcPct val="12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50%</a:t>
              </a:r>
            </a:p>
          </p:txBody>
        </p:sp>
        <p:sp>
          <p:nvSpPr>
            <p:cNvPr id="73"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ctr" anchorCtr="1" compatLnSpc="1">
              <a:prstTxWarp prst="textNoShape">
                <a:avLst/>
              </a:prstTxWarp>
            </a:bodyPr>
            <a:lstStyle/>
            <a:p>
              <a:pPr marL="0" marR="0" lvl="0" indent="0" algn="ctr" defTabSz="866943" rtl="0" eaLnBrk="1" fontAlgn="base" latinLnBrk="0" hangingPunct="1">
                <a:lnSpc>
                  <a:spcPct val="120000"/>
                </a:lnSpc>
                <a:spcBef>
                  <a:spcPct val="0"/>
                </a:spcBef>
                <a:spcAft>
                  <a:spcPct val="0"/>
                </a:spcAft>
                <a:buClrTx/>
                <a:buSzTx/>
                <a:buFontTx/>
                <a:buNone/>
                <a:tabLst/>
                <a:defRPr/>
              </a:pPr>
              <a:endParaRPr kumimoji="0" lang="en-US" sz="14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74" name="Group 4"/>
          <p:cNvGrpSpPr>
            <a:grpSpLocks noChangeAspect="1"/>
          </p:cNvGrpSpPr>
          <p:nvPr/>
        </p:nvGrpSpPr>
        <p:grpSpPr bwMode="auto">
          <a:xfrm rot="10800000">
            <a:off x="2673131" y="1828248"/>
            <a:ext cx="526384" cy="635241"/>
            <a:chOff x="347" y="3344"/>
            <a:chExt cx="586" cy="707"/>
          </a:xfrm>
          <a:solidFill>
            <a:schemeClr val="bg1">
              <a:alpha val="10196"/>
            </a:schemeClr>
          </a:solidFill>
        </p:grpSpPr>
        <p:sp>
          <p:nvSpPr>
            <p:cNvPr id="75"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1" compatLnSpc="1">
              <a:prstTxWarp prst="textNoShape">
                <a:avLst/>
              </a:prstTxWarp>
            </a:bodyPr>
            <a:lstStyle/>
            <a:p>
              <a:pPr marL="0" marR="0" lvl="0" indent="0" algn="ctr" defTabSz="866943" rtl="0" eaLnBrk="1" fontAlgn="base" latinLnBrk="0" hangingPunct="1">
                <a:lnSpc>
                  <a:spcPct val="12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50%</a:t>
              </a:r>
            </a:p>
          </p:txBody>
        </p:sp>
        <p:sp>
          <p:nvSpPr>
            <p:cNvPr id="76"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9703" tIns="19851" rIns="39703" bIns="19851" numCol="1" anchor="ctr" anchorCtr="1" compatLnSpc="1">
              <a:prstTxWarp prst="textNoShape">
                <a:avLst/>
              </a:prstTxWarp>
            </a:bodyPr>
            <a:lstStyle/>
            <a:p>
              <a:pPr marL="0" marR="0" lvl="0" indent="0" algn="ctr" defTabSz="866943" rtl="0" eaLnBrk="1" fontAlgn="base" latinLnBrk="0" hangingPunct="1">
                <a:lnSpc>
                  <a:spcPct val="120000"/>
                </a:lnSpc>
                <a:spcBef>
                  <a:spcPct val="0"/>
                </a:spcBef>
                <a:spcAft>
                  <a:spcPct val="0"/>
                </a:spcAft>
                <a:buClrTx/>
                <a:buSzTx/>
                <a:buFontTx/>
                <a:buNone/>
                <a:tabLst/>
                <a:defRPr/>
              </a:pPr>
              <a:endParaRPr kumimoji="0" lang="en-US" sz="14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cxnSp>
        <p:nvCxnSpPr>
          <p:cNvPr id="77" name="Straight Connector 125"/>
          <p:cNvCxnSpPr>
            <a:endCxn id="43" idx="1"/>
          </p:cNvCxnSpPr>
          <p:nvPr/>
        </p:nvCxnSpPr>
        <p:spPr>
          <a:xfrm>
            <a:off x="2940987" y="2586592"/>
            <a:ext cx="0" cy="1493074"/>
          </a:xfrm>
          <a:prstGeom prst="line">
            <a:avLst/>
          </a:prstGeom>
          <a:ln w="12700">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126"/>
          <p:cNvCxnSpPr/>
          <p:nvPr/>
        </p:nvCxnSpPr>
        <p:spPr>
          <a:xfrm flipH="1">
            <a:off x="4186843" y="2586591"/>
            <a:ext cx="1661" cy="1178076"/>
          </a:xfrm>
          <a:prstGeom prst="line">
            <a:avLst/>
          </a:prstGeom>
          <a:ln w="12700">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127"/>
          <p:cNvCxnSpPr/>
          <p:nvPr/>
        </p:nvCxnSpPr>
        <p:spPr>
          <a:xfrm>
            <a:off x="5436021" y="2586592"/>
            <a:ext cx="0" cy="568971"/>
          </a:xfrm>
          <a:prstGeom prst="line">
            <a:avLst/>
          </a:prstGeom>
          <a:ln w="12700">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129"/>
          <p:cNvCxnSpPr/>
          <p:nvPr/>
        </p:nvCxnSpPr>
        <p:spPr>
          <a:xfrm>
            <a:off x="6683536" y="2586592"/>
            <a:ext cx="0" cy="1599685"/>
          </a:xfrm>
          <a:prstGeom prst="line">
            <a:avLst/>
          </a:prstGeom>
          <a:ln w="12700">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135"/>
          <p:cNvCxnSpPr/>
          <p:nvPr/>
        </p:nvCxnSpPr>
        <p:spPr>
          <a:xfrm>
            <a:off x="7931054" y="2586593"/>
            <a:ext cx="0" cy="284485"/>
          </a:xfrm>
          <a:prstGeom prst="line">
            <a:avLst/>
          </a:prstGeom>
          <a:ln w="12700">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136"/>
          <p:cNvCxnSpPr/>
          <p:nvPr/>
        </p:nvCxnSpPr>
        <p:spPr>
          <a:xfrm flipH="1">
            <a:off x="9186913" y="2586592"/>
            <a:ext cx="1661" cy="979334"/>
          </a:xfrm>
          <a:prstGeom prst="line">
            <a:avLst/>
          </a:prstGeom>
          <a:ln w="12700">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83" name="Group 137"/>
          <p:cNvGrpSpPr/>
          <p:nvPr/>
        </p:nvGrpSpPr>
        <p:grpSpPr>
          <a:xfrm>
            <a:off x="2015395" y="5256143"/>
            <a:ext cx="1273467" cy="1248425"/>
            <a:chOff x="1527406" y="2139889"/>
            <a:chExt cx="1466859" cy="1437636"/>
          </a:xfrm>
        </p:grpSpPr>
        <p:sp>
          <p:nvSpPr>
            <p:cNvPr id="84" name="TextBox 138"/>
            <p:cNvSpPr txBox="1"/>
            <p:nvPr/>
          </p:nvSpPr>
          <p:spPr>
            <a:xfrm>
              <a:off x="1527406" y="2139889"/>
              <a:ext cx="1418065" cy="283538"/>
            </a:xfrm>
            <a:prstGeom prst="rect">
              <a:avLst/>
            </a:prstGeom>
            <a:noFill/>
          </p:spPr>
          <p:txBody>
            <a:bodyPr wrap="none" lIns="0" tIns="0" rIns="0" bIns="0" rtlCol="0">
              <a:spAutoFit/>
            </a:bodyPr>
            <a:lstStyle/>
            <a:p>
              <a:pPr marL="0" marR="0" lvl="0" indent="0" algn="l" defTabSz="866943"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prstClr val="white">
                      <a:alpha val="9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替换文字内容</a:t>
              </a:r>
            </a:p>
          </p:txBody>
        </p:sp>
        <p:sp>
          <p:nvSpPr>
            <p:cNvPr id="85" name="TextBox 139"/>
            <p:cNvSpPr txBox="1"/>
            <p:nvPr/>
          </p:nvSpPr>
          <p:spPr>
            <a:xfrm>
              <a:off x="1538625" y="2556786"/>
              <a:ext cx="1455640" cy="1020739"/>
            </a:xfrm>
            <a:prstGeom prst="rect">
              <a:avLst/>
            </a:prstGeom>
            <a:noFill/>
          </p:spPr>
          <p:txBody>
            <a:bodyPr wrap="square" lIns="0" tIns="0" rIns="0" bIns="0" rtlCol="0">
              <a:spAutoFit/>
            </a:bodyPr>
            <a:lstStyle/>
            <a:p>
              <a:pPr marL="0" marR="0" lvl="0" indent="0" algn="l" defTabSz="866943" rtl="0" eaLnBrk="1" fontAlgn="base" latinLnBrk="0" hangingPunct="1">
                <a:lnSpc>
                  <a:spcPct val="12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kumimoji="0" lang="en-GB" altLang="zh-CN" sz="1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6" name="Group 140"/>
          <p:cNvGrpSpPr/>
          <p:nvPr/>
        </p:nvGrpSpPr>
        <p:grpSpPr>
          <a:xfrm>
            <a:off x="3467473" y="5234112"/>
            <a:ext cx="1689882" cy="1304520"/>
            <a:chOff x="1594549" y="2079958"/>
            <a:chExt cx="1946512" cy="1502235"/>
          </a:xfrm>
        </p:grpSpPr>
        <p:sp>
          <p:nvSpPr>
            <p:cNvPr id="87" name="TextBox 141"/>
            <p:cNvSpPr txBox="1"/>
            <p:nvPr/>
          </p:nvSpPr>
          <p:spPr>
            <a:xfrm>
              <a:off x="1640998" y="2079958"/>
              <a:ext cx="1900063" cy="680493"/>
            </a:xfrm>
            <a:prstGeom prst="rect">
              <a:avLst/>
            </a:prstGeom>
            <a:noFill/>
          </p:spPr>
          <p:txBody>
            <a:bodyPr wrap="square" lIns="0" tIns="0" rIns="0" bIns="0" rtlCol="0">
              <a:spAutoFit/>
            </a:bodyPr>
            <a:lstStyle/>
            <a:p>
              <a:pPr marL="0" marR="0" lvl="0" indent="0" algn="just" defTabSz="866943" rtl="0" eaLnBrk="1" fontAlgn="base" latinLnBrk="0" hangingPunct="1">
                <a:lnSpc>
                  <a:spcPct val="12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prstClr val="white">
                      <a:alpha val="9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替换文字内容</a:t>
              </a:r>
            </a:p>
            <a:p>
              <a:pPr marL="0" marR="0" lvl="0" indent="0" algn="just" defTabSz="866943" rtl="0" eaLnBrk="1" fontAlgn="base" latinLnBrk="0" hangingPunct="1">
                <a:lnSpc>
                  <a:spcPct val="120000"/>
                </a:lnSpc>
                <a:spcBef>
                  <a:spcPct val="0"/>
                </a:spcBef>
                <a:spcAft>
                  <a:spcPct val="0"/>
                </a:spcAft>
                <a:buClrTx/>
                <a:buSzTx/>
                <a:buFontTx/>
                <a:buNone/>
                <a:tabLst/>
                <a:defRPr/>
              </a:pPr>
              <a:endParaRPr kumimoji="0" lang="id-ID" sz="1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8" name="TextBox 142"/>
            <p:cNvSpPr txBox="1"/>
            <p:nvPr/>
          </p:nvSpPr>
          <p:spPr>
            <a:xfrm>
              <a:off x="1594549" y="2561453"/>
              <a:ext cx="1471128" cy="1020740"/>
            </a:xfrm>
            <a:prstGeom prst="rect">
              <a:avLst/>
            </a:prstGeom>
            <a:noFill/>
          </p:spPr>
          <p:txBody>
            <a:bodyPr wrap="square" lIns="0" tIns="0" rIns="0" bIns="0" rtlCol="0">
              <a:spAutoFit/>
            </a:bodyPr>
            <a:lstStyle/>
            <a:p>
              <a:pPr marL="0" marR="0" lvl="0" indent="0" algn="l" defTabSz="866943" rtl="0" eaLnBrk="1" fontAlgn="base" latinLnBrk="0" hangingPunct="1">
                <a:lnSpc>
                  <a:spcPct val="12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kumimoji="0" lang="en-GB" altLang="zh-CN" sz="1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9" name="Group 143"/>
          <p:cNvGrpSpPr/>
          <p:nvPr/>
        </p:nvGrpSpPr>
        <p:grpSpPr>
          <a:xfrm>
            <a:off x="4953921" y="5255820"/>
            <a:ext cx="1327586" cy="1269248"/>
            <a:chOff x="1505732" y="2139889"/>
            <a:chExt cx="1529197" cy="1461615"/>
          </a:xfrm>
        </p:grpSpPr>
        <p:sp>
          <p:nvSpPr>
            <p:cNvPr id="90" name="TextBox 144"/>
            <p:cNvSpPr txBox="1"/>
            <p:nvPr/>
          </p:nvSpPr>
          <p:spPr>
            <a:xfrm>
              <a:off x="1530027" y="2139889"/>
              <a:ext cx="1418065" cy="283538"/>
            </a:xfrm>
            <a:prstGeom prst="rect">
              <a:avLst/>
            </a:prstGeom>
            <a:noFill/>
          </p:spPr>
          <p:txBody>
            <a:bodyPr wrap="none" lIns="0" tIns="0" rIns="0" bIns="0" rtlCol="0">
              <a:spAutoFit/>
            </a:bodyPr>
            <a:lstStyle/>
            <a:p>
              <a:pPr marL="0" marR="0" lvl="0" indent="0" algn="l" defTabSz="866943"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prstClr val="white">
                      <a:alpha val="9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替换文字内容</a:t>
              </a:r>
            </a:p>
          </p:txBody>
        </p:sp>
        <p:sp>
          <p:nvSpPr>
            <p:cNvPr id="91" name="TextBox 145"/>
            <p:cNvSpPr txBox="1"/>
            <p:nvPr/>
          </p:nvSpPr>
          <p:spPr>
            <a:xfrm>
              <a:off x="1505732" y="2580765"/>
              <a:ext cx="1529197" cy="1020739"/>
            </a:xfrm>
            <a:prstGeom prst="rect">
              <a:avLst/>
            </a:prstGeom>
            <a:noFill/>
          </p:spPr>
          <p:txBody>
            <a:bodyPr wrap="square" lIns="0" tIns="0" rIns="0" bIns="0" rtlCol="0">
              <a:spAutoFit/>
            </a:bodyPr>
            <a:lstStyle/>
            <a:p>
              <a:pPr marL="0" marR="0" lvl="0" indent="0" algn="l" defTabSz="866943" rtl="0" eaLnBrk="1" fontAlgn="base" latinLnBrk="0" hangingPunct="1">
                <a:lnSpc>
                  <a:spcPct val="12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kumimoji="0" lang="en-GB" altLang="zh-CN" sz="1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2" name="Group 146"/>
          <p:cNvGrpSpPr/>
          <p:nvPr/>
        </p:nvGrpSpPr>
        <p:grpSpPr>
          <a:xfrm>
            <a:off x="6301780" y="5258133"/>
            <a:ext cx="1403409" cy="1277272"/>
            <a:chOff x="1413283" y="2139889"/>
            <a:chExt cx="1741839" cy="1470858"/>
          </a:xfrm>
        </p:grpSpPr>
        <p:sp>
          <p:nvSpPr>
            <p:cNvPr id="93" name="TextBox 147"/>
            <p:cNvSpPr txBox="1"/>
            <p:nvPr/>
          </p:nvSpPr>
          <p:spPr>
            <a:xfrm>
              <a:off x="1470883" y="2139889"/>
              <a:ext cx="1527985" cy="283539"/>
            </a:xfrm>
            <a:prstGeom prst="rect">
              <a:avLst/>
            </a:prstGeom>
            <a:noFill/>
          </p:spPr>
          <p:txBody>
            <a:bodyPr wrap="none" lIns="0" tIns="0" rIns="0" bIns="0" rtlCol="0">
              <a:spAutoFit/>
            </a:bodyPr>
            <a:lstStyle/>
            <a:p>
              <a:pPr marL="0" marR="0" lvl="0" indent="0" algn="l" defTabSz="866943"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prstClr val="white">
                      <a:alpha val="9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替换文字内容</a:t>
              </a:r>
            </a:p>
          </p:txBody>
        </p:sp>
        <p:sp>
          <p:nvSpPr>
            <p:cNvPr id="94" name="TextBox 148"/>
            <p:cNvSpPr txBox="1"/>
            <p:nvPr/>
          </p:nvSpPr>
          <p:spPr>
            <a:xfrm>
              <a:off x="1413283" y="2590006"/>
              <a:ext cx="1741839" cy="1020741"/>
            </a:xfrm>
            <a:prstGeom prst="rect">
              <a:avLst/>
            </a:prstGeom>
            <a:noFill/>
          </p:spPr>
          <p:txBody>
            <a:bodyPr wrap="square" lIns="0" tIns="0" rIns="0" bIns="0" rtlCol="0">
              <a:spAutoFit/>
            </a:bodyPr>
            <a:lstStyle/>
            <a:p>
              <a:pPr marL="0" marR="0" lvl="0" indent="0" algn="l" defTabSz="866943" rtl="0" eaLnBrk="1" fontAlgn="base" latinLnBrk="0" hangingPunct="1">
                <a:lnSpc>
                  <a:spcPct val="12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kumimoji="0" lang="en-GB" altLang="zh-CN" sz="1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5" name="Group 149"/>
          <p:cNvGrpSpPr/>
          <p:nvPr/>
        </p:nvGrpSpPr>
        <p:grpSpPr>
          <a:xfrm>
            <a:off x="7691494" y="5258135"/>
            <a:ext cx="1374713" cy="1277270"/>
            <a:chOff x="1487669" y="2139889"/>
            <a:chExt cx="1583481" cy="1470854"/>
          </a:xfrm>
        </p:grpSpPr>
        <p:sp>
          <p:nvSpPr>
            <p:cNvPr id="96" name="TextBox 150"/>
            <p:cNvSpPr txBox="1"/>
            <p:nvPr/>
          </p:nvSpPr>
          <p:spPr>
            <a:xfrm>
              <a:off x="1522076" y="2139889"/>
              <a:ext cx="1418066" cy="283538"/>
            </a:xfrm>
            <a:prstGeom prst="rect">
              <a:avLst/>
            </a:prstGeom>
            <a:noFill/>
          </p:spPr>
          <p:txBody>
            <a:bodyPr wrap="none" lIns="0" tIns="0" rIns="0" bIns="0" rtlCol="0">
              <a:spAutoFit/>
            </a:bodyPr>
            <a:lstStyle/>
            <a:p>
              <a:pPr marL="0" marR="0" lvl="0" indent="0" algn="l" defTabSz="866943"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prstClr val="white">
                      <a:alpha val="9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替换文字内容</a:t>
              </a:r>
            </a:p>
          </p:txBody>
        </p:sp>
        <p:sp>
          <p:nvSpPr>
            <p:cNvPr id="97" name="TextBox 151"/>
            <p:cNvSpPr txBox="1"/>
            <p:nvPr/>
          </p:nvSpPr>
          <p:spPr>
            <a:xfrm>
              <a:off x="1487669" y="2590003"/>
              <a:ext cx="1583481" cy="1020740"/>
            </a:xfrm>
            <a:prstGeom prst="rect">
              <a:avLst/>
            </a:prstGeom>
            <a:noFill/>
          </p:spPr>
          <p:txBody>
            <a:bodyPr wrap="square" lIns="0" tIns="0" rIns="0" bIns="0" rtlCol="0">
              <a:spAutoFit/>
            </a:bodyPr>
            <a:lstStyle/>
            <a:p>
              <a:pPr marL="0" marR="0" lvl="0" indent="0" algn="l" defTabSz="866943" rtl="0" eaLnBrk="1" fontAlgn="base" latinLnBrk="0" hangingPunct="1">
                <a:lnSpc>
                  <a:spcPct val="12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kumimoji="0" lang="en-GB" altLang="zh-CN" sz="1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8" name="Group 152"/>
          <p:cNvGrpSpPr/>
          <p:nvPr/>
        </p:nvGrpSpPr>
        <p:grpSpPr>
          <a:xfrm>
            <a:off x="9087982" y="5253297"/>
            <a:ext cx="1316105" cy="1284890"/>
            <a:chOff x="1455010" y="2139889"/>
            <a:chExt cx="1633480" cy="1479631"/>
          </a:xfrm>
        </p:grpSpPr>
        <p:sp>
          <p:nvSpPr>
            <p:cNvPr id="99" name="TextBox 153"/>
            <p:cNvSpPr txBox="1"/>
            <p:nvPr/>
          </p:nvSpPr>
          <p:spPr>
            <a:xfrm>
              <a:off x="1463152" y="2139889"/>
              <a:ext cx="1527984" cy="283539"/>
            </a:xfrm>
            <a:prstGeom prst="rect">
              <a:avLst/>
            </a:prstGeom>
            <a:noFill/>
          </p:spPr>
          <p:txBody>
            <a:bodyPr wrap="none" lIns="0" tIns="0" rIns="0" bIns="0" rtlCol="0">
              <a:spAutoFit/>
            </a:bodyPr>
            <a:lstStyle/>
            <a:p>
              <a:pPr marL="0" marR="0" lvl="0" indent="0" algn="l" defTabSz="866943"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prstClr val="white">
                      <a:alpha val="9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替换文字内容</a:t>
              </a:r>
            </a:p>
          </p:txBody>
        </p:sp>
        <p:sp>
          <p:nvSpPr>
            <p:cNvPr id="100" name="TextBox 154"/>
            <p:cNvSpPr txBox="1"/>
            <p:nvPr/>
          </p:nvSpPr>
          <p:spPr>
            <a:xfrm>
              <a:off x="1455010" y="2598778"/>
              <a:ext cx="1633480" cy="1020742"/>
            </a:xfrm>
            <a:prstGeom prst="rect">
              <a:avLst/>
            </a:prstGeom>
            <a:noFill/>
          </p:spPr>
          <p:txBody>
            <a:bodyPr wrap="square" lIns="0" tIns="0" rIns="0" bIns="0" rtlCol="0">
              <a:spAutoFit/>
            </a:bodyPr>
            <a:lstStyle/>
            <a:p>
              <a:pPr marL="0" marR="0" lvl="0" indent="0" algn="l" defTabSz="866943" rtl="0" eaLnBrk="1" fontAlgn="base" latinLnBrk="0" hangingPunct="1">
                <a:lnSpc>
                  <a:spcPct val="12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kumimoji="0" lang="en-GB" altLang="zh-CN" sz="1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1" name="组合 100">
            <a:extLst>
              <a:ext uri="{FF2B5EF4-FFF2-40B4-BE49-F238E27FC236}">
                <a16:creationId xmlns:a16="http://schemas.microsoft.com/office/drawing/2014/main" id="{979AD902-19E1-4265-8B04-ED9C24F96EBA}"/>
              </a:ext>
            </a:extLst>
          </p:cNvPr>
          <p:cNvGrpSpPr/>
          <p:nvPr/>
        </p:nvGrpSpPr>
        <p:grpSpPr>
          <a:xfrm>
            <a:off x="282831" y="155727"/>
            <a:ext cx="707253" cy="707253"/>
            <a:chOff x="4100081" y="3027750"/>
            <a:chExt cx="315255" cy="315255"/>
          </a:xfrm>
        </p:grpSpPr>
        <p:sp>
          <p:nvSpPr>
            <p:cNvPr id="102" name="椭圆 101">
              <a:extLst>
                <a:ext uri="{FF2B5EF4-FFF2-40B4-BE49-F238E27FC236}">
                  <a16:creationId xmlns:a16="http://schemas.microsoft.com/office/drawing/2014/main" id="{5F99F3C3-12F2-471C-A900-99A790194679}"/>
                </a:ext>
              </a:extLst>
            </p:cNvPr>
            <p:cNvSpPr/>
            <p:nvPr/>
          </p:nvSpPr>
          <p:spPr>
            <a:xfrm>
              <a:off x="4100081" y="3027750"/>
              <a:ext cx="315255" cy="315255"/>
            </a:xfrm>
            <a:prstGeom prst="ellipse">
              <a:avLst/>
            </a:prstGeom>
            <a:gradFill flip="none" rotWithShape="1">
              <a:gsLst>
                <a:gs pos="36000">
                  <a:srgbClr val="886DAF">
                    <a:alpha val="49000"/>
                  </a:srgbClr>
                </a:gs>
                <a:gs pos="21000">
                  <a:srgbClr val="886DAF">
                    <a:alpha val="58000"/>
                  </a:srgbClr>
                </a:gs>
                <a:gs pos="55000">
                  <a:srgbClr val="7030A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3" name="椭圆 102">
              <a:extLst>
                <a:ext uri="{FF2B5EF4-FFF2-40B4-BE49-F238E27FC236}">
                  <a16:creationId xmlns:a16="http://schemas.microsoft.com/office/drawing/2014/main" id="{26F93D56-17EC-404D-9495-C63AAD11A630}"/>
                </a:ext>
              </a:extLst>
            </p:cNvPr>
            <p:cNvSpPr/>
            <p:nvPr/>
          </p:nvSpPr>
          <p:spPr>
            <a:xfrm>
              <a:off x="4193764" y="3117787"/>
              <a:ext cx="127888" cy="127888"/>
            </a:xfrm>
            <a:prstGeom prst="ellipse">
              <a:avLst/>
            </a:prstGeom>
            <a:gradFill flip="none" rotWithShape="1">
              <a:gsLst>
                <a:gs pos="25000">
                  <a:schemeClr val="bg1">
                    <a:alpha val="80000"/>
                  </a:schemeClr>
                </a:gs>
                <a:gs pos="5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350572515"/>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decel="50000" fill="hold" grpId="0" nodeType="withEffect">
                                  <p:stCondLst>
                                    <p:cond delay="0"/>
                                  </p:stCondLst>
                                  <p:childTnLst>
                                    <p:animMotion origin="layout" path="M -1.45833E-6 4.07407E-6 L -0.46081 -0.44005 " pathEditMode="relative" rAng="0" ptsTypes="AA">
                                      <p:cBhvr>
                                        <p:cTn id="6" dur="500" fill="hold"/>
                                        <p:tgtEl>
                                          <p:spTgt spid="11"/>
                                        </p:tgtEl>
                                        <p:attrNameLst>
                                          <p:attrName>ppt_x</p:attrName>
                                          <p:attrName>ppt_y</p:attrName>
                                        </p:attrNameLst>
                                      </p:cBhvr>
                                      <p:rCtr x="-23047" y="-22014"/>
                                    </p:animMotion>
                                  </p:childTnLst>
                                </p:cTn>
                              </p:par>
                              <p:par>
                                <p:cTn id="7" presetID="6" presetClass="emph" presetSubtype="0" fill="hold" grpId="2" nodeType="withEffect">
                                  <p:stCondLst>
                                    <p:cond delay="0"/>
                                  </p:stCondLst>
                                  <p:childTnLst>
                                    <p:animScale>
                                      <p:cBhvr>
                                        <p:cTn id="8" dur="500" fill="hold"/>
                                        <p:tgtEl>
                                          <p:spTgt spid="11"/>
                                        </p:tgtEl>
                                      </p:cBhvr>
                                      <p:by x="50000" y="50000"/>
                                    </p:animScale>
                                  </p:childTnLst>
                                </p:cTn>
                              </p:par>
                              <p:par>
                                <p:cTn id="9" presetID="6" presetClass="emph" presetSubtype="0" fill="hold" grpId="3" nodeType="withEffect">
                                  <p:stCondLst>
                                    <p:cond delay="0"/>
                                  </p:stCondLst>
                                  <p:childTnLst>
                                    <p:animScale>
                                      <p:cBhvr>
                                        <p:cTn id="10" dur="500" fill="hold"/>
                                        <p:tgtEl>
                                          <p:spTgt spid="11"/>
                                        </p:tgtEl>
                                      </p:cBhvr>
                                      <p:by x="10000" y="10000"/>
                                    </p:animScale>
                                  </p:childTnLst>
                                </p:cTn>
                              </p:par>
                              <p:par>
                                <p:cTn id="11" presetID="10" presetClass="exit" presetSubtype="0" fill="hold" grpId="1" nodeType="withEffect">
                                  <p:stCondLst>
                                    <p:cond delay="100"/>
                                  </p:stCondLst>
                                  <p:childTnLst>
                                    <p:animEffect transition="out" filter="fad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par>
                          <p:cTn id="14" fill="hold">
                            <p:stCondLst>
                              <p:cond delay="600"/>
                            </p:stCondLst>
                            <p:childTnLst>
                              <p:par>
                                <p:cTn id="15" presetID="2" presetClass="entr" presetSubtype="4"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ppt_x"/>
                                          </p:val>
                                        </p:tav>
                                        <p:tav tm="100000">
                                          <p:val>
                                            <p:strVal val="#ppt_x"/>
                                          </p:val>
                                        </p:tav>
                                      </p:tavLst>
                                    </p:anim>
                                    <p:anim calcmode="lin" valueType="num">
                                      <p:cBhvr additive="base">
                                        <p:cTn id="18" dur="500" fill="hold"/>
                                        <p:tgtEl>
                                          <p:spTgt spid="41"/>
                                        </p:tgtEl>
                                        <p:attrNameLst>
                                          <p:attrName>ppt_y</p:attrName>
                                        </p:attrNameLst>
                                      </p:cBhvr>
                                      <p:tavLst>
                                        <p:tav tm="0">
                                          <p:val>
                                            <p:strVal val="1+#ppt_h/2"/>
                                          </p:val>
                                        </p:tav>
                                        <p:tav tm="100000">
                                          <p:val>
                                            <p:strVal val="#ppt_y"/>
                                          </p:val>
                                        </p:tav>
                                      </p:tavLst>
                                    </p:anim>
                                  </p:childTnLst>
                                </p:cTn>
                              </p:par>
                            </p:childTnLst>
                          </p:cTn>
                        </p:par>
                        <p:par>
                          <p:cTn id="19" fill="hold">
                            <p:stCondLst>
                              <p:cond delay="1100"/>
                            </p:stCondLst>
                            <p:childTnLst>
                              <p:par>
                                <p:cTn id="20" presetID="10" presetClass="entr" presetSubtype="0" fill="hold" nodeType="after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fade">
                                      <p:cBhvr>
                                        <p:cTn id="22" dur="500"/>
                                        <p:tgtEl>
                                          <p:spTgt spid="83"/>
                                        </p:tgtEl>
                                      </p:cBhvr>
                                    </p:animEffect>
                                  </p:childTnLst>
                                </p:cTn>
                              </p:par>
                            </p:childTnLst>
                          </p:cTn>
                        </p:par>
                        <p:par>
                          <p:cTn id="23" fill="hold">
                            <p:stCondLst>
                              <p:cond delay="1600"/>
                            </p:stCondLst>
                            <p:childTnLst>
                              <p:par>
                                <p:cTn id="24" presetID="22" presetClass="entr" presetSubtype="4" fill="hold" nodeType="afterEffect">
                                  <p:stCondLst>
                                    <p:cond delay="0"/>
                                  </p:stCondLst>
                                  <p:childTnLst>
                                    <p:set>
                                      <p:cBhvr>
                                        <p:cTn id="25" dur="1" fill="hold">
                                          <p:stCondLst>
                                            <p:cond delay="0"/>
                                          </p:stCondLst>
                                        </p:cTn>
                                        <p:tgtEl>
                                          <p:spTgt spid="77"/>
                                        </p:tgtEl>
                                        <p:attrNameLst>
                                          <p:attrName>style.visibility</p:attrName>
                                        </p:attrNameLst>
                                      </p:cBhvr>
                                      <p:to>
                                        <p:strVal val="visible"/>
                                      </p:to>
                                    </p:set>
                                    <p:animEffect transition="in" filter="wipe(down)">
                                      <p:cBhvr>
                                        <p:cTn id="26" dur="500"/>
                                        <p:tgtEl>
                                          <p:spTgt spid="77"/>
                                        </p:tgtEl>
                                      </p:cBhvr>
                                    </p:animEffect>
                                  </p:childTnLst>
                                </p:cTn>
                              </p:par>
                            </p:childTnLst>
                          </p:cTn>
                        </p:par>
                        <p:par>
                          <p:cTn id="27" fill="hold">
                            <p:stCondLst>
                              <p:cond delay="2100"/>
                            </p:stCondLst>
                            <p:childTnLst>
                              <p:par>
                                <p:cTn id="28" presetID="42" presetClass="entr" presetSubtype="0" fill="hold" nodeType="after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fade">
                                      <p:cBhvr>
                                        <p:cTn id="30" dur="1000"/>
                                        <p:tgtEl>
                                          <p:spTgt spid="74"/>
                                        </p:tgtEl>
                                      </p:cBhvr>
                                    </p:animEffect>
                                    <p:anim calcmode="lin" valueType="num">
                                      <p:cBhvr>
                                        <p:cTn id="31" dur="1000" fill="hold"/>
                                        <p:tgtEl>
                                          <p:spTgt spid="74"/>
                                        </p:tgtEl>
                                        <p:attrNameLst>
                                          <p:attrName>ppt_x</p:attrName>
                                        </p:attrNameLst>
                                      </p:cBhvr>
                                      <p:tavLst>
                                        <p:tav tm="0">
                                          <p:val>
                                            <p:strVal val="#ppt_x"/>
                                          </p:val>
                                        </p:tav>
                                        <p:tav tm="100000">
                                          <p:val>
                                            <p:strVal val="#ppt_x"/>
                                          </p:val>
                                        </p:tav>
                                      </p:tavLst>
                                    </p:anim>
                                    <p:anim calcmode="lin" valueType="num">
                                      <p:cBhvr>
                                        <p:cTn id="32" dur="1000" fill="hold"/>
                                        <p:tgtEl>
                                          <p:spTgt spid="74"/>
                                        </p:tgtEl>
                                        <p:attrNameLst>
                                          <p:attrName>ppt_y</p:attrName>
                                        </p:attrNameLst>
                                      </p:cBhvr>
                                      <p:tavLst>
                                        <p:tav tm="0">
                                          <p:val>
                                            <p:strVal val="#ppt_y+.1"/>
                                          </p:val>
                                        </p:tav>
                                        <p:tav tm="100000">
                                          <p:val>
                                            <p:strVal val="#ppt_y"/>
                                          </p:val>
                                        </p:tav>
                                      </p:tavLst>
                                    </p:anim>
                                  </p:childTnLst>
                                </p:cTn>
                              </p:par>
                            </p:childTnLst>
                          </p:cTn>
                        </p:par>
                        <p:par>
                          <p:cTn id="33" fill="hold">
                            <p:stCondLst>
                              <p:cond delay="3100"/>
                            </p:stCondLst>
                            <p:childTnLst>
                              <p:par>
                                <p:cTn id="34" presetID="2" presetClass="entr" presetSubtype="4" fill="hold"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500" fill="hold"/>
                                        <p:tgtEl>
                                          <p:spTgt spid="44"/>
                                        </p:tgtEl>
                                        <p:attrNameLst>
                                          <p:attrName>ppt_x</p:attrName>
                                        </p:attrNameLst>
                                      </p:cBhvr>
                                      <p:tavLst>
                                        <p:tav tm="0">
                                          <p:val>
                                            <p:strVal val="#ppt_x"/>
                                          </p:val>
                                        </p:tav>
                                        <p:tav tm="100000">
                                          <p:val>
                                            <p:strVal val="#ppt_x"/>
                                          </p:val>
                                        </p:tav>
                                      </p:tavLst>
                                    </p:anim>
                                    <p:anim calcmode="lin" valueType="num">
                                      <p:cBhvr additive="base">
                                        <p:cTn id="37" dur="500" fill="hold"/>
                                        <p:tgtEl>
                                          <p:spTgt spid="44"/>
                                        </p:tgtEl>
                                        <p:attrNameLst>
                                          <p:attrName>ppt_y</p:attrName>
                                        </p:attrNameLst>
                                      </p:cBhvr>
                                      <p:tavLst>
                                        <p:tav tm="0">
                                          <p:val>
                                            <p:strVal val="1+#ppt_h/2"/>
                                          </p:val>
                                        </p:tav>
                                        <p:tav tm="100000">
                                          <p:val>
                                            <p:strVal val="#ppt_y"/>
                                          </p:val>
                                        </p:tav>
                                      </p:tavLst>
                                    </p:anim>
                                  </p:childTnLst>
                                </p:cTn>
                              </p:par>
                            </p:childTnLst>
                          </p:cTn>
                        </p:par>
                        <p:par>
                          <p:cTn id="38" fill="hold">
                            <p:stCondLst>
                              <p:cond delay="3600"/>
                            </p:stCondLst>
                            <p:childTnLst>
                              <p:par>
                                <p:cTn id="39" presetID="10" presetClass="entr" presetSubtype="0" fill="hold" nodeType="afterEffect">
                                  <p:stCondLst>
                                    <p:cond delay="0"/>
                                  </p:stCondLst>
                                  <p:childTnLst>
                                    <p:set>
                                      <p:cBhvr>
                                        <p:cTn id="40" dur="1" fill="hold">
                                          <p:stCondLst>
                                            <p:cond delay="0"/>
                                          </p:stCondLst>
                                        </p:cTn>
                                        <p:tgtEl>
                                          <p:spTgt spid="86"/>
                                        </p:tgtEl>
                                        <p:attrNameLst>
                                          <p:attrName>style.visibility</p:attrName>
                                        </p:attrNameLst>
                                      </p:cBhvr>
                                      <p:to>
                                        <p:strVal val="visible"/>
                                      </p:to>
                                    </p:set>
                                    <p:animEffect transition="in" filter="fade">
                                      <p:cBhvr>
                                        <p:cTn id="41" dur="500"/>
                                        <p:tgtEl>
                                          <p:spTgt spid="86"/>
                                        </p:tgtEl>
                                      </p:cBhvr>
                                    </p:animEffect>
                                  </p:childTnLst>
                                </p:cTn>
                              </p:par>
                            </p:childTnLst>
                          </p:cTn>
                        </p:par>
                        <p:par>
                          <p:cTn id="42" fill="hold">
                            <p:stCondLst>
                              <p:cond delay="4100"/>
                            </p:stCondLst>
                            <p:childTnLst>
                              <p:par>
                                <p:cTn id="43" presetID="22" presetClass="entr" presetSubtype="4" fill="hold" nodeType="afterEffect">
                                  <p:stCondLst>
                                    <p:cond delay="0"/>
                                  </p:stCondLst>
                                  <p:childTnLst>
                                    <p:set>
                                      <p:cBhvr>
                                        <p:cTn id="44" dur="1" fill="hold">
                                          <p:stCondLst>
                                            <p:cond delay="0"/>
                                          </p:stCondLst>
                                        </p:cTn>
                                        <p:tgtEl>
                                          <p:spTgt spid="78"/>
                                        </p:tgtEl>
                                        <p:attrNameLst>
                                          <p:attrName>style.visibility</p:attrName>
                                        </p:attrNameLst>
                                      </p:cBhvr>
                                      <p:to>
                                        <p:strVal val="visible"/>
                                      </p:to>
                                    </p:set>
                                    <p:animEffect transition="in" filter="wipe(down)">
                                      <p:cBhvr>
                                        <p:cTn id="45" dur="500"/>
                                        <p:tgtEl>
                                          <p:spTgt spid="78"/>
                                        </p:tgtEl>
                                      </p:cBhvr>
                                    </p:animEffect>
                                  </p:childTnLst>
                                </p:cTn>
                              </p:par>
                            </p:childTnLst>
                          </p:cTn>
                        </p:par>
                        <p:par>
                          <p:cTn id="46" fill="hold">
                            <p:stCondLst>
                              <p:cond delay="4600"/>
                            </p:stCondLst>
                            <p:childTnLst>
                              <p:par>
                                <p:cTn id="47" presetID="42" presetClass="entr" presetSubtype="0" fill="hold"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1000"/>
                                        <p:tgtEl>
                                          <p:spTgt spid="59"/>
                                        </p:tgtEl>
                                      </p:cBhvr>
                                    </p:animEffect>
                                    <p:anim calcmode="lin" valueType="num">
                                      <p:cBhvr>
                                        <p:cTn id="50" dur="1000" fill="hold"/>
                                        <p:tgtEl>
                                          <p:spTgt spid="59"/>
                                        </p:tgtEl>
                                        <p:attrNameLst>
                                          <p:attrName>ppt_x</p:attrName>
                                        </p:attrNameLst>
                                      </p:cBhvr>
                                      <p:tavLst>
                                        <p:tav tm="0">
                                          <p:val>
                                            <p:strVal val="#ppt_x"/>
                                          </p:val>
                                        </p:tav>
                                        <p:tav tm="100000">
                                          <p:val>
                                            <p:strVal val="#ppt_x"/>
                                          </p:val>
                                        </p:tav>
                                      </p:tavLst>
                                    </p:anim>
                                    <p:anim calcmode="lin" valueType="num">
                                      <p:cBhvr>
                                        <p:cTn id="51" dur="1000" fill="hold"/>
                                        <p:tgtEl>
                                          <p:spTgt spid="59"/>
                                        </p:tgtEl>
                                        <p:attrNameLst>
                                          <p:attrName>ppt_y</p:attrName>
                                        </p:attrNameLst>
                                      </p:cBhvr>
                                      <p:tavLst>
                                        <p:tav tm="0">
                                          <p:val>
                                            <p:strVal val="#ppt_y+.1"/>
                                          </p:val>
                                        </p:tav>
                                        <p:tav tm="100000">
                                          <p:val>
                                            <p:strVal val="#ppt_y"/>
                                          </p:val>
                                        </p:tav>
                                      </p:tavLst>
                                    </p:anim>
                                  </p:childTnLst>
                                </p:cTn>
                              </p:par>
                            </p:childTnLst>
                          </p:cTn>
                        </p:par>
                        <p:par>
                          <p:cTn id="52" fill="hold">
                            <p:stCondLst>
                              <p:cond delay="5600"/>
                            </p:stCondLst>
                            <p:childTnLst>
                              <p:par>
                                <p:cTn id="53" presetID="2" presetClass="entr" presetSubtype="4"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500" fill="hold"/>
                                        <p:tgtEl>
                                          <p:spTgt spid="47"/>
                                        </p:tgtEl>
                                        <p:attrNameLst>
                                          <p:attrName>ppt_x</p:attrName>
                                        </p:attrNameLst>
                                      </p:cBhvr>
                                      <p:tavLst>
                                        <p:tav tm="0">
                                          <p:val>
                                            <p:strVal val="#ppt_x"/>
                                          </p:val>
                                        </p:tav>
                                        <p:tav tm="100000">
                                          <p:val>
                                            <p:strVal val="#ppt_x"/>
                                          </p:val>
                                        </p:tav>
                                      </p:tavLst>
                                    </p:anim>
                                    <p:anim calcmode="lin" valueType="num">
                                      <p:cBhvr additive="base">
                                        <p:cTn id="56" dur="500" fill="hold"/>
                                        <p:tgtEl>
                                          <p:spTgt spid="47"/>
                                        </p:tgtEl>
                                        <p:attrNameLst>
                                          <p:attrName>ppt_y</p:attrName>
                                        </p:attrNameLst>
                                      </p:cBhvr>
                                      <p:tavLst>
                                        <p:tav tm="0">
                                          <p:val>
                                            <p:strVal val="1+#ppt_h/2"/>
                                          </p:val>
                                        </p:tav>
                                        <p:tav tm="100000">
                                          <p:val>
                                            <p:strVal val="#ppt_y"/>
                                          </p:val>
                                        </p:tav>
                                      </p:tavLst>
                                    </p:anim>
                                  </p:childTnLst>
                                </p:cTn>
                              </p:par>
                            </p:childTnLst>
                          </p:cTn>
                        </p:par>
                        <p:par>
                          <p:cTn id="57" fill="hold">
                            <p:stCondLst>
                              <p:cond delay="6100"/>
                            </p:stCondLst>
                            <p:childTnLst>
                              <p:par>
                                <p:cTn id="58" presetID="10" presetClass="entr" presetSubtype="0" fill="hold" nodeType="afterEffect">
                                  <p:stCondLst>
                                    <p:cond delay="0"/>
                                  </p:stCondLst>
                                  <p:childTnLst>
                                    <p:set>
                                      <p:cBhvr>
                                        <p:cTn id="59" dur="1" fill="hold">
                                          <p:stCondLst>
                                            <p:cond delay="0"/>
                                          </p:stCondLst>
                                        </p:cTn>
                                        <p:tgtEl>
                                          <p:spTgt spid="89"/>
                                        </p:tgtEl>
                                        <p:attrNameLst>
                                          <p:attrName>style.visibility</p:attrName>
                                        </p:attrNameLst>
                                      </p:cBhvr>
                                      <p:to>
                                        <p:strVal val="visible"/>
                                      </p:to>
                                    </p:set>
                                    <p:animEffect transition="in" filter="fade">
                                      <p:cBhvr>
                                        <p:cTn id="60" dur="500"/>
                                        <p:tgtEl>
                                          <p:spTgt spid="89"/>
                                        </p:tgtEl>
                                      </p:cBhvr>
                                    </p:animEffect>
                                  </p:childTnLst>
                                </p:cTn>
                              </p:par>
                            </p:childTnLst>
                          </p:cTn>
                        </p:par>
                        <p:par>
                          <p:cTn id="61" fill="hold">
                            <p:stCondLst>
                              <p:cond delay="6600"/>
                            </p:stCondLst>
                            <p:childTnLst>
                              <p:par>
                                <p:cTn id="62" presetID="22" presetClass="entr" presetSubtype="4" fill="hold" nodeType="afterEffect">
                                  <p:stCondLst>
                                    <p:cond delay="0"/>
                                  </p:stCondLst>
                                  <p:childTnLst>
                                    <p:set>
                                      <p:cBhvr>
                                        <p:cTn id="63" dur="1" fill="hold">
                                          <p:stCondLst>
                                            <p:cond delay="0"/>
                                          </p:stCondLst>
                                        </p:cTn>
                                        <p:tgtEl>
                                          <p:spTgt spid="79"/>
                                        </p:tgtEl>
                                        <p:attrNameLst>
                                          <p:attrName>style.visibility</p:attrName>
                                        </p:attrNameLst>
                                      </p:cBhvr>
                                      <p:to>
                                        <p:strVal val="visible"/>
                                      </p:to>
                                    </p:set>
                                    <p:animEffect transition="in" filter="wipe(down)">
                                      <p:cBhvr>
                                        <p:cTn id="64" dur="500"/>
                                        <p:tgtEl>
                                          <p:spTgt spid="79"/>
                                        </p:tgtEl>
                                      </p:cBhvr>
                                    </p:animEffect>
                                  </p:childTnLst>
                                </p:cTn>
                              </p:par>
                            </p:childTnLst>
                          </p:cTn>
                        </p:par>
                        <p:par>
                          <p:cTn id="65" fill="hold">
                            <p:stCondLst>
                              <p:cond delay="7100"/>
                            </p:stCondLst>
                            <p:childTnLst>
                              <p:par>
                                <p:cTn id="66" presetID="42" presetClass="entr" presetSubtype="0" fill="hold" nodeType="afterEffect">
                                  <p:stCondLst>
                                    <p:cond delay="0"/>
                                  </p:stCondLst>
                                  <p:childTnLst>
                                    <p:set>
                                      <p:cBhvr>
                                        <p:cTn id="67" dur="1" fill="hold">
                                          <p:stCondLst>
                                            <p:cond delay="0"/>
                                          </p:stCondLst>
                                        </p:cTn>
                                        <p:tgtEl>
                                          <p:spTgt spid="62"/>
                                        </p:tgtEl>
                                        <p:attrNameLst>
                                          <p:attrName>style.visibility</p:attrName>
                                        </p:attrNameLst>
                                      </p:cBhvr>
                                      <p:to>
                                        <p:strVal val="visible"/>
                                      </p:to>
                                    </p:set>
                                    <p:animEffect transition="in" filter="fade">
                                      <p:cBhvr>
                                        <p:cTn id="68" dur="1000"/>
                                        <p:tgtEl>
                                          <p:spTgt spid="62"/>
                                        </p:tgtEl>
                                      </p:cBhvr>
                                    </p:animEffect>
                                    <p:anim calcmode="lin" valueType="num">
                                      <p:cBhvr>
                                        <p:cTn id="69" dur="1000" fill="hold"/>
                                        <p:tgtEl>
                                          <p:spTgt spid="62"/>
                                        </p:tgtEl>
                                        <p:attrNameLst>
                                          <p:attrName>ppt_x</p:attrName>
                                        </p:attrNameLst>
                                      </p:cBhvr>
                                      <p:tavLst>
                                        <p:tav tm="0">
                                          <p:val>
                                            <p:strVal val="#ppt_x"/>
                                          </p:val>
                                        </p:tav>
                                        <p:tav tm="100000">
                                          <p:val>
                                            <p:strVal val="#ppt_x"/>
                                          </p:val>
                                        </p:tav>
                                      </p:tavLst>
                                    </p:anim>
                                    <p:anim calcmode="lin" valueType="num">
                                      <p:cBhvr>
                                        <p:cTn id="70" dur="1000" fill="hold"/>
                                        <p:tgtEl>
                                          <p:spTgt spid="62"/>
                                        </p:tgtEl>
                                        <p:attrNameLst>
                                          <p:attrName>ppt_y</p:attrName>
                                        </p:attrNameLst>
                                      </p:cBhvr>
                                      <p:tavLst>
                                        <p:tav tm="0">
                                          <p:val>
                                            <p:strVal val="#ppt_y+.1"/>
                                          </p:val>
                                        </p:tav>
                                        <p:tav tm="100000">
                                          <p:val>
                                            <p:strVal val="#ppt_y"/>
                                          </p:val>
                                        </p:tav>
                                      </p:tavLst>
                                    </p:anim>
                                  </p:childTnLst>
                                </p:cTn>
                              </p:par>
                            </p:childTnLst>
                          </p:cTn>
                        </p:par>
                        <p:par>
                          <p:cTn id="71" fill="hold">
                            <p:stCondLst>
                              <p:cond delay="8100"/>
                            </p:stCondLst>
                            <p:childTnLst>
                              <p:par>
                                <p:cTn id="72" presetID="2" presetClass="entr" presetSubtype="4" fill="hold" nodeType="afterEffect">
                                  <p:stCondLst>
                                    <p:cond delay="0"/>
                                  </p:stCondLst>
                                  <p:childTnLst>
                                    <p:set>
                                      <p:cBhvr>
                                        <p:cTn id="73" dur="1" fill="hold">
                                          <p:stCondLst>
                                            <p:cond delay="0"/>
                                          </p:stCondLst>
                                        </p:cTn>
                                        <p:tgtEl>
                                          <p:spTgt spid="50"/>
                                        </p:tgtEl>
                                        <p:attrNameLst>
                                          <p:attrName>style.visibility</p:attrName>
                                        </p:attrNameLst>
                                      </p:cBhvr>
                                      <p:to>
                                        <p:strVal val="visible"/>
                                      </p:to>
                                    </p:set>
                                    <p:anim calcmode="lin" valueType="num">
                                      <p:cBhvr additive="base">
                                        <p:cTn id="74" dur="500" fill="hold"/>
                                        <p:tgtEl>
                                          <p:spTgt spid="50"/>
                                        </p:tgtEl>
                                        <p:attrNameLst>
                                          <p:attrName>ppt_x</p:attrName>
                                        </p:attrNameLst>
                                      </p:cBhvr>
                                      <p:tavLst>
                                        <p:tav tm="0">
                                          <p:val>
                                            <p:strVal val="#ppt_x"/>
                                          </p:val>
                                        </p:tav>
                                        <p:tav tm="100000">
                                          <p:val>
                                            <p:strVal val="#ppt_x"/>
                                          </p:val>
                                        </p:tav>
                                      </p:tavLst>
                                    </p:anim>
                                    <p:anim calcmode="lin" valueType="num">
                                      <p:cBhvr additive="base">
                                        <p:cTn id="75" dur="500" fill="hold"/>
                                        <p:tgtEl>
                                          <p:spTgt spid="50"/>
                                        </p:tgtEl>
                                        <p:attrNameLst>
                                          <p:attrName>ppt_y</p:attrName>
                                        </p:attrNameLst>
                                      </p:cBhvr>
                                      <p:tavLst>
                                        <p:tav tm="0">
                                          <p:val>
                                            <p:strVal val="1+#ppt_h/2"/>
                                          </p:val>
                                        </p:tav>
                                        <p:tav tm="100000">
                                          <p:val>
                                            <p:strVal val="#ppt_y"/>
                                          </p:val>
                                        </p:tav>
                                      </p:tavLst>
                                    </p:anim>
                                  </p:childTnLst>
                                </p:cTn>
                              </p:par>
                            </p:childTnLst>
                          </p:cTn>
                        </p:par>
                        <p:par>
                          <p:cTn id="76" fill="hold">
                            <p:stCondLst>
                              <p:cond delay="8600"/>
                            </p:stCondLst>
                            <p:childTnLst>
                              <p:par>
                                <p:cTn id="77" presetID="10" presetClass="entr" presetSubtype="0" fill="hold" nodeType="afterEffect">
                                  <p:stCondLst>
                                    <p:cond delay="0"/>
                                  </p:stCondLst>
                                  <p:childTnLst>
                                    <p:set>
                                      <p:cBhvr>
                                        <p:cTn id="78" dur="1" fill="hold">
                                          <p:stCondLst>
                                            <p:cond delay="0"/>
                                          </p:stCondLst>
                                        </p:cTn>
                                        <p:tgtEl>
                                          <p:spTgt spid="92"/>
                                        </p:tgtEl>
                                        <p:attrNameLst>
                                          <p:attrName>style.visibility</p:attrName>
                                        </p:attrNameLst>
                                      </p:cBhvr>
                                      <p:to>
                                        <p:strVal val="visible"/>
                                      </p:to>
                                    </p:set>
                                    <p:animEffect transition="in" filter="fade">
                                      <p:cBhvr>
                                        <p:cTn id="79" dur="500"/>
                                        <p:tgtEl>
                                          <p:spTgt spid="92"/>
                                        </p:tgtEl>
                                      </p:cBhvr>
                                    </p:animEffect>
                                  </p:childTnLst>
                                </p:cTn>
                              </p:par>
                            </p:childTnLst>
                          </p:cTn>
                        </p:par>
                        <p:par>
                          <p:cTn id="80" fill="hold">
                            <p:stCondLst>
                              <p:cond delay="9100"/>
                            </p:stCondLst>
                            <p:childTnLst>
                              <p:par>
                                <p:cTn id="81" presetID="22" presetClass="entr" presetSubtype="4" fill="hold" nodeType="after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wipe(down)">
                                      <p:cBhvr>
                                        <p:cTn id="83" dur="500"/>
                                        <p:tgtEl>
                                          <p:spTgt spid="80"/>
                                        </p:tgtEl>
                                      </p:cBhvr>
                                    </p:animEffect>
                                  </p:childTnLst>
                                </p:cTn>
                              </p:par>
                            </p:childTnLst>
                          </p:cTn>
                        </p:par>
                        <p:par>
                          <p:cTn id="84" fill="hold">
                            <p:stCondLst>
                              <p:cond delay="9600"/>
                            </p:stCondLst>
                            <p:childTnLst>
                              <p:par>
                                <p:cTn id="85" presetID="42" presetClass="entr" presetSubtype="0" fill="hold" nodeType="afterEffect">
                                  <p:stCondLst>
                                    <p:cond delay="0"/>
                                  </p:stCondLst>
                                  <p:childTnLst>
                                    <p:set>
                                      <p:cBhvr>
                                        <p:cTn id="86" dur="1" fill="hold">
                                          <p:stCondLst>
                                            <p:cond delay="0"/>
                                          </p:stCondLst>
                                        </p:cTn>
                                        <p:tgtEl>
                                          <p:spTgt spid="65"/>
                                        </p:tgtEl>
                                        <p:attrNameLst>
                                          <p:attrName>style.visibility</p:attrName>
                                        </p:attrNameLst>
                                      </p:cBhvr>
                                      <p:to>
                                        <p:strVal val="visible"/>
                                      </p:to>
                                    </p:set>
                                    <p:animEffect transition="in" filter="fade">
                                      <p:cBhvr>
                                        <p:cTn id="87" dur="1000"/>
                                        <p:tgtEl>
                                          <p:spTgt spid="65"/>
                                        </p:tgtEl>
                                      </p:cBhvr>
                                    </p:animEffect>
                                    <p:anim calcmode="lin" valueType="num">
                                      <p:cBhvr>
                                        <p:cTn id="88" dur="1000" fill="hold"/>
                                        <p:tgtEl>
                                          <p:spTgt spid="65"/>
                                        </p:tgtEl>
                                        <p:attrNameLst>
                                          <p:attrName>ppt_x</p:attrName>
                                        </p:attrNameLst>
                                      </p:cBhvr>
                                      <p:tavLst>
                                        <p:tav tm="0">
                                          <p:val>
                                            <p:strVal val="#ppt_x"/>
                                          </p:val>
                                        </p:tav>
                                        <p:tav tm="100000">
                                          <p:val>
                                            <p:strVal val="#ppt_x"/>
                                          </p:val>
                                        </p:tav>
                                      </p:tavLst>
                                    </p:anim>
                                    <p:anim calcmode="lin" valueType="num">
                                      <p:cBhvr>
                                        <p:cTn id="89" dur="1000" fill="hold"/>
                                        <p:tgtEl>
                                          <p:spTgt spid="65"/>
                                        </p:tgtEl>
                                        <p:attrNameLst>
                                          <p:attrName>ppt_y</p:attrName>
                                        </p:attrNameLst>
                                      </p:cBhvr>
                                      <p:tavLst>
                                        <p:tav tm="0">
                                          <p:val>
                                            <p:strVal val="#ppt_y+.1"/>
                                          </p:val>
                                        </p:tav>
                                        <p:tav tm="100000">
                                          <p:val>
                                            <p:strVal val="#ppt_y"/>
                                          </p:val>
                                        </p:tav>
                                      </p:tavLst>
                                    </p:anim>
                                  </p:childTnLst>
                                </p:cTn>
                              </p:par>
                            </p:childTnLst>
                          </p:cTn>
                        </p:par>
                        <p:par>
                          <p:cTn id="90" fill="hold">
                            <p:stCondLst>
                              <p:cond delay="10600"/>
                            </p:stCondLst>
                            <p:childTnLst>
                              <p:par>
                                <p:cTn id="91" presetID="2" presetClass="entr" presetSubtype="4" fill="hold" nodeType="afterEffect">
                                  <p:stCondLst>
                                    <p:cond delay="0"/>
                                  </p:stCondLst>
                                  <p:childTnLst>
                                    <p:set>
                                      <p:cBhvr>
                                        <p:cTn id="92" dur="1" fill="hold">
                                          <p:stCondLst>
                                            <p:cond delay="0"/>
                                          </p:stCondLst>
                                        </p:cTn>
                                        <p:tgtEl>
                                          <p:spTgt spid="53"/>
                                        </p:tgtEl>
                                        <p:attrNameLst>
                                          <p:attrName>style.visibility</p:attrName>
                                        </p:attrNameLst>
                                      </p:cBhvr>
                                      <p:to>
                                        <p:strVal val="visible"/>
                                      </p:to>
                                    </p:set>
                                    <p:anim calcmode="lin" valueType="num">
                                      <p:cBhvr additive="base">
                                        <p:cTn id="93" dur="500" fill="hold"/>
                                        <p:tgtEl>
                                          <p:spTgt spid="53"/>
                                        </p:tgtEl>
                                        <p:attrNameLst>
                                          <p:attrName>ppt_x</p:attrName>
                                        </p:attrNameLst>
                                      </p:cBhvr>
                                      <p:tavLst>
                                        <p:tav tm="0">
                                          <p:val>
                                            <p:strVal val="#ppt_x"/>
                                          </p:val>
                                        </p:tav>
                                        <p:tav tm="100000">
                                          <p:val>
                                            <p:strVal val="#ppt_x"/>
                                          </p:val>
                                        </p:tav>
                                      </p:tavLst>
                                    </p:anim>
                                    <p:anim calcmode="lin" valueType="num">
                                      <p:cBhvr additive="base">
                                        <p:cTn id="94" dur="500" fill="hold"/>
                                        <p:tgtEl>
                                          <p:spTgt spid="53"/>
                                        </p:tgtEl>
                                        <p:attrNameLst>
                                          <p:attrName>ppt_y</p:attrName>
                                        </p:attrNameLst>
                                      </p:cBhvr>
                                      <p:tavLst>
                                        <p:tav tm="0">
                                          <p:val>
                                            <p:strVal val="1+#ppt_h/2"/>
                                          </p:val>
                                        </p:tav>
                                        <p:tav tm="100000">
                                          <p:val>
                                            <p:strVal val="#ppt_y"/>
                                          </p:val>
                                        </p:tav>
                                      </p:tavLst>
                                    </p:anim>
                                  </p:childTnLst>
                                </p:cTn>
                              </p:par>
                            </p:childTnLst>
                          </p:cTn>
                        </p:par>
                        <p:par>
                          <p:cTn id="95" fill="hold">
                            <p:stCondLst>
                              <p:cond delay="11100"/>
                            </p:stCondLst>
                            <p:childTnLst>
                              <p:par>
                                <p:cTn id="96" presetID="10" presetClass="entr" presetSubtype="0" fill="hold" nodeType="afterEffect">
                                  <p:stCondLst>
                                    <p:cond delay="0"/>
                                  </p:stCondLst>
                                  <p:childTnLst>
                                    <p:set>
                                      <p:cBhvr>
                                        <p:cTn id="97" dur="1" fill="hold">
                                          <p:stCondLst>
                                            <p:cond delay="0"/>
                                          </p:stCondLst>
                                        </p:cTn>
                                        <p:tgtEl>
                                          <p:spTgt spid="95"/>
                                        </p:tgtEl>
                                        <p:attrNameLst>
                                          <p:attrName>style.visibility</p:attrName>
                                        </p:attrNameLst>
                                      </p:cBhvr>
                                      <p:to>
                                        <p:strVal val="visible"/>
                                      </p:to>
                                    </p:set>
                                    <p:animEffect transition="in" filter="fade">
                                      <p:cBhvr>
                                        <p:cTn id="98" dur="500"/>
                                        <p:tgtEl>
                                          <p:spTgt spid="95"/>
                                        </p:tgtEl>
                                      </p:cBhvr>
                                    </p:animEffect>
                                  </p:childTnLst>
                                </p:cTn>
                              </p:par>
                            </p:childTnLst>
                          </p:cTn>
                        </p:par>
                        <p:par>
                          <p:cTn id="99" fill="hold">
                            <p:stCondLst>
                              <p:cond delay="11600"/>
                            </p:stCondLst>
                            <p:childTnLst>
                              <p:par>
                                <p:cTn id="100" presetID="22" presetClass="entr" presetSubtype="4" fill="hold" nodeType="afterEffect">
                                  <p:stCondLst>
                                    <p:cond delay="0"/>
                                  </p:stCondLst>
                                  <p:childTnLst>
                                    <p:set>
                                      <p:cBhvr>
                                        <p:cTn id="101" dur="1" fill="hold">
                                          <p:stCondLst>
                                            <p:cond delay="0"/>
                                          </p:stCondLst>
                                        </p:cTn>
                                        <p:tgtEl>
                                          <p:spTgt spid="81"/>
                                        </p:tgtEl>
                                        <p:attrNameLst>
                                          <p:attrName>style.visibility</p:attrName>
                                        </p:attrNameLst>
                                      </p:cBhvr>
                                      <p:to>
                                        <p:strVal val="visible"/>
                                      </p:to>
                                    </p:set>
                                    <p:animEffect transition="in" filter="wipe(down)">
                                      <p:cBhvr>
                                        <p:cTn id="102" dur="500"/>
                                        <p:tgtEl>
                                          <p:spTgt spid="81"/>
                                        </p:tgtEl>
                                      </p:cBhvr>
                                    </p:animEffect>
                                  </p:childTnLst>
                                </p:cTn>
                              </p:par>
                            </p:childTnLst>
                          </p:cTn>
                        </p:par>
                        <p:par>
                          <p:cTn id="103" fill="hold">
                            <p:stCondLst>
                              <p:cond delay="12100"/>
                            </p:stCondLst>
                            <p:childTnLst>
                              <p:par>
                                <p:cTn id="104" presetID="42" presetClass="entr" presetSubtype="0" fill="hold" nodeType="afterEffect">
                                  <p:stCondLst>
                                    <p:cond delay="0"/>
                                  </p:stCondLst>
                                  <p:childTnLst>
                                    <p:set>
                                      <p:cBhvr>
                                        <p:cTn id="105" dur="1" fill="hold">
                                          <p:stCondLst>
                                            <p:cond delay="0"/>
                                          </p:stCondLst>
                                        </p:cTn>
                                        <p:tgtEl>
                                          <p:spTgt spid="68"/>
                                        </p:tgtEl>
                                        <p:attrNameLst>
                                          <p:attrName>style.visibility</p:attrName>
                                        </p:attrNameLst>
                                      </p:cBhvr>
                                      <p:to>
                                        <p:strVal val="visible"/>
                                      </p:to>
                                    </p:set>
                                    <p:animEffect transition="in" filter="fade">
                                      <p:cBhvr>
                                        <p:cTn id="106" dur="1000"/>
                                        <p:tgtEl>
                                          <p:spTgt spid="68"/>
                                        </p:tgtEl>
                                      </p:cBhvr>
                                    </p:animEffect>
                                    <p:anim calcmode="lin" valueType="num">
                                      <p:cBhvr>
                                        <p:cTn id="107" dur="1000" fill="hold"/>
                                        <p:tgtEl>
                                          <p:spTgt spid="68"/>
                                        </p:tgtEl>
                                        <p:attrNameLst>
                                          <p:attrName>ppt_x</p:attrName>
                                        </p:attrNameLst>
                                      </p:cBhvr>
                                      <p:tavLst>
                                        <p:tav tm="0">
                                          <p:val>
                                            <p:strVal val="#ppt_x"/>
                                          </p:val>
                                        </p:tav>
                                        <p:tav tm="100000">
                                          <p:val>
                                            <p:strVal val="#ppt_x"/>
                                          </p:val>
                                        </p:tav>
                                      </p:tavLst>
                                    </p:anim>
                                    <p:anim calcmode="lin" valueType="num">
                                      <p:cBhvr>
                                        <p:cTn id="108" dur="1000" fill="hold"/>
                                        <p:tgtEl>
                                          <p:spTgt spid="68"/>
                                        </p:tgtEl>
                                        <p:attrNameLst>
                                          <p:attrName>ppt_y</p:attrName>
                                        </p:attrNameLst>
                                      </p:cBhvr>
                                      <p:tavLst>
                                        <p:tav tm="0">
                                          <p:val>
                                            <p:strVal val="#ppt_y+.1"/>
                                          </p:val>
                                        </p:tav>
                                        <p:tav tm="100000">
                                          <p:val>
                                            <p:strVal val="#ppt_y"/>
                                          </p:val>
                                        </p:tav>
                                      </p:tavLst>
                                    </p:anim>
                                  </p:childTnLst>
                                </p:cTn>
                              </p:par>
                            </p:childTnLst>
                          </p:cTn>
                        </p:par>
                        <p:par>
                          <p:cTn id="109" fill="hold">
                            <p:stCondLst>
                              <p:cond delay="13100"/>
                            </p:stCondLst>
                            <p:childTnLst>
                              <p:par>
                                <p:cTn id="110" presetID="2" presetClass="entr" presetSubtype="4" fill="hold" nodeType="afterEffect">
                                  <p:stCondLst>
                                    <p:cond delay="0"/>
                                  </p:stCondLst>
                                  <p:childTnLst>
                                    <p:set>
                                      <p:cBhvr>
                                        <p:cTn id="111" dur="1" fill="hold">
                                          <p:stCondLst>
                                            <p:cond delay="0"/>
                                          </p:stCondLst>
                                        </p:cTn>
                                        <p:tgtEl>
                                          <p:spTgt spid="56"/>
                                        </p:tgtEl>
                                        <p:attrNameLst>
                                          <p:attrName>style.visibility</p:attrName>
                                        </p:attrNameLst>
                                      </p:cBhvr>
                                      <p:to>
                                        <p:strVal val="visible"/>
                                      </p:to>
                                    </p:set>
                                    <p:anim calcmode="lin" valueType="num">
                                      <p:cBhvr additive="base">
                                        <p:cTn id="112" dur="500" fill="hold"/>
                                        <p:tgtEl>
                                          <p:spTgt spid="56"/>
                                        </p:tgtEl>
                                        <p:attrNameLst>
                                          <p:attrName>ppt_x</p:attrName>
                                        </p:attrNameLst>
                                      </p:cBhvr>
                                      <p:tavLst>
                                        <p:tav tm="0">
                                          <p:val>
                                            <p:strVal val="#ppt_x"/>
                                          </p:val>
                                        </p:tav>
                                        <p:tav tm="100000">
                                          <p:val>
                                            <p:strVal val="#ppt_x"/>
                                          </p:val>
                                        </p:tav>
                                      </p:tavLst>
                                    </p:anim>
                                    <p:anim calcmode="lin" valueType="num">
                                      <p:cBhvr additive="base">
                                        <p:cTn id="113" dur="500" fill="hold"/>
                                        <p:tgtEl>
                                          <p:spTgt spid="56"/>
                                        </p:tgtEl>
                                        <p:attrNameLst>
                                          <p:attrName>ppt_y</p:attrName>
                                        </p:attrNameLst>
                                      </p:cBhvr>
                                      <p:tavLst>
                                        <p:tav tm="0">
                                          <p:val>
                                            <p:strVal val="1+#ppt_h/2"/>
                                          </p:val>
                                        </p:tav>
                                        <p:tav tm="100000">
                                          <p:val>
                                            <p:strVal val="#ppt_y"/>
                                          </p:val>
                                        </p:tav>
                                      </p:tavLst>
                                    </p:anim>
                                  </p:childTnLst>
                                </p:cTn>
                              </p:par>
                            </p:childTnLst>
                          </p:cTn>
                        </p:par>
                        <p:par>
                          <p:cTn id="114" fill="hold">
                            <p:stCondLst>
                              <p:cond delay="13600"/>
                            </p:stCondLst>
                            <p:childTnLst>
                              <p:par>
                                <p:cTn id="115" presetID="10" presetClass="entr" presetSubtype="0" fill="hold" nodeType="afterEffect">
                                  <p:stCondLst>
                                    <p:cond delay="0"/>
                                  </p:stCondLst>
                                  <p:childTnLst>
                                    <p:set>
                                      <p:cBhvr>
                                        <p:cTn id="116" dur="1" fill="hold">
                                          <p:stCondLst>
                                            <p:cond delay="0"/>
                                          </p:stCondLst>
                                        </p:cTn>
                                        <p:tgtEl>
                                          <p:spTgt spid="98"/>
                                        </p:tgtEl>
                                        <p:attrNameLst>
                                          <p:attrName>style.visibility</p:attrName>
                                        </p:attrNameLst>
                                      </p:cBhvr>
                                      <p:to>
                                        <p:strVal val="visible"/>
                                      </p:to>
                                    </p:set>
                                    <p:animEffect transition="in" filter="fade">
                                      <p:cBhvr>
                                        <p:cTn id="117" dur="500"/>
                                        <p:tgtEl>
                                          <p:spTgt spid="98"/>
                                        </p:tgtEl>
                                      </p:cBhvr>
                                    </p:animEffect>
                                  </p:childTnLst>
                                </p:cTn>
                              </p:par>
                            </p:childTnLst>
                          </p:cTn>
                        </p:par>
                        <p:par>
                          <p:cTn id="118" fill="hold">
                            <p:stCondLst>
                              <p:cond delay="14100"/>
                            </p:stCondLst>
                            <p:childTnLst>
                              <p:par>
                                <p:cTn id="119" presetID="22" presetClass="entr" presetSubtype="4" fill="hold" nodeType="afterEffect">
                                  <p:stCondLst>
                                    <p:cond delay="0"/>
                                  </p:stCondLst>
                                  <p:childTnLst>
                                    <p:set>
                                      <p:cBhvr>
                                        <p:cTn id="120" dur="1" fill="hold">
                                          <p:stCondLst>
                                            <p:cond delay="0"/>
                                          </p:stCondLst>
                                        </p:cTn>
                                        <p:tgtEl>
                                          <p:spTgt spid="82"/>
                                        </p:tgtEl>
                                        <p:attrNameLst>
                                          <p:attrName>style.visibility</p:attrName>
                                        </p:attrNameLst>
                                      </p:cBhvr>
                                      <p:to>
                                        <p:strVal val="visible"/>
                                      </p:to>
                                    </p:set>
                                    <p:animEffect transition="in" filter="wipe(down)">
                                      <p:cBhvr>
                                        <p:cTn id="121" dur="500"/>
                                        <p:tgtEl>
                                          <p:spTgt spid="82"/>
                                        </p:tgtEl>
                                      </p:cBhvr>
                                    </p:animEffect>
                                  </p:childTnLst>
                                </p:cTn>
                              </p:par>
                            </p:childTnLst>
                          </p:cTn>
                        </p:par>
                        <p:par>
                          <p:cTn id="122" fill="hold">
                            <p:stCondLst>
                              <p:cond delay="14600"/>
                            </p:stCondLst>
                            <p:childTnLst>
                              <p:par>
                                <p:cTn id="123" presetID="42" presetClass="entr" presetSubtype="0" fill="hold" nodeType="afterEffect">
                                  <p:stCondLst>
                                    <p:cond delay="0"/>
                                  </p:stCondLst>
                                  <p:childTnLst>
                                    <p:set>
                                      <p:cBhvr>
                                        <p:cTn id="124" dur="1" fill="hold">
                                          <p:stCondLst>
                                            <p:cond delay="0"/>
                                          </p:stCondLst>
                                        </p:cTn>
                                        <p:tgtEl>
                                          <p:spTgt spid="71"/>
                                        </p:tgtEl>
                                        <p:attrNameLst>
                                          <p:attrName>style.visibility</p:attrName>
                                        </p:attrNameLst>
                                      </p:cBhvr>
                                      <p:to>
                                        <p:strVal val="visible"/>
                                      </p:to>
                                    </p:set>
                                    <p:animEffect transition="in" filter="fade">
                                      <p:cBhvr>
                                        <p:cTn id="125" dur="1000"/>
                                        <p:tgtEl>
                                          <p:spTgt spid="71"/>
                                        </p:tgtEl>
                                      </p:cBhvr>
                                    </p:animEffect>
                                    <p:anim calcmode="lin" valueType="num">
                                      <p:cBhvr>
                                        <p:cTn id="126" dur="1000" fill="hold"/>
                                        <p:tgtEl>
                                          <p:spTgt spid="71"/>
                                        </p:tgtEl>
                                        <p:attrNameLst>
                                          <p:attrName>ppt_x</p:attrName>
                                        </p:attrNameLst>
                                      </p:cBhvr>
                                      <p:tavLst>
                                        <p:tav tm="0">
                                          <p:val>
                                            <p:strVal val="#ppt_x"/>
                                          </p:val>
                                        </p:tav>
                                        <p:tav tm="100000">
                                          <p:val>
                                            <p:strVal val="#ppt_x"/>
                                          </p:val>
                                        </p:tav>
                                      </p:tavLst>
                                    </p:anim>
                                    <p:anim calcmode="lin" valueType="num">
                                      <p:cBhvr>
                                        <p:cTn id="127" dur="1000" fill="hold"/>
                                        <p:tgtEl>
                                          <p:spTgt spid="71"/>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3250"/>
                                  </p:stCondLst>
                                  <p:childTnLst>
                                    <p:set>
                                      <p:cBhvr>
                                        <p:cTn id="129" dur="1" fill="hold">
                                          <p:stCondLst>
                                            <p:cond delay="0"/>
                                          </p:stCondLst>
                                        </p:cTn>
                                        <p:tgtEl>
                                          <p:spTgt spid="104"/>
                                        </p:tgtEl>
                                        <p:attrNameLst>
                                          <p:attrName>style.visibility</p:attrName>
                                        </p:attrNameLst>
                                      </p:cBhvr>
                                      <p:to>
                                        <p:strVal val="visible"/>
                                      </p:to>
                                    </p:set>
                                    <p:animEffect transition="in" filter="fade">
                                      <p:cBhvr>
                                        <p:cTn id="130" dur="1000"/>
                                        <p:tgtEl>
                                          <p:spTgt spid="104"/>
                                        </p:tgtEl>
                                      </p:cBhvr>
                                    </p:animEffect>
                                    <p:anim calcmode="lin" valueType="num">
                                      <p:cBhvr>
                                        <p:cTn id="131" dur="1000" fill="hold"/>
                                        <p:tgtEl>
                                          <p:spTgt spid="104"/>
                                        </p:tgtEl>
                                        <p:attrNameLst>
                                          <p:attrName>ppt_x</p:attrName>
                                        </p:attrNameLst>
                                      </p:cBhvr>
                                      <p:tavLst>
                                        <p:tav tm="0">
                                          <p:val>
                                            <p:strVal val="#ppt_x"/>
                                          </p:val>
                                        </p:tav>
                                        <p:tav tm="100000">
                                          <p:val>
                                            <p:strVal val="#ppt_x"/>
                                          </p:val>
                                        </p:tav>
                                      </p:tavLst>
                                    </p:anim>
                                    <p:anim calcmode="lin" valueType="num">
                                      <p:cBhvr>
                                        <p:cTn id="132"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1" grpId="3"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id="{94F4125B-11C1-4857-ABEE-11F0E915968B}"/>
              </a:ext>
            </a:extLst>
          </p:cNvPr>
          <p:cNvGrpSpPr/>
          <p:nvPr/>
        </p:nvGrpSpPr>
        <p:grpSpPr>
          <a:xfrm>
            <a:off x="5948461" y="5022994"/>
            <a:ext cx="5886057" cy="1347079"/>
            <a:chOff x="3378566" y="2949708"/>
            <a:chExt cx="6051997" cy="1385055"/>
          </a:xfrm>
        </p:grpSpPr>
        <p:grpSp>
          <p:nvGrpSpPr>
            <p:cNvPr id="27" name="组合 26">
              <a:extLst>
                <a:ext uri="{FF2B5EF4-FFF2-40B4-BE49-F238E27FC236}">
                  <a16:creationId xmlns:a16="http://schemas.microsoft.com/office/drawing/2014/main" id="{D24B5A54-E3C5-42CD-B25B-A0C052E7C928}"/>
                </a:ext>
              </a:extLst>
            </p:cNvPr>
            <p:cNvGrpSpPr/>
            <p:nvPr/>
          </p:nvGrpSpPr>
          <p:grpSpPr>
            <a:xfrm>
              <a:off x="3378566" y="3708158"/>
              <a:ext cx="517843" cy="540249"/>
              <a:chOff x="11782424" y="6248399"/>
              <a:chExt cx="495301" cy="516732"/>
            </a:xfrm>
          </p:grpSpPr>
          <p:sp>
            <p:nvSpPr>
              <p:cNvPr id="46" name="任意多边形 249">
                <a:extLst>
                  <a:ext uri="{FF2B5EF4-FFF2-40B4-BE49-F238E27FC236}">
                    <a16:creationId xmlns:a16="http://schemas.microsoft.com/office/drawing/2014/main" id="{3D338EF4-1810-4121-A6AA-69548929BF29}"/>
                  </a:ext>
                </a:extLst>
              </p:cNvPr>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任意多边形 250">
                <a:extLst>
                  <a:ext uri="{FF2B5EF4-FFF2-40B4-BE49-F238E27FC236}">
                    <a16:creationId xmlns:a16="http://schemas.microsoft.com/office/drawing/2014/main" id="{07280355-1C4A-4A5F-93FA-3535F5E4C46D}"/>
                  </a:ext>
                </a:extLst>
              </p:cNvPr>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8" name="组合 27">
              <a:extLst>
                <a:ext uri="{FF2B5EF4-FFF2-40B4-BE49-F238E27FC236}">
                  <a16:creationId xmlns:a16="http://schemas.microsoft.com/office/drawing/2014/main" id="{44647E5E-2527-4DFC-974A-E16A985984B5}"/>
                </a:ext>
              </a:extLst>
            </p:cNvPr>
            <p:cNvGrpSpPr/>
            <p:nvPr/>
          </p:nvGrpSpPr>
          <p:grpSpPr>
            <a:xfrm>
              <a:off x="4872715" y="3748245"/>
              <a:ext cx="257765" cy="346119"/>
              <a:chOff x="11348845" y="5974356"/>
              <a:chExt cx="273062" cy="366662"/>
            </a:xfrm>
          </p:grpSpPr>
          <p:sp>
            <p:nvSpPr>
              <p:cNvPr id="44" name="任意多边形 247">
                <a:extLst>
                  <a:ext uri="{FF2B5EF4-FFF2-40B4-BE49-F238E27FC236}">
                    <a16:creationId xmlns:a16="http://schemas.microsoft.com/office/drawing/2014/main" id="{C4D5273E-387F-433B-BF46-B2A88F1BB958}"/>
                  </a:ext>
                </a:extLst>
              </p:cNvPr>
              <p:cNvSpPr/>
              <p:nvPr/>
            </p:nvSpPr>
            <p:spPr>
              <a:xfrm>
                <a:off x="11393307" y="5975258"/>
                <a:ext cx="228600" cy="365760"/>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Lst>
                <a:ahLst/>
                <a:cxnLst>
                  <a:cxn ang="0">
                    <a:pos x="connsiteX0" y="connsiteY0"/>
                  </a:cxn>
                  <a:cxn ang="0">
                    <a:pos x="connsiteX1" y="connsiteY1"/>
                  </a:cxn>
                  <a:cxn ang="0">
                    <a:pos x="connsiteX2" y="connsiteY2"/>
                  </a:cxn>
                  <a:cxn ang="0">
                    <a:pos x="connsiteX3" y="connsiteY3"/>
                  </a:cxn>
                </a:cxnLst>
                <a:rect l="l" t="t" r="r" b="b"/>
                <a:pathLst>
                  <a:path w="228600" h="365760">
                    <a:moveTo>
                      <a:pt x="205740" y="0"/>
                    </a:moveTo>
                    <a:lnTo>
                      <a:pt x="228600" y="365760"/>
                    </a:lnTo>
                    <a:lnTo>
                      <a:pt x="0" y="320040"/>
                    </a:lnTo>
                    <a:lnTo>
                      <a:pt x="20574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任意多边形 248">
                <a:extLst>
                  <a:ext uri="{FF2B5EF4-FFF2-40B4-BE49-F238E27FC236}">
                    <a16:creationId xmlns:a16="http://schemas.microsoft.com/office/drawing/2014/main" id="{429AA65A-C23F-474B-9AF0-C86061D8048C}"/>
                  </a:ext>
                </a:extLst>
              </p:cNvPr>
              <p:cNvSpPr/>
              <p:nvPr/>
            </p:nvSpPr>
            <p:spPr>
              <a:xfrm>
                <a:off x="11348845" y="5974356"/>
                <a:ext cx="252889" cy="322371"/>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Lst>
                <a:ahLst/>
                <a:cxnLst>
                  <a:cxn ang="0">
                    <a:pos x="connsiteX0-1" y="connsiteY0-2"/>
                  </a:cxn>
                  <a:cxn ang="0">
                    <a:pos x="connsiteX1-3" y="connsiteY1-4"/>
                  </a:cxn>
                  <a:cxn ang="0">
                    <a:pos x="connsiteX2-5" y="connsiteY2-6"/>
                  </a:cxn>
                  <a:cxn ang="0">
                    <a:pos x="connsiteX3-7" y="connsiteY3-8"/>
                  </a:cxn>
                </a:cxnLst>
                <a:rect l="l" t="t" r="r" b="b"/>
                <a:pathLst>
                  <a:path w="252889" h="322371">
                    <a:moveTo>
                      <a:pt x="0" y="130492"/>
                    </a:moveTo>
                    <a:lnTo>
                      <a:pt x="252889" y="0"/>
                    </a:lnTo>
                    <a:lnTo>
                      <a:pt x="44968" y="322371"/>
                    </a:lnTo>
                    <a:lnTo>
                      <a:pt x="0" y="130492"/>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9" name="组合 28">
              <a:extLst>
                <a:ext uri="{FF2B5EF4-FFF2-40B4-BE49-F238E27FC236}">
                  <a16:creationId xmlns:a16="http://schemas.microsoft.com/office/drawing/2014/main" id="{C133B9A2-0CEB-41FF-83C7-259E55E1F494}"/>
                </a:ext>
              </a:extLst>
            </p:cNvPr>
            <p:cNvGrpSpPr/>
            <p:nvPr/>
          </p:nvGrpSpPr>
          <p:grpSpPr>
            <a:xfrm rot="10800000">
              <a:off x="4290150" y="3553683"/>
              <a:ext cx="249530" cy="260327"/>
              <a:chOff x="11782424" y="6248399"/>
              <a:chExt cx="495301" cy="516732"/>
            </a:xfrm>
          </p:grpSpPr>
          <p:sp>
            <p:nvSpPr>
              <p:cNvPr id="42" name="任意多边形 245">
                <a:extLst>
                  <a:ext uri="{FF2B5EF4-FFF2-40B4-BE49-F238E27FC236}">
                    <a16:creationId xmlns:a16="http://schemas.microsoft.com/office/drawing/2014/main" id="{2AE9F368-93EF-4EAB-BB29-092C99BF81F1}"/>
                  </a:ext>
                </a:extLst>
              </p:cNvPr>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任意多边形 246">
                <a:extLst>
                  <a:ext uri="{FF2B5EF4-FFF2-40B4-BE49-F238E27FC236}">
                    <a16:creationId xmlns:a16="http://schemas.microsoft.com/office/drawing/2014/main" id="{BAC7CE53-A2F0-4147-8BDC-F35B679D4034}"/>
                  </a:ext>
                </a:extLst>
              </p:cNvPr>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0" name="组合 29">
              <a:extLst>
                <a:ext uri="{FF2B5EF4-FFF2-40B4-BE49-F238E27FC236}">
                  <a16:creationId xmlns:a16="http://schemas.microsoft.com/office/drawing/2014/main" id="{E3A07D09-2B2C-43DB-BE06-427DF2C2EBE7}"/>
                </a:ext>
              </a:extLst>
            </p:cNvPr>
            <p:cNvGrpSpPr/>
            <p:nvPr/>
          </p:nvGrpSpPr>
          <p:grpSpPr>
            <a:xfrm>
              <a:off x="9053760" y="2949708"/>
              <a:ext cx="376803" cy="401514"/>
              <a:chOff x="11485559" y="6049345"/>
              <a:chExt cx="390790" cy="416419"/>
            </a:xfrm>
          </p:grpSpPr>
          <p:sp>
            <p:nvSpPr>
              <p:cNvPr id="40" name="任意多边形 243">
                <a:extLst>
                  <a:ext uri="{FF2B5EF4-FFF2-40B4-BE49-F238E27FC236}">
                    <a16:creationId xmlns:a16="http://schemas.microsoft.com/office/drawing/2014/main" id="{5782F27E-3343-4EEF-9B92-309A6B4F3243}"/>
                  </a:ext>
                </a:extLst>
              </p:cNvPr>
              <p:cNvSpPr/>
              <p:nvPr/>
            </p:nvSpPr>
            <p:spPr>
              <a:xfrm>
                <a:off x="11504557" y="6052339"/>
                <a:ext cx="371792" cy="413425"/>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 name="connsiteX0-1" fmla="*/ 273008 w 295868"/>
                  <a:gd name="connsiteY0-2" fmla="*/ 0 h 780833"/>
                  <a:gd name="connsiteX1-3" fmla="*/ 295868 w 295868"/>
                  <a:gd name="connsiteY1-4" fmla="*/ 365760 h 780833"/>
                  <a:gd name="connsiteX2-5" fmla="*/ 0 w 295868"/>
                  <a:gd name="connsiteY2-6" fmla="*/ 780833 h 780833"/>
                  <a:gd name="connsiteX3-7" fmla="*/ 273008 w 295868"/>
                  <a:gd name="connsiteY3-8" fmla="*/ 0 h 780833"/>
                  <a:gd name="connsiteX0-9" fmla="*/ 0 w 611457"/>
                  <a:gd name="connsiteY0-10" fmla="*/ 0 h 679930"/>
                  <a:gd name="connsiteX1-11" fmla="*/ 611457 w 611457"/>
                  <a:gd name="connsiteY1-12" fmla="*/ 264857 h 679930"/>
                  <a:gd name="connsiteX2-13" fmla="*/ 315589 w 611457"/>
                  <a:gd name="connsiteY2-14" fmla="*/ 679930 h 679930"/>
                  <a:gd name="connsiteX3-15" fmla="*/ 0 w 611457"/>
                  <a:gd name="connsiteY3-16" fmla="*/ 0 h 679930"/>
                </a:gdLst>
                <a:ahLst/>
                <a:cxnLst>
                  <a:cxn ang="0">
                    <a:pos x="connsiteX0-1" y="connsiteY0-2"/>
                  </a:cxn>
                  <a:cxn ang="0">
                    <a:pos x="connsiteX1-3" y="connsiteY1-4"/>
                  </a:cxn>
                  <a:cxn ang="0">
                    <a:pos x="connsiteX2-5" y="connsiteY2-6"/>
                  </a:cxn>
                  <a:cxn ang="0">
                    <a:pos x="connsiteX3-7" y="connsiteY3-8"/>
                  </a:cxn>
                </a:cxnLst>
                <a:rect l="l" t="t" r="r" b="b"/>
                <a:pathLst>
                  <a:path w="611457" h="679930">
                    <a:moveTo>
                      <a:pt x="0" y="0"/>
                    </a:moveTo>
                    <a:lnTo>
                      <a:pt x="611457" y="264857"/>
                    </a:lnTo>
                    <a:lnTo>
                      <a:pt x="315589" y="679930"/>
                    </a:lnTo>
                    <a:lnTo>
                      <a:pt x="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任意多边形 244">
                <a:extLst>
                  <a:ext uri="{FF2B5EF4-FFF2-40B4-BE49-F238E27FC236}">
                    <a16:creationId xmlns:a16="http://schemas.microsoft.com/office/drawing/2014/main" id="{301D963C-0D4E-4217-BF6A-59AEC4D0B80D}"/>
                  </a:ext>
                </a:extLst>
              </p:cNvPr>
              <p:cNvSpPr/>
              <p:nvPr/>
            </p:nvSpPr>
            <p:spPr>
              <a:xfrm>
                <a:off x="11485559" y="6049345"/>
                <a:ext cx="207312" cy="414844"/>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 name="connsiteX0-25" fmla="*/ 0 w 44968"/>
                  <a:gd name="connsiteY0-26" fmla="*/ 537468 h 729347"/>
                  <a:gd name="connsiteX1-27" fmla="*/ 17450 w 44968"/>
                  <a:gd name="connsiteY1-28" fmla="*/ 0 h 729347"/>
                  <a:gd name="connsiteX2-29" fmla="*/ 44968 w 44968"/>
                  <a:gd name="connsiteY2-30" fmla="*/ 729347 h 729347"/>
                  <a:gd name="connsiteX3-31" fmla="*/ 0 w 44968"/>
                  <a:gd name="connsiteY3-32" fmla="*/ 537468 h 729347"/>
                  <a:gd name="connsiteX0-33" fmla="*/ 0 w 340948"/>
                  <a:gd name="connsiteY0-34" fmla="*/ 537468 h 682259"/>
                  <a:gd name="connsiteX1-35" fmla="*/ 17450 w 340948"/>
                  <a:gd name="connsiteY1-36" fmla="*/ 0 h 682259"/>
                  <a:gd name="connsiteX2-37" fmla="*/ 340948 w 340948"/>
                  <a:gd name="connsiteY2-38" fmla="*/ 682259 h 682259"/>
                  <a:gd name="connsiteX3-39" fmla="*/ 0 w 340948"/>
                  <a:gd name="connsiteY3-40" fmla="*/ 537468 h 682259"/>
                </a:gdLst>
                <a:ahLst/>
                <a:cxnLst>
                  <a:cxn ang="0">
                    <a:pos x="connsiteX0-1" y="connsiteY0-2"/>
                  </a:cxn>
                  <a:cxn ang="0">
                    <a:pos x="connsiteX1-3" y="connsiteY1-4"/>
                  </a:cxn>
                  <a:cxn ang="0">
                    <a:pos x="connsiteX2-5" y="connsiteY2-6"/>
                  </a:cxn>
                  <a:cxn ang="0">
                    <a:pos x="connsiteX3-7" y="connsiteY3-8"/>
                  </a:cxn>
                </a:cxnLst>
                <a:rect l="l" t="t" r="r" b="b"/>
                <a:pathLst>
                  <a:path w="340948" h="682259">
                    <a:moveTo>
                      <a:pt x="0" y="537468"/>
                    </a:moveTo>
                    <a:lnTo>
                      <a:pt x="17450" y="0"/>
                    </a:lnTo>
                    <a:lnTo>
                      <a:pt x="340948" y="682259"/>
                    </a:lnTo>
                    <a:lnTo>
                      <a:pt x="0" y="537468"/>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31" name="图片 30">
              <a:extLst>
                <a:ext uri="{FF2B5EF4-FFF2-40B4-BE49-F238E27FC236}">
                  <a16:creationId xmlns:a16="http://schemas.microsoft.com/office/drawing/2014/main" id="{BEE90D34-3293-4A96-83E6-FA4AEBA3F540}"/>
                </a:ext>
              </a:extLst>
            </p:cNvPr>
            <p:cNvPicPr>
              <a:picLocks noChangeAspect="1"/>
            </p:cNvPicPr>
            <p:nvPr/>
          </p:nvPicPr>
          <p:blipFill>
            <a:blip r:embed="rId4"/>
            <a:stretch>
              <a:fillRect/>
            </a:stretch>
          </p:blipFill>
          <p:spPr>
            <a:xfrm>
              <a:off x="6643649" y="3544230"/>
              <a:ext cx="243861" cy="243861"/>
            </a:xfrm>
            <a:prstGeom prst="rect">
              <a:avLst/>
            </a:prstGeom>
          </p:spPr>
        </p:pic>
        <p:pic>
          <p:nvPicPr>
            <p:cNvPr id="32" name="图片 31">
              <a:extLst>
                <a:ext uri="{FF2B5EF4-FFF2-40B4-BE49-F238E27FC236}">
                  <a16:creationId xmlns:a16="http://schemas.microsoft.com/office/drawing/2014/main" id="{6A660936-4396-415A-83DF-400BDCEEDA89}"/>
                </a:ext>
              </a:extLst>
            </p:cNvPr>
            <p:cNvPicPr>
              <a:picLocks noChangeAspect="1"/>
            </p:cNvPicPr>
            <p:nvPr/>
          </p:nvPicPr>
          <p:blipFill>
            <a:blip r:embed="rId5"/>
            <a:stretch>
              <a:fillRect/>
            </a:stretch>
          </p:blipFill>
          <p:spPr>
            <a:xfrm>
              <a:off x="6347594" y="3847041"/>
              <a:ext cx="451143" cy="487722"/>
            </a:xfrm>
            <a:prstGeom prst="rect">
              <a:avLst/>
            </a:prstGeom>
          </p:spPr>
        </p:pic>
        <p:pic>
          <p:nvPicPr>
            <p:cNvPr id="33" name="图片 32">
              <a:extLst>
                <a:ext uri="{FF2B5EF4-FFF2-40B4-BE49-F238E27FC236}">
                  <a16:creationId xmlns:a16="http://schemas.microsoft.com/office/drawing/2014/main" id="{CA5ABCB4-488E-4534-A70C-7A209CBDDC76}"/>
                </a:ext>
              </a:extLst>
            </p:cNvPr>
            <p:cNvPicPr>
              <a:picLocks noChangeAspect="1"/>
            </p:cNvPicPr>
            <p:nvPr/>
          </p:nvPicPr>
          <p:blipFill>
            <a:blip r:embed="rId6"/>
            <a:stretch>
              <a:fillRect/>
            </a:stretch>
          </p:blipFill>
          <p:spPr>
            <a:xfrm>
              <a:off x="7365807" y="3435939"/>
              <a:ext cx="609653" cy="658425"/>
            </a:xfrm>
            <a:prstGeom prst="rect">
              <a:avLst/>
            </a:prstGeom>
          </p:spPr>
        </p:pic>
        <p:pic>
          <p:nvPicPr>
            <p:cNvPr id="34" name="图片 33">
              <a:extLst>
                <a:ext uri="{FF2B5EF4-FFF2-40B4-BE49-F238E27FC236}">
                  <a16:creationId xmlns:a16="http://schemas.microsoft.com/office/drawing/2014/main" id="{8AE89027-AE75-47EA-BE29-4E9FE53B1B3B}"/>
                </a:ext>
              </a:extLst>
            </p:cNvPr>
            <p:cNvPicPr>
              <a:picLocks noChangeAspect="1"/>
            </p:cNvPicPr>
            <p:nvPr/>
          </p:nvPicPr>
          <p:blipFill>
            <a:blip r:embed="rId7"/>
            <a:stretch>
              <a:fillRect/>
            </a:stretch>
          </p:blipFill>
          <p:spPr>
            <a:xfrm>
              <a:off x="8203799" y="3379222"/>
              <a:ext cx="249958" cy="256054"/>
            </a:xfrm>
            <a:prstGeom prst="rect">
              <a:avLst/>
            </a:prstGeom>
          </p:spPr>
        </p:pic>
        <p:pic>
          <p:nvPicPr>
            <p:cNvPr id="35" name="图片 34">
              <a:extLst>
                <a:ext uri="{FF2B5EF4-FFF2-40B4-BE49-F238E27FC236}">
                  <a16:creationId xmlns:a16="http://schemas.microsoft.com/office/drawing/2014/main" id="{F5673E83-4BF5-4C0C-945E-CE297978ACCC}"/>
                </a:ext>
              </a:extLst>
            </p:cNvPr>
            <p:cNvPicPr>
              <a:picLocks noChangeAspect="1"/>
            </p:cNvPicPr>
            <p:nvPr/>
          </p:nvPicPr>
          <p:blipFill>
            <a:blip r:embed="rId7"/>
            <a:stretch>
              <a:fillRect/>
            </a:stretch>
          </p:blipFill>
          <p:spPr>
            <a:xfrm rot="18000000">
              <a:off x="8636590" y="3445715"/>
              <a:ext cx="249958" cy="256054"/>
            </a:xfrm>
            <a:prstGeom prst="rect">
              <a:avLst/>
            </a:prstGeom>
            <a:effectLst>
              <a:softEdge rad="31750"/>
            </a:effectLst>
          </p:spPr>
        </p:pic>
        <p:pic>
          <p:nvPicPr>
            <p:cNvPr id="36" name="图片 35">
              <a:extLst>
                <a:ext uri="{FF2B5EF4-FFF2-40B4-BE49-F238E27FC236}">
                  <a16:creationId xmlns:a16="http://schemas.microsoft.com/office/drawing/2014/main" id="{79DE3125-46E6-4055-A0C7-33926DC2614C}"/>
                </a:ext>
              </a:extLst>
            </p:cNvPr>
            <p:cNvPicPr>
              <a:picLocks noChangeAspect="1"/>
            </p:cNvPicPr>
            <p:nvPr/>
          </p:nvPicPr>
          <p:blipFill>
            <a:blip r:embed="rId4"/>
            <a:stretch>
              <a:fillRect/>
            </a:stretch>
          </p:blipFill>
          <p:spPr>
            <a:xfrm>
              <a:off x="6174780" y="3708158"/>
              <a:ext cx="243861" cy="243861"/>
            </a:xfrm>
            <a:prstGeom prst="rect">
              <a:avLst/>
            </a:prstGeom>
            <a:effectLst>
              <a:softEdge rad="63500"/>
            </a:effectLst>
          </p:spPr>
        </p:pic>
        <p:grpSp>
          <p:nvGrpSpPr>
            <p:cNvPr id="37" name="组合 36">
              <a:extLst>
                <a:ext uri="{FF2B5EF4-FFF2-40B4-BE49-F238E27FC236}">
                  <a16:creationId xmlns:a16="http://schemas.microsoft.com/office/drawing/2014/main" id="{4B720591-116D-456A-90CD-E0B35AC2B493}"/>
                </a:ext>
              </a:extLst>
            </p:cNvPr>
            <p:cNvGrpSpPr/>
            <p:nvPr/>
          </p:nvGrpSpPr>
          <p:grpSpPr>
            <a:xfrm rot="4500000">
              <a:off x="5495390" y="3798177"/>
              <a:ext cx="379647" cy="467548"/>
              <a:chOff x="2388393" y="5258676"/>
              <a:chExt cx="453582" cy="483168"/>
            </a:xfrm>
          </p:grpSpPr>
          <p:sp>
            <p:nvSpPr>
              <p:cNvPr id="38" name="任意多边形 241">
                <a:extLst>
                  <a:ext uri="{FF2B5EF4-FFF2-40B4-BE49-F238E27FC236}">
                    <a16:creationId xmlns:a16="http://schemas.microsoft.com/office/drawing/2014/main" id="{465D9551-53C1-4E16-82E3-33272675F00B}"/>
                  </a:ext>
                </a:extLst>
              </p:cNvPr>
              <p:cNvSpPr/>
              <p:nvPr/>
            </p:nvSpPr>
            <p:spPr>
              <a:xfrm>
                <a:off x="2388393" y="5258676"/>
                <a:ext cx="369093" cy="481013"/>
              </a:xfrm>
              <a:custGeom>
                <a:avLst/>
                <a:gdLst>
                  <a:gd name="connsiteX0" fmla="*/ 369093 w 369093"/>
                  <a:gd name="connsiteY0" fmla="*/ 481013 h 481013"/>
                  <a:gd name="connsiteX1" fmla="*/ 0 w 369093"/>
                  <a:gd name="connsiteY1" fmla="*/ 266700 h 481013"/>
                  <a:gd name="connsiteX2" fmla="*/ 297656 w 369093"/>
                  <a:gd name="connsiteY2" fmla="*/ 0 h 481013"/>
                  <a:gd name="connsiteX3" fmla="*/ 369093 w 369093"/>
                  <a:gd name="connsiteY3" fmla="*/ 481013 h 481013"/>
                </a:gdLst>
                <a:ahLst/>
                <a:cxnLst>
                  <a:cxn ang="0">
                    <a:pos x="connsiteX0" y="connsiteY0"/>
                  </a:cxn>
                  <a:cxn ang="0">
                    <a:pos x="connsiteX1" y="connsiteY1"/>
                  </a:cxn>
                  <a:cxn ang="0">
                    <a:pos x="connsiteX2" y="connsiteY2"/>
                  </a:cxn>
                  <a:cxn ang="0">
                    <a:pos x="connsiteX3" y="connsiteY3"/>
                  </a:cxn>
                </a:cxnLst>
                <a:rect l="l" t="t" r="r" b="b"/>
                <a:pathLst>
                  <a:path w="369093" h="481013">
                    <a:moveTo>
                      <a:pt x="369093" y="481013"/>
                    </a:moveTo>
                    <a:lnTo>
                      <a:pt x="0" y="266700"/>
                    </a:lnTo>
                    <a:lnTo>
                      <a:pt x="297656" y="0"/>
                    </a:lnTo>
                    <a:lnTo>
                      <a:pt x="369093" y="481013"/>
                    </a:lnTo>
                    <a:close/>
                  </a:path>
                </a:pathLst>
              </a:custGeom>
              <a:solidFill>
                <a:srgbClr val="CCA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任意多边形 242">
                <a:extLst>
                  <a:ext uri="{FF2B5EF4-FFF2-40B4-BE49-F238E27FC236}">
                    <a16:creationId xmlns:a16="http://schemas.microsoft.com/office/drawing/2014/main" id="{ADF945C0-FEA2-4C04-983A-D1B2BA400425}"/>
                  </a:ext>
                </a:extLst>
              </p:cNvPr>
              <p:cNvSpPr/>
              <p:nvPr/>
            </p:nvSpPr>
            <p:spPr>
              <a:xfrm>
                <a:off x="2687194" y="5265594"/>
                <a:ext cx="154781" cy="476250"/>
              </a:xfrm>
              <a:custGeom>
                <a:avLst/>
                <a:gdLst>
                  <a:gd name="connsiteX0" fmla="*/ 73818 w 128587"/>
                  <a:gd name="connsiteY0" fmla="*/ 476250 h 476250"/>
                  <a:gd name="connsiteX1" fmla="*/ 0 w 128587"/>
                  <a:gd name="connsiteY1" fmla="*/ 0 h 476250"/>
                  <a:gd name="connsiteX2" fmla="*/ 128587 w 128587"/>
                  <a:gd name="connsiteY2" fmla="*/ 342900 h 476250"/>
                  <a:gd name="connsiteX3" fmla="*/ 73818 w 128587"/>
                  <a:gd name="connsiteY3" fmla="*/ 476250 h 476250"/>
                  <a:gd name="connsiteX0-1" fmla="*/ 73818 w 154781"/>
                  <a:gd name="connsiteY0-2" fmla="*/ 476250 h 476250"/>
                  <a:gd name="connsiteX1-3" fmla="*/ 0 w 154781"/>
                  <a:gd name="connsiteY1-4" fmla="*/ 0 h 476250"/>
                  <a:gd name="connsiteX2-5" fmla="*/ 154781 w 154781"/>
                  <a:gd name="connsiteY2-6" fmla="*/ 297656 h 476250"/>
                  <a:gd name="connsiteX3-7" fmla="*/ 73818 w 154781"/>
                  <a:gd name="connsiteY3-8" fmla="*/ 476250 h 476250"/>
                </a:gdLst>
                <a:ahLst/>
                <a:cxnLst>
                  <a:cxn ang="0">
                    <a:pos x="connsiteX0-1" y="connsiteY0-2"/>
                  </a:cxn>
                  <a:cxn ang="0">
                    <a:pos x="connsiteX1-3" y="connsiteY1-4"/>
                  </a:cxn>
                  <a:cxn ang="0">
                    <a:pos x="connsiteX2-5" y="connsiteY2-6"/>
                  </a:cxn>
                  <a:cxn ang="0">
                    <a:pos x="connsiteX3-7" y="connsiteY3-8"/>
                  </a:cxn>
                </a:cxnLst>
                <a:rect l="l" t="t" r="r" b="b"/>
                <a:pathLst>
                  <a:path w="154781" h="476250">
                    <a:moveTo>
                      <a:pt x="73818" y="476250"/>
                    </a:moveTo>
                    <a:lnTo>
                      <a:pt x="0" y="0"/>
                    </a:lnTo>
                    <a:lnTo>
                      <a:pt x="154781" y="297656"/>
                    </a:lnTo>
                    <a:lnTo>
                      <a:pt x="73818" y="476250"/>
                    </a:lnTo>
                    <a:close/>
                  </a:path>
                </a:pathLst>
              </a:custGeom>
              <a:solidFill>
                <a:srgbClr val="9C55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3" name="矩形 2"/>
          <p:cNvSpPr/>
          <p:nvPr/>
        </p:nvSpPr>
        <p:spPr>
          <a:xfrm>
            <a:off x="0" y="0"/>
            <a:ext cx="12192000" cy="6858000"/>
          </a:xfrm>
          <a:prstGeom prst="rect">
            <a:avLst/>
          </a:prstGeom>
          <a:gradFill>
            <a:gsLst>
              <a:gs pos="0">
                <a:srgbClr val="071019">
                  <a:alpha val="0"/>
                </a:srgbClr>
              </a:gs>
              <a:gs pos="51000">
                <a:srgbClr val="071019">
                  <a:alpha val="60000"/>
                </a:srgbClr>
              </a:gs>
              <a:gs pos="100000">
                <a:srgbClr val="071019">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PA_矩形 259"/>
          <p:cNvSpPr>
            <a:spLocks noChangeArrowheads="1"/>
          </p:cNvSpPr>
          <p:nvPr>
            <p:custDataLst>
              <p:tags r:id="rId1"/>
            </p:custDataLst>
          </p:nvPr>
        </p:nvSpPr>
        <p:spPr bwMode="auto">
          <a:xfrm>
            <a:off x="10500189" y="357719"/>
            <a:ext cx="1305533"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LOGO</a:t>
            </a:r>
          </a:p>
        </p:txBody>
      </p:sp>
      <p:sp>
        <p:nvSpPr>
          <p:cNvPr id="7" name="文本框 23"/>
          <p:cNvSpPr txBox="1"/>
          <p:nvPr/>
        </p:nvSpPr>
        <p:spPr>
          <a:xfrm>
            <a:off x="282831" y="249997"/>
            <a:ext cx="448672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200" dirty="0">
                <a:solidFill>
                  <a:prstClr val="white"/>
                </a:solidFill>
                <a:effectLst>
                  <a:outerShdw blurRad="38100" dist="38100" dir="2700000" algn="tl">
                    <a:srgbClr val="000000">
                      <a:alpha val="43137"/>
                    </a:srgbClr>
                  </a:outerShdw>
                </a:effectLst>
                <a:latin typeface="方正正粗黑简体" panose="02000000000000000000" pitchFamily="2" charset="-122"/>
                <a:ea typeface="方正正粗黑简体" panose="02000000000000000000" pitchFamily="2" charset="-122"/>
                <a:cs typeface="Arial" panose="020B0604020202020204" pitchFamily="34" charset="0"/>
              </a:rPr>
              <a:t>2</a:t>
            </a: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 </a:t>
            </a:r>
            <a:r>
              <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请插入标题内容</a:t>
            </a:r>
            <a:endPar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endParaRPr>
          </a:p>
        </p:txBody>
      </p:sp>
      <p:sp>
        <p:nvSpPr>
          <p:cNvPr id="11" name="Rectangle 45"/>
          <p:cNvSpPr/>
          <p:nvPr/>
        </p:nvSpPr>
        <p:spPr>
          <a:xfrm>
            <a:off x="7176979" y="1548399"/>
            <a:ext cx="2033475" cy="4314587"/>
          </a:xfrm>
          <a:prstGeom prst="rect">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50000"/>
              </a:lnSpc>
              <a:spcBef>
                <a:spcPct val="0"/>
              </a:spcBef>
              <a:spcAft>
                <a:spcPct val="0"/>
              </a:spcAft>
            </a:pPr>
            <a:endParaRPr lang="id-ID" sz="1404">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33"/>
          <p:cNvSpPr/>
          <p:nvPr/>
        </p:nvSpPr>
        <p:spPr>
          <a:xfrm>
            <a:off x="883836" y="1548399"/>
            <a:ext cx="2033475" cy="2127670"/>
          </a:xfrm>
          <a:prstGeom prst="rect">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spcBef>
                <a:spcPct val="0"/>
              </a:spcBef>
              <a:spcAft>
                <a:spcPct val="0"/>
              </a:spcAft>
            </a:pPr>
            <a:r>
              <a:rPr lang="en-US" sz="4172" dirty="0">
                <a:solidFill>
                  <a:prstClr val="white"/>
                </a:solidFill>
                <a:latin typeface="Arial" panose="020B0604020202020204" pitchFamily="34" charset="0"/>
                <a:ea typeface="微软雅黑" panose="020B0503020204020204" pitchFamily="34" charset="-122"/>
                <a:sym typeface="Arial" panose="020B0604020202020204" pitchFamily="34" charset="0"/>
              </a:rPr>
              <a:t>2016</a:t>
            </a:r>
            <a:endParaRPr lang="id-ID" sz="4172"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Rectangle 34"/>
          <p:cNvSpPr/>
          <p:nvPr/>
        </p:nvSpPr>
        <p:spPr>
          <a:xfrm>
            <a:off x="2981551" y="1548399"/>
            <a:ext cx="2033475" cy="2127670"/>
          </a:xfrm>
          <a:prstGeom prst="rect">
            <a:avLst/>
          </a:prstGeom>
          <a:blipFill dpi="0" rotWithShape="1">
            <a:blip r:embed="rId8" cstate="print">
              <a:grayscl/>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50000"/>
              </a:lnSpc>
              <a:spcBef>
                <a:spcPct val="0"/>
              </a:spcBef>
              <a:spcAft>
                <a:spcPct val="0"/>
              </a:spcAft>
            </a:pPr>
            <a:endParaRPr lang="en-US" sz="5399"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35"/>
          <p:cNvSpPr/>
          <p:nvPr/>
        </p:nvSpPr>
        <p:spPr>
          <a:xfrm>
            <a:off x="5079266" y="1548399"/>
            <a:ext cx="2033475" cy="2127670"/>
          </a:xfrm>
          <a:prstGeom prst="rect">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50000"/>
              </a:lnSpc>
              <a:spcBef>
                <a:spcPct val="0"/>
              </a:spcBef>
              <a:spcAft>
                <a:spcPct val="0"/>
              </a:spcAft>
            </a:pPr>
            <a:endParaRPr lang="id-ID" sz="1404">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38"/>
          <p:cNvSpPr/>
          <p:nvPr/>
        </p:nvSpPr>
        <p:spPr>
          <a:xfrm>
            <a:off x="9274694" y="1548399"/>
            <a:ext cx="2033475" cy="2127670"/>
          </a:xfrm>
          <a:prstGeom prst="rect">
            <a:avLst/>
          </a:prstGeom>
          <a:blipFill dpi="0" rotWithShape="1">
            <a:blip r:embed="rId9" cstate="print">
              <a:grayscl/>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50000"/>
              </a:lnSpc>
              <a:spcBef>
                <a:spcPct val="0"/>
              </a:spcBef>
              <a:spcAft>
                <a:spcPct val="0"/>
              </a:spcAft>
            </a:pPr>
            <a:endParaRPr lang="id-ID" sz="1404">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41"/>
          <p:cNvSpPr/>
          <p:nvPr/>
        </p:nvSpPr>
        <p:spPr>
          <a:xfrm>
            <a:off x="883837" y="3735316"/>
            <a:ext cx="4131189" cy="2127670"/>
          </a:xfrm>
          <a:prstGeom prst="rect">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50000"/>
              </a:lnSpc>
              <a:spcBef>
                <a:spcPct val="0"/>
              </a:spcBef>
              <a:spcAft>
                <a:spcPct val="0"/>
              </a:spcAft>
            </a:pPr>
            <a:endParaRPr lang="en-US" sz="5399"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43"/>
          <p:cNvSpPr/>
          <p:nvPr/>
        </p:nvSpPr>
        <p:spPr>
          <a:xfrm>
            <a:off x="5079266" y="3735315"/>
            <a:ext cx="2033475" cy="2127670"/>
          </a:xfrm>
          <a:prstGeom prst="rect">
            <a:avLst/>
          </a:prstGeom>
          <a:blipFill dpi="0" rotWithShape="1">
            <a:blip r:embed="rId10" cstate="print">
              <a:grayscl/>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50000"/>
              </a:lnSpc>
              <a:spcBef>
                <a:spcPct val="0"/>
              </a:spcBef>
              <a:spcAft>
                <a:spcPct val="0"/>
              </a:spcAft>
            </a:pPr>
            <a:endParaRPr lang="en-US" sz="5399"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47"/>
          <p:cNvSpPr/>
          <p:nvPr/>
        </p:nvSpPr>
        <p:spPr>
          <a:xfrm>
            <a:off x="9274694" y="3735315"/>
            <a:ext cx="2033475" cy="2127670"/>
          </a:xfrm>
          <a:prstGeom prst="rect">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spcBef>
                <a:spcPct val="0"/>
              </a:spcBef>
              <a:spcAft>
                <a:spcPct val="0"/>
              </a:spcAft>
            </a:pPr>
            <a:r>
              <a:rPr lang="en-AU" sz="4172" dirty="0">
                <a:solidFill>
                  <a:prstClr val="white"/>
                </a:solidFill>
                <a:latin typeface="Arial" panose="020B0604020202020204" pitchFamily="34" charset="0"/>
                <a:ea typeface="微软雅黑" panose="020B0503020204020204" pitchFamily="34" charset="-122"/>
                <a:sym typeface="Arial" panose="020B0604020202020204" pitchFamily="34" charset="0"/>
              </a:rPr>
              <a:t>2017</a:t>
            </a:r>
          </a:p>
        </p:txBody>
      </p:sp>
      <p:sp>
        <p:nvSpPr>
          <p:cNvPr id="19" name="TextBox 50"/>
          <p:cNvSpPr txBox="1"/>
          <p:nvPr/>
        </p:nvSpPr>
        <p:spPr>
          <a:xfrm>
            <a:off x="5158142" y="1938661"/>
            <a:ext cx="1875721" cy="307777"/>
          </a:xfrm>
          <a:prstGeom prst="rect">
            <a:avLst/>
          </a:prstGeom>
          <a:noFill/>
        </p:spPr>
        <p:txBody>
          <a:bodyPr wrap="square" lIns="0" tIns="0" rIns="0" bIns="0" rtlCol="0" anchor="ctr">
            <a:spAutoFit/>
          </a:bodyPr>
          <a:lstStyle/>
          <a:p>
            <a:pPr algn="ctr" defTabSz="866943" fontAlgn="base">
              <a:spcBef>
                <a:spcPct val="0"/>
              </a:spcBef>
              <a:spcAft>
                <a:spcPct val="0"/>
              </a:spcAft>
            </a:pPr>
            <a:r>
              <a:rPr lang="zh-CN" altLang="en-US" sz="2000" b="1" dirty="0">
                <a:solidFill>
                  <a:schemeClr val="bg1">
                    <a:alpha val="8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2000" b="1" dirty="0">
              <a:solidFill>
                <a:schemeClr val="bg1">
                  <a:alpha val="8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 Placeholder 32"/>
          <p:cNvSpPr txBox="1">
            <a:spLocks/>
          </p:cNvSpPr>
          <p:nvPr/>
        </p:nvSpPr>
        <p:spPr>
          <a:xfrm>
            <a:off x="5240250" y="2400784"/>
            <a:ext cx="1611811" cy="1181862"/>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defTabSz="650207" fontAlgn="base">
              <a:lnSpc>
                <a:spcPct val="120000"/>
              </a:lnSpc>
              <a:spcBef>
                <a:spcPts val="0"/>
              </a:spcBef>
              <a:spcAft>
                <a:spcPct val="0"/>
              </a:spcAft>
              <a:buNone/>
            </a:pPr>
            <a:r>
              <a:rPr lang="zh-CN" altLang="en-US" sz="1600" dirty="0">
                <a:solidFill>
                  <a:prstClr val="white"/>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a:t>
            </a:r>
            <a:endParaRPr lang="en-US" sz="16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 Placeholder 32"/>
          <p:cNvSpPr txBox="1">
            <a:spLocks/>
          </p:cNvSpPr>
          <p:nvPr/>
        </p:nvSpPr>
        <p:spPr>
          <a:xfrm>
            <a:off x="1373994" y="4176605"/>
            <a:ext cx="3105461" cy="162506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lgn="just" defTabSz="650207" fontAlgn="base">
              <a:lnSpc>
                <a:spcPct val="120000"/>
              </a:lnSpc>
              <a:spcBef>
                <a:spcPts val="0"/>
              </a:spcBef>
              <a:spcAft>
                <a:spcPct val="0"/>
              </a:spcAft>
              <a:buFont typeface="Wingdings" panose="05000000000000000000" pitchFamily="2" charset="2"/>
              <a:buChar char="ü"/>
            </a:pPr>
            <a:r>
              <a:rPr lang="zh-CN" altLang="en-US" sz="1600" dirty="0">
                <a:solidFill>
                  <a:prstClr val="white"/>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a:t>
            </a:r>
            <a:endParaRPr lang="en-US" altLang="zh-CN" sz="16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a:p>
            <a:pPr lvl="0" algn="just" defTabSz="650207" fontAlgn="base">
              <a:lnSpc>
                <a:spcPct val="120000"/>
              </a:lnSpc>
              <a:spcBef>
                <a:spcPts val="0"/>
              </a:spcBef>
              <a:spcAft>
                <a:spcPct val="0"/>
              </a:spcAft>
              <a:buFont typeface="Wingdings" panose="05000000000000000000" pitchFamily="2" charset="2"/>
              <a:buChar char="ü"/>
            </a:pPr>
            <a:endParaRPr lang="en-US" altLang="zh-CN" sz="8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a:p>
            <a:pPr lvl="0" algn="just" defTabSz="650207" fontAlgn="base">
              <a:lnSpc>
                <a:spcPct val="120000"/>
              </a:lnSpc>
              <a:spcBef>
                <a:spcPts val="0"/>
              </a:spcBef>
              <a:spcAft>
                <a:spcPct val="0"/>
              </a:spcAft>
              <a:buFont typeface="Wingdings" panose="05000000000000000000" pitchFamily="2" charset="2"/>
              <a:buChar char="ü"/>
            </a:pPr>
            <a:r>
              <a:rPr lang="zh-CN" altLang="en-US" sz="1600" dirty="0">
                <a:solidFill>
                  <a:prstClr val="white"/>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a:t>
            </a:r>
            <a:endParaRPr lang="en-US" altLang="zh-CN" sz="16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a:p>
            <a:pPr algn="just" defTabSz="650207" fontAlgn="base">
              <a:lnSpc>
                <a:spcPct val="120000"/>
              </a:lnSpc>
              <a:spcBef>
                <a:spcPts val="0"/>
              </a:spcBef>
              <a:spcAft>
                <a:spcPct val="0"/>
              </a:spcAft>
              <a:buFont typeface="Wingdings" panose="05000000000000000000" pitchFamily="2" charset="2"/>
              <a:buChar char="ü"/>
            </a:pPr>
            <a:endParaRPr lang="en-US" altLang="zh-CN" sz="16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 Placeholder 32"/>
          <p:cNvSpPr txBox="1">
            <a:spLocks/>
          </p:cNvSpPr>
          <p:nvPr/>
        </p:nvSpPr>
        <p:spPr>
          <a:xfrm>
            <a:off x="7404081" y="2612234"/>
            <a:ext cx="1609933" cy="2632003"/>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defTabSz="650207" fontAlgn="base">
              <a:lnSpc>
                <a:spcPct val="120000"/>
              </a:lnSpc>
              <a:spcBef>
                <a:spcPts val="0"/>
              </a:spcBef>
              <a:spcAft>
                <a:spcPct val="0"/>
              </a:spcAft>
              <a:buNone/>
            </a:pPr>
            <a:r>
              <a:rPr lang="zh-CN" altLang="en-US" sz="758" dirty="0">
                <a:solidFill>
                  <a:prstClr val="white"/>
                </a:solidFill>
                <a:latin typeface="Arial" panose="020B0604020202020204" pitchFamily="34" charset="0"/>
                <a:ea typeface="微软雅黑" panose="020B0503020204020204" pitchFamily="34" charset="-122"/>
                <a:sym typeface="Arial" panose="020B0604020202020204" pitchFamily="34" charset="0"/>
              </a:rPr>
              <a:t>请</a:t>
            </a:r>
            <a:r>
              <a:rPr lang="zh-CN" altLang="en-US" sz="1600" dirty="0">
                <a:solidFill>
                  <a:prstClr val="white"/>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16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a:p>
            <a:pPr marL="0" lvl="0" indent="0" algn="just" defTabSz="650207" fontAlgn="base">
              <a:lnSpc>
                <a:spcPct val="120000"/>
              </a:lnSpc>
              <a:spcBef>
                <a:spcPts val="0"/>
              </a:spcBef>
              <a:spcAft>
                <a:spcPct val="0"/>
              </a:spcAft>
              <a:buNone/>
            </a:pPr>
            <a:endParaRPr lang="en-US" altLang="zh-CN" sz="16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3" name="组合 22">
            <a:extLst>
              <a:ext uri="{FF2B5EF4-FFF2-40B4-BE49-F238E27FC236}">
                <a16:creationId xmlns:a16="http://schemas.microsoft.com/office/drawing/2014/main" id="{AE416BC1-C2D6-4D55-956F-4032E6F564C3}"/>
              </a:ext>
            </a:extLst>
          </p:cNvPr>
          <p:cNvGrpSpPr/>
          <p:nvPr/>
        </p:nvGrpSpPr>
        <p:grpSpPr>
          <a:xfrm>
            <a:off x="282831" y="155727"/>
            <a:ext cx="707253" cy="707253"/>
            <a:chOff x="4100081" y="3027750"/>
            <a:chExt cx="315255" cy="315255"/>
          </a:xfrm>
        </p:grpSpPr>
        <p:sp>
          <p:nvSpPr>
            <p:cNvPr id="24" name="椭圆 23">
              <a:extLst>
                <a:ext uri="{FF2B5EF4-FFF2-40B4-BE49-F238E27FC236}">
                  <a16:creationId xmlns:a16="http://schemas.microsoft.com/office/drawing/2014/main" id="{F8CEFA94-442F-4067-AD7A-BBEECBE23376}"/>
                </a:ext>
              </a:extLst>
            </p:cNvPr>
            <p:cNvSpPr/>
            <p:nvPr/>
          </p:nvSpPr>
          <p:spPr>
            <a:xfrm>
              <a:off x="4100081" y="3027750"/>
              <a:ext cx="315255" cy="315255"/>
            </a:xfrm>
            <a:prstGeom prst="ellipse">
              <a:avLst/>
            </a:prstGeom>
            <a:gradFill flip="none" rotWithShape="1">
              <a:gsLst>
                <a:gs pos="36000">
                  <a:srgbClr val="886DAF">
                    <a:alpha val="49000"/>
                  </a:srgbClr>
                </a:gs>
                <a:gs pos="21000">
                  <a:srgbClr val="886DAF">
                    <a:alpha val="58000"/>
                  </a:srgbClr>
                </a:gs>
                <a:gs pos="55000">
                  <a:srgbClr val="7030A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椭圆 24">
              <a:extLst>
                <a:ext uri="{FF2B5EF4-FFF2-40B4-BE49-F238E27FC236}">
                  <a16:creationId xmlns:a16="http://schemas.microsoft.com/office/drawing/2014/main" id="{C1910F73-7E90-4519-B71F-8EB805E758A4}"/>
                </a:ext>
              </a:extLst>
            </p:cNvPr>
            <p:cNvSpPr/>
            <p:nvPr/>
          </p:nvSpPr>
          <p:spPr>
            <a:xfrm>
              <a:off x="4193764" y="3117787"/>
              <a:ext cx="127888" cy="127888"/>
            </a:xfrm>
            <a:prstGeom prst="ellipse">
              <a:avLst/>
            </a:prstGeom>
            <a:gradFill flip="none" rotWithShape="1">
              <a:gsLst>
                <a:gs pos="25000">
                  <a:schemeClr val="bg1">
                    <a:alpha val="80000"/>
                  </a:schemeClr>
                </a:gs>
                <a:gs pos="5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2175848918"/>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42" presetClass="entr" presetSubtype="0" fill="hold" nodeType="withEffect">
                                  <p:stCondLst>
                                    <p:cond delay="325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1000"/>
                                        <p:tgtEl>
                                          <p:spTgt spid="26"/>
                                        </p:tgtEl>
                                      </p:cBhvr>
                                    </p:animEffect>
                                    <p:anim calcmode="lin" valueType="num">
                                      <p:cBhvr>
                                        <p:cTn id="46" dur="1000" fill="hold"/>
                                        <p:tgtEl>
                                          <p:spTgt spid="26"/>
                                        </p:tgtEl>
                                        <p:attrNameLst>
                                          <p:attrName>ppt_x</p:attrName>
                                        </p:attrNameLst>
                                      </p:cBhvr>
                                      <p:tavLst>
                                        <p:tav tm="0">
                                          <p:val>
                                            <p:strVal val="#ppt_x"/>
                                          </p:val>
                                        </p:tav>
                                        <p:tav tm="100000">
                                          <p:val>
                                            <p:strVal val="#ppt_x"/>
                                          </p:val>
                                        </p:tav>
                                      </p:tavLst>
                                    </p:anim>
                                    <p:anim calcmode="lin" valueType="num">
                                      <p:cBhvr>
                                        <p:cTn id="4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gradFill>
            <a:gsLst>
              <a:gs pos="0">
                <a:srgbClr val="071019">
                  <a:alpha val="0"/>
                </a:srgbClr>
              </a:gs>
              <a:gs pos="51000">
                <a:srgbClr val="071019">
                  <a:alpha val="60000"/>
                </a:srgbClr>
              </a:gs>
              <a:gs pos="100000">
                <a:srgbClr val="071019">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PA_矩形 259"/>
          <p:cNvSpPr>
            <a:spLocks noChangeArrowheads="1"/>
          </p:cNvSpPr>
          <p:nvPr>
            <p:custDataLst>
              <p:tags r:id="rId1"/>
            </p:custDataLst>
          </p:nvPr>
        </p:nvSpPr>
        <p:spPr bwMode="auto">
          <a:xfrm>
            <a:off x="10500189" y="357719"/>
            <a:ext cx="1305533"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LOGO</a:t>
            </a:r>
          </a:p>
        </p:txBody>
      </p:sp>
      <p:sp>
        <p:nvSpPr>
          <p:cNvPr id="7" name="文本框 23"/>
          <p:cNvSpPr txBox="1"/>
          <p:nvPr/>
        </p:nvSpPr>
        <p:spPr>
          <a:xfrm>
            <a:off x="282831" y="249997"/>
            <a:ext cx="448672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200" dirty="0">
                <a:solidFill>
                  <a:prstClr val="white"/>
                </a:solidFill>
                <a:effectLst>
                  <a:outerShdw blurRad="38100" dist="38100" dir="2700000" algn="tl">
                    <a:srgbClr val="000000">
                      <a:alpha val="43137"/>
                    </a:srgbClr>
                  </a:outerShdw>
                </a:effectLst>
                <a:latin typeface="方正正粗黑简体" panose="02000000000000000000" pitchFamily="2" charset="-122"/>
                <a:ea typeface="方正正粗黑简体" panose="02000000000000000000" pitchFamily="2" charset="-122"/>
                <a:cs typeface="Arial" panose="020B0604020202020204" pitchFamily="34" charset="0"/>
              </a:rPr>
              <a:t>2</a:t>
            </a: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 </a:t>
            </a:r>
            <a:r>
              <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请插入标题内容</a:t>
            </a:r>
            <a:endPar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endParaRPr>
          </a:p>
        </p:txBody>
      </p:sp>
      <p:sp>
        <p:nvSpPr>
          <p:cNvPr id="11" name="TextBox 16"/>
          <p:cNvSpPr txBox="1"/>
          <p:nvPr/>
        </p:nvSpPr>
        <p:spPr>
          <a:xfrm>
            <a:off x="2277078" y="4746644"/>
            <a:ext cx="2289380" cy="860941"/>
          </a:xfrm>
          <a:prstGeom prst="rect">
            <a:avLst/>
          </a:prstGeom>
          <a:noFill/>
        </p:spPr>
        <p:txBody>
          <a:bodyPr wrap="square" lIns="0" tIns="0" rIns="0" bIns="0" rtlCol="0">
            <a:spAutoFit/>
          </a:bodyPr>
          <a:lstStyle/>
          <a:p>
            <a:pPr lvl="0" algn="just" defTabSz="650207" fontAlgn="base">
              <a:lnSpc>
                <a:spcPct val="120000"/>
              </a:lnSpc>
              <a:spcAft>
                <a:spcPct val="0"/>
              </a:spcAft>
            </a:pPr>
            <a:r>
              <a:rPr lang="zh-CN" altLang="en-US" sz="1600" dirty="0">
                <a:solidFill>
                  <a:prstClr val="white"/>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a:t>
            </a:r>
            <a:endParaRPr lang="en-US" altLang="zh-CN" sz="16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7"/>
          <p:cNvSpPr txBox="1"/>
          <p:nvPr/>
        </p:nvSpPr>
        <p:spPr>
          <a:xfrm>
            <a:off x="5016868" y="4788953"/>
            <a:ext cx="2289380" cy="860941"/>
          </a:xfrm>
          <a:prstGeom prst="rect">
            <a:avLst/>
          </a:prstGeom>
          <a:noFill/>
        </p:spPr>
        <p:txBody>
          <a:bodyPr wrap="square" lIns="0" tIns="0" rIns="0" bIns="0" rtlCol="0">
            <a:spAutoFit/>
          </a:bodyPr>
          <a:lstStyle/>
          <a:p>
            <a:pPr lvl="0" algn="just" defTabSz="650207" fontAlgn="base">
              <a:lnSpc>
                <a:spcPct val="120000"/>
              </a:lnSpc>
              <a:spcAft>
                <a:spcPct val="0"/>
              </a:spcAft>
            </a:pPr>
            <a:r>
              <a:rPr lang="zh-CN" altLang="en-US" sz="1600" dirty="0">
                <a:solidFill>
                  <a:prstClr val="white"/>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a:t>
            </a:r>
            <a:endParaRPr lang="en-US" altLang="zh-CN" sz="16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8"/>
          <p:cNvSpPr txBox="1"/>
          <p:nvPr/>
        </p:nvSpPr>
        <p:spPr>
          <a:xfrm>
            <a:off x="7756657" y="4831263"/>
            <a:ext cx="2289380" cy="860941"/>
          </a:xfrm>
          <a:prstGeom prst="rect">
            <a:avLst/>
          </a:prstGeom>
          <a:noFill/>
        </p:spPr>
        <p:txBody>
          <a:bodyPr wrap="square" lIns="0" tIns="0" rIns="0" bIns="0" rtlCol="0">
            <a:spAutoFit/>
          </a:bodyPr>
          <a:lstStyle/>
          <a:p>
            <a:pPr lvl="0" algn="just" defTabSz="650207" fontAlgn="base">
              <a:lnSpc>
                <a:spcPct val="120000"/>
              </a:lnSpc>
              <a:spcAft>
                <a:spcPct val="0"/>
              </a:spcAft>
            </a:pPr>
            <a:r>
              <a:rPr lang="zh-CN" altLang="en-US" sz="1600" dirty="0">
                <a:solidFill>
                  <a:prstClr val="white"/>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a:t>
            </a:r>
            <a:endParaRPr lang="en-US" altLang="zh-CN" sz="16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4" name="组合 13"/>
          <p:cNvGrpSpPr/>
          <p:nvPr/>
        </p:nvGrpSpPr>
        <p:grpSpPr>
          <a:xfrm>
            <a:off x="2050098" y="1819314"/>
            <a:ext cx="8190736" cy="2734168"/>
            <a:chOff x="1167355" y="1217191"/>
            <a:chExt cx="6892537" cy="2300813"/>
          </a:xfrm>
        </p:grpSpPr>
        <p:sp>
          <p:nvSpPr>
            <p:cNvPr id="15" name="Freeform 4"/>
            <p:cNvSpPr>
              <a:spLocks/>
            </p:cNvSpPr>
            <p:nvPr/>
          </p:nvSpPr>
          <p:spPr bwMode="auto">
            <a:xfrm>
              <a:off x="1167355" y="1217191"/>
              <a:ext cx="4406472" cy="230081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bg1"/>
              </a:solidFill>
              <a:prstDash val="solid"/>
              <a:round/>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5"/>
            <p:cNvSpPr>
              <a:spLocks/>
            </p:cNvSpPr>
            <p:nvPr/>
          </p:nvSpPr>
          <p:spPr bwMode="auto">
            <a:xfrm flipH="1" flipV="1">
              <a:off x="3653420" y="1217191"/>
              <a:ext cx="4406472" cy="230081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bg1"/>
              </a:solidFill>
              <a:prstDash val="solid"/>
              <a:round/>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6"/>
            <p:cNvSpPr>
              <a:spLocks noChangeArrowheads="1"/>
            </p:cNvSpPr>
            <p:nvPr/>
          </p:nvSpPr>
          <p:spPr bwMode="auto">
            <a:xfrm rot="18900000">
              <a:off x="1723577" y="1817977"/>
              <a:ext cx="1104193" cy="1104192"/>
            </a:xfrm>
            <a:prstGeom prst="rect">
              <a:avLst/>
            </a:prstGeom>
            <a:solidFill>
              <a:srgbClr val="FFFFFF">
                <a:alpha val="10196"/>
              </a:srgbClr>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7"/>
            <p:cNvSpPr>
              <a:spLocks noChangeArrowheads="1"/>
            </p:cNvSpPr>
            <p:nvPr/>
          </p:nvSpPr>
          <p:spPr bwMode="auto">
            <a:xfrm rot="18900000">
              <a:off x="4055751" y="1817977"/>
              <a:ext cx="1104192" cy="1104192"/>
            </a:xfrm>
            <a:prstGeom prst="rect">
              <a:avLst/>
            </a:prstGeom>
            <a:solidFill>
              <a:srgbClr val="FFFFFF">
                <a:alpha val="10196"/>
              </a:srgbClr>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8"/>
            <p:cNvSpPr>
              <a:spLocks noChangeArrowheads="1"/>
            </p:cNvSpPr>
            <p:nvPr/>
          </p:nvSpPr>
          <p:spPr bwMode="auto">
            <a:xfrm rot="18900000">
              <a:off x="6366467" y="1817977"/>
              <a:ext cx="1104192" cy="1104192"/>
            </a:xfrm>
            <a:prstGeom prst="rect">
              <a:avLst/>
            </a:prstGeom>
            <a:solidFill>
              <a:srgbClr val="FFFFFF">
                <a:alpha val="10196"/>
              </a:srgbClr>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9"/>
            <p:cNvSpPr>
              <a:spLocks noChangeArrowheads="1"/>
            </p:cNvSpPr>
            <p:nvPr/>
          </p:nvSpPr>
          <p:spPr bwMode="auto">
            <a:xfrm rot="18900000">
              <a:off x="2167565" y="1756908"/>
              <a:ext cx="207964" cy="207964"/>
            </a:xfrm>
            <a:prstGeom prst="rect">
              <a:avLst/>
            </a:prstGeom>
            <a:solidFill>
              <a:srgbClr val="FFFFFF"/>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10"/>
            <p:cNvSpPr>
              <a:spLocks noChangeArrowheads="1"/>
            </p:cNvSpPr>
            <p:nvPr/>
          </p:nvSpPr>
          <p:spPr bwMode="auto">
            <a:xfrm rot="18900000">
              <a:off x="4499738" y="1756908"/>
              <a:ext cx="207964" cy="207964"/>
            </a:xfrm>
            <a:prstGeom prst="rect">
              <a:avLst/>
            </a:prstGeom>
            <a:solidFill>
              <a:srgbClr val="FFFFFF"/>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11"/>
            <p:cNvSpPr>
              <a:spLocks noChangeArrowheads="1"/>
            </p:cNvSpPr>
            <p:nvPr/>
          </p:nvSpPr>
          <p:spPr bwMode="auto">
            <a:xfrm rot="18900000">
              <a:off x="6810454" y="1756908"/>
              <a:ext cx="207964" cy="207964"/>
            </a:xfrm>
            <a:prstGeom prst="rect">
              <a:avLst/>
            </a:prstGeom>
            <a:solidFill>
              <a:srgbClr val="FFFFFF"/>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 Box 15"/>
            <p:cNvSpPr txBox="1">
              <a:spLocks noChangeArrowheads="1"/>
            </p:cNvSpPr>
            <p:nvPr/>
          </p:nvSpPr>
          <p:spPr bwMode="auto">
            <a:xfrm>
              <a:off x="2218551" y="1760253"/>
              <a:ext cx="79588" cy="206225"/>
            </a:xfrm>
            <a:prstGeom prst="rect">
              <a:avLst/>
            </a:prstGeom>
            <a:noFill/>
            <a:ln w="6350">
              <a:noFill/>
              <a:miter lim="800000"/>
              <a:headEnd/>
              <a:tailEnd/>
            </a:ln>
            <a:effectLst/>
          </p:spPr>
          <p:txBody>
            <a:bodyPr wrap="none" lIns="0" tIns="0" rIns="0" bIns="0" anchor="ctr">
              <a:spAutoFit/>
            </a:bodyP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r>
                <a:rPr lang="zh-CN" altLang="en-US" sz="1327" dirty="0">
                  <a:solidFill>
                    <a:prstClr val="white"/>
                  </a:solidFill>
                  <a:latin typeface="Arial" panose="020B0604020202020204" pitchFamily="34" charset="0"/>
                  <a:ea typeface="微软雅黑" panose="020B0503020204020204" pitchFamily="34" charset="-122"/>
                  <a:sym typeface="Arial" panose="020B0604020202020204" pitchFamily="34" charset="0"/>
                </a:rPr>
                <a:t>1</a:t>
              </a:r>
            </a:p>
          </p:txBody>
        </p:sp>
        <p:sp>
          <p:nvSpPr>
            <p:cNvPr id="24" name="Text Box 16"/>
            <p:cNvSpPr txBox="1">
              <a:spLocks noChangeArrowheads="1"/>
            </p:cNvSpPr>
            <p:nvPr/>
          </p:nvSpPr>
          <p:spPr bwMode="auto">
            <a:xfrm>
              <a:off x="4552371" y="1786760"/>
              <a:ext cx="79588" cy="206225"/>
            </a:xfrm>
            <a:prstGeom prst="rect">
              <a:avLst/>
            </a:prstGeom>
            <a:noFill/>
            <a:ln w="6350">
              <a:noFill/>
              <a:miter lim="800000"/>
              <a:headEnd/>
              <a:tailEnd/>
            </a:ln>
            <a:effectLst/>
          </p:spPr>
          <p:txBody>
            <a:bodyPr wrap="none" lIns="0" tIns="0" rIns="0" bIns="0" anchor="t" anchorCtr="0">
              <a:spAutoFit/>
            </a:bodyPr>
            <a:lstStyle>
              <a:defPPr>
                <a:defRPr lang="zh-CN"/>
              </a:defPPr>
              <a:lvl1pPr marR="0" lvl="0" indent="0" algn="ctr" eaLnBrk="0" fontAlgn="base" hangingPunct="0">
                <a:lnSpc>
                  <a:spcPct val="100000"/>
                </a:lnSpc>
                <a:spcBef>
                  <a:spcPct val="0"/>
                </a:spcBef>
                <a:spcAft>
                  <a:spcPct val="0"/>
                </a:spcAft>
                <a:buClrTx/>
                <a:buSzTx/>
                <a:buFontTx/>
                <a:buNone/>
                <a:tabLst/>
                <a:defRPr kumimoji="0" sz="1300" b="1" i="0" u="none" strike="noStrike" cap="none" spc="0" normalizeH="0" baseline="0">
                  <a:ln>
                    <a:noFill/>
                  </a:ln>
                  <a:solidFill>
                    <a:srgbClr val="000000"/>
                  </a:solidFill>
                  <a:effectLst/>
                  <a:uLnTx/>
                  <a:uFillTx/>
                  <a:latin typeface="Arial Black" pitchFamily="34" charset="0"/>
                  <a:ea typeface="微软雅黑" pitchFamily="34" charset="-122"/>
                </a:defRPr>
              </a:lvl1pPr>
              <a:lvl2pPr eaLnBrk="0" fontAlgn="base" hangingPunct="0">
                <a:spcBef>
                  <a:spcPct val="0"/>
                </a:spcBef>
                <a:spcAft>
                  <a:spcPct val="0"/>
                </a:spcAft>
                <a:defRPr sz="1300" b="1">
                  <a:solidFill>
                    <a:srgbClr val="000000"/>
                  </a:solidFill>
                  <a:latin typeface="Arial" charset="0"/>
                  <a:ea typeface="宋体" charset="-122"/>
                </a:defRPr>
              </a:lvl2pPr>
              <a:lvl3pPr eaLnBrk="0" fontAlgn="base" hangingPunct="0">
                <a:spcBef>
                  <a:spcPct val="0"/>
                </a:spcBef>
                <a:spcAft>
                  <a:spcPct val="0"/>
                </a:spcAft>
                <a:defRPr sz="1300" b="1">
                  <a:solidFill>
                    <a:srgbClr val="000000"/>
                  </a:solidFill>
                  <a:latin typeface="Arial" charset="0"/>
                  <a:ea typeface="宋体" charset="-122"/>
                </a:defRPr>
              </a:lvl3pPr>
              <a:lvl4pPr eaLnBrk="0" fontAlgn="base" hangingPunct="0">
                <a:spcBef>
                  <a:spcPct val="0"/>
                </a:spcBef>
                <a:spcAft>
                  <a:spcPct val="0"/>
                </a:spcAft>
                <a:defRPr sz="1300" b="1">
                  <a:solidFill>
                    <a:srgbClr val="000000"/>
                  </a:solidFill>
                  <a:latin typeface="Arial" charset="0"/>
                  <a:ea typeface="宋体" charset="-122"/>
                </a:defRPr>
              </a:lvl4pPr>
              <a:lvl5pPr eaLnBrk="0" fontAlgn="base" hangingPunct="0">
                <a:spcBef>
                  <a:spcPct val="0"/>
                </a:spcBef>
                <a:spcAft>
                  <a:spcPct val="0"/>
                </a:spcAft>
                <a:defRPr sz="1300" b="1">
                  <a:solidFill>
                    <a:srgbClr val="000000"/>
                  </a:solidFill>
                  <a:latin typeface="Arial" charset="0"/>
                  <a:ea typeface="宋体" charset="-122"/>
                </a:defRPr>
              </a:lvl5pPr>
              <a:lvl6pPr>
                <a:defRPr sz="1300" b="1">
                  <a:solidFill>
                    <a:srgbClr val="000000"/>
                  </a:solidFill>
                  <a:latin typeface="Arial" charset="0"/>
                  <a:ea typeface="宋体" charset="-122"/>
                </a:defRPr>
              </a:lvl6pPr>
              <a:lvl7pPr>
                <a:defRPr sz="1300" b="1">
                  <a:solidFill>
                    <a:srgbClr val="000000"/>
                  </a:solidFill>
                  <a:latin typeface="Arial" charset="0"/>
                  <a:ea typeface="宋体" charset="-122"/>
                </a:defRPr>
              </a:lvl7pPr>
              <a:lvl8pPr>
                <a:defRPr sz="1300" b="1">
                  <a:solidFill>
                    <a:srgbClr val="000000"/>
                  </a:solidFill>
                  <a:latin typeface="Arial" charset="0"/>
                  <a:ea typeface="宋体" charset="-122"/>
                </a:defRPr>
              </a:lvl8pPr>
              <a:lvl9pPr>
                <a:defRPr sz="1300" b="1">
                  <a:solidFill>
                    <a:srgbClr val="000000"/>
                  </a:solidFill>
                  <a:latin typeface="Arial" charset="0"/>
                  <a:ea typeface="宋体" charset="-122"/>
                </a:defRPr>
              </a:lvl9pPr>
            </a:lstStyle>
            <a:p>
              <a:pPr defTabSz="866943">
                <a:lnSpc>
                  <a:spcPct val="120000"/>
                </a:lnSpc>
              </a:pPr>
              <a:r>
                <a:rPr lang="zh-CN" altLang="en-US" sz="1327" dirty="0">
                  <a:solidFill>
                    <a:prstClr val="white"/>
                  </a:solidFill>
                  <a:latin typeface="Arial" panose="020B0604020202020204" pitchFamily="34" charset="0"/>
                  <a:sym typeface="Arial" panose="020B0604020202020204" pitchFamily="34" charset="0"/>
                </a:rPr>
                <a:t>2</a:t>
              </a:r>
            </a:p>
          </p:txBody>
        </p:sp>
        <p:sp>
          <p:nvSpPr>
            <p:cNvPr id="25" name="Text Box 17"/>
            <p:cNvSpPr txBox="1">
              <a:spLocks noChangeArrowheads="1"/>
            </p:cNvSpPr>
            <p:nvPr/>
          </p:nvSpPr>
          <p:spPr bwMode="auto">
            <a:xfrm>
              <a:off x="6869691" y="1760253"/>
              <a:ext cx="79588" cy="206225"/>
            </a:xfrm>
            <a:prstGeom prst="rect">
              <a:avLst/>
            </a:prstGeom>
            <a:noFill/>
            <a:ln w="6350">
              <a:noFill/>
              <a:miter lim="800000"/>
              <a:headEnd/>
              <a:tailEnd/>
            </a:ln>
            <a:effectLst/>
          </p:spPr>
          <p:txBody>
            <a:bodyPr wrap="none" lIns="0" tIns="0" rIns="0" bIns="0" anchor="ctr">
              <a:spAutoFit/>
            </a:bodyPr>
            <a:lstStyle>
              <a:defPPr>
                <a:defRPr lang="zh-CN"/>
              </a:defPPr>
              <a:lvl1pPr marR="0" lvl="0" indent="0" algn="ctr" eaLnBrk="0" fontAlgn="base" hangingPunct="0">
                <a:lnSpc>
                  <a:spcPct val="100000"/>
                </a:lnSpc>
                <a:spcBef>
                  <a:spcPct val="0"/>
                </a:spcBef>
                <a:spcAft>
                  <a:spcPct val="0"/>
                </a:spcAft>
                <a:buClrTx/>
                <a:buSzTx/>
                <a:buFontTx/>
                <a:buNone/>
                <a:tabLst/>
                <a:defRPr kumimoji="0" sz="1300" b="1" i="0" u="none" strike="noStrike" cap="none" spc="0" normalizeH="0" baseline="0">
                  <a:ln>
                    <a:noFill/>
                  </a:ln>
                  <a:solidFill>
                    <a:srgbClr val="000000"/>
                  </a:solidFill>
                  <a:effectLst/>
                  <a:uLnTx/>
                  <a:uFillTx/>
                  <a:latin typeface="Arial Black" pitchFamily="34" charset="0"/>
                  <a:ea typeface="微软雅黑" pitchFamily="34" charset="-122"/>
                </a:defRPr>
              </a:lvl1pPr>
              <a:lvl2pPr eaLnBrk="0" fontAlgn="base" hangingPunct="0">
                <a:spcBef>
                  <a:spcPct val="0"/>
                </a:spcBef>
                <a:spcAft>
                  <a:spcPct val="0"/>
                </a:spcAft>
                <a:defRPr sz="1300" b="1">
                  <a:solidFill>
                    <a:srgbClr val="000000"/>
                  </a:solidFill>
                  <a:latin typeface="Arial" charset="0"/>
                  <a:ea typeface="宋体" charset="-122"/>
                </a:defRPr>
              </a:lvl2pPr>
              <a:lvl3pPr eaLnBrk="0" fontAlgn="base" hangingPunct="0">
                <a:spcBef>
                  <a:spcPct val="0"/>
                </a:spcBef>
                <a:spcAft>
                  <a:spcPct val="0"/>
                </a:spcAft>
                <a:defRPr sz="1300" b="1">
                  <a:solidFill>
                    <a:srgbClr val="000000"/>
                  </a:solidFill>
                  <a:latin typeface="Arial" charset="0"/>
                  <a:ea typeface="宋体" charset="-122"/>
                </a:defRPr>
              </a:lvl3pPr>
              <a:lvl4pPr eaLnBrk="0" fontAlgn="base" hangingPunct="0">
                <a:spcBef>
                  <a:spcPct val="0"/>
                </a:spcBef>
                <a:spcAft>
                  <a:spcPct val="0"/>
                </a:spcAft>
                <a:defRPr sz="1300" b="1">
                  <a:solidFill>
                    <a:srgbClr val="000000"/>
                  </a:solidFill>
                  <a:latin typeface="Arial" charset="0"/>
                  <a:ea typeface="宋体" charset="-122"/>
                </a:defRPr>
              </a:lvl4pPr>
              <a:lvl5pPr eaLnBrk="0" fontAlgn="base" hangingPunct="0">
                <a:spcBef>
                  <a:spcPct val="0"/>
                </a:spcBef>
                <a:spcAft>
                  <a:spcPct val="0"/>
                </a:spcAft>
                <a:defRPr sz="1300" b="1">
                  <a:solidFill>
                    <a:srgbClr val="000000"/>
                  </a:solidFill>
                  <a:latin typeface="Arial" charset="0"/>
                  <a:ea typeface="宋体" charset="-122"/>
                </a:defRPr>
              </a:lvl5pPr>
              <a:lvl6pPr>
                <a:defRPr sz="1300" b="1">
                  <a:solidFill>
                    <a:srgbClr val="000000"/>
                  </a:solidFill>
                  <a:latin typeface="Arial" charset="0"/>
                  <a:ea typeface="宋体" charset="-122"/>
                </a:defRPr>
              </a:lvl6pPr>
              <a:lvl7pPr>
                <a:defRPr sz="1300" b="1">
                  <a:solidFill>
                    <a:srgbClr val="000000"/>
                  </a:solidFill>
                  <a:latin typeface="Arial" charset="0"/>
                  <a:ea typeface="宋体" charset="-122"/>
                </a:defRPr>
              </a:lvl7pPr>
              <a:lvl8pPr>
                <a:defRPr sz="1300" b="1">
                  <a:solidFill>
                    <a:srgbClr val="000000"/>
                  </a:solidFill>
                  <a:latin typeface="Arial" charset="0"/>
                  <a:ea typeface="宋体" charset="-122"/>
                </a:defRPr>
              </a:lvl8pPr>
              <a:lvl9pPr>
                <a:defRPr sz="1300" b="1">
                  <a:solidFill>
                    <a:srgbClr val="000000"/>
                  </a:solidFill>
                  <a:latin typeface="Arial" charset="0"/>
                  <a:ea typeface="宋体" charset="-122"/>
                </a:defRPr>
              </a:lvl9pPr>
            </a:lstStyle>
            <a:p>
              <a:pPr defTabSz="866943">
                <a:lnSpc>
                  <a:spcPct val="120000"/>
                </a:lnSpc>
              </a:pPr>
              <a:r>
                <a:rPr lang="zh-CN" altLang="en-US" sz="1327" dirty="0">
                  <a:solidFill>
                    <a:prstClr val="white"/>
                  </a:solidFill>
                  <a:latin typeface="Arial" panose="020B0604020202020204" pitchFamily="34" charset="0"/>
                  <a:sym typeface="Arial" panose="020B0604020202020204" pitchFamily="34" charset="0"/>
                </a:rPr>
                <a:t>3</a:t>
              </a:r>
            </a:p>
          </p:txBody>
        </p:sp>
        <p:sp>
          <p:nvSpPr>
            <p:cNvPr id="26" name="TextBox 11"/>
            <p:cNvSpPr txBox="1">
              <a:spLocks noChangeArrowheads="1"/>
            </p:cNvSpPr>
            <p:nvPr/>
          </p:nvSpPr>
          <p:spPr bwMode="auto">
            <a:xfrm flipH="1">
              <a:off x="1812026" y="2116203"/>
              <a:ext cx="972225" cy="621589"/>
            </a:xfrm>
            <a:prstGeom prst="rect">
              <a:avLst/>
            </a:prstGeom>
            <a:noFill/>
            <a:ln>
              <a:noFill/>
            </a:ln>
            <a:effectLs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6943" fontAlgn="base">
                <a:lnSpc>
                  <a:spcPct val="120000"/>
                </a:lnSpc>
                <a:spcBef>
                  <a:spcPct val="0"/>
                </a:spcBef>
                <a:spcAft>
                  <a:spcPct val="0"/>
                </a:spcAft>
              </a:pPr>
              <a:r>
                <a:rPr lang="zh-CN" altLang="en-US" sz="2000" b="1" dirty="0">
                  <a:solidFill>
                    <a:schemeClr val="bg1">
                      <a:alpha val="80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7" name="TextBox 11"/>
            <p:cNvSpPr txBox="1">
              <a:spLocks noChangeArrowheads="1"/>
            </p:cNvSpPr>
            <p:nvPr/>
          </p:nvSpPr>
          <p:spPr bwMode="auto">
            <a:xfrm flipH="1">
              <a:off x="4159999" y="2086231"/>
              <a:ext cx="987380" cy="621589"/>
            </a:xfrm>
            <a:prstGeom prst="rect">
              <a:avLst/>
            </a:prstGeom>
            <a:noFill/>
            <a:ln>
              <a:noFill/>
            </a:ln>
            <a:effectLst/>
            <a:extLst/>
          </p:spPr>
          <p:txBody>
            <a:bodyPr wrap="square" lIns="0" tIns="0" rIns="0" bIns="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6943" fontAlgn="base">
                <a:lnSpc>
                  <a:spcPct val="120000"/>
                </a:lnSpc>
                <a:spcBef>
                  <a:spcPct val="0"/>
                </a:spcBef>
                <a:spcAft>
                  <a:spcPct val="0"/>
                </a:spcAft>
              </a:pPr>
              <a:r>
                <a:rPr lang="zh-CN" altLang="en-US" sz="2000" b="1" dirty="0">
                  <a:solidFill>
                    <a:schemeClr val="bg1">
                      <a:alpha val="80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8" name="TextBox 11"/>
            <p:cNvSpPr txBox="1">
              <a:spLocks noChangeArrowheads="1"/>
            </p:cNvSpPr>
            <p:nvPr/>
          </p:nvSpPr>
          <p:spPr bwMode="auto">
            <a:xfrm flipH="1">
              <a:off x="6478496" y="2065909"/>
              <a:ext cx="988975" cy="621589"/>
            </a:xfrm>
            <a:prstGeom prst="rect">
              <a:avLst/>
            </a:prstGeom>
            <a:noFill/>
            <a:ln>
              <a:noFill/>
            </a:ln>
            <a:effectLs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6943" fontAlgn="base">
                <a:lnSpc>
                  <a:spcPct val="120000"/>
                </a:lnSpc>
                <a:spcBef>
                  <a:spcPct val="0"/>
                </a:spcBef>
                <a:spcAft>
                  <a:spcPct val="0"/>
                </a:spcAft>
              </a:pPr>
              <a:r>
                <a:rPr lang="zh-CN" altLang="en-US" sz="2000" b="1" dirty="0">
                  <a:solidFill>
                    <a:schemeClr val="bg1">
                      <a:alpha val="80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grpSp>
        <p:nvGrpSpPr>
          <p:cNvPr id="29" name="组合 28">
            <a:extLst>
              <a:ext uri="{FF2B5EF4-FFF2-40B4-BE49-F238E27FC236}">
                <a16:creationId xmlns:a16="http://schemas.microsoft.com/office/drawing/2014/main" id="{5527C139-D8A2-419E-9F90-E87D7E10F045}"/>
              </a:ext>
            </a:extLst>
          </p:cNvPr>
          <p:cNvGrpSpPr/>
          <p:nvPr/>
        </p:nvGrpSpPr>
        <p:grpSpPr>
          <a:xfrm>
            <a:off x="282831" y="155727"/>
            <a:ext cx="707253" cy="707253"/>
            <a:chOff x="4100081" y="3027750"/>
            <a:chExt cx="315255" cy="315255"/>
          </a:xfrm>
        </p:grpSpPr>
        <p:sp>
          <p:nvSpPr>
            <p:cNvPr id="30" name="椭圆 29">
              <a:extLst>
                <a:ext uri="{FF2B5EF4-FFF2-40B4-BE49-F238E27FC236}">
                  <a16:creationId xmlns:a16="http://schemas.microsoft.com/office/drawing/2014/main" id="{64FDFBAD-7751-43D1-8CEE-1C66423512D6}"/>
                </a:ext>
              </a:extLst>
            </p:cNvPr>
            <p:cNvSpPr/>
            <p:nvPr/>
          </p:nvSpPr>
          <p:spPr>
            <a:xfrm>
              <a:off x="4100081" y="3027750"/>
              <a:ext cx="315255" cy="315255"/>
            </a:xfrm>
            <a:prstGeom prst="ellipse">
              <a:avLst/>
            </a:prstGeom>
            <a:gradFill flip="none" rotWithShape="1">
              <a:gsLst>
                <a:gs pos="36000">
                  <a:srgbClr val="886DAF">
                    <a:alpha val="49000"/>
                  </a:srgbClr>
                </a:gs>
                <a:gs pos="21000">
                  <a:srgbClr val="886DAF">
                    <a:alpha val="58000"/>
                  </a:srgbClr>
                </a:gs>
                <a:gs pos="55000">
                  <a:srgbClr val="7030A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椭圆 30">
              <a:extLst>
                <a:ext uri="{FF2B5EF4-FFF2-40B4-BE49-F238E27FC236}">
                  <a16:creationId xmlns:a16="http://schemas.microsoft.com/office/drawing/2014/main" id="{BD39EED5-CADC-4B98-8FB5-5BB69A0A1548}"/>
                </a:ext>
              </a:extLst>
            </p:cNvPr>
            <p:cNvSpPr/>
            <p:nvPr/>
          </p:nvSpPr>
          <p:spPr>
            <a:xfrm>
              <a:off x="4193764" y="3117787"/>
              <a:ext cx="127888" cy="127888"/>
            </a:xfrm>
            <a:prstGeom prst="ellipse">
              <a:avLst/>
            </a:prstGeom>
            <a:gradFill flip="none" rotWithShape="1">
              <a:gsLst>
                <a:gs pos="25000">
                  <a:schemeClr val="bg1">
                    <a:alpha val="80000"/>
                  </a:schemeClr>
                </a:gs>
                <a:gs pos="5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2" name="组合 31">
            <a:extLst>
              <a:ext uri="{FF2B5EF4-FFF2-40B4-BE49-F238E27FC236}">
                <a16:creationId xmlns:a16="http://schemas.microsoft.com/office/drawing/2014/main" id="{541039B2-6524-4213-A98A-21A68E318823}"/>
              </a:ext>
            </a:extLst>
          </p:cNvPr>
          <p:cNvGrpSpPr/>
          <p:nvPr/>
        </p:nvGrpSpPr>
        <p:grpSpPr>
          <a:xfrm>
            <a:off x="5948461" y="5022994"/>
            <a:ext cx="5886057" cy="1347079"/>
            <a:chOff x="3378566" y="2949708"/>
            <a:chExt cx="6051997" cy="1385055"/>
          </a:xfrm>
        </p:grpSpPr>
        <p:grpSp>
          <p:nvGrpSpPr>
            <p:cNvPr id="33" name="组合 32">
              <a:extLst>
                <a:ext uri="{FF2B5EF4-FFF2-40B4-BE49-F238E27FC236}">
                  <a16:creationId xmlns:a16="http://schemas.microsoft.com/office/drawing/2014/main" id="{610583FE-95F2-40EC-A10E-AED8F1A32D61}"/>
                </a:ext>
              </a:extLst>
            </p:cNvPr>
            <p:cNvGrpSpPr/>
            <p:nvPr/>
          </p:nvGrpSpPr>
          <p:grpSpPr>
            <a:xfrm>
              <a:off x="3378566" y="3708158"/>
              <a:ext cx="517843" cy="540249"/>
              <a:chOff x="11782424" y="6248399"/>
              <a:chExt cx="495301" cy="516732"/>
            </a:xfrm>
          </p:grpSpPr>
          <p:sp>
            <p:nvSpPr>
              <p:cNvPr id="52" name="任意多边形 249">
                <a:extLst>
                  <a:ext uri="{FF2B5EF4-FFF2-40B4-BE49-F238E27FC236}">
                    <a16:creationId xmlns:a16="http://schemas.microsoft.com/office/drawing/2014/main" id="{4338E11C-FED3-4F9B-A891-FDEA5FBDA24D}"/>
                  </a:ext>
                </a:extLst>
              </p:cNvPr>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任意多边形 250">
                <a:extLst>
                  <a:ext uri="{FF2B5EF4-FFF2-40B4-BE49-F238E27FC236}">
                    <a16:creationId xmlns:a16="http://schemas.microsoft.com/office/drawing/2014/main" id="{654381D2-30F1-48B7-AF08-4884C7221C19}"/>
                  </a:ext>
                </a:extLst>
              </p:cNvPr>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4" name="组合 33">
              <a:extLst>
                <a:ext uri="{FF2B5EF4-FFF2-40B4-BE49-F238E27FC236}">
                  <a16:creationId xmlns:a16="http://schemas.microsoft.com/office/drawing/2014/main" id="{A227C097-9DF1-4FB0-A2A6-80F8DC4E90F7}"/>
                </a:ext>
              </a:extLst>
            </p:cNvPr>
            <p:cNvGrpSpPr/>
            <p:nvPr/>
          </p:nvGrpSpPr>
          <p:grpSpPr>
            <a:xfrm>
              <a:off x="4872715" y="3748245"/>
              <a:ext cx="257765" cy="346119"/>
              <a:chOff x="11348845" y="5974356"/>
              <a:chExt cx="273062" cy="366662"/>
            </a:xfrm>
          </p:grpSpPr>
          <p:sp>
            <p:nvSpPr>
              <p:cNvPr id="50" name="任意多边形 247">
                <a:extLst>
                  <a:ext uri="{FF2B5EF4-FFF2-40B4-BE49-F238E27FC236}">
                    <a16:creationId xmlns:a16="http://schemas.microsoft.com/office/drawing/2014/main" id="{AE9C0187-0AF7-4021-9E1B-733859E347CF}"/>
                  </a:ext>
                </a:extLst>
              </p:cNvPr>
              <p:cNvSpPr/>
              <p:nvPr/>
            </p:nvSpPr>
            <p:spPr>
              <a:xfrm>
                <a:off x="11393307" y="5975258"/>
                <a:ext cx="228600" cy="365760"/>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Lst>
                <a:ahLst/>
                <a:cxnLst>
                  <a:cxn ang="0">
                    <a:pos x="connsiteX0" y="connsiteY0"/>
                  </a:cxn>
                  <a:cxn ang="0">
                    <a:pos x="connsiteX1" y="connsiteY1"/>
                  </a:cxn>
                  <a:cxn ang="0">
                    <a:pos x="connsiteX2" y="connsiteY2"/>
                  </a:cxn>
                  <a:cxn ang="0">
                    <a:pos x="connsiteX3" y="connsiteY3"/>
                  </a:cxn>
                </a:cxnLst>
                <a:rect l="l" t="t" r="r" b="b"/>
                <a:pathLst>
                  <a:path w="228600" h="365760">
                    <a:moveTo>
                      <a:pt x="205740" y="0"/>
                    </a:moveTo>
                    <a:lnTo>
                      <a:pt x="228600" y="365760"/>
                    </a:lnTo>
                    <a:lnTo>
                      <a:pt x="0" y="320040"/>
                    </a:lnTo>
                    <a:lnTo>
                      <a:pt x="20574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任意多边形 248">
                <a:extLst>
                  <a:ext uri="{FF2B5EF4-FFF2-40B4-BE49-F238E27FC236}">
                    <a16:creationId xmlns:a16="http://schemas.microsoft.com/office/drawing/2014/main" id="{7D1E9972-97A3-4147-90BD-12FA509BFF54}"/>
                  </a:ext>
                </a:extLst>
              </p:cNvPr>
              <p:cNvSpPr/>
              <p:nvPr/>
            </p:nvSpPr>
            <p:spPr>
              <a:xfrm>
                <a:off x="11348845" y="5974356"/>
                <a:ext cx="252889" cy="322371"/>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Lst>
                <a:ahLst/>
                <a:cxnLst>
                  <a:cxn ang="0">
                    <a:pos x="connsiteX0-1" y="connsiteY0-2"/>
                  </a:cxn>
                  <a:cxn ang="0">
                    <a:pos x="connsiteX1-3" y="connsiteY1-4"/>
                  </a:cxn>
                  <a:cxn ang="0">
                    <a:pos x="connsiteX2-5" y="connsiteY2-6"/>
                  </a:cxn>
                  <a:cxn ang="0">
                    <a:pos x="connsiteX3-7" y="connsiteY3-8"/>
                  </a:cxn>
                </a:cxnLst>
                <a:rect l="l" t="t" r="r" b="b"/>
                <a:pathLst>
                  <a:path w="252889" h="322371">
                    <a:moveTo>
                      <a:pt x="0" y="130492"/>
                    </a:moveTo>
                    <a:lnTo>
                      <a:pt x="252889" y="0"/>
                    </a:lnTo>
                    <a:lnTo>
                      <a:pt x="44968" y="322371"/>
                    </a:lnTo>
                    <a:lnTo>
                      <a:pt x="0" y="130492"/>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5" name="组合 34">
              <a:extLst>
                <a:ext uri="{FF2B5EF4-FFF2-40B4-BE49-F238E27FC236}">
                  <a16:creationId xmlns:a16="http://schemas.microsoft.com/office/drawing/2014/main" id="{BC8780B8-49B6-45C5-B505-17454D917D0B}"/>
                </a:ext>
              </a:extLst>
            </p:cNvPr>
            <p:cNvGrpSpPr/>
            <p:nvPr/>
          </p:nvGrpSpPr>
          <p:grpSpPr>
            <a:xfrm rot="10800000">
              <a:off x="4290150" y="3553683"/>
              <a:ext cx="249530" cy="260327"/>
              <a:chOff x="11782424" y="6248399"/>
              <a:chExt cx="495301" cy="516732"/>
            </a:xfrm>
          </p:grpSpPr>
          <p:sp>
            <p:nvSpPr>
              <p:cNvPr id="48" name="任意多边形 245">
                <a:extLst>
                  <a:ext uri="{FF2B5EF4-FFF2-40B4-BE49-F238E27FC236}">
                    <a16:creationId xmlns:a16="http://schemas.microsoft.com/office/drawing/2014/main" id="{46685CE7-2B13-406C-B06A-C9CF137E94B1}"/>
                  </a:ext>
                </a:extLst>
              </p:cNvPr>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任意多边形 246">
                <a:extLst>
                  <a:ext uri="{FF2B5EF4-FFF2-40B4-BE49-F238E27FC236}">
                    <a16:creationId xmlns:a16="http://schemas.microsoft.com/office/drawing/2014/main" id="{90B3D578-D64B-40A9-A7DF-265DE1D3E5C4}"/>
                  </a:ext>
                </a:extLst>
              </p:cNvPr>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6" name="组合 35">
              <a:extLst>
                <a:ext uri="{FF2B5EF4-FFF2-40B4-BE49-F238E27FC236}">
                  <a16:creationId xmlns:a16="http://schemas.microsoft.com/office/drawing/2014/main" id="{21FE2064-51E3-4AC6-AF2E-4415D0AD6840}"/>
                </a:ext>
              </a:extLst>
            </p:cNvPr>
            <p:cNvGrpSpPr/>
            <p:nvPr/>
          </p:nvGrpSpPr>
          <p:grpSpPr>
            <a:xfrm>
              <a:off x="9053760" y="2949708"/>
              <a:ext cx="376803" cy="401514"/>
              <a:chOff x="11485559" y="6049345"/>
              <a:chExt cx="390790" cy="416419"/>
            </a:xfrm>
          </p:grpSpPr>
          <p:sp>
            <p:nvSpPr>
              <p:cNvPr id="46" name="任意多边形 243">
                <a:extLst>
                  <a:ext uri="{FF2B5EF4-FFF2-40B4-BE49-F238E27FC236}">
                    <a16:creationId xmlns:a16="http://schemas.microsoft.com/office/drawing/2014/main" id="{8F72A5B6-F0E1-4473-916E-889893C82C3C}"/>
                  </a:ext>
                </a:extLst>
              </p:cNvPr>
              <p:cNvSpPr/>
              <p:nvPr/>
            </p:nvSpPr>
            <p:spPr>
              <a:xfrm>
                <a:off x="11504557" y="6052339"/>
                <a:ext cx="371792" cy="413425"/>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 name="connsiteX0-1" fmla="*/ 273008 w 295868"/>
                  <a:gd name="connsiteY0-2" fmla="*/ 0 h 780833"/>
                  <a:gd name="connsiteX1-3" fmla="*/ 295868 w 295868"/>
                  <a:gd name="connsiteY1-4" fmla="*/ 365760 h 780833"/>
                  <a:gd name="connsiteX2-5" fmla="*/ 0 w 295868"/>
                  <a:gd name="connsiteY2-6" fmla="*/ 780833 h 780833"/>
                  <a:gd name="connsiteX3-7" fmla="*/ 273008 w 295868"/>
                  <a:gd name="connsiteY3-8" fmla="*/ 0 h 780833"/>
                  <a:gd name="connsiteX0-9" fmla="*/ 0 w 611457"/>
                  <a:gd name="connsiteY0-10" fmla="*/ 0 h 679930"/>
                  <a:gd name="connsiteX1-11" fmla="*/ 611457 w 611457"/>
                  <a:gd name="connsiteY1-12" fmla="*/ 264857 h 679930"/>
                  <a:gd name="connsiteX2-13" fmla="*/ 315589 w 611457"/>
                  <a:gd name="connsiteY2-14" fmla="*/ 679930 h 679930"/>
                  <a:gd name="connsiteX3-15" fmla="*/ 0 w 611457"/>
                  <a:gd name="connsiteY3-16" fmla="*/ 0 h 679930"/>
                </a:gdLst>
                <a:ahLst/>
                <a:cxnLst>
                  <a:cxn ang="0">
                    <a:pos x="connsiteX0-1" y="connsiteY0-2"/>
                  </a:cxn>
                  <a:cxn ang="0">
                    <a:pos x="connsiteX1-3" y="connsiteY1-4"/>
                  </a:cxn>
                  <a:cxn ang="0">
                    <a:pos x="connsiteX2-5" y="connsiteY2-6"/>
                  </a:cxn>
                  <a:cxn ang="0">
                    <a:pos x="connsiteX3-7" y="connsiteY3-8"/>
                  </a:cxn>
                </a:cxnLst>
                <a:rect l="l" t="t" r="r" b="b"/>
                <a:pathLst>
                  <a:path w="611457" h="679930">
                    <a:moveTo>
                      <a:pt x="0" y="0"/>
                    </a:moveTo>
                    <a:lnTo>
                      <a:pt x="611457" y="264857"/>
                    </a:lnTo>
                    <a:lnTo>
                      <a:pt x="315589" y="679930"/>
                    </a:lnTo>
                    <a:lnTo>
                      <a:pt x="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任意多边形 244">
                <a:extLst>
                  <a:ext uri="{FF2B5EF4-FFF2-40B4-BE49-F238E27FC236}">
                    <a16:creationId xmlns:a16="http://schemas.microsoft.com/office/drawing/2014/main" id="{355850EE-02E5-4BD5-9E02-5C6FDBFA0631}"/>
                  </a:ext>
                </a:extLst>
              </p:cNvPr>
              <p:cNvSpPr/>
              <p:nvPr/>
            </p:nvSpPr>
            <p:spPr>
              <a:xfrm>
                <a:off x="11485559" y="6049345"/>
                <a:ext cx="207312" cy="414844"/>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 name="connsiteX0-25" fmla="*/ 0 w 44968"/>
                  <a:gd name="connsiteY0-26" fmla="*/ 537468 h 729347"/>
                  <a:gd name="connsiteX1-27" fmla="*/ 17450 w 44968"/>
                  <a:gd name="connsiteY1-28" fmla="*/ 0 h 729347"/>
                  <a:gd name="connsiteX2-29" fmla="*/ 44968 w 44968"/>
                  <a:gd name="connsiteY2-30" fmla="*/ 729347 h 729347"/>
                  <a:gd name="connsiteX3-31" fmla="*/ 0 w 44968"/>
                  <a:gd name="connsiteY3-32" fmla="*/ 537468 h 729347"/>
                  <a:gd name="connsiteX0-33" fmla="*/ 0 w 340948"/>
                  <a:gd name="connsiteY0-34" fmla="*/ 537468 h 682259"/>
                  <a:gd name="connsiteX1-35" fmla="*/ 17450 w 340948"/>
                  <a:gd name="connsiteY1-36" fmla="*/ 0 h 682259"/>
                  <a:gd name="connsiteX2-37" fmla="*/ 340948 w 340948"/>
                  <a:gd name="connsiteY2-38" fmla="*/ 682259 h 682259"/>
                  <a:gd name="connsiteX3-39" fmla="*/ 0 w 340948"/>
                  <a:gd name="connsiteY3-40" fmla="*/ 537468 h 682259"/>
                </a:gdLst>
                <a:ahLst/>
                <a:cxnLst>
                  <a:cxn ang="0">
                    <a:pos x="connsiteX0-1" y="connsiteY0-2"/>
                  </a:cxn>
                  <a:cxn ang="0">
                    <a:pos x="connsiteX1-3" y="connsiteY1-4"/>
                  </a:cxn>
                  <a:cxn ang="0">
                    <a:pos x="connsiteX2-5" y="connsiteY2-6"/>
                  </a:cxn>
                  <a:cxn ang="0">
                    <a:pos x="connsiteX3-7" y="connsiteY3-8"/>
                  </a:cxn>
                </a:cxnLst>
                <a:rect l="l" t="t" r="r" b="b"/>
                <a:pathLst>
                  <a:path w="340948" h="682259">
                    <a:moveTo>
                      <a:pt x="0" y="537468"/>
                    </a:moveTo>
                    <a:lnTo>
                      <a:pt x="17450" y="0"/>
                    </a:lnTo>
                    <a:lnTo>
                      <a:pt x="340948" y="682259"/>
                    </a:lnTo>
                    <a:lnTo>
                      <a:pt x="0" y="537468"/>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37" name="图片 36">
              <a:extLst>
                <a:ext uri="{FF2B5EF4-FFF2-40B4-BE49-F238E27FC236}">
                  <a16:creationId xmlns:a16="http://schemas.microsoft.com/office/drawing/2014/main" id="{3DF72A13-C428-4848-BB2A-D44837443FD8}"/>
                </a:ext>
              </a:extLst>
            </p:cNvPr>
            <p:cNvPicPr>
              <a:picLocks noChangeAspect="1"/>
            </p:cNvPicPr>
            <p:nvPr/>
          </p:nvPicPr>
          <p:blipFill>
            <a:blip r:embed="rId4"/>
            <a:stretch>
              <a:fillRect/>
            </a:stretch>
          </p:blipFill>
          <p:spPr>
            <a:xfrm>
              <a:off x="6643649" y="3544230"/>
              <a:ext cx="243861" cy="243861"/>
            </a:xfrm>
            <a:prstGeom prst="rect">
              <a:avLst/>
            </a:prstGeom>
          </p:spPr>
        </p:pic>
        <p:pic>
          <p:nvPicPr>
            <p:cNvPr id="38" name="图片 37">
              <a:extLst>
                <a:ext uri="{FF2B5EF4-FFF2-40B4-BE49-F238E27FC236}">
                  <a16:creationId xmlns:a16="http://schemas.microsoft.com/office/drawing/2014/main" id="{5C66F7D1-75B4-4932-897E-6D0E161500D2}"/>
                </a:ext>
              </a:extLst>
            </p:cNvPr>
            <p:cNvPicPr>
              <a:picLocks noChangeAspect="1"/>
            </p:cNvPicPr>
            <p:nvPr/>
          </p:nvPicPr>
          <p:blipFill>
            <a:blip r:embed="rId5"/>
            <a:stretch>
              <a:fillRect/>
            </a:stretch>
          </p:blipFill>
          <p:spPr>
            <a:xfrm>
              <a:off x="6347594" y="3847041"/>
              <a:ext cx="451143" cy="487722"/>
            </a:xfrm>
            <a:prstGeom prst="rect">
              <a:avLst/>
            </a:prstGeom>
          </p:spPr>
        </p:pic>
        <p:pic>
          <p:nvPicPr>
            <p:cNvPr id="39" name="图片 38">
              <a:extLst>
                <a:ext uri="{FF2B5EF4-FFF2-40B4-BE49-F238E27FC236}">
                  <a16:creationId xmlns:a16="http://schemas.microsoft.com/office/drawing/2014/main" id="{AB68C715-32A1-4F60-ACF1-6687A52B5BA9}"/>
                </a:ext>
              </a:extLst>
            </p:cNvPr>
            <p:cNvPicPr>
              <a:picLocks noChangeAspect="1"/>
            </p:cNvPicPr>
            <p:nvPr/>
          </p:nvPicPr>
          <p:blipFill>
            <a:blip r:embed="rId6"/>
            <a:stretch>
              <a:fillRect/>
            </a:stretch>
          </p:blipFill>
          <p:spPr>
            <a:xfrm>
              <a:off x="7365807" y="3435939"/>
              <a:ext cx="609653" cy="658425"/>
            </a:xfrm>
            <a:prstGeom prst="rect">
              <a:avLst/>
            </a:prstGeom>
          </p:spPr>
        </p:pic>
        <p:pic>
          <p:nvPicPr>
            <p:cNvPr id="40" name="图片 39">
              <a:extLst>
                <a:ext uri="{FF2B5EF4-FFF2-40B4-BE49-F238E27FC236}">
                  <a16:creationId xmlns:a16="http://schemas.microsoft.com/office/drawing/2014/main" id="{85A7212B-D2E8-4F94-A8BD-156564B489E1}"/>
                </a:ext>
              </a:extLst>
            </p:cNvPr>
            <p:cNvPicPr>
              <a:picLocks noChangeAspect="1"/>
            </p:cNvPicPr>
            <p:nvPr/>
          </p:nvPicPr>
          <p:blipFill>
            <a:blip r:embed="rId7"/>
            <a:stretch>
              <a:fillRect/>
            </a:stretch>
          </p:blipFill>
          <p:spPr>
            <a:xfrm>
              <a:off x="8203799" y="3379222"/>
              <a:ext cx="249958" cy="256054"/>
            </a:xfrm>
            <a:prstGeom prst="rect">
              <a:avLst/>
            </a:prstGeom>
          </p:spPr>
        </p:pic>
        <p:pic>
          <p:nvPicPr>
            <p:cNvPr id="41" name="图片 40">
              <a:extLst>
                <a:ext uri="{FF2B5EF4-FFF2-40B4-BE49-F238E27FC236}">
                  <a16:creationId xmlns:a16="http://schemas.microsoft.com/office/drawing/2014/main" id="{68C389FC-48DC-42D8-9598-D8A5C5E881EF}"/>
                </a:ext>
              </a:extLst>
            </p:cNvPr>
            <p:cNvPicPr>
              <a:picLocks noChangeAspect="1"/>
            </p:cNvPicPr>
            <p:nvPr/>
          </p:nvPicPr>
          <p:blipFill>
            <a:blip r:embed="rId7"/>
            <a:stretch>
              <a:fillRect/>
            </a:stretch>
          </p:blipFill>
          <p:spPr>
            <a:xfrm rot="18000000">
              <a:off x="8636590" y="3445715"/>
              <a:ext cx="249958" cy="256054"/>
            </a:xfrm>
            <a:prstGeom prst="rect">
              <a:avLst/>
            </a:prstGeom>
            <a:effectLst>
              <a:softEdge rad="31750"/>
            </a:effectLst>
          </p:spPr>
        </p:pic>
        <p:pic>
          <p:nvPicPr>
            <p:cNvPr id="42" name="图片 41">
              <a:extLst>
                <a:ext uri="{FF2B5EF4-FFF2-40B4-BE49-F238E27FC236}">
                  <a16:creationId xmlns:a16="http://schemas.microsoft.com/office/drawing/2014/main" id="{281E51EB-F56E-4680-A3EE-81D0612FB893}"/>
                </a:ext>
              </a:extLst>
            </p:cNvPr>
            <p:cNvPicPr>
              <a:picLocks noChangeAspect="1"/>
            </p:cNvPicPr>
            <p:nvPr/>
          </p:nvPicPr>
          <p:blipFill>
            <a:blip r:embed="rId4"/>
            <a:stretch>
              <a:fillRect/>
            </a:stretch>
          </p:blipFill>
          <p:spPr>
            <a:xfrm>
              <a:off x="6174780" y="3708158"/>
              <a:ext cx="243861" cy="243861"/>
            </a:xfrm>
            <a:prstGeom prst="rect">
              <a:avLst/>
            </a:prstGeom>
            <a:effectLst>
              <a:softEdge rad="63500"/>
            </a:effectLst>
          </p:spPr>
        </p:pic>
        <p:grpSp>
          <p:nvGrpSpPr>
            <p:cNvPr id="43" name="组合 42">
              <a:extLst>
                <a:ext uri="{FF2B5EF4-FFF2-40B4-BE49-F238E27FC236}">
                  <a16:creationId xmlns:a16="http://schemas.microsoft.com/office/drawing/2014/main" id="{DD9C3AA7-40E4-4500-9252-531A60F181CE}"/>
                </a:ext>
              </a:extLst>
            </p:cNvPr>
            <p:cNvGrpSpPr/>
            <p:nvPr/>
          </p:nvGrpSpPr>
          <p:grpSpPr>
            <a:xfrm rot="4500000">
              <a:off x="5495390" y="3798177"/>
              <a:ext cx="379647" cy="467548"/>
              <a:chOff x="2388393" y="5258676"/>
              <a:chExt cx="453582" cy="483168"/>
            </a:xfrm>
          </p:grpSpPr>
          <p:sp>
            <p:nvSpPr>
              <p:cNvPr id="44" name="任意多边形 241">
                <a:extLst>
                  <a:ext uri="{FF2B5EF4-FFF2-40B4-BE49-F238E27FC236}">
                    <a16:creationId xmlns:a16="http://schemas.microsoft.com/office/drawing/2014/main" id="{0344432D-6D35-4EB2-A9BC-677438E6157C}"/>
                  </a:ext>
                </a:extLst>
              </p:cNvPr>
              <p:cNvSpPr/>
              <p:nvPr/>
            </p:nvSpPr>
            <p:spPr>
              <a:xfrm>
                <a:off x="2388393" y="5258676"/>
                <a:ext cx="369093" cy="481013"/>
              </a:xfrm>
              <a:custGeom>
                <a:avLst/>
                <a:gdLst>
                  <a:gd name="connsiteX0" fmla="*/ 369093 w 369093"/>
                  <a:gd name="connsiteY0" fmla="*/ 481013 h 481013"/>
                  <a:gd name="connsiteX1" fmla="*/ 0 w 369093"/>
                  <a:gd name="connsiteY1" fmla="*/ 266700 h 481013"/>
                  <a:gd name="connsiteX2" fmla="*/ 297656 w 369093"/>
                  <a:gd name="connsiteY2" fmla="*/ 0 h 481013"/>
                  <a:gd name="connsiteX3" fmla="*/ 369093 w 369093"/>
                  <a:gd name="connsiteY3" fmla="*/ 481013 h 481013"/>
                </a:gdLst>
                <a:ahLst/>
                <a:cxnLst>
                  <a:cxn ang="0">
                    <a:pos x="connsiteX0" y="connsiteY0"/>
                  </a:cxn>
                  <a:cxn ang="0">
                    <a:pos x="connsiteX1" y="connsiteY1"/>
                  </a:cxn>
                  <a:cxn ang="0">
                    <a:pos x="connsiteX2" y="connsiteY2"/>
                  </a:cxn>
                  <a:cxn ang="0">
                    <a:pos x="connsiteX3" y="connsiteY3"/>
                  </a:cxn>
                </a:cxnLst>
                <a:rect l="l" t="t" r="r" b="b"/>
                <a:pathLst>
                  <a:path w="369093" h="481013">
                    <a:moveTo>
                      <a:pt x="369093" y="481013"/>
                    </a:moveTo>
                    <a:lnTo>
                      <a:pt x="0" y="266700"/>
                    </a:lnTo>
                    <a:lnTo>
                      <a:pt x="297656" y="0"/>
                    </a:lnTo>
                    <a:lnTo>
                      <a:pt x="369093" y="481013"/>
                    </a:lnTo>
                    <a:close/>
                  </a:path>
                </a:pathLst>
              </a:custGeom>
              <a:solidFill>
                <a:srgbClr val="CCA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任意多边形 242">
                <a:extLst>
                  <a:ext uri="{FF2B5EF4-FFF2-40B4-BE49-F238E27FC236}">
                    <a16:creationId xmlns:a16="http://schemas.microsoft.com/office/drawing/2014/main" id="{DFAC4CE0-19E5-4D09-B933-230300F857BD}"/>
                  </a:ext>
                </a:extLst>
              </p:cNvPr>
              <p:cNvSpPr/>
              <p:nvPr/>
            </p:nvSpPr>
            <p:spPr>
              <a:xfrm>
                <a:off x="2687194" y="5265594"/>
                <a:ext cx="154781" cy="476250"/>
              </a:xfrm>
              <a:custGeom>
                <a:avLst/>
                <a:gdLst>
                  <a:gd name="connsiteX0" fmla="*/ 73818 w 128587"/>
                  <a:gd name="connsiteY0" fmla="*/ 476250 h 476250"/>
                  <a:gd name="connsiteX1" fmla="*/ 0 w 128587"/>
                  <a:gd name="connsiteY1" fmla="*/ 0 h 476250"/>
                  <a:gd name="connsiteX2" fmla="*/ 128587 w 128587"/>
                  <a:gd name="connsiteY2" fmla="*/ 342900 h 476250"/>
                  <a:gd name="connsiteX3" fmla="*/ 73818 w 128587"/>
                  <a:gd name="connsiteY3" fmla="*/ 476250 h 476250"/>
                  <a:gd name="connsiteX0-1" fmla="*/ 73818 w 154781"/>
                  <a:gd name="connsiteY0-2" fmla="*/ 476250 h 476250"/>
                  <a:gd name="connsiteX1-3" fmla="*/ 0 w 154781"/>
                  <a:gd name="connsiteY1-4" fmla="*/ 0 h 476250"/>
                  <a:gd name="connsiteX2-5" fmla="*/ 154781 w 154781"/>
                  <a:gd name="connsiteY2-6" fmla="*/ 297656 h 476250"/>
                  <a:gd name="connsiteX3-7" fmla="*/ 73818 w 154781"/>
                  <a:gd name="connsiteY3-8" fmla="*/ 476250 h 476250"/>
                </a:gdLst>
                <a:ahLst/>
                <a:cxnLst>
                  <a:cxn ang="0">
                    <a:pos x="connsiteX0-1" y="connsiteY0-2"/>
                  </a:cxn>
                  <a:cxn ang="0">
                    <a:pos x="connsiteX1-3" y="connsiteY1-4"/>
                  </a:cxn>
                  <a:cxn ang="0">
                    <a:pos x="connsiteX2-5" y="connsiteY2-6"/>
                  </a:cxn>
                  <a:cxn ang="0">
                    <a:pos x="connsiteX3-7" y="connsiteY3-8"/>
                  </a:cxn>
                </a:cxnLst>
                <a:rect l="l" t="t" r="r" b="b"/>
                <a:pathLst>
                  <a:path w="154781" h="476250">
                    <a:moveTo>
                      <a:pt x="73818" y="476250"/>
                    </a:moveTo>
                    <a:lnTo>
                      <a:pt x="0" y="0"/>
                    </a:lnTo>
                    <a:lnTo>
                      <a:pt x="154781" y="297656"/>
                    </a:lnTo>
                    <a:lnTo>
                      <a:pt x="73818" y="476250"/>
                    </a:lnTo>
                    <a:close/>
                  </a:path>
                </a:pathLst>
              </a:custGeom>
              <a:solidFill>
                <a:srgbClr val="9C55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extLst>
      <p:ext uri="{BB962C8B-B14F-4D97-AF65-F5344CB8AC3E}">
        <p14:creationId xmlns:p14="http://schemas.microsoft.com/office/powerpoint/2010/main" val="4126302937"/>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42" presetClass="entr" presetSubtype="0" fill="hold" nodeType="withEffect">
                                  <p:stCondLst>
                                    <p:cond delay="325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a:extLst>
              <a:ext uri="{FF2B5EF4-FFF2-40B4-BE49-F238E27FC236}">
                <a16:creationId xmlns:a16="http://schemas.microsoft.com/office/drawing/2014/main" id="{CDC89604-8974-4434-B45D-ED5EB6C8F2FD}"/>
              </a:ext>
            </a:extLst>
          </p:cNvPr>
          <p:cNvGrpSpPr/>
          <p:nvPr/>
        </p:nvGrpSpPr>
        <p:grpSpPr>
          <a:xfrm>
            <a:off x="5948461" y="5022994"/>
            <a:ext cx="5886057" cy="1347079"/>
            <a:chOff x="3378566" y="2949708"/>
            <a:chExt cx="6051997" cy="1385055"/>
          </a:xfrm>
        </p:grpSpPr>
        <p:grpSp>
          <p:nvGrpSpPr>
            <p:cNvPr id="73" name="组合 72">
              <a:extLst>
                <a:ext uri="{FF2B5EF4-FFF2-40B4-BE49-F238E27FC236}">
                  <a16:creationId xmlns:a16="http://schemas.microsoft.com/office/drawing/2014/main" id="{7316F598-1696-4A23-9EC0-7991D65BE307}"/>
                </a:ext>
              </a:extLst>
            </p:cNvPr>
            <p:cNvGrpSpPr/>
            <p:nvPr/>
          </p:nvGrpSpPr>
          <p:grpSpPr>
            <a:xfrm>
              <a:off x="3378566" y="3708158"/>
              <a:ext cx="517843" cy="540249"/>
              <a:chOff x="11782424" y="6248399"/>
              <a:chExt cx="495301" cy="516732"/>
            </a:xfrm>
          </p:grpSpPr>
          <p:sp>
            <p:nvSpPr>
              <p:cNvPr id="92" name="任意多边形 249">
                <a:extLst>
                  <a:ext uri="{FF2B5EF4-FFF2-40B4-BE49-F238E27FC236}">
                    <a16:creationId xmlns:a16="http://schemas.microsoft.com/office/drawing/2014/main" id="{E5B23118-6610-40F6-8A33-78D26AF55DD3}"/>
                  </a:ext>
                </a:extLst>
              </p:cNvPr>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任意多边形 250">
                <a:extLst>
                  <a:ext uri="{FF2B5EF4-FFF2-40B4-BE49-F238E27FC236}">
                    <a16:creationId xmlns:a16="http://schemas.microsoft.com/office/drawing/2014/main" id="{4E12F679-BAC0-4AC0-B450-C7ECA729FC60}"/>
                  </a:ext>
                </a:extLst>
              </p:cNvPr>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a:extLst>
                <a:ext uri="{FF2B5EF4-FFF2-40B4-BE49-F238E27FC236}">
                  <a16:creationId xmlns:a16="http://schemas.microsoft.com/office/drawing/2014/main" id="{CF72706E-D11D-47E9-AD11-63B3436CAA8C}"/>
                </a:ext>
              </a:extLst>
            </p:cNvPr>
            <p:cNvGrpSpPr/>
            <p:nvPr/>
          </p:nvGrpSpPr>
          <p:grpSpPr>
            <a:xfrm>
              <a:off x="4872715" y="3748245"/>
              <a:ext cx="257765" cy="346119"/>
              <a:chOff x="11348845" y="5974356"/>
              <a:chExt cx="273062" cy="366662"/>
            </a:xfrm>
          </p:grpSpPr>
          <p:sp>
            <p:nvSpPr>
              <p:cNvPr id="90" name="任意多边形 247">
                <a:extLst>
                  <a:ext uri="{FF2B5EF4-FFF2-40B4-BE49-F238E27FC236}">
                    <a16:creationId xmlns:a16="http://schemas.microsoft.com/office/drawing/2014/main" id="{015EFEF8-98A7-4CB1-A05F-C4E3A2F3DD3D}"/>
                  </a:ext>
                </a:extLst>
              </p:cNvPr>
              <p:cNvSpPr/>
              <p:nvPr/>
            </p:nvSpPr>
            <p:spPr>
              <a:xfrm>
                <a:off x="11393307" y="5975258"/>
                <a:ext cx="228600" cy="365760"/>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Lst>
                <a:ahLst/>
                <a:cxnLst>
                  <a:cxn ang="0">
                    <a:pos x="connsiteX0" y="connsiteY0"/>
                  </a:cxn>
                  <a:cxn ang="0">
                    <a:pos x="connsiteX1" y="connsiteY1"/>
                  </a:cxn>
                  <a:cxn ang="0">
                    <a:pos x="connsiteX2" y="connsiteY2"/>
                  </a:cxn>
                  <a:cxn ang="0">
                    <a:pos x="connsiteX3" y="connsiteY3"/>
                  </a:cxn>
                </a:cxnLst>
                <a:rect l="l" t="t" r="r" b="b"/>
                <a:pathLst>
                  <a:path w="228600" h="365760">
                    <a:moveTo>
                      <a:pt x="205740" y="0"/>
                    </a:moveTo>
                    <a:lnTo>
                      <a:pt x="228600" y="365760"/>
                    </a:lnTo>
                    <a:lnTo>
                      <a:pt x="0" y="320040"/>
                    </a:lnTo>
                    <a:lnTo>
                      <a:pt x="20574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1" name="任意多边形 248">
                <a:extLst>
                  <a:ext uri="{FF2B5EF4-FFF2-40B4-BE49-F238E27FC236}">
                    <a16:creationId xmlns:a16="http://schemas.microsoft.com/office/drawing/2014/main" id="{96501B23-BE78-401A-B24E-3D9DED1D9442}"/>
                  </a:ext>
                </a:extLst>
              </p:cNvPr>
              <p:cNvSpPr/>
              <p:nvPr/>
            </p:nvSpPr>
            <p:spPr>
              <a:xfrm>
                <a:off x="11348845" y="5974356"/>
                <a:ext cx="252889" cy="322371"/>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Lst>
                <a:ahLst/>
                <a:cxnLst>
                  <a:cxn ang="0">
                    <a:pos x="connsiteX0-1" y="connsiteY0-2"/>
                  </a:cxn>
                  <a:cxn ang="0">
                    <a:pos x="connsiteX1-3" y="connsiteY1-4"/>
                  </a:cxn>
                  <a:cxn ang="0">
                    <a:pos x="connsiteX2-5" y="connsiteY2-6"/>
                  </a:cxn>
                  <a:cxn ang="0">
                    <a:pos x="connsiteX3-7" y="connsiteY3-8"/>
                  </a:cxn>
                </a:cxnLst>
                <a:rect l="l" t="t" r="r" b="b"/>
                <a:pathLst>
                  <a:path w="252889" h="322371">
                    <a:moveTo>
                      <a:pt x="0" y="130492"/>
                    </a:moveTo>
                    <a:lnTo>
                      <a:pt x="252889" y="0"/>
                    </a:lnTo>
                    <a:lnTo>
                      <a:pt x="44968" y="322371"/>
                    </a:lnTo>
                    <a:lnTo>
                      <a:pt x="0" y="130492"/>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5" name="组合 74">
              <a:extLst>
                <a:ext uri="{FF2B5EF4-FFF2-40B4-BE49-F238E27FC236}">
                  <a16:creationId xmlns:a16="http://schemas.microsoft.com/office/drawing/2014/main" id="{92B51D2B-E3E7-49DF-9823-1F68767E9C32}"/>
                </a:ext>
              </a:extLst>
            </p:cNvPr>
            <p:cNvGrpSpPr/>
            <p:nvPr/>
          </p:nvGrpSpPr>
          <p:grpSpPr>
            <a:xfrm rot="10800000">
              <a:off x="4290150" y="3553683"/>
              <a:ext cx="249530" cy="260327"/>
              <a:chOff x="11782424" y="6248399"/>
              <a:chExt cx="495301" cy="516732"/>
            </a:xfrm>
          </p:grpSpPr>
          <p:sp>
            <p:nvSpPr>
              <p:cNvPr id="88" name="任意多边形 245">
                <a:extLst>
                  <a:ext uri="{FF2B5EF4-FFF2-40B4-BE49-F238E27FC236}">
                    <a16:creationId xmlns:a16="http://schemas.microsoft.com/office/drawing/2014/main" id="{4FFEB9E7-10DF-4B4A-978F-48036284D2A6}"/>
                  </a:ext>
                </a:extLst>
              </p:cNvPr>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9" name="任意多边形 246">
                <a:extLst>
                  <a:ext uri="{FF2B5EF4-FFF2-40B4-BE49-F238E27FC236}">
                    <a16:creationId xmlns:a16="http://schemas.microsoft.com/office/drawing/2014/main" id="{D65F50C8-A1C7-43B2-9599-507E301BAE3C}"/>
                  </a:ext>
                </a:extLst>
              </p:cNvPr>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6" name="组合 75">
              <a:extLst>
                <a:ext uri="{FF2B5EF4-FFF2-40B4-BE49-F238E27FC236}">
                  <a16:creationId xmlns:a16="http://schemas.microsoft.com/office/drawing/2014/main" id="{2C62D89B-12EB-4CEE-9B76-F733DB0D2A1D}"/>
                </a:ext>
              </a:extLst>
            </p:cNvPr>
            <p:cNvGrpSpPr/>
            <p:nvPr/>
          </p:nvGrpSpPr>
          <p:grpSpPr>
            <a:xfrm>
              <a:off x="9053760" y="2949708"/>
              <a:ext cx="376803" cy="401514"/>
              <a:chOff x="11485559" y="6049345"/>
              <a:chExt cx="390790" cy="416419"/>
            </a:xfrm>
          </p:grpSpPr>
          <p:sp>
            <p:nvSpPr>
              <p:cNvPr id="86" name="任意多边形 243">
                <a:extLst>
                  <a:ext uri="{FF2B5EF4-FFF2-40B4-BE49-F238E27FC236}">
                    <a16:creationId xmlns:a16="http://schemas.microsoft.com/office/drawing/2014/main" id="{9BBE1B5D-EED4-4578-97BF-28B891BCEBD5}"/>
                  </a:ext>
                </a:extLst>
              </p:cNvPr>
              <p:cNvSpPr/>
              <p:nvPr/>
            </p:nvSpPr>
            <p:spPr>
              <a:xfrm>
                <a:off x="11504557" y="6052339"/>
                <a:ext cx="371792" cy="413425"/>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 name="connsiteX0-1" fmla="*/ 273008 w 295868"/>
                  <a:gd name="connsiteY0-2" fmla="*/ 0 h 780833"/>
                  <a:gd name="connsiteX1-3" fmla="*/ 295868 w 295868"/>
                  <a:gd name="connsiteY1-4" fmla="*/ 365760 h 780833"/>
                  <a:gd name="connsiteX2-5" fmla="*/ 0 w 295868"/>
                  <a:gd name="connsiteY2-6" fmla="*/ 780833 h 780833"/>
                  <a:gd name="connsiteX3-7" fmla="*/ 273008 w 295868"/>
                  <a:gd name="connsiteY3-8" fmla="*/ 0 h 780833"/>
                  <a:gd name="connsiteX0-9" fmla="*/ 0 w 611457"/>
                  <a:gd name="connsiteY0-10" fmla="*/ 0 h 679930"/>
                  <a:gd name="connsiteX1-11" fmla="*/ 611457 w 611457"/>
                  <a:gd name="connsiteY1-12" fmla="*/ 264857 h 679930"/>
                  <a:gd name="connsiteX2-13" fmla="*/ 315589 w 611457"/>
                  <a:gd name="connsiteY2-14" fmla="*/ 679930 h 679930"/>
                  <a:gd name="connsiteX3-15" fmla="*/ 0 w 611457"/>
                  <a:gd name="connsiteY3-16" fmla="*/ 0 h 679930"/>
                </a:gdLst>
                <a:ahLst/>
                <a:cxnLst>
                  <a:cxn ang="0">
                    <a:pos x="connsiteX0-1" y="connsiteY0-2"/>
                  </a:cxn>
                  <a:cxn ang="0">
                    <a:pos x="connsiteX1-3" y="connsiteY1-4"/>
                  </a:cxn>
                  <a:cxn ang="0">
                    <a:pos x="connsiteX2-5" y="connsiteY2-6"/>
                  </a:cxn>
                  <a:cxn ang="0">
                    <a:pos x="connsiteX3-7" y="connsiteY3-8"/>
                  </a:cxn>
                </a:cxnLst>
                <a:rect l="l" t="t" r="r" b="b"/>
                <a:pathLst>
                  <a:path w="611457" h="679930">
                    <a:moveTo>
                      <a:pt x="0" y="0"/>
                    </a:moveTo>
                    <a:lnTo>
                      <a:pt x="611457" y="264857"/>
                    </a:lnTo>
                    <a:lnTo>
                      <a:pt x="315589" y="679930"/>
                    </a:lnTo>
                    <a:lnTo>
                      <a:pt x="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任意多边形 244">
                <a:extLst>
                  <a:ext uri="{FF2B5EF4-FFF2-40B4-BE49-F238E27FC236}">
                    <a16:creationId xmlns:a16="http://schemas.microsoft.com/office/drawing/2014/main" id="{A869B8D1-029C-4200-8429-E11997652135}"/>
                  </a:ext>
                </a:extLst>
              </p:cNvPr>
              <p:cNvSpPr/>
              <p:nvPr/>
            </p:nvSpPr>
            <p:spPr>
              <a:xfrm>
                <a:off x="11485559" y="6049345"/>
                <a:ext cx="207312" cy="414844"/>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 name="connsiteX0-25" fmla="*/ 0 w 44968"/>
                  <a:gd name="connsiteY0-26" fmla="*/ 537468 h 729347"/>
                  <a:gd name="connsiteX1-27" fmla="*/ 17450 w 44968"/>
                  <a:gd name="connsiteY1-28" fmla="*/ 0 h 729347"/>
                  <a:gd name="connsiteX2-29" fmla="*/ 44968 w 44968"/>
                  <a:gd name="connsiteY2-30" fmla="*/ 729347 h 729347"/>
                  <a:gd name="connsiteX3-31" fmla="*/ 0 w 44968"/>
                  <a:gd name="connsiteY3-32" fmla="*/ 537468 h 729347"/>
                  <a:gd name="connsiteX0-33" fmla="*/ 0 w 340948"/>
                  <a:gd name="connsiteY0-34" fmla="*/ 537468 h 682259"/>
                  <a:gd name="connsiteX1-35" fmla="*/ 17450 w 340948"/>
                  <a:gd name="connsiteY1-36" fmla="*/ 0 h 682259"/>
                  <a:gd name="connsiteX2-37" fmla="*/ 340948 w 340948"/>
                  <a:gd name="connsiteY2-38" fmla="*/ 682259 h 682259"/>
                  <a:gd name="connsiteX3-39" fmla="*/ 0 w 340948"/>
                  <a:gd name="connsiteY3-40" fmla="*/ 537468 h 682259"/>
                </a:gdLst>
                <a:ahLst/>
                <a:cxnLst>
                  <a:cxn ang="0">
                    <a:pos x="connsiteX0-1" y="connsiteY0-2"/>
                  </a:cxn>
                  <a:cxn ang="0">
                    <a:pos x="connsiteX1-3" y="connsiteY1-4"/>
                  </a:cxn>
                  <a:cxn ang="0">
                    <a:pos x="connsiteX2-5" y="connsiteY2-6"/>
                  </a:cxn>
                  <a:cxn ang="0">
                    <a:pos x="connsiteX3-7" y="connsiteY3-8"/>
                  </a:cxn>
                </a:cxnLst>
                <a:rect l="l" t="t" r="r" b="b"/>
                <a:pathLst>
                  <a:path w="340948" h="682259">
                    <a:moveTo>
                      <a:pt x="0" y="537468"/>
                    </a:moveTo>
                    <a:lnTo>
                      <a:pt x="17450" y="0"/>
                    </a:lnTo>
                    <a:lnTo>
                      <a:pt x="340948" y="682259"/>
                    </a:lnTo>
                    <a:lnTo>
                      <a:pt x="0" y="537468"/>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77" name="图片 76">
              <a:extLst>
                <a:ext uri="{FF2B5EF4-FFF2-40B4-BE49-F238E27FC236}">
                  <a16:creationId xmlns:a16="http://schemas.microsoft.com/office/drawing/2014/main" id="{6C31B983-5611-429E-BB37-75670ACB0FCA}"/>
                </a:ext>
              </a:extLst>
            </p:cNvPr>
            <p:cNvPicPr>
              <a:picLocks noChangeAspect="1"/>
            </p:cNvPicPr>
            <p:nvPr/>
          </p:nvPicPr>
          <p:blipFill>
            <a:blip r:embed="rId4"/>
            <a:stretch>
              <a:fillRect/>
            </a:stretch>
          </p:blipFill>
          <p:spPr>
            <a:xfrm>
              <a:off x="6643649" y="3544230"/>
              <a:ext cx="243861" cy="243861"/>
            </a:xfrm>
            <a:prstGeom prst="rect">
              <a:avLst/>
            </a:prstGeom>
          </p:spPr>
        </p:pic>
        <p:pic>
          <p:nvPicPr>
            <p:cNvPr id="78" name="图片 77">
              <a:extLst>
                <a:ext uri="{FF2B5EF4-FFF2-40B4-BE49-F238E27FC236}">
                  <a16:creationId xmlns:a16="http://schemas.microsoft.com/office/drawing/2014/main" id="{E9FC821D-796B-4D16-BA87-C3A384B4838C}"/>
                </a:ext>
              </a:extLst>
            </p:cNvPr>
            <p:cNvPicPr>
              <a:picLocks noChangeAspect="1"/>
            </p:cNvPicPr>
            <p:nvPr/>
          </p:nvPicPr>
          <p:blipFill>
            <a:blip r:embed="rId5"/>
            <a:stretch>
              <a:fillRect/>
            </a:stretch>
          </p:blipFill>
          <p:spPr>
            <a:xfrm>
              <a:off x="6347594" y="3847041"/>
              <a:ext cx="451143" cy="487722"/>
            </a:xfrm>
            <a:prstGeom prst="rect">
              <a:avLst/>
            </a:prstGeom>
          </p:spPr>
        </p:pic>
        <p:pic>
          <p:nvPicPr>
            <p:cNvPr id="79" name="图片 78">
              <a:extLst>
                <a:ext uri="{FF2B5EF4-FFF2-40B4-BE49-F238E27FC236}">
                  <a16:creationId xmlns:a16="http://schemas.microsoft.com/office/drawing/2014/main" id="{BF66F0CB-905C-4483-BDC4-5CC99B4AA928}"/>
                </a:ext>
              </a:extLst>
            </p:cNvPr>
            <p:cNvPicPr>
              <a:picLocks noChangeAspect="1"/>
            </p:cNvPicPr>
            <p:nvPr/>
          </p:nvPicPr>
          <p:blipFill>
            <a:blip r:embed="rId6"/>
            <a:stretch>
              <a:fillRect/>
            </a:stretch>
          </p:blipFill>
          <p:spPr>
            <a:xfrm>
              <a:off x="7365807" y="3435939"/>
              <a:ext cx="609653" cy="658425"/>
            </a:xfrm>
            <a:prstGeom prst="rect">
              <a:avLst/>
            </a:prstGeom>
          </p:spPr>
        </p:pic>
        <p:pic>
          <p:nvPicPr>
            <p:cNvPr id="80" name="图片 79">
              <a:extLst>
                <a:ext uri="{FF2B5EF4-FFF2-40B4-BE49-F238E27FC236}">
                  <a16:creationId xmlns:a16="http://schemas.microsoft.com/office/drawing/2014/main" id="{9F5797B7-1460-4874-A643-2468D345B1DE}"/>
                </a:ext>
              </a:extLst>
            </p:cNvPr>
            <p:cNvPicPr>
              <a:picLocks noChangeAspect="1"/>
            </p:cNvPicPr>
            <p:nvPr/>
          </p:nvPicPr>
          <p:blipFill>
            <a:blip r:embed="rId7"/>
            <a:stretch>
              <a:fillRect/>
            </a:stretch>
          </p:blipFill>
          <p:spPr>
            <a:xfrm>
              <a:off x="8203799" y="3379222"/>
              <a:ext cx="249958" cy="256054"/>
            </a:xfrm>
            <a:prstGeom prst="rect">
              <a:avLst/>
            </a:prstGeom>
          </p:spPr>
        </p:pic>
        <p:pic>
          <p:nvPicPr>
            <p:cNvPr id="81" name="图片 80">
              <a:extLst>
                <a:ext uri="{FF2B5EF4-FFF2-40B4-BE49-F238E27FC236}">
                  <a16:creationId xmlns:a16="http://schemas.microsoft.com/office/drawing/2014/main" id="{396CAAFE-9A28-42D6-9F28-57BAAE8704F1}"/>
                </a:ext>
              </a:extLst>
            </p:cNvPr>
            <p:cNvPicPr>
              <a:picLocks noChangeAspect="1"/>
            </p:cNvPicPr>
            <p:nvPr/>
          </p:nvPicPr>
          <p:blipFill>
            <a:blip r:embed="rId7"/>
            <a:stretch>
              <a:fillRect/>
            </a:stretch>
          </p:blipFill>
          <p:spPr>
            <a:xfrm rot="18000000">
              <a:off x="8636590" y="3445715"/>
              <a:ext cx="249958" cy="256054"/>
            </a:xfrm>
            <a:prstGeom prst="rect">
              <a:avLst/>
            </a:prstGeom>
            <a:effectLst>
              <a:softEdge rad="31750"/>
            </a:effectLst>
          </p:spPr>
        </p:pic>
        <p:pic>
          <p:nvPicPr>
            <p:cNvPr id="82" name="图片 81">
              <a:extLst>
                <a:ext uri="{FF2B5EF4-FFF2-40B4-BE49-F238E27FC236}">
                  <a16:creationId xmlns:a16="http://schemas.microsoft.com/office/drawing/2014/main" id="{FAB977B2-D922-413E-97CB-C500E2155157}"/>
                </a:ext>
              </a:extLst>
            </p:cNvPr>
            <p:cNvPicPr>
              <a:picLocks noChangeAspect="1"/>
            </p:cNvPicPr>
            <p:nvPr/>
          </p:nvPicPr>
          <p:blipFill>
            <a:blip r:embed="rId4"/>
            <a:stretch>
              <a:fillRect/>
            </a:stretch>
          </p:blipFill>
          <p:spPr>
            <a:xfrm>
              <a:off x="6174780" y="3708158"/>
              <a:ext cx="243861" cy="243861"/>
            </a:xfrm>
            <a:prstGeom prst="rect">
              <a:avLst/>
            </a:prstGeom>
            <a:effectLst>
              <a:softEdge rad="63500"/>
            </a:effectLst>
          </p:spPr>
        </p:pic>
        <p:grpSp>
          <p:nvGrpSpPr>
            <p:cNvPr id="83" name="组合 82">
              <a:extLst>
                <a:ext uri="{FF2B5EF4-FFF2-40B4-BE49-F238E27FC236}">
                  <a16:creationId xmlns:a16="http://schemas.microsoft.com/office/drawing/2014/main" id="{7B66C017-4BB2-4578-A20D-F228C7BEFB91}"/>
                </a:ext>
              </a:extLst>
            </p:cNvPr>
            <p:cNvGrpSpPr/>
            <p:nvPr/>
          </p:nvGrpSpPr>
          <p:grpSpPr>
            <a:xfrm rot="4500000">
              <a:off x="5495390" y="3798177"/>
              <a:ext cx="379647" cy="467548"/>
              <a:chOff x="2388393" y="5258676"/>
              <a:chExt cx="453582" cy="483168"/>
            </a:xfrm>
          </p:grpSpPr>
          <p:sp>
            <p:nvSpPr>
              <p:cNvPr id="84" name="任意多边形 241">
                <a:extLst>
                  <a:ext uri="{FF2B5EF4-FFF2-40B4-BE49-F238E27FC236}">
                    <a16:creationId xmlns:a16="http://schemas.microsoft.com/office/drawing/2014/main" id="{1E0C97CE-99F5-4923-BBE6-A634C5B9DC58}"/>
                  </a:ext>
                </a:extLst>
              </p:cNvPr>
              <p:cNvSpPr/>
              <p:nvPr/>
            </p:nvSpPr>
            <p:spPr>
              <a:xfrm>
                <a:off x="2388393" y="5258676"/>
                <a:ext cx="369093" cy="481013"/>
              </a:xfrm>
              <a:custGeom>
                <a:avLst/>
                <a:gdLst>
                  <a:gd name="connsiteX0" fmla="*/ 369093 w 369093"/>
                  <a:gd name="connsiteY0" fmla="*/ 481013 h 481013"/>
                  <a:gd name="connsiteX1" fmla="*/ 0 w 369093"/>
                  <a:gd name="connsiteY1" fmla="*/ 266700 h 481013"/>
                  <a:gd name="connsiteX2" fmla="*/ 297656 w 369093"/>
                  <a:gd name="connsiteY2" fmla="*/ 0 h 481013"/>
                  <a:gd name="connsiteX3" fmla="*/ 369093 w 369093"/>
                  <a:gd name="connsiteY3" fmla="*/ 481013 h 481013"/>
                </a:gdLst>
                <a:ahLst/>
                <a:cxnLst>
                  <a:cxn ang="0">
                    <a:pos x="connsiteX0" y="connsiteY0"/>
                  </a:cxn>
                  <a:cxn ang="0">
                    <a:pos x="connsiteX1" y="connsiteY1"/>
                  </a:cxn>
                  <a:cxn ang="0">
                    <a:pos x="connsiteX2" y="connsiteY2"/>
                  </a:cxn>
                  <a:cxn ang="0">
                    <a:pos x="connsiteX3" y="connsiteY3"/>
                  </a:cxn>
                </a:cxnLst>
                <a:rect l="l" t="t" r="r" b="b"/>
                <a:pathLst>
                  <a:path w="369093" h="481013">
                    <a:moveTo>
                      <a:pt x="369093" y="481013"/>
                    </a:moveTo>
                    <a:lnTo>
                      <a:pt x="0" y="266700"/>
                    </a:lnTo>
                    <a:lnTo>
                      <a:pt x="297656" y="0"/>
                    </a:lnTo>
                    <a:lnTo>
                      <a:pt x="369093" y="481013"/>
                    </a:lnTo>
                    <a:close/>
                  </a:path>
                </a:pathLst>
              </a:custGeom>
              <a:solidFill>
                <a:srgbClr val="CCA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5" name="任意多边形 242">
                <a:extLst>
                  <a:ext uri="{FF2B5EF4-FFF2-40B4-BE49-F238E27FC236}">
                    <a16:creationId xmlns:a16="http://schemas.microsoft.com/office/drawing/2014/main" id="{C7B2F021-89D9-4810-994A-9A2DF9853531}"/>
                  </a:ext>
                </a:extLst>
              </p:cNvPr>
              <p:cNvSpPr/>
              <p:nvPr/>
            </p:nvSpPr>
            <p:spPr>
              <a:xfrm>
                <a:off x="2687194" y="5265594"/>
                <a:ext cx="154781" cy="476250"/>
              </a:xfrm>
              <a:custGeom>
                <a:avLst/>
                <a:gdLst>
                  <a:gd name="connsiteX0" fmla="*/ 73818 w 128587"/>
                  <a:gd name="connsiteY0" fmla="*/ 476250 h 476250"/>
                  <a:gd name="connsiteX1" fmla="*/ 0 w 128587"/>
                  <a:gd name="connsiteY1" fmla="*/ 0 h 476250"/>
                  <a:gd name="connsiteX2" fmla="*/ 128587 w 128587"/>
                  <a:gd name="connsiteY2" fmla="*/ 342900 h 476250"/>
                  <a:gd name="connsiteX3" fmla="*/ 73818 w 128587"/>
                  <a:gd name="connsiteY3" fmla="*/ 476250 h 476250"/>
                  <a:gd name="connsiteX0-1" fmla="*/ 73818 w 154781"/>
                  <a:gd name="connsiteY0-2" fmla="*/ 476250 h 476250"/>
                  <a:gd name="connsiteX1-3" fmla="*/ 0 w 154781"/>
                  <a:gd name="connsiteY1-4" fmla="*/ 0 h 476250"/>
                  <a:gd name="connsiteX2-5" fmla="*/ 154781 w 154781"/>
                  <a:gd name="connsiteY2-6" fmla="*/ 297656 h 476250"/>
                  <a:gd name="connsiteX3-7" fmla="*/ 73818 w 154781"/>
                  <a:gd name="connsiteY3-8" fmla="*/ 476250 h 476250"/>
                </a:gdLst>
                <a:ahLst/>
                <a:cxnLst>
                  <a:cxn ang="0">
                    <a:pos x="connsiteX0-1" y="connsiteY0-2"/>
                  </a:cxn>
                  <a:cxn ang="0">
                    <a:pos x="connsiteX1-3" y="connsiteY1-4"/>
                  </a:cxn>
                  <a:cxn ang="0">
                    <a:pos x="connsiteX2-5" y="connsiteY2-6"/>
                  </a:cxn>
                  <a:cxn ang="0">
                    <a:pos x="connsiteX3-7" y="connsiteY3-8"/>
                  </a:cxn>
                </a:cxnLst>
                <a:rect l="l" t="t" r="r" b="b"/>
                <a:pathLst>
                  <a:path w="154781" h="476250">
                    <a:moveTo>
                      <a:pt x="73818" y="476250"/>
                    </a:moveTo>
                    <a:lnTo>
                      <a:pt x="0" y="0"/>
                    </a:lnTo>
                    <a:lnTo>
                      <a:pt x="154781" y="297656"/>
                    </a:lnTo>
                    <a:lnTo>
                      <a:pt x="73818" y="476250"/>
                    </a:lnTo>
                    <a:close/>
                  </a:path>
                </a:pathLst>
              </a:custGeom>
              <a:solidFill>
                <a:srgbClr val="9C55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3" name="矩形 2"/>
          <p:cNvSpPr/>
          <p:nvPr/>
        </p:nvSpPr>
        <p:spPr>
          <a:xfrm>
            <a:off x="0" y="0"/>
            <a:ext cx="12192000" cy="6858000"/>
          </a:xfrm>
          <a:prstGeom prst="rect">
            <a:avLst/>
          </a:prstGeom>
          <a:gradFill>
            <a:gsLst>
              <a:gs pos="0">
                <a:srgbClr val="071019">
                  <a:alpha val="0"/>
                </a:srgbClr>
              </a:gs>
              <a:gs pos="51000">
                <a:srgbClr val="071019">
                  <a:alpha val="60000"/>
                </a:srgbClr>
              </a:gs>
              <a:gs pos="100000">
                <a:srgbClr val="071019">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PA_矩形 259"/>
          <p:cNvSpPr>
            <a:spLocks noChangeArrowheads="1"/>
          </p:cNvSpPr>
          <p:nvPr>
            <p:custDataLst>
              <p:tags r:id="rId1"/>
            </p:custDataLst>
          </p:nvPr>
        </p:nvSpPr>
        <p:spPr bwMode="auto">
          <a:xfrm>
            <a:off x="10500189" y="357719"/>
            <a:ext cx="1305533"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LOGO</a:t>
            </a:r>
          </a:p>
        </p:txBody>
      </p:sp>
      <p:sp>
        <p:nvSpPr>
          <p:cNvPr id="7" name="文本框 23"/>
          <p:cNvSpPr txBox="1"/>
          <p:nvPr/>
        </p:nvSpPr>
        <p:spPr>
          <a:xfrm>
            <a:off x="282831" y="249997"/>
            <a:ext cx="448672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2 </a:t>
            </a:r>
            <a:r>
              <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请插入标题内容</a:t>
            </a:r>
            <a:endPar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endParaRPr>
          </a:p>
        </p:txBody>
      </p:sp>
      <p:sp>
        <p:nvSpPr>
          <p:cNvPr id="11" name="任意多边形 10"/>
          <p:cNvSpPr>
            <a:spLocks/>
          </p:cNvSpPr>
          <p:nvPr/>
        </p:nvSpPr>
        <p:spPr bwMode="auto">
          <a:xfrm>
            <a:off x="2669042" y="1645748"/>
            <a:ext cx="1290757" cy="2843966"/>
          </a:xfrm>
          <a:custGeom>
            <a:avLst/>
            <a:gdLst>
              <a:gd name="connsiteX0" fmla="*/ 234950 w 1428751"/>
              <a:gd name="connsiteY0" fmla="*/ 0 h 3148013"/>
              <a:gd name="connsiteX1" fmla="*/ 239712 w 1428751"/>
              <a:gd name="connsiteY1" fmla="*/ 0 h 3148013"/>
              <a:gd name="connsiteX2" fmla="*/ 276225 w 1428751"/>
              <a:gd name="connsiteY2" fmla="*/ 0 h 3148013"/>
              <a:gd name="connsiteX3" fmla="*/ 319088 w 1428751"/>
              <a:gd name="connsiteY3" fmla="*/ 0 h 3148013"/>
              <a:gd name="connsiteX4" fmla="*/ 361950 w 1428751"/>
              <a:gd name="connsiteY4" fmla="*/ 0 h 3148013"/>
              <a:gd name="connsiteX5" fmla="*/ 361951 w 1428751"/>
              <a:gd name="connsiteY5" fmla="*/ 0 h 3148013"/>
              <a:gd name="connsiteX6" fmla="*/ 404813 w 1428751"/>
              <a:gd name="connsiteY6" fmla="*/ 0 h 3148013"/>
              <a:gd name="connsiteX7" fmla="*/ 446088 w 1428751"/>
              <a:gd name="connsiteY7" fmla="*/ 0 h 3148013"/>
              <a:gd name="connsiteX8" fmla="*/ 488950 w 1428751"/>
              <a:gd name="connsiteY8" fmla="*/ 0 h 3148013"/>
              <a:gd name="connsiteX9" fmla="*/ 488951 w 1428751"/>
              <a:gd name="connsiteY9" fmla="*/ 0 h 3148013"/>
              <a:gd name="connsiteX10" fmla="*/ 531813 w 1428751"/>
              <a:gd name="connsiteY10" fmla="*/ 0 h 3148013"/>
              <a:gd name="connsiteX11" fmla="*/ 576263 w 1428751"/>
              <a:gd name="connsiteY11" fmla="*/ 0 h 3148013"/>
              <a:gd name="connsiteX12" fmla="*/ 617538 w 1428751"/>
              <a:gd name="connsiteY12" fmla="*/ 0 h 3148013"/>
              <a:gd name="connsiteX13" fmla="*/ 660400 w 1428751"/>
              <a:gd name="connsiteY13" fmla="*/ 0 h 3148013"/>
              <a:gd name="connsiteX14" fmla="*/ 660401 w 1428751"/>
              <a:gd name="connsiteY14" fmla="*/ 0 h 3148013"/>
              <a:gd name="connsiteX15" fmla="*/ 703263 w 1428751"/>
              <a:gd name="connsiteY15" fmla="*/ 0 h 3148013"/>
              <a:gd name="connsiteX16" fmla="*/ 744538 w 1428751"/>
              <a:gd name="connsiteY16" fmla="*/ 0 h 3148013"/>
              <a:gd name="connsiteX17" fmla="*/ 787400 w 1428751"/>
              <a:gd name="connsiteY17" fmla="*/ 0 h 3148013"/>
              <a:gd name="connsiteX18" fmla="*/ 787401 w 1428751"/>
              <a:gd name="connsiteY18" fmla="*/ 0 h 3148013"/>
              <a:gd name="connsiteX19" fmla="*/ 830263 w 1428751"/>
              <a:gd name="connsiteY19" fmla="*/ 0 h 3148013"/>
              <a:gd name="connsiteX20" fmla="*/ 873125 w 1428751"/>
              <a:gd name="connsiteY20" fmla="*/ 0 h 3148013"/>
              <a:gd name="connsiteX21" fmla="*/ 873126 w 1428751"/>
              <a:gd name="connsiteY21" fmla="*/ 0 h 3148013"/>
              <a:gd name="connsiteX22" fmla="*/ 914400 w 1428751"/>
              <a:gd name="connsiteY22" fmla="*/ 0 h 3148013"/>
              <a:gd name="connsiteX23" fmla="*/ 958850 w 1428751"/>
              <a:gd name="connsiteY23" fmla="*/ 0 h 3148013"/>
              <a:gd name="connsiteX24" fmla="*/ 990600 w 1428751"/>
              <a:gd name="connsiteY24" fmla="*/ 0 h 3148013"/>
              <a:gd name="connsiteX25" fmla="*/ 1001713 w 1428751"/>
              <a:gd name="connsiteY25" fmla="*/ 0 h 3148013"/>
              <a:gd name="connsiteX26" fmla="*/ 1039813 w 1428751"/>
              <a:gd name="connsiteY26" fmla="*/ 4762 h 3148013"/>
              <a:gd name="connsiteX27" fmla="*/ 1044576 w 1428751"/>
              <a:gd name="connsiteY27" fmla="*/ 6350 h 3148013"/>
              <a:gd name="connsiteX28" fmla="*/ 1044576 w 1428751"/>
              <a:gd name="connsiteY28" fmla="*/ 6350 h 3148013"/>
              <a:gd name="connsiteX29" fmla="*/ 1084262 w 1428751"/>
              <a:gd name="connsiteY29" fmla="*/ 15875 h 3148013"/>
              <a:gd name="connsiteX30" fmla="*/ 1085850 w 1428751"/>
              <a:gd name="connsiteY30" fmla="*/ 17462 h 3148013"/>
              <a:gd name="connsiteX31" fmla="*/ 1085850 w 1428751"/>
              <a:gd name="connsiteY31" fmla="*/ 17462 h 3148013"/>
              <a:gd name="connsiteX32" fmla="*/ 1123950 w 1428751"/>
              <a:gd name="connsiteY32" fmla="*/ 34924 h 3148013"/>
              <a:gd name="connsiteX33" fmla="*/ 1128713 w 1428751"/>
              <a:gd name="connsiteY33" fmla="*/ 38099 h 3148013"/>
              <a:gd name="connsiteX34" fmla="*/ 1128713 w 1428751"/>
              <a:gd name="connsiteY34" fmla="*/ 38100 h 3148013"/>
              <a:gd name="connsiteX35" fmla="*/ 1160463 w 1428751"/>
              <a:gd name="connsiteY35" fmla="*/ 60325 h 3148013"/>
              <a:gd name="connsiteX36" fmla="*/ 1171576 w 1428751"/>
              <a:gd name="connsiteY36" fmla="*/ 73025 h 3148013"/>
              <a:gd name="connsiteX37" fmla="*/ 1171576 w 1428751"/>
              <a:gd name="connsiteY37" fmla="*/ 73026 h 3148013"/>
              <a:gd name="connsiteX38" fmla="*/ 1189037 w 1428751"/>
              <a:gd name="connsiteY38" fmla="*/ 92075 h 3148013"/>
              <a:gd name="connsiteX39" fmla="*/ 1211263 w 1428751"/>
              <a:gd name="connsiteY39" fmla="*/ 128587 h 3148013"/>
              <a:gd name="connsiteX40" fmla="*/ 1214438 w 1428751"/>
              <a:gd name="connsiteY40" fmla="*/ 136525 h 3148013"/>
              <a:gd name="connsiteX41" fmla="*/ 1225550 w 1428751"/>
              <a:gd name="connsiteY41" fmla="*/ 166687 h 3148013"/>
              <a:gd name="connsiteX42" fmla="*/ 1230313 w 1428751"/>
              <a:gd name="connsiteY42" fmla="*/ 209550 h 3148013"/>
              <a:gd name="connsiteX43" fmla="*/ 1230313 w 1428751"/>
              <a:gd name="connsiteY43" fmla="*/ 617537 h 3148013"/>
              <a:gd name="connsiteX44" fmla="*/ 1255713 w 1428751"/>
              <a:gd name="connsiteY44" fmla="*/ 638175 h 3148013"/>
              <a:gd name="connsiteX45" fmla="*/ 1411289 w 1428751"/>
              <a:gd name="connsiteY45" fmla="*/ 755650 h 3148013"/>
              <a:gd name="connsiteX46" fmla="*/ 1425576 w 1428751"/>
              <a:gd name="connsiteY46" fmla="*/ 769938 h 3148013"/>
              <a:gd name="connsiteX47" fmla="*/ 1428751 w 1428751"/>
              <a:gd name="connsiteY47" fmla="*/ 787400 h 3148013"/>
              <a:gd name="connsiteX48" fmla="*/ 1425576 w 1428751"/>
              <a:gd name="connsiteY48" fmla="*/ 803275 h 3148013"/>
              <a:gd name="connsiteX49" fmla="*/ 1411289 w 1428751"/>
              <a:gd name="connsiteY49" fmla="*/ 817563 h 3148013"/>
              <a:gd name="connsiteX50" fmla="*/ 1255713 w 1428751"/>
              <a:gd name="connsiteY50" fmla="*/ 935038 h 3148013"/>
              <a:gd name="connsiteX51" fmla="*/ 1255713 w 1428751"/>
              <a:gd name="connsiteY51" fmla="*/ 935038 h 3148013"/>
              <a:gd name="connsiteX52" fmla="*/ 1230313 w 1428751"/>
              <a:gd name="connsiteY52" fmla="*/ 955675 h 3148013"/>
              <a:gd name="connsiteX53" fmla="*/ 1230313 w 1428751"/>
              <a:gd name="connsiteY53" fmla="*/ 2940051 h 3148013"/>
              <a:gd name="connsiteX54" fmla="*/ 1225550 w 1428751"/>
              <a:gd name="connsiteY54" fmla="*/ 2982913 h 3148013"/>
              <a:gd name="connsiteX55" fmla="*/ 1214438 w 1428751"/>
              <a:gd name="connsiteY55" fmla="*/ 3011488 h 3148013"/>
              <a:gd name="connsiteX56" fmla="*/ 1211263 w 1428751"/>
              <a:gd name="connsiteY56" fmla="*/ 3021013 h 3148013"/>
              <a:gd name="connsiteX57" fmla="*/ 1189037 w 1428751"/>
              <a:gd name="connsiteY57" fmla="*/ 3055938 h 3148013"/>
              <a:gd name="connsiteX58" fmla="*/ 1171576 w 1428751"/>
              <a:gd name="connsiteY58" fmla="*/ 3074987 h 3148013"/>
              <a:gd name="connsiteX59" fmla="*/ 1171576 w 1428751"/>
              <a:gd name="connsiteY59" fmla="*/ 3074988 h 3148013"/>
              <a:gd name="connsiteX60" fmla="*/ 1160463 w 1428751"/>
              <a:gd name="connsiteY60" fmla="*/ 3087688 h 3148013"/>
              <a:gd name="connsiteX61" fmla="*/ 1128713 w 1428751"/>
              <a:gd name="connsiteY61" fmla="*/ 3109913 h 3148013"/>
              <a:gd name="connsiteX62" fmla="*/ 1128713 w 1428751"/>
              <a:gd name="connsiteY62" fmla="*/ 3109913 h 3148013"/>
              <a:gd name="connsiteX63" fmla="*/ 1123950 w 1428751"/>
              <a:gd name="connsiteY63" fmla="*/ 3113088 h 3148013"/>
              <a:gd name="connsiteX64" fmla="*/ 1085850 w 1428751"/>
              <a:gd name="connsiteY64" fmla="*/ 3130550 h 3148013"/>
              <a:gd name="connsiteX65" fmla="*/ 1084262 w 1428751"/>
              <a:gd name="connsiteY65" fmla="*/ 3132138 h 3148013"/>
              <a:gd name="connsiteX66" fmla="*/ 1044576 w 1428751"/>
              <a:gd name="connsiteY66" fmla="*/ 3143250 h 3148013"/>
              <a:gd name="connsiteX67" fmla="*/ 1044576 w 1428751"/>
              <a:gd name="connsiteY67" fmla="*/ 3143251 h 3148013"/>
              <a:gd name="connsiteX68" fmla="*/ 1039813 w 1428751"/>
              <a:gd name="connsiteY68" fmla="*/ 3144838 h 3148013"/>
              <a:gd name="connsiteX69" fmla="*/ 1001713 w 1428751"/>
              <a:gd name="connsiteY69" fmla="*/ 3148013 h 3148013"/>
              <a:gd name="connsiteX70" fmla="*/ 990600 w 1428751"/>
              <a:gd name="connsiteY70" fmla="*/ 3148013 h 3148013"/>
              <a:gd name="connsiteX71" fmla="*/ 958850 w 1428751"/>
              <a:gd name="connsiteY71" fmla="*/ 3148013 h 3148013"/>
              <a:gd name="connsiteX72" fmla="*/ 914400 w 1428751"/>
              <a:gd name="connsiteY72" fmla="*/ 3148013 h 3148013"/>
              <a:gd name="connsiteX73" fmla="*/ 873126 w 1428751"/>
              <a:gd name="connsiteY73" fmla="*/ 3148013 h 3148013"/>
              <a:gd name="connsiteX74" fmla="*/ 873125 w 1428751"/>
              <a:gd name="connsiteY74" fmla="*/ 3148013 h 3148013"/>
              <a:gd name="connsiteX75" fmla="*/ 830263 w 1428751"/>
              <a:gd name="connsiteY75" fmla="*/ 3148013 h 3148013"/>
              <a:gd name="connsiteX76" fmla="*/ 787401 w 1428751"/>
              <a:gd name="connsiteY76" fmla="*/ 3148013 h 3148013"/>
              <a:gd name="connsiteX77" fmla="*/ 787400 w 1428751"/>
              <a:gd name="connsiteY77" fmla="*/ 3148013 h 3148013"/>
              <a:gd name="connsiteX78" fmla="*/ 744538 w 1428751"/>
              <a:gd name="connsiteY78" fmla="*/ 3148013 h 3148013"/>
              <a:gd name="connsiteX79" fmla="*/ 703263 w 1428751"/>
              <a:gd name="connsiteY79" fmla="*/ 3148013 h 3148013"/>
              <a:gd name="connsiteX80" fmla="*/ 660401 w 1428751"/>
              <a:gd name="connsiteY80" fmla="*/ 3148013 h 3148013"/>
              <a:gd name="connsiteX81" fmla="*/ 660400 w 1428751"/>
              <a:gd name="connsiteY81" fmla="*/ 3148013 h 3148013"/>
              <a:gd name="connsiteX82" fmla="*/ 617538 w 1428751"/>
              <a:gd name="connsiteY82" fmla="*/ 3148013 h 3148013"/>
              <a:gd name="connsiteX83" fmla="*/ 576263 w 1428751"/>
              <a:gd name="connsiteY83" fmla="*/ 3148013 h 3148013"/>
              <a:gd name="connsiteX84" fmla="*/ 531813 w 1428751"/>
              <a:gd name="connsiteY84" fmla="*/ 3148013 h 3148013"/>
              <a:gd name="connsiteX85" fmla="*/ 488951 w 1428751"/>
              <a:gd name="connsiteY85" fmla="*/ 3148013 h 3148013"/>
              <a:gd name="connsiteX86" fmla="*/ 488950 w 1428751"/>
              <a:gd name="connsiteY86" fmla="*/ 3148013 h 3148013"/>
              <a:gd name="connsiteX87" fmla="*/ 446088 w 1428751"/>
              <a:gd name="connsiteY87" fmla="*/ 3148013 h 3148013"/>
              <a:gd name="connsiteX88" fmla="*/ 404813 w 1428751"/>
              <a:gd name="connsiteY88" fmla="*/ 3148013 h 3148013"/>
              <a:gd name="connsiteX89" fmla="*/ 361951 w 1428751"/>
              <a:gd name="connsiteY89" fmla="*/ 3148013 h 3148013"/>
              <a:gd name="connsiteX90" fmla="*/ 361950 w 1428751"/>
              <a:gd name="connsiteY90" fmla="*/ 3148013 h 3148013"/>
              <a:gd name="connsiteX91" fmla="*/ 319088 w 1428751"/>
              <a:gd name="connsiteY91" fmla="*/ 3148013 h 3148013"/>
              <a:gd name="connsiteX92" fmla="*/ 276225 w 1428751"/>
              <a:gd name="connsiteY92" fmla="*/ 3148013 h 3148013"/>
              <a:gd name="connsiteX93" fmla="*/ 239712 w 1428751"/>
              <a:gd name="connsiteY93" fmla="*/ 3148013 h 3148013"/>
              <a:gd name="connsiteX94" fmla="*/ 234950 w 1428751"/>
              <a:gd name="connsiteY94" fmla="*/ 3148013 h 3148013"/>
              <a:gd name="connsiteX95" fmla="*/ 190500 w 1428751"/>
              <a:gd name="connsiteY95" fmla="*/ 3144838 h 3148013"/>
              <a:gd name="connsiteX96" fmla="*/ 190500 w 1428751"/>
              <a:gd name="connsiteY96" fmla="*/ 3144837 h 3148013"/>
              <a:gd name="connsiteX97" fmla="*/ 147638 w 1428751"/>
              <a:gd name="connsiteY97" fmla="*/ 3132137 h 3148013"/>
              <a:gd name="connsiteX98" fmla="*/ 147638 w 1428751"/>
              <a:gd name="connsiteY98" fmla="*/ 3132138 h 3148013"/>
              <a:gd name="connsiteX99" fmla="*/ 146050 w 1428751"/>
              <a:gd name="connsiteY99" fmla="*/ 3132138 h 3148013"/>
              <a:gd name="connsiteX100" fmla="*/ 104775 w 1428751"/>
              <a:gd name="connsiteY100" fmla="*/ 3113088 h 3148013"/>
              <a:gd name="connsiteX101" fmla="*/ 71437 w 1428751"/>
              <a:gd name="connsiteY101" fmla="*/ 3087688 h 3148013"/>
              <a:gd name="connsiteX102" fmla="*/ 63500 w 1428751"/>
              <a:gd name="connsiteY102" fmla="*/ 3081338 h 3148013"/>
              <a:gd name="connsiteX103" fmla="*/ 63500 w 1428751"/>
              <a:gd name="connsiteY103" fmla="*/ 3081336 h 3148013"/>
              <a:gd name="connsiteX104" fmla="*/ 41276 w 1428751"/>
              <a:gd name="connsiteY104" fmla="*/ 3055937 h 3148013"/>
              <a:gd name="connsiteX105" fmla="*/ 20638 w 1428751"/>
              <a:gd name="connsiteY105" fmla="*/ 3024187 h 3148013"/>
              <a:gd name="connsiteX106" fmla="*/ 19050 w 1428751"/>
              <a:gd name="connsiteY106" fmla="*/ 3021012 h 3148013"/>
              <a:gd name="connsiteX107" fmla="*/ 4762 w 1428751"/>
              <a:gd name="connsiteY107" fmla="*/ 2982912 h 3148013"/>
              <a:gd name="connsiteX108" fmla="*/ 0 w 1428751"/>
              <a:gd name="connsiteY108" fmla="*/ 2940050 h 3148013"/>
              <a:gd name="connsiteX109" fmla="*/ 0 w 1428751"/>
              <a:gd name="connsiteY109" fmla="*/ 209549 h 3148013"/>
              <a:gd name="connsiteX110" fmla="*/ 4762 w 1428751"/>
              <a:gd name="connsiteY110" fmla="*/ 166687 h 3148013"/>
              <a:gd name="connsiteX111" fmla="*/ 19050 w 1428751"/>
              <a:gd name="connsiteY111" fmla="*/ 128587 h 3148013"/>
              <a:gd name="connsiteX112" fmla="*/ 20638 w 1428751"/>
              <a:gd name="connsiteY112" fmla="*/ 125412 h 3148013"/>
              <a:gd name="connsiteX113" fmla="*/ 41276 w 1428751"/>
              <a:gd name="connsiteY113" fmla="*/ 92074 h 3148013"/>
              <a:gd name="connsiteX114" fmla="*/ 63500 w 1428751"/>
              <a:gd name="connsiteY114" fmla="*/ 68263 h 3148013"/>
              <a:gd name="connsiteX115" fmla="*/ 63500 w 1428751"/>
              <a:gd name="connsiteY115" fmla="*/ 68262 h 3148013"/>
              <a:gd name="connsiteX116" fmla="*/ 71437 w 1428751"/>
              <a:gd name="connsiteY116" fmla="*/ 60325 h 3148013"/>
              <a:gd name="connsiteX117" fmla="*/ 104775 w 1428751"/>
              <a:gd name="connsiteY117" fmla="*/ 34925 h 3148013"/>
              <a:gd name="connsiteX118" fmla="*/ 146050 w 1428751"/>
              <a:gd name="connsiteY118" fmla="*/ 15875 h 3148013"/>
              <a:gd name="connsiteX119" fmla="*/ 147638 w 1428751"/>
              <a:gd name="connsiteY119" fmla="*/ 15875 h 3148013"/>
              <a:gd name="connsiteX120" fmla="*/ 147638 w 1428751"/>
              <a:gd name="connsiteY120" fmla="*/ 15874 h 3148013"/>
              <a:gd name="connsiteX121" fmla="*/ 190501 w 1428751"/>
              <a:gd name="connsiteY121" fmla="*/ 4762 h 3148013"/>
              <a:gd name="connsiteX122" fmla="*/ 190501 w 1428751"/>
              <a:gd name="connsiteY122" fmla="*/ 4762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1428751" h="3148013">
                <a:moveTo>
                  <a:pt x="234950" y="0"/>
                </a:moveTo>
                <a:lnTo>
                  <a:pt x="239712" y="0"/>
                </a:lnTo>
                <a:lnTo>
                  <a:pt x="276225" y="0"/>
                </a:lnTo>
                <a:lnTo>
                  <a:pt x="319088" y="0"/>
                </a:lnTo>
                <a:lnTo>
                  <a:pt x="361950" y="0"/>
                </a:lnTo>
                <a:lnTo>
                  <a:pt x="361951" y="0"/>
                </a:lnTo>
                <a:lnTo>
                  <a:pt x="404813" y="0"/>
                </a:lnTo>
                <a:lnTo>
                  <a:pt x="446088" y="0"/>
                </a:lnTo>
                <a:lnTo>
                  <a:pt x="488950" y="0"/>
                </a:lnTo>
                <a:lnTo>
                  <a:pt x="488951" y="0"/>
                </a:lnTo>
                <a:lnTo>
                  <a:pt x="531813" y="0"/>
                </a:lnTo>
                <a:lnTo>
                  <a:pt x="576263" y="0"/>
                </a:lnTo>
                <a:lnTo>
                  <a:pt x="617538" y="0"/>
                </a:lnTo>
                <a:lnTo>
                  <a:pt x="660400" y="0"/>
                </a:lnTo>
                <a:lnTo>
                  <a:pt x="660401" y="0"/>
                </a:lnTo>
                <a:lnTo>
                  <a:pt x="703263" y="0"/>
                </a:lnTo>
                <a:lnTo>
                  <a:pt x="744538" y="0"/>
                </a:lnTo>
                <a:lnTo>
                  <a:pt x="787400" y="0"/>
                </a:lnTo>
                <a:lnTo>
                  <a:pt x="787401" y="0"/>
                </a:lnTo>
                <a:lnTo>
                  <a:pt x="830263" y="0"/>
                </a:lnTo>
                <a:lnTo>
                  <a:pt x="873125" y="0"/>
                </a:lnTo>
                <a:lnTo>
                  <a:pt x="873126" y="0"/>
                </a:lnTo>
                <a:lnTo>
                  <a:pt x="914400" y="0"/>
                </a:lnTo>
                <a:lnTo>
                  <a:pt x="958850" y="0"/>
                </a:lnTo>
                <a:lnTo>
                  <a:pt x="990600" y="0"/>
                </a:lnTo>
                <a:lnTo>
                  <a:pt x="1001713" y="0"/>
                </a:lnTo>
                <a:lnTo>
                  <a:pt x="1039813" y="4762"/>
                </a:lnTo>
                <a:lnTo>
                  <a:pt x="1044576" y="6350"/>
                </a:lnTo>
                <a:lnTo>
                  <a:pt x="1044576" y="6350"/>
                </a:lnTo>
                <a:lnTo>
                  <a:pt x="1084262" y="15875"/>
                </a:lnTo>
                <a:lnTo>
                  <a:pt x="1085850" y="17462"/>
                </a:lnTo>
                <a:lnTo>
                  <a:pt x="1085850" y="17462"/>
                </a:lnTo>
                <a:lnTo>
                  <a:pt x="1123950" y="34924"/>
                </a:lnTo>
                <a:lnTo>
                  <a:pt x="1128713" y="38099"/>
                </a:lnTo>
                <a:lnTo>
                  <a:pt x="1128713" y="38100"/>
                </a:lnTo>
                <a:lnTo>
                  <a:pt x="1160463" y="60325"/>
                </a:lnTo>
                <a:lnTo>
                  <a:pt x="1171576" y="73025"/>
                </a:lnTo>
                <a:lnTo>
                  <a:pt x="1171576" y="73026"/>
                </a:lnTo>
                <a:lnTo>
                  <a:pt x="1189037" y="92075"/>
                </a:lnTo>
                <a:lnTo>
                  <a:pt x="1211263" y="128587"/>
                </a:lnTo>
                <a:lnTo>
                  <a:pt x="1214438" y="136525"/>
                </a:lnTo>
                <a:lnTo>
                  <a:pt x="1225550" y="166687"/>
                </a:lnTo>
                <a:lnTo>
                  <a:pt x="1230313" y="209550"/>
                </a:lnTo>
                <a:lnTo>
                  <a:pt x="1230313" y="617537"/>
                </a:lnTo>
                <a:lnTo>
                  <a:pt x="1255713" y="638175"/>
                </a:lnTo>
                <a:lnTo>
                  <a:pt x="1411289" y="755650"/>
                </a:lnTo>
                <a:lnTo>
                  <a:pt x="1425576" y="769938"/>
                </a:lnTo>
                <a:lnTo>
                  <a:pt x="1428751" y="787400"/>
                </a:lnTo>
                <a:lnTo>
                  <a:pt x="1425576" y="803275"/>
                </a:lnTo>
                <a:lnTo>
                  <a:pt x="1411289" y="817563"/>
                </a:lnTo>
                <a:lnTo>
                  <a:pt x="1255713" y="935038"/>
                </a:lnTo>
                <a:lnTo>
                  <a:pt x="1255713" y="935038"/>
                </a:lnTo>
                <a:lnTo>
                  <a:pt x="1230313" y="955675"/>
                </a:lnTo>
                <a:lnTo>
                  <a:pt x="1230313" y="2940051"/>
                </a:lnTo>
                <a:lnTo>
                  <a:pt x="1225550" y="2982913"/>
                </a:lnTo>
                <a:lnTo>
                  <a:pt x="1214438" y="3011488"/>
                </a:lnTo>
                <a:lnTo>
                  <a:pt x="1211263" y="3021013"/>
                </a:lnTo>
                <a:lnTo>
                  <a:pt x="1189037" y="3055938"/>
                </a:lnTo>
                <a:lnTo>
                  <a:pt x="1171576" y="3074987"/>
                </a:lnTo>
                <a:lnTo>
                  <a:pt x="1171576" y="3074988"/>
                </a:lnTo>
                <a:lnTo>
                  <a:pt x="1160463" y="3087688"/>
                </a:lnTo>
                <a:lnTo>
                  <a:pt x="1128713" y="3109913"/>
                </a:lnTo>
                <a:lnTo>
                  <a:pt x="1128713" y="3109913"/>
                </a:lnTo>
                <a:lnTo>
                  <a:pt x="1123950" y="3113088"/>
                </a:lnTo>
                <a:lnTo>
                  <a:pt x="1085850" y="3130550"/>
                </a:lnTo>
                <a:lnTo>
                  <a:pt x="1084262" y="3132138"/>
                </a:lnTo>
                <a:lnTo>
                  <a:pt x="1044576" y="3143250"/>
                </a:lnTo>
                <a:lnTo>
                  <a:pt x="1044576" y="3143251"/>
                </a:lnTo>
                <a:lnTo>
                  <a:pt x="1039813" y="3144838"/>
                </a:lnTo>
                <a:lnTo>
                  <a:pt x="1001713" y="3148013"/>
                </a:lnTo>
                <a:lnTo>
                  <a:pt x="990600" y="3148013"/>
                </a:lnTo>
                <a:lnTo>
                  <a:pt x="958850" y="3148013"/>
                </a:lnTo>
                <a:lnTo>
                  <a:pt x="914400" y="3148013"/>
                </a:lnTo>
                <a:lnTo>
                  <a:pt x="873126" y="3148013"/>
                </a:lnTo>
                <a:lnTo>
                  <a:pt x="873125" y="3148013"/>
                </a:lnTo>
                <a:lnTo>
                  <a:pt x="830263" y="3148013"/>
                </a:lnTo>
                <a:lnTo>
                  <a:pt x="787401" y="3148013"/>
                </a:lnTo>
                <a:lnTo>
                  <a:pt x="787400" y="3148013"/>
                </a:lnTo>
                <a:lnTo>
                  <a:pt x="744538" y="3148013"/>
                </a:lnTo>
                <a:lnTo>
                  <a:pt x="703263" y="3148013"/>
                </a:lnTo>
                <a:lnTo>
                  <a:pt x="660401" y="3148013"/>
                </a:lnTo>
                <a:lnTo>
                  <a:pt x="660400" y="3148013"/>
                </a:lnTo>
                <a:lnTo>
                  <a:pt x="617538" y="3148013"/>
                </a:lnTo>
                <a:lnTo>
                  <a:pt x="576263" y="3148013"/>
                </a:lnTo>
                <a:lnTo>
                  <a:pt x="531813" y="3148013"/>
                </a:lnTo>
                <a:lnTo>
                  <a:pt x="488951" y="3148013"/>
                </a:lnTo>
                <a:lnTo>
                  <a:pt x="488950" y="3148013"/>
                </a:lnTo>
                <a:lnTo>
                  <a:pt x="446088" y="3148013"/>
                </a:lnTo>
                <a:lnTo>
                  <a:pt x="404813" y="3148013"/>
                </a:lnTo>
                <a:lnTo>
                  <a:pt x="361951" y="3148013"/>
                </a:lnTo>
                <a:lnTo>
                  <a:pt x="361950" y="3148013"/>
                </a:lnTo>
                <a:lnTo>
                  <a:pt x="319088" y="3148013"/>
                </a:lnTo>
                <a:lnTo>
                  <a:pt x="276225" y="3148013"/>
                </a:lnTo>
                <a:lnTo>
                  <a:pt x="239712" y="3148013"/>
                </a:lnTo>
                <a:lnTo>
                  <a:pt x="234950" y="3148013"/>
                </a:lnTo>
                <a:lnTo>
                  <a:pt x="190500" y="3144838"/>
                </a:lnTo>
                <a:lnTo>
                  <a:pt x="190500" y="3144837"/>
                </a:lnTo>
                <a:lnTo>
                  <a:pt x="147638" y="3132137"/>
                </a:lnTo>
                <a:lnTo>
                  <a:pt x="147638" y="3132138"/>
                </a:lnTo>
                <a:lnTo>
                  <a:pt x="146050" y="3132138"/>
                </a:lnTo>
                <a:lnTo>
                  <a:pt x="104775" y="3113088"/>
                </a:lnTo>
                <a:lnTo>
                  <a:pt x="71437" y="3087688"/>
                </a:lnTo>
                <a:lnTo>
                  <a:pt x="63500" y="3081338"/>
                </a:lnTo>
                <a:lnTo>
                  <a:pt x="63500" y="3081336"/>
                </a:lnTo>
                <a:lnTo>
                  <a:pt x="41276" y="3055937"/>
                </a:lnTo>
                <a:lnTo>
                  <a:pt x="20638" y="3024187"/>
                </a:lnTo>
                <a:lnTo>
                  <a:pt x="19050" y="3021012"/>
                </a:lnTo>
                <a:lnTo>
                  <a:pt x="4762" y="2982912"/>
                </a:lnTo>
                <a:lnTo>
                  <a:pt x="0" y="2940050"/>
                </a:lnTo>
                <a:lnTo>
                  <a:pt x="0" y="209549"/>
                </a:lnTo>
                <a:lnTo>
                  <a:pt x="4762" y="166687"/>
                </a:lnTo>
                <a:lnTo>
                  <a:pt x="19050" y="128587"/>
                </a:lnTo>
                <a:lnTo>
                  <a:pt x="20638" y="125412"/>
                </a:lnTo>
                <a:lnTo>
                  <a:pt x="41276" y="92074"/>
                </a:lnTo>
                <a:lnTo>
                  <a:pt x="63500" y="68263"/>
                </a:lnTo>
                <a:lnTo>
                  <a:pt x="63500" y="68262"/>
                </a:lnTo>
                <a:lnTo>
                  <a:pt x="71437" y="60325"/>
                </a:lnTo>
                <a:lnTo>
                  <a:pt x="104775" y="34925"/>
                </a:lnTo>
                <a:lnTo>
                  <a:pt x="146050" y="15875"/>
                </a:lnTo>
                <a:lnTo>
                  <a:pt x="147638" y="15875"/>
                </a:lnTo>
                <a:lnTo>
                  <a:pt x="147638" y="15874"/>
                </a:lnTo>
                <a:lnTo>
                  <a:pt x="190501" y="4762"/>
                </a:lnTo>
                <a:lnTo>
                  <a:pt x="190501" y="4762"/>
                </a:lnTo>
                <a:close/>
              </a:path>
            </a:pathLst>
          </a:custGeom>
          <a:solidFill>
            <a:srgbClr val="FFFFFF">
              <a:alpha val="10196"/>
            </a:srgbClr>
          </a:solidFill>
          <a:ln w="25400" cap="flat" cmpd="sng" algn="ctr">
            <a:noFill/>
            <a:prstDash val="solid"/>
          </a:ln>
          <a:effectLst/>
        </p:spPr>
        <p:txBody>
          <a:bodyPr rot="0" spcFirstLastPara="0" vertOverflow="overflow" horzOverflow="overflow" vert="horz" wrap="square" lIns="79386" tIns="39692" rIns="79386" bIns="39692" numCol="1" spcCol="0" rtlCol="0" fromWordArt="0" anchor="ctr" anchorCtr="0" forceAA="0" compatLnSpc="1">
            <a:prstTxWarp prst="textNoShape">
              <a:avLst/>
            </a:prstTxWarp>
            <a:noAutofit/>
          </a:bodyPr>
          <a:lstStyle/>
          <a:p>
            <a:pPr algn="ctr" defTabSz="866943" fontAlgn="base">
              <a:lnSpc>
                <a:spcPct val="120000"/>
              </a:lnSpc>
              <a:spcBef>
                <a:spcPct val="0"/>
              </a:spcBef>
              <a:spcAft>
                <a:spcPct val="0"/>
              </a:spcAft>
            </a:pPr>
            <a:endParaRPr lang="zh-CN" altLang="en-US" sz="1707" kern="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任意多边形 11"/>
          <p:cNvSpPr>
            <a:spLocks noChangeArrowheads="1"/>
          </p:cNvSpPr>
          <p:nvPr/>
        </p:nvSpPr>
        <p:spPr bwMode="auto">
          <a:xfrm>
            <a:off x="4577955" y="1645748"/>
            <a:ext cx="1290756" cy="2843966"/>
          </a:xfrm>
          <a:custGeom>
            <a:avLst/>
            <a:gdLst>
              <a:gd name="connsiteX0" fmla="*/ 238125 w 1428750"/>
              <a:gd name="connsiteY0" fmla="*/ 0 h 3148013"/>
              <a:gd name="connsiteX1" fmla="*/ 258762 w 1428750"/>
              <a:gd name="connsiteY1" fmla="*/ 0 h 3148013"/>
              <a:gd name="connsiteX2" fmla="*/ 258763 w 1428750"/>
              <a:gd name="connsiteY2" fmla="*/ 0 h 3148013"/>
              <a:gd name="connsiteX3" fmla="*/ 303212 w 1428750"/>
              <a:gd name="connsiteY3" fmla="*/ 0 h 3148013"/>
              <a:gd name="connsiteX4" fmla="*/ 346075 w 1428750"/>
              <a:gd name="connsiteY4" fmla="*/ 0 h 3148013"/>
              <a:gd name="connsiteX5" fmla="*/ 388937 w 1428750"/>
              <a:gd name="connsiteY5" fmla="*/ 0 h 3148013"/>
              <a:gd name="connsiteX6" fmla="*/ 388938 w 1428750"/>
              <a:gd name="connsiteY6" fmla="*/ 0 h 3148013"/>
              <a:gd name="connsiteX7" fmla="*/ 431800 w 1428750"/>
              <a:gd name="connsiteY7" fmla="*/ 0 h 3148013"/>
              <a:gd name="connsiteX8" fmla="*/ 476250 w 1428750"/>
              <a:gd name="connsiteY8" fmla="*/ 0 h 3148013"/>
              <a:gd name="connsiteX9" fmla="*/ 519112 w 1428750"/>
              <a:gd name="connsiteY9" fmla="*/ 0 h 3148013"/>
              <a:gd name="connsiteX10" fmla="*/ 519113 w 1428750"/>
              <a:gd name="connsiteY10" fmla="*/ 0 h 3148013"/>
              <a:gd name="connsiteX11" fmla="*/ 563562 w 1428750"/>
              <a:gd name="connsiteY11" fmla="*/ 0 h 3148013"/>
              <a:gd name="connsiteX12" fmla="*/ 606425 w 1428750"/>
              <a:gd name="connsiteY12" fmla="*/ 0 h 3148013"/>
              <a:gd name="connsiteX13" fmla="*/ 649287 w 1428750"/>
              <a:gd name="connsiteY13" fmla="*/ 0 h 3148013"/>
              <a:gd name="connsiteX14" fmla="*/ 649288 w 1428750"/>
              <a:gd name="connsiteY14" fmla="*/ 0 h 3148013"/>
              <a:gd name="connsiteX15" fmla="*/ 692150 w 1428750"/>
              <a:gd name="connsiteY15" fmla="*/ 0 h 3148013"/>
              <a:gd name="connsiteX16" fmla="*/ 735012 w 1428750"/>
              <a:gd name="connsiteY16" fmla="*/ 0 h 3148013"/>
              <a:gd name="connsiteX17" fmla="*/ 735013 w 1428750"/>
              <a:gd name="connsiteY17" fmla="*/ 0 h 3148013"/>
              <a:gd name="connsiteX18" fmla="*/ 777875 w 1428750"/>
              <a:gd name="connsiteY18" fmla="*/ 0 h 3148013"/>
              <a:gd name="connsiteX19" fmla="*/ 822325 w 1428750"/>
              <a:gd name="connsiteY19" fmla="*/ 0 h 3148013"/>
              <a:gd name="connsiteX20" fmla="*/ 866775 w 1428750"/>
              <a:gd name="connsiteY20" fmla="*/ 0 h 3148013"/>
              <a:gd name="connsiteX21" fmla="*/ 909637 w 1428750"/>
              <a:gd name="connsiteY21" fmla="*/ 0 h 3148013"/>
              <a:gd name="connsiteX22" fmla="*/ 909638 w 1428750"/>
              <a:gd name="connsiteY22" fmla="*/ 0 h 3148013"/>
              <a:gd name="connsiteX23" fmla="*/ 952500 w 1428750"/>
              <a:gd name="connsiteY23" fmla="*/ 0 h 3148013"/>
              <a:gd name="connsiteX24" fmla="*/ 990600 w 1428750"/>
              <a:gd name="connsiteY24" fmla="*/ 0 h 3148013"/>
              <a:gd name="connsiteX25" fmla="*/ 995362 w 1428750"/>
              <a:gd name="connsiteY25" fmla="*/ 0 h 3148013"/>
              <a:gd name="connsiteX26" fmla="*/ 995363 w 1428750"/>
              <a:gd name="connsiteY26" fmla="*/ 0 h 3148013"/>
              <a:gd name="connsiteX27" fmla="*/ 995363 w 1428750"/>
              <a:gd name="connsiteY27" fmla="*/ 0 h 3148013"/>
              <a:gd name="connsiteX28" fmla="*/ 1038225 w 1428750"/>
              <a:gd name="connsiteY28" fmla="*/ 4762 h 3148013"/>
              <a:gd name="connsiteX29" fmla="*/ 1038225 w 1428750"/>
              <a:gd name="connsiteY29" fmla="*/ 4762 h 3148013"/>
              <a:gd name="connsiteX30" fmla="*/ 1081088 w 1428750"/>
              <a:gd name="connsiteY30" fmla="*/ 15874 h 3148013"/>
              <a:gd name="connsiteX31" fmla="*/ 1081088 w 1428750"/>
              <a:gd name="connsiteY31" fmla="*/ 15875 h 3148013"/>
              <a:gd name="connsiteX32" fmla="*/ 1082674 w 1428750"/>
              <a:gd name="connsiteY32" fmla="*/ 15875 h 3148013"/>
              <a:gd name="connsiteX33" fmla="*/ 1123950 w 1428750"/>
              <a:gd name="connsiteY33" fmla="*/ 34925 h 3148013"/>
              <a:gd name="connsiteX34" fmla="*/ 1123950 w 1428750"/>
              <a:gd name="connsiteY34" fmla="*/ 36512 h 3148013"/>
              <a:gd name="connsiteX35" fmla="*/ 1158875 w 1428750"/>
              <a:gd name="connsiteY35" fmla="*/ 60324 h 3148013"/>
              <a:gd name="connsiteX36" fmla="*/ 1169988 w 1428750"/>
              <a:gd name="connsiteY36" fmla="*/ 71437 h 3148013"/>
              <a:gd name="connsiteX37" fmla="*/ 1169988 w 1428750"/>
              <a:gd name="connsiteY37" fmla="*/ 71438 h 3148013"/>
              <a:gd name="connsiteX38" fmla="*/ 1189037 w 1428750"/>
              <a:gd name="connsiteY38" fmla="*/ 92074 h 3148013"/>
              <a:gd name="connsiteX39" fmla="*/ 1211262 w 1428750"/>
              <a:gd name="connsiteY39" fmla="*/ 128587 h 3148013"/>
              <a:gd name="connsiteX40" fmla="*/ 1212850 w 1428750"/>
              <a:gd name="connsiteY40" fmla="*/ 131762 h 3148013"/>
              <a:gd name="connsiteX41" fmla="*/ 1223962 w 1428750"/>
              <a:gd name="connsiteY41" fmla="*/ 166687 h 3148013"/>
              <a:gd name="connsiteX42" fmla="*/ 1230312 w 1428750"/>
              <a:gd name="connsiteY42" fmla="*/ 209549 h 3148013"/>
              <a:gd name="connsiteX43" fmla="*/ 1230312 w 1428750"/>
              <a:gd name="connsiteY43" fmla="*/ 617537 h 3148013"/>
              <a:gd name="connsiteX44" fmla="*/ 1255713 w 1428750"/>
              <a:gd name="connsiteY44" fmla="*/ 636587 h 3148013"/>
              <a:gd name="connsiteX45" fmla="*/ 1255713 w 1428750"/>
              <a:gd name="connsiteY45" fmla="*/ 636588 h 3148013"/>
              <a:gd name="connsiteX46" fmla="*/ 1298575 w 1428750"/>
              <a:gd name="connsiteY46" fmla="*/ 669924 h 3148013"/>
              <a:gd name="connsiteX47" fmla="*/ 1298575 w 1428750"/>
              <a:gd name="connsiteY47" fmla="*/ 669925 h 3148013"/>
              <a:gd name="connsiteX48" fmla="*/ 1341438 w 1428750"/>
              <a:gd name="connsiteY48" fmla="*/ 703262 h 3148013"/>
              <a:gd name="connsiteX49" fmla="*/ 1341438 w 1428750"/>
              <a:gd name="connsiteY49" fmla="*/ 703263 h 3148013"/>
              <a:gd name="connsiteX50" fmla="*/ 1384300 w 1428750"/>
              <a:gd name="connsiteY50" fmla="*/ 735012 h 3148013"/>
              <a:gd name="connsiteX51" fmla="*/ 1411288 w 1428750"/>
              <a:gd name="connsiteY51" fmla="*/ 755649 h 3148013"/>
              <a:gd name="connsiteX52" fmla="*/ 1423988 w 1428750"/>
              <a:gd name="connsiteY52" fmla="*/ 769937 h 3148013"/>
              <a:gd name="connsiteX53" fmla="*/ 1427163 w 1428750"/>
              <a:gd name="connsiteY53" fmla="*/ 787400 h 3148013"/>
              <a:gd name="connsiteX54" fmla="*/ 1427163 w 1428750"/>
              <a:gd name="connsiteY54" fmla="*/ 787400 h 3148013"/>
              <a:gd name="connsiteX55" fmla="*/ 1428750 w 1428750"/>
              <a:gd name="connsiteY55" fmla="*/ 787400 h 3148013"/>
              <a:gd name="connsiteX56" fmla="*/ 1428750 w 1428750"/>
              <a:gd name="connsiteY56" fmla="*/ 788988 h 3148013"/>
              <a:gd name="connsiteX57" fmla="*/ 1427162 w 1428750"/>
              <a:gd name="connsiteY57" fmla="*/ 788988 h 3148013"/>
              <a:gd name="connsiteX58" fmla="*/ 1427162 w 1428750"/>
              <a:gd name="connsiteY58" fmla="*/ 787405 h 3148013"/>
              <a:gd name="connsiteX59" fmla="*/ 1423988 w 1428750"/>
              <a:gd name="connsiteY59" fmla="*/ 803275 h 3148013"/>
              <a:gd name="connsiteX60" fmla="*/ 1411288 w 1428750"/>
              <a:gd name="connsiteY60" fmla="*/ 817563 h 3148013"/>
              <a:gd name="connsiteX61" fmla="*/ 1384300 w 1428750"/>
              <a:gd name="connsiteY61" fmla="*/ 838200 h 3148013"/>
              <a:gd name="connsiteX62" fmla="*/ 1384300 w 1428750"/>
              <a:gd name="connsiteY62" fmla="*/ 838200 h 3148013"/>
              <a:gd name="connsiteX63" fmla="*/ 1341438 w 1428750"/>
              <a:gd name="connsiteY63" fmla="*/ 871536 h 3148013"/>
              <a:gd name="connsiteX64" fmla="*/ 1341438 w 1428750"/>
              <a:gd name="connsiteY64" fmla="*/ 871538 h 3148013"/>
              <a:gd name="connsiteX65" fmla="*/ 1298575 w 1428750"/>
              <a:gd name="connsiteY65" fmla="*/ 904875 h 3148013"/>
              <a:gd name="connsiteX66" fmla="*/ 1255713 w 1428750"/>
              <a:gd name="connsiteY66" fmla="*/ 936624 h 3148013"/>
              <a:gd name="connsiteX67" fmla="*/ 1255713 w 1428750"/>
              <a:gd name="connsiteY67" fmla="*/ 936625 h 3148013"/>
              <a:gd name="connsiteX68" fmla="*/ 1230312 w 1428750"/>
              <a:gd name="connsiteY68" fmla="*/ 955675 h 3148013"/>
              <a:gd name="connsiteX69" fmla="*/ 1230312 w 1428750"/>
              <a:gd name="connsiteY69" fmla="*/ 2940050 h 3148013"/>
              <a:gd name="connsiteX70" fmla="*/ 1223962 w 1428750"/>
              <a:gd name="connsiteY70" fmla="*/ 2982913 h 3148013"/>
              <a:gd name="connsiteX71" fmla="*/ 1212850 w 1428750"/>
              <a:gd name="connsiteY71" fmla="*/ 3016250 h 3148013"/>
              <a:gd name="connsiteX72" fmla="*/ 1211262 w 1428750"/>
              <a:gd name="connsiteY72" fmla="*/ 3021013 h 3148013"/>
              <a:gd name="connsiteX73" fmla="*/ 1189037 w 1428750"/>
              <a:gd name="connsiteY73" fmla="*/ 3055938 h 3148013"/>
              <a:gd name="connsiteX74" fmla="*/ 1169988 w 1428750"/>
              <a:gd name="connsiteY74" fmla="*/ 3076574 h 3148013"/>
              <a:gd name="connsiteX75" fmla="*/ 1169988 w 1428750"/>
              <a:gd name="connsiteY75" fmla="*/ 3076575 h 3148013"/>
              <a:gd name="connsiteX76" fmla="*/ 1158875 w 1428750"/>
              <a:gd name="connsiteY76" fmla="*/ 3087688 h 3148013"/>
              <a:gd name="connsiteX77" fmla="*/ 1123950 w 1428750"/>
              <a:gd name="connsiteY77" fmla="*/ 3111500 h 3148013"/>
              <a:gd name="connsiteX78" fmla="*/ 1123950 w 1428750"/>
              <a:gd name="connsiteY78" fmla="*/ 3111501 h 3148013"/>
              <a:gd name="connsiteX79" fmla="*/ 1123950 w 1428750"/>
              <a:gd name="connsiteY79" fmla="*/ 3113088 h 3148013"/>
              <a:gd name="connsiteX80" fmla="*/ 1082674 w 1428750"/>
              <a:gd name="connsiteY80" fmla="*/ 3132138 h 3148013"/>
              <a:gd name="connsiteX81" fmla="*/ 1081087 w 1428750"/>
              <a:gd name="connsiteY81" fmla="*/ 3132138 h 3148013"/>
              <a:gd name="connsiteX82" fmla="*/ 1081087 w 1428750"/>
              <a:gd name="connsiteY82" fmla="*/ 3132138 h 3148013"/>
              <a:gd name="connsiteX83" fmla="*/ 1038225 w 1428750"/>
              <a:gd name="connsiteY83" fmla="*/ 3144837 h 3148013"/>
              <a:gd name="connsiteX84" fmla="*/ 1038225 w 1428750"/>
              <a:gd name="connsiteY84" fmla="*/ 3144838 h 3148013"/>
              <a:gd name="connsiteX85" fmla="*/ 995363 w 1428750"/>
              <a:gd name="connsiteY85" fmla="*/ 3148013 h 3148013"/>
              <a:gd name="connsiteX86" fmla="*/ 995362 w 1428750"/>
              <a:gd name="connsiteY86" fmla="*/ 3148013 h 3148013"/>
              <a:gd name="connsiteX87" fmla="*/ 990600 w 1428750"/>
              <a:gd name="connsiteY87" fmla="*/ 3148013 h 3148013"/>
              <a:gd name="connsiteX88" fmla="*/ 952500 w 1428750"/>
              <a:gd name="connsiteY88" fmla="*/ 3148013 h 3148013"/>
              <a:gd name="connsiteX89" fmla="*/ 909638 w 1428750"/>
              <a:gd name="connsiteY89" fmla="*/ 3148013 h 3148013"/>
              <a:gd name="connsiteX90" fmla="*/ 909637 w 1428750"/>
              <a:gd name="connsiteY90" fmla="*/ 3148013 h 3148013"/>
              <a:gd name="connsiteX91" fmla="*/ 866775 w 1428750"/>
              <a:gd name="connsiteY91" fmla="*/ 3148013 h 3148013"/>
              <a:gd name="connsiteX92" fmla="*/ 822325 w 1428750"/>
              <a:gd name="connsiteY92" fmla="*/ 3148013 h 3148013"/>
              <a:gd name="connsiteX93" fmla="*/ 777875 w 1428750"/>
              <a:gd name="connsiteY93" fmla="*/ 3148013 h 3148013"/>
              <a:gd name="connsiteX94" fmla="*/ 735013 w 1428750"/>
              <a:gd name="connsiteY94" fmla="*/ 3148013 h 3148013"/>
              <a:gd name="connsiteX95" fmla="*/ 735012 w 1428750"/>
              <a:gd name="connsiteY95" fmla="*/ 3148013 h 3148013"/>
              <a:gd name="connsiteX96" fmla="*/ 692150 w 1428750"/>
              <a:gd name="connsiteY96" fmla="*/ 3148013 h 3148013"/>
              <a:gd name="connsiteX97" fmla="*/ 649288 w 1428750"/>
              <a:gd name="connsiteY97" fmla="*/ 3148013 h 3148013"/>
              <a:gd name="connsiteX98" fmla="*/ 649287 w 1428750"/>
              <a:gd name="connsiteY98" fmla="*/ 3148013 h 3148013"/>
              <a:gd name="connsiteX99" fmla="*/ 606425 w 1428750"/>
              <a:gd name="connsiteY99" fmla="*/ 3148013 h 3148013"/>
              <a:gd name="connsiteX100" fmla="*/ 563562 w 1428750"/>
              <a:gd name="connsiteY100" fmla="*/ 3148013 h 3148013"/>
              <a:gd name="connsiteX101" fmla="*/ 519113 w 1428750"/>
              <a:gd name="connsiteY101" fmla="*/ 3148013 h 3148013"/>
              <a:gd name="connsiteX102" fmla="*/ 519112 w 1428750"/>
              <a:gd name="connsiteY102" fmla="*/ 3148013 h 3148013"/>
              <a:gd name="connsiteX103" fmla="*/ 476250 w 1428750"/>
              <a:gd name="connsiteY103" fmla="*/ 3148013 h 3148013"/>
              <a:gd name="connsiteX104" fmla="*/ 431800 w 1428750"/>
              <a:gd name="connsiteY104" fmla="*/ 3148013 h 3148013"/>
              <a:gd name="connsiteX105" fmla="*/ 388938 w 1428750"/>
              <a:gd name="connsiteY105" fmla="*/ 3148013 h 3148013"/>
              <a:gd name="connsiteX106" fmla="*/ 388937 w 1428750"/>
              <a:gd name="connsiteY106" fmla="*/ 3148013 h 3148013"/>
              <a:gd name="connsiteX107" fmla="*/ 346075 w 1428750"/>
              <a:gd name="connsiteY107" fmla="*/ 3148013 h 3148013"/>
              <a:gd name="connsiteX108" fmla="*/ 303212 w 1428750"/>
              <a:gd name="connsiteY108" fmla="*/ 3148013 h 3148013"/>
              <a:gd name="connsiteX109" fmla="*/ 258763 w 1428750"/>
              <a:gd name="connsiteY109" fmla="*/ 3148013 h 3148013"/>
              <a:gd name="connsiteX110" fmla="*/ 258762 w 1428750"/>
              <a:gd name="connsiteY110" fmla="*/ 3148013 h 3148013"/>
              <a:gd name="connsiteX111" fmla="*/ 238125 w 1428750"/>
              <a:gd name="connsiteY111" fmla="*/ 3148013 h 3148013"/>
              <a:gd name="connsiteX112" fmla="*/ 215900 w 1428750"/>
              <a:gd name="connsiteY112" fmla="*/ 3146426 h 3148013"/>
              <a:gd name="connsiteX113" fmla="*/ 215900 w 1428750"/>
              <a:gd name="connsiteY113" fmla="*/ 3146425 h 3148013"/>
              <a:gd name="connsiteX114" fmla="*/ 190499 w 1428750"/>
              <a:gd name="connsiteY114" fmla="*/ 3144838 h 3148013"/>
              <a:gd name="connsiteX115" fmla="*/ 173037 w 1428750"/>
              <a:gd name="connsiteY115" fmla="*/ 3140075 h 3148013"/>
              <a:gd name="connsiteX116" fmla="*/ 173037 w 1428750"/>
              <a:gd name="connsiteY116" fmla="*/ 3140075 h 3148013"/>
              <a:gd name="connsiteX117" fmla="*/ 146050 w 1428750"/>
              <a:gd name="connsiteY117" fmla="*/ 3132138 h 3148013"/>
              <a:gd name="connsiteX118" fmla="*/ 130175 w 1428750"/>
              <a:gd name="connsiteY118" fmla="*/ 3124200 h 3148013"/>
              <a:gd name="connsiteX119" fmla="*/ 106362 w 1428750"/>
              <a:gd name="connsiteY119" fmla="*/ 3113088 h 3148013"/>
              <a:gd name="connsiteX120" fmla="*/ 85725 w 1428750"/>
              <a:gd name="connsiteY120" fmla="*/ 3100388 h 3148013"/>
              <a:gd name="connsiteX121" fmla="*/ 85725 w 1428750"/>
              <a:gd name="connsiteY121" fmla="*/ 3100387 h 3148013"/>
              <a:gd name="connsiteX122" fmla="*/ 69850 w 1428750"/>
              <a:gd name="connsiteY122" fmla="*/ 3087687 h 3148013"/>
              <a:gd name="connsiteX123" fmla="*/ 42862 w 1428750"/>
              <a:gd name="connsiteY123" fmla="*/ 3059112 h 3148013"/>
              <a:gd name="connsiteX124" fmla="*/ 42862 w 1428750"/>
              <a:gd name="connsiteY124" fmla="*/ 3059110 h 3148013"/>
              <a:gd name="connsiteX125" fmla="*/ 41275 w 1428750"/>
              <a:gd name="connsiteY125" fmla="*/ 3055937 h 3148013"/>
              <a:gd name="connsiteX126" fmla="*/ 19050 w 1428750"/>
              <a:gd name="connsiteY126" fmla="*/ 3021012 h 3148013"/>
              <a:gd name="connsiteX127" fmla="*/ 4762 w 1428750"/>
              <a:gd name="connsiteY127" fmla="*/ 2982912 h 3148013"/>
              <a:gd name="connsiteX128" fmla="*/ 0 w 1428750"/>
              <a:gd name="connsiteY128" fmla="*/ 2940050 h 3148013"/>
              <a:gd name="connsiteX129" fmla="*/ 0 w 1428750"/>
              <a:gd name="connsiteY129" fmla="*/ 1049337 h 3148013"/>
              <a:gd name="connsiteX130" fmla="*/ 0 w 1428750"/>
              <a:gd name="connsiteY130" fmla="*/ 209549 h 3148013"/>
              <a:gd name="connsiteX131" fmla="*/ 4762 w 1428750"/>
              <a:gd name="connsiteY131" fmla="*/ 166687 h 3148013"/>
              <a:gd name="connsiteX132" fmla="*/ 19050 w 1428750"/>
              <a:gd name="connsiteY132" fmla="*/ 128587 h 3148013"/>
              <a:gd name="connsiteX133" fmla="*/ 41275 w 1428750"/>
              <a:gd name="connsiteY133" fmla="*/ 92074 h 3148013"/>
              <a:gd name="connsiteX134" fmla="*/ 42862 w 1428750"/>
              <a:gd name="connsiteY134" fmla="*/ 90488 h 3148013"/>
              <a:gd name="connsiteX135" fmla="*/ 42862 w 1428750"/>
              <a:gd name="connsiteY135" fmla="*/ 90487 h 3148013"/>
              <a:gd name="connsiteX136" fmla="*/ 69850 w 1428750"/>
              <a:gd name="connsiteY136" fmla="*/ 60324 h 3148013"/>
              <a:gd name="connsiteX137" fmla="*/ 85725 w 1428750"/>
              <a:gd name="connsiteY137" fmla="*/ 49212 h 3148013"/>
              <a:gd name="connsiteX138" fmla="*/ 85725 w 1428750"/>
              <a:gd name="connsiteY138" fmla="*/ 49212 h 3148013"/>
              <a:gd name="connsiteX139" fmla="*/ 106362 w 1428750"/>
              <a:gd name="connsiteY139" fmla="*/ 34925 h 3148013"/>
              <a:gd name="connsiteX140" fmla="*/ 130175 w 1428750"/>
              <a:gd name="connsiteY140" fmla="*/ 25400 h 3148013"/>
              <a:gd name="connsiteX141" fmla="*/ 146050 w 1428750"/>
              <a:gd name="connsiteY141" fmla="*/ 15875 h 3148013"/>
              <a:gd name="connsiteX142" fmla="*/ 173037 w 1428750"/>
              <a:gd name="connsiteY142" fmla="*/ 9525 h 3148013"/>
              <a:gd name="connsiteX143" fmla="*/ 173037 w 1428750"/>
              <a:gd name="connsiteY143" fmla="*/ 9525 h 3148013"/>
              <a:gd name="connsiteX144" fmla="*/ 190499 w 1428750"/>
              <a:gd name="connsiteY144" fmla="*/ 4762 h 3148013"/>
              <a:gd name="connsiteX145" fmla="*/ 215900 w 1428750"/>
              <a:gd name="connsiteY145"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1428750" h="3148013">
                <a:moveTo>
                  <a:pt x="238125" y="0"/>
                </a:moveTo>
                <a:lnTo>
                  <a:pt x="258762" y="0"/>
                </a:lnTo>
                <a:lnTo>
                  <a:pt x="258763" y="0"/>
                </a:lnTo>
                <a:lnTo>
                  <a:pt x="303212" y="0"/>
                </a:lnTo>
                <a:lnTo>
                  <a:pt x="346075" y="0"/>
                </a:lnTo>
                <a:lnTo>
                  <a:pt x="388937" y="0"/>
                </a:lnTo>
                <a:lnTo>
                  <a:pt x="388938" y="0"/>
                </a:lnTo>
                <a:lnTo>
                  <a:pt x="431800" y="0"/>
                </a:lnTo>
                <a:lnTo>
                  <a:pt x="476250" y="0"/>
                </a:lnTo>
                <a:lnTo>
                  <a:pt x="519112" y="0"/>
                </a:lnTo>
                <a:lnTo>
                  <a:pt x="519113" y="0"/>
                </a:lnTo>
                <a:lnTo>
                  <a:pt x="563562" y="0"/>
                </a:lnTo>
                <a:lnTo>
                  <a:pt x="606425" y="0"/>
                </a:lnTo>
                <a:lnTo>
                  <a:pt x="649287" y="0"/>
                </a:lnTo>
                <a:lnTo>
                  <a:pt x="649288" y="0"/>
                </a:lnTo>
                <a:lnTo>
                  <a:pt x="692150" y="0"/>
                </a:lnTo>
                <a:lnTo>
                  <a:pt x="735012" y="0"/>
                </a:lnTo>
                <a:lnTo>
                  <a:pt x="735013" y="0"/>
                </a:lnTo>
                <a:lnTo>
                  <a:pt x="777875" y="0"/>
                </a:lnTo>
                <a:lnTo>
                  <a:pt x="822325" y="0"/>
                </a:lnTo>
                <a:lnTo>
                  <a:pt x="866775" y="0"/>
                </a:lnTo>
                <a:lnTo>
                  <a:pt x="909637" y="0"/>
                </a:lnTo>
                <a:lnTo>
                  <a:pt x="909638" y="0"/>
                </a:lnTo>
                <a:lnTo>
                  <a:pt x="952500" y="0"/>
                </a:lnTo>
                <a:lnTo>
                  <a:pt x="990600" y="0"/>
                </a:lnTo>
                <a:lnTo>
                  <a:pt x="995362" y="0"/>
                </a:lnTo>
                <a:lnTo>
                  <a:pt x="995363" y="0"/>
                </a:lnTo>
                <a:lnTo>
                  <a:pt x="995363" y="0"/>
                </a:lnTo>
                <a:lnTo>
                  <a:pt x="1038225" y="4762"/>
                </a:lnTo>
                <a:lnTo>
                  <a:pt x="1038225" y="4762"/>
                </a:lnTo>
                <a:lnTo>
                  <a:pt x="1081088" y="15874"/>
                </a:lnTo>
                <a:lnTo>
                  <a:pt x="1081088" y="15875"/>
                </a:lnTo>
                <a:lnTo>
                  <a:pt x="1082674" y="15875"/>
                </a:lnTo>
                <a:lnTo>
                  <a:pt x="1123950" y="34925"/>
                </a:lnTo>
                <a:lnTo>
                  <a:pt x="1123950" y="36512"/>
                </a:lnTo>
                <a:lnTo>
                  <a:pt x="1158875" y="60324"/>
                </a:lnTo>
                <a:lnTo>
                  <a:pt x="1169988" y="71437"/>
                </a:lnTo>
                <a:lnTo>
                  <a:pt x="1169988" y="71438"/>
                </a:lnTo>
                <a:lnTo>
                  <a:pt x="1189037" y="92074"/>
                </a:lnTo>
                <a:lnTo>
                  <a:pt x="1211262" y="128587"/>
                </a:lnTo>
                <a:lnTo>
                  <a:pt x="1212850" y="131762"/>
                </a:lnTo>
                <a:lnTo>
                  <a:pt x="1223962" y="166687"/>
                </a:lnTo>
                <a:lnTo>
                  <a:pt x="1230312" y="209549"/>
                </a:lnTo>
                <a:lnTo>
                  <a:pt x="1230312" y="617537"/>
                </a:lnTo>
                <a:lnTo>
                  <a:pt x="1255713" y="636587"/>
                </a:lnTo>
                <a:lnTo>
                  <a:pt x="1255713" y="636588"/>
                </a:lnTo>
                <a:lnTo>
                  <a:pt x="1298575" y="669924"/>
                </a:lnTo>
                <a:lnTo>
                  <a:pt x="1298575" y="669925"/>
                </a:lnTo>
                <a:lnTo>
                  <a:pt x="1341438" y="703262"/>
                </a:lnTo>
                <a:lnTo>
                  <a:pt x="1341438" y="703263"/>
                </a:lnTo>
                <a:lnTo>
                  <a:pt x="1384300" y="735012"/>
                </a:lnTo>
                <a:lnTo>
                  <a:pt x="1411288" y="755649"/>
                </a:lnTo>
                <a:lnTo>
                  <a:pt x="1423988" y="769937"/>
                </a:lnTo>
                <a:lnTo>
                  <a:pt x="1427163" y="787400"/>
                </a:lnTo>
                <a:lnTo>
                  <a:pt x="1427163" y="787400"/>
                </a:lnTo>
                <a:lnTo>
                  <a:pt x="1428750" y="787400"/>
                </a:lnTo>
                <a:lnTo>
                  <a:pt x="1428750" y="788988"/>
                </a:lnTo>
                <a:lnTo>
                  <a:pt x="1427162" y="788988"/>
                </a:lnTo>
                <a:lnTo>
                  <a:pt x="1427162" y="787405"/>
                </a:lnTo>
                <a:lnTo>
                  <a:pt x="1423988" y="803275"/>
                </a:lnTo>
                <a:lnTo>
                  <a:pt x="1411288" y="817563"/>
                </a:lnTo>
                <a:lnTo>
                  <a:pt x="1384300" y="838200"/>
                </a:lnTo>
                <a:lnTo>
                  <a:pt x="1384300" y="838200"/>
                </a:lnTo>
                <a:lnTo>
                  <a:pt x="1341438" y="871536"/>
                </a:lnTo>
                <a:lnTo>
                  <a:pt x="1341438" y="871538"/>
                </a:lnTo>
                <a:lnTo>
                  <a:pt x="1298575" y="904875"/>
                </a:lnTo>
                <a:lnTo>
                  <a:pt x="1255713" y="936624"/>
                </a:lnTo>
                <a:lnTo>
                  <a:pt x="1255713" y="936625"/>
                </a:lnTo>
                <a:lnTo>
                  <a:pt x="1230312" y="955675"/>
                </a:lnTo>
                <a:lnTo>
                  <a:pt x="1230312" y="2940050"/>
                </a:lnTo>
                <a:lnTo>
                  <a:pt x="1223962" y="2982913"/>
                </a:lnTo>
                <a:lnTo>
                  <a:pt x="1212850" y="3016250"/>
                </a:lnTo>
                <a:lnTo>
                  <a:pt x="1211262" y="3021013"/>
                </a:lnTo>
                <a:lnTo>
                  <a:pt x="1189037" y="3055938"/>
                </a:lnTo>
                <a:lnTo>
                  <a:pt x="1169988" y="3076574"/>
                </a:lnTo>
                <a:lnTo>
                  <a:pt x="1169988" y="3076575"/>
                </a:lnTo>
                <a:lnTo>
                  <a:pt x="1158875" y="3087688"/>
                </a:lnTo>
                <a:lnTo>
                  <a:pt x="1123950" y="3111500"/>
                </a:lnTo>
                <a:lnTo>
                  <a:pt x="1123950" y="3111501"/>
                </a:lnTo>
                <a:lnTo>
                  <a:pt x="1123950" y="3113088"/>
                </a:lnTo>
                <a:lnTo>
                  <a:pt x="1082674" y="3132138"/>
                </a:lnTo>
                <a:lnTo>
                  <a:pt x="1081087" y="3132138"/>
                </a:lnTo>
                <a:lnTo>
                  <a:pt x="1081087" y="3132138"/>
                </a:lnTo>
                <a:lnTo>
                  <a:pt x="1038225" y="3144837"/>
                </a:lnTo>
                <a:lnTo>
                  <a:pt x="1038225" y="3144838"/>
                </a:lnTo>
                <a:lnTo>
                  <a:pt x="995363" y="3148013"/>
                </a:lnTo>
                <a:lnTo>
                  <a:pt x="995362" y="3148013"/>
                </a:lnTo>
                <a:lnTo>
                  <a:pt x="990600" y="3148013"/>
                </a:lnTo>
                <a:lnTo>
                  <a:pt x="952500" y="3148013"/>
                </a:lnTo>
                <a:lnTo>
                  <a:pt x="909638" y="3148013"/>
                </a:lnTo>
                <a:lnTo>
                  <a:pt x="909637" y="3148013"/>
                </a:lnTo>
                <a:lnTo>
                  <a:pt x="866775" y="3148013"/>
                </a:lnTo>
                <a:lnTo>
                  <a:pt x="822325" y="3148013"/>
                </a:lnTo>
                <a:lnTo>
                  <a:pt x="777875" y="3148013"/>
                </a:lnTo>
                <a:lnTo>
                  <a:pt x="735013" y="3148013"/>
                </a:lnTo>
                <a:lnTo>
                  <a:pt x="735012" y="3148013"/>
                </a:lnTo>
                <a:lnTo>
                  <a:pt x="692150" y="3148013"/>
                </a:lnTo>
                <a:lnTo>
                  <a:pt x="649288" y="3148013"/>
                </a:lnTo>
                <a:lnTo>
                  <a:pt x="649287" y="3148013"/>
                </a:lnTo>
                <a:lnTo>
                  <a:pt x="606425" y="3148013"/>
                </a:lnTo>
                <a:lnTo>
                  <a:pt x="563562" y="3148013"/>
                </a:lnTo>
                <a:lnTo>
                  <a:pt x="519113" y="3148013"/>
                </a:lnTo>
                <a:lnTo>
                  <a:pt x="519112" y="3148013"/>
                </a:lnTo>
                <a:lnTo>
                  <a:pt x="476250" y="3148013"/>
                </a:lnTo>
                <a:lnTo>
                  <a:pt x="431800" y="3148013"/>
                </a:lnTo>
                <a:lnTo>
                  <a:pt x="388938" y="3148013"/>
                </a:lnTo>
                <a:lnTo>
                  <a:pt x="388937" y="3148013"/>
                </a:lnTo>
                <a:lnTo>
                  <a:pt x="346075" y="3148013"/>
                </a:lnTo>
                <a:lnTo>
                  <a:pt x="303212" y="3148013"/>
                </a:lnTo>
                <a:lnTo>
                  <a:pt x="258763" y="3148013"/>
                </a:lnTo>
                <a:lnTo>
                  <a:pt x="258762" y="3148013"/>
                </a:lnTo>
                <a:lnTo>
                  <a:pt x="238125" y="3148013"/>
                </a:lnTo>
                <a:lnTo>
                  <a:pt x="215900" y="3146426"/>
                </a:lnTo>
                <a:lnTo>
                  <a:pt x="215900" y="3146425"/>
                </a:lnTo>
                <a:lnTo>
                  <a:pt x="190499" y="3144838"/>
                </a:lnTo>
                <a:lnTo>
                  <a:pt x="173037" y="3140075"/>
                </a:lnTo>
                <a:lnTo>
                  <a:pt x="173037" y="3140075"/>
                </a:lnTo>
                <a:lnTo>
                  <a:pt x="146050" y="3132138"/>
                </a:lnTo>
                <a:lnTo>
                  <a:pt x="130175" y="3124200"/>
                </a:lnTo>
                <a:lnTo>
                  <a:pt x="106362" y="3113088"/>
                </a:lnTo>
                <a:lnTo>
                  <a:pt x="85725" y="3100388"/>
                </a:lnTo>
                <a:lnTo>
                  <a:pt x="85725" y="3100387"/>
                </a:lnTo>
                <a:lnTo>
                  <a:pt x="69850" y="3087687"/>
                </a:lnTo>
                <a:lnTo>
                  <a:pt x="42862" y="3059112"/>
                </a:lnTo>
                <a:lnTo>
                  <a:pt x="42862" y="3059110"/>
                </a:lnTo>
                <a:lnTo>
                  <a:pt x="41275" y="3055937"/>
                </a:lnTo>
                <a:lnTo>
                  <a:pt x="19050" y="3021012"/>
                </a:lnTo>
                <a:lnTo>
                  <a:pt x="4762" y="2982912"/>
                </a:lnTo>
                <a:lnTo>
                  <a:pt x="0" y="2940050"/>
                </a:lnTo>
                <a:lnTo>
                  <a:pt x="0" y="1049337"/>
                </a:lnTo>
                <a:lnTo>
                  <a:pt x="0" y="209549"/>
                </a:lnTo>
                <a:lnTo>
                  <a:pt x="4762" y="166687"/>
                </a:lnTo>
                <a:lnTo>
                  <a:pt x="19050" y="128587"/>
                </a:lnTo>
                <a:lnTo>
                  <a:pt x="41275" y="92074"/>
                </a:lnTo>
                <a:lnTo>
                  <a:pt x="42862" y="90488"/>
                </a:lnTo>
                <a:lnTo>
                  <a:pt x="42862" y="90487"/>
                </a:lnTo>
                <a:lnTo>
                  <a:pt x="69850" y="60324"/>
                </a:lnTo>
                <a:lnTo>
                  <a:pt x="85725" y="49212"/>
                </a:lnTo>
                <a:lnTo>
                  <a:pt x="85725" y="49212"/>
                </a:lnTo>
                <a:lnTo>
                  <a:pt x="106362" y="34925"/>
                </a:lnTo>
                <a:lnTo>
                  <a:pt x="130175" y="25400"/>
                </a:lnTo>
                <a:lnTo>
                  <a:pt x="146050" y="15875"/>
                </a:lnTo>
                <a:lnTo>
                  <a:pt x="173037" y="9525"/>
                </a:lnTo>
                <a:lnTo>
                  <a:pt x="173037" y="9525"/>
                </a:lnTo>
                <a:lnTo>
                  <a:pt x="190499" y="4762"/>
                </a:lnTo>
                <a:lnTo>
                  <a:pt x="215900" y="3175"/>
                </a:lnTo>
                <a:close/>
              </a:path>
            </a:pathLst>
          </a:custGeom>
          <a:solidFill>
            <a:srgbClr val="FFFFFF">
              <a:alpha val="10196"/>
            </a:srgbClr>
          </a:solidFill>
          <a:ln w="25400" cap="flat" cmpd="sng" algn="ctr">
            <a:noFill/>
            <a:prstDash val="solid"/>
          </a:ln>
          <a:effectLst/>
        </p:spPr>
        <p:txBody>
          <a:bodyPr rot="0" spcFirstLastPara="0" vertOverflow="overflow" horzOverflow="overflow" vert="horz" wrap="square" lIns="79386" tIns="39692" rIns="79386" bIns="39692" numCol="1" spcCol="0" rtlCol="0" fromWordArt="0" anchor="ctr" anchorCtr="0" forceAA="0" compatLnSpc="1">
            <a:prstTxWarp prst="textNoShape">
              <a:avLst/>
            </a:prstTxWarp>
            <a:noAutofit/>
          </a:bodyPr>
          <a:lstStyle/>
          <a:p>
            <a:pPr algn="ctr" defTabSz="866943" fontAlgn="base">
              <a:lnSpc>
                <a:spcPct val="120000"/>
              </a:lnSpc>
              <a:spcBef>
                <a:spcPct val="0"/>
              </a:spcBef>
              <a:spcAft>
                <a:spcPct val="0"/>
              </a:spcAft>
            </a:pPr>
            <a:endParaRPr lang="zh-CN" altLang="en-US" sz="1707" kern="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任意多边形 12"/>
          <p:cNvSpPr>
            <a:spLocks/>
          </p:cNvSpPr>
          <p:nvPr/>
        </p:nvSpPr>
        <p:spPr bwMode="auto">
          <a:xfrm>
            <a:off x="8448616" y="1645748"/>
            <a:ext cx="1110049" cy="2843966"/>
          </a:xfrm>
          <a:custGeom>
            <a:avLst/>
            <a:gdLst>
              <a:gd name="connsiteX0" fmla="*/ 239712 w 1228725"/>
              <a:gd name="connsiteY0" fmla="*/ 0 h 3148013"/>
              <a:gd name="connsiteX1" fmla="*/ 252412 w 1228725"/>
              <a:gd name="connsiteY1" fmla="*/ 0 h 3148013"/>
              <a:gd name="connsiteX2" fmla="*/ 296862 w 1228725"/>
              <a:gd name="connsiteY2" fmla="*/ 0 h 3148013"/>
              <a:gd name="connsiteX3" fmla="*/ 339725 w 1228725"/>
              <a:gd name="connsiteY3" fmla="*/ 0 h 3148013"/>
              <a:gd name="connsiteX4" fmla="*/ 381000 w 1228725"/>
              <a:gd name="connsiteY4" fmla="*/ 0 h 3148013"/>
              <a:gd name="connsiteX5" fmla="*/ 423862 w 1228725"/>
              <a:gd name="connsiteY5" fmla="*/ 0 h 3148013"/>
              <a:gd name="connsiteX6" fmla="*/ 423863 w 1228725"/>
              <a:gd name="connsiteY6" fmla="*/ 0 h 3148013"/>
              <a:gd name="connsiteX7" fmla="*/ 465137 w 1228725"/>
              <a:gd name="connsiteY7" fmla="*/ 0 h 3148013"/>
              <a:gd name="connsiteX8" fmla="*/ 508000 w 1228725"/>
              <a:gd name="connsiteY8" fmla="*/ 0 h 3148013"/>
              <a:gd name="connsiteX9" fmla="*/ 550862 w 1228725"/>
              <a:gd name="connsiteY9" fmla="*/ 0 h 3148013"/>
              <a:gd name="connsiteX10" fmla="*/ 550863 w 1228725"/>
              <a:gd name="connsiteY10" fmla="*/ 0 h 3148013"/>
              <a:gd name="connsiteX11" fmla="*/ 592137 w 1228725"/>
              <a:gd name="connsiteY11" fmla="*/ 0 h 3148013"/>
              <a:gd name="connsiteX12" fmla="*/ 635000 w 1228725"/>
              <a:gd name="connsiteY12" fmla="*/ 0 h 3148013"/>
              <a:gd name="connsiteX13" fmla="*/ 676275 w 1228725"/>
              <a:gd name="connsiteY13" fmla="*/ 0 h 3148013"/>
              <a:gd name="connsiteX14" fmla="*/ 720725 w 1228725"/>
              <a:gd name="connsiteY14" fmla="*/ 0 h 3148013"/>
              <a:gd name="connsiteX15" fmla="*/ 763587 w 1228725"/>
              <a:gd name="connsiteY15" fmla="*/ 0 h 3148013"/>
              <a:gd name="connsiteX16" fmla="*/ 763588 w 1228725"/>
              <a:gd name="connsiteY16" fmla="*/ 0 h 3148013"/>
              <a:gd name="connsiteX17" fmla="*/ 804862 w 1228725"/>
              <a:gd name="connsiteY17" fmla="*/ 0 h 3148013"/>
              <a:gd name="connsiteX18" fmla="*/ 847725 w 1228725"/>
              <a:gd name="connsiteY18" fmla="*/ 0 h 3148013"/>
              <a:gd name="connsiteX19" fmla="*/ 889000 w 1228725"/>
              <a:gd name="connsiteY19" fmla="*/ 0 h 3148013"/>
              <a:gd name="connsiteX20" fmla="*/ 931862 w 1228725"/>
              <a:gd name="connsiteY20" fmla="*/ 0 h 3148013"/>
              <a:gd name="connsiteX21" fmla="*/ 931863 w 1228725"/>
              <a:gd name="connsiteY21" fmla="*/ 0 h 3148013"/>
              <a:gd name="connsiteX22" fmla="*/ 974725 w 1228725"/>
              <a:gd name="connsiteY22" fmla="*/ 0 h 3148013"/>
              <a:gd name="connsiteX23" fmla="*/ 989013 w 1228725"/>
              <a:gd name="connsiteY23" fmla="*/ 0 h 3148013"/>
              <a:gd name="connsiteX24" fmla="*/ 1016000 w 1228725"/>
              <a:gd name="connsiteY24" fmla="*/ 3175 h 3148013"/>
              <a:gd name="connsiteX25" fmla="*/ 1036638 w 1228725"/>
              <a:gd name="connsiteY25" fmla="*/ 4762 h 3148013"/>
              <a:gd name="connsiteX26" fmla="*/ 1058862 w 1228725"/>
              <a:gd name="connsiteY26" fmla="*/ 11112 h 3148013"/>
              <a:gd name="connsiteX27" fmla="*/ 1058862 w 1228725"/>
              <a:gd name="connsiteY27" fmla="*/ 11112 h 3148013"/>
              <a:gd name="connsiteX28" fmla="*/ 1081087 w 1228725"/>
              <a:gd name="connsiteY28" fmla="*/ 15874 h 3148013"/>
              <a:gd name="connsiteX29" fmla="*/ 1100137 w 1228725"/>
              <a:gd name="connsiteY29" fmla="*/ 25399 h 3148013"/>
              <a:gd name="connsiteX30" fmla="*/ 1100137 w 1228725"/>
              <a:gd name="connsiteY30" fmla="*/ 25400 h 3148013"/>
              <a:gd name="connsiteX31" fmla="*/ 1123949 w 1228725"/>
              <a:gd name="connsiteY31" fmla="*/ 34925 h 3148013"/>
              <a:gd name="connsiteX32" fmla="*/ 1144587 w 1228725"/>
              <a:gd name="connsiteY32" fmla="*/ 50800 h 3148013"/>
              <a:gd name="connsiteX33" fmla="*/ 1158875 w 1228725"/>
              <a:gd name="connsiteY33" fmla="*/ 60325 h 3148013"/>
              <a:gd name="connsiteX34" fmla="*/ 1187450 w 1228725"/>
              <a:gd name="connsiteY34" fmla="*/ 90488 h 3148013"/>
              <a:gd name="connsiteX35" fmla="*/ 1187450 w 1228725"/>
              <a:gd name="connsiteY35" fmla="*/ 90487 h 3148013"/>
              <a:gd name="connsiteX36" fmla="*/ 1189037 w 1228725"/>
              <a:gd name="connsiteY36" fmla="*/ 92075 h 3148013"/>
              <a:gd name="connsiteX37" fmla="*/ 1209675 w 1228725"/>
              <a:gd name="connsiteY37" fmla="*/ 128587 h 3148013"/>
              <a:gd name="connsiteX38" fmla="*/ 1222375 w 1228725"/>
              <a:gd name="connsiteY38" fmla="*/ 166687 h 3148013"/>
              <a:gd name="connsiteX39" fmla="*/ 1228725 w 1228725"/>
              <a:gd name="connsiteY39" fmla="*/ 209550 h 3148013"/>
              <a:gd name="connsiteX40" fmla="*/ 1228725 w 1228725"/>
              <a:gd name="connsiteY40" fmla="*/ 2940050 h 3148013"/>
              <a:gd name="connsiteX41" fmla="*/ 1222375 w 1228725"/>
              <a:gd name="connsiteY41" fmla="*/ 2982912 h 3148013"/>
              <a:gd name="connsiteX42" fmla="*/ 1209675 w 1228725"/>
              <a:gd name="connsiteY42" fmla="*/ 3021012 h 3148013"/>
              <a:gd name="connsiteX43" fmla="*/ 1189037 w 1228725"/>
              <a:gd name="connsiteY43" fmla="*/ 3055937 h 3148013"/>
              <a:gd name="connsiteX44" fmla="*/ 1187450 w 1228725"/>
              <a:gd name="connsiteY44" fmla="*/ 3059112 h 3148013"/>
              <a:gd name="connsiteX45" fmla="*/ 1187450 w 1228725"/>
              <a:gd name="connsiteY45" fmla="*/ 3059113 h 3148013"/>
              <a:gd name="connsiteX46" fmla="*/ 1158875 w 1228725"/>
              <a:gd name="connsiteY46" fmla="*/ 3087688 h 3148013"/>
              <a:gd name="connsiteX47" fmla="*/ 1144587 w 1228725"/>
              <a:gd name="connsiteY47" fmla="*/ 3097213 h 3148013"/>
              <a:gd name="connsiteX48" fmla="*/ 1144587 w 1228725"/>
              <a:gd name="connsiteY48" fmla="*/ 3097213 h 3148013"/>
              <a:gd name="connsiteX49" fmla="*/ 1123949 w 1228725"/>
              <a:gd name="connsiteY49" fmla="*/ 3113088 h 3148013"/>
              <a:gd name="connsiteX50" fmla="*/ 1100137 w 1228725"/>
              <a:gd name="connsiteY50" fmla="*/ 3124200 h 3148013"/>
              <a:gd name="connsiteX51" fmla="*/ 1081087 w 1228725"/>
              <a:gd name="connsiteY51" fmla="*/ 3132138 h 3148013"/>
              <a:gd name="connsiteX52" fmla="*/ 1058863 w 1228725"/>
              <a:gd name="connsiteY52" fmla="*/ 3136900 h 3148013"/>
              <a:gd name="connsiteX53" fmla="*/ 1036638 w 1228725"/>
              <a:gd name="connsiteY53" fmla="*/ 3144838 h 3148013"/>
              <a:gd name="connsiteX54" fmla="*/ 1016000 w 1228725"/>
              <a:gd name="connsiteY54" fmla="*/ 3146425 h 3148013"/>
              <a:gd name="connsiteX55" fmla="*/ 1016000 w 1228725"/>
              <a:gd name="connsiteY55" fmla="*/ 3146426 h 3148013"/>
              <a:gd name="connsiteX56" fmla="*/ 989013 w 1228725"/>
              <a:gd name="connsiteY56" fmla="*/ 3148013 h 3148013"/>
              <a:gd name="connsiteX57" fmla="*/ 974725 w 1228725"/>
              <a:gd name="connsiteY57" fmla="*/ 3148013 h 3148013"/>
              <a:gd name="connsiteX58" fmla="*/ 931863 w 1228725"/>
              <a:gd name="connsiteY58" fmla="*/ 3148013 h 3148013"/>
              <a:gd name="connsiteX59" fmla="*/ 931862 w 1228725"/>
              <a:gd name="connsiteY59" fmla="*/ 3148013 h 3148013"/>
              <a:gd name="connsiteX60" fmla="*/ 889000 w 1228725"/>
              <a:gd name="connsiteY60" fmla="*/ 3148013 h 3148013"/>
              <a:gd name="connsiteX61" fmla="*/ 847725 w 1228725"/>
              <a:gd name="connsiteY61" fmla="*/ 3148013 h 3148013"/>
              <a:gd name="connsiteX62" fmla="*/ 804862 w 1228725"/>
              <a:gd name="connsiteY62" fmla="*/ 3148013 h 3148013"/>
              <a:gd name="connsiteX63" fmla="*/ 763588 w 1228725"/>
              <a:gd name="connsiteY63" fmla="*/ 3148013 h 3148013"/>
              <a:gd name="connsiteX64" fmla="*/ 763587 w 1228725"/>
              <a:gd name="connsiteY64" fmla="*/ 3148013 h 3148013"/>
              <a:gd name="connsiteX65" fmla="*/ 720725 w 1228725"/>
              <a:gd name="connsiteY65" fmla="*/ 3148013 h 3148013"/>
              <a:gd name="connsiteX66" fmla="*/ 676275 w 1228725"/>
              <a:gd name="connsiteY66" fmla="*/ 3148013 h 3148013"/>
              <a:gd name="connsiteX67" fmla="*/ 635000 w 1228725"/>
              <a:gd name="connsiteY67" fmla="*/ 3148013 h 3148013"/>
              <a:gd name="connsiteX68" fmla="*/ 592137 w 1228725"/>
              <a:gd name="connsiteY68" fmla="*/ 3148013 h 3148013"/>
              <a:gd name="connsiteX69" fmla="*/ 550863 w 1228725"/>
              <a:gd name="connsiteY69" fmla="*/ 3148013 h 3148013"/>
              <a:gd name="connsiteX70" fmla="*/ 550862 w 1228725"/>
              <a:gd name="connsiteY70" fmla="*/ 3148013 h 3148013"/>
              <a:gd name="connsiteX71" fmla="*/ 508000 w 1228725"/>
              <a:gd name="connsiteY71" fmla="*/ 3148013 h 3148013"/>
              <a:gd name="connsiteX72" fmla="*/ 465137 w 1228725"/>
              <a:gd name="connsiteY72" fmla="*/ 3148013 h 3148013"/>
              <a:gd name="connsiteX73" fmla="*/ 423863 w 1228725"/>
              <a:gd name="connsiteY73" fmla="*/ 3148013 h 3148013"/>
              <a:gd name="connsiteX74" fmla="*/ 423862 w 1228725"/>
              <a:gd name="connsiteY74" fmla="*/ 3148013 h 3148013"/>
              <a:gd name="connsiteX75" fmla="*/ 381000 w 1228725"/>
              <a:gd name="connsiteY75" fmla="*/ 3148013 h 3148013"/>
              <a:gd name="connsiteX76" fmla="*/ 339725 w 1228725"/>
              <a:gd name="connsiteY76" fmla="*/ 3148013 h 3148013"/>
              <a:gd name="connsiteX77" fmla="*/ 296862 w 1228725"/>
              <a:gd name="connsiteY77" fmla="*/ 3148013 h 3148013"/>
              <a:gd name="connsiteX78" fmla="*/ 252412 w 1228725"/>
              <a:gd name="connsiteY78" fmla="*/ 3148013 h 3148013"/>
              <a:gd name="connsiteX79" fmla="*/ 239712 w 1228725"/>
              <a:gd name="connsiteY79" fmla="*/ 3148013 h 3148013"/>
              <a:gd name="connsiteX80" fmla="*/ 211137 w 1228725"/>
              <a:gd name="connsiteY80" fmla="*/ 3146426 h 3148013"/>
              <a:gd name="connsiteX81" fmla="*/ 211137 w 1228725"/>
              <a:gd name="connsiteY81" fmla="*/ 3146425 h 3148013"/>
              <a:gd name="connsiteX82" fmla="*/ 190500 w 1228725"/>
              <a:gd name="connsiteY82" fmla="*/ 3144838 h 3148013"/>
              <a:gd name="connsiteX83" fmla="*/ 168275 w 1228725"/>
              <a:gd name="connsiteY83" fmla="*/ 3136900 h 3148013"/>
              <a:gd name="connsiteX84" fmla="*/ 146049 w 1228725"/>
              <a:gd name="connsiteY84" fmla="*/ 3132138 h 3148013"/>
              <a:gd name="connsiteX85" fmla="*/ 125412 w 1228725"/>
              <a:gd name="connsiteY85" fmla="*/ 3124200 h 3148013"/>
              <a:gd name="connsiteX86" fmla="*/ 104774 w 1228725"/>
              <a:gd name="connsiteY86" fmla="*/ 3113088 h 3148013"/>
              <a:gd name="connsiteX87" fmla="*/ 84137 w 1228725"/>
              <a:gd name="connsiteY87" fmla="*/ 3097213 h 3148013"/>
              <a:gd name="connsiteX88" fmla="*/ 68263 w 1228725"/>
              <a:gd name="connsiteY88" fmla="*/ 3087688 h 3148013"/>
              <a:gd name="connsiteX89" fmla="*/ 41275 w 1228725"/>
              <a:gd name="connsiteY89" fmla="*/ 3059113 h 3148013"/>
              <a:gd name="connsiteX90" fmla="*/ 41275 w 1228725"/>
              <a:gd name="connsiteY90" fmla="*/ 3059112 h 3148013"/>
              <a:gd name="connsiteX91" fmla="*/ 39687 w 1228725"/>
              <a:gd name="connsiteY91" fmla="*/ 3055937 h 3148013"/>
              <a:gd name="connsiteX92" fmla="*/ 19050 w 1228725"/>
              <a:gd name="connsiteY92" fmla="*/ 3021012 h 3148013"/>
              <a:gd name="connsiteX93" fmla="*/ 3175 w 1228725"/>
              <a:gd name="connsiteY93" fmla="*/ 2982912 h 3148013"/>
              <a:gd name="connsiteX94" fmla="*/ 0 w 1228725"/>
              <a:gd name="connsiteY94" fmla="*/ 2940050 h 3148013"/>
              <a:gd name="connsiteX95" fmla="*/ 0 w 1228725"/>
              <a:gd name="connsiteY95" fmla="*/ 209550 h 3148013"/>
              <a:gd name="connsiteX96" fmla="*/ 3175 w 1228725"/>
              <a:gd name="connsiteY96" fmla="*/ 166687 h 3148013"/>
              <a:gd name="connsiteX97" fmla="*/ 19050 w 1228725"/>
              <a:gd name="connsiteY97" fmla="*/ 128587 h 3148013"/>
              <a:gd name="connsiteX98" fmla="*/ 39687 w 1228725"/>
              <a:gd name="connsiteY98" fmla="*/ 92075 h 3148013"/>
              <a:gd name="connsiteX99" fmla="*/ 41275 w 1228725"/>
              <a:gd name="connsiteY99" fmla="*/ 90487 h 3148013"/>
              <a:gd name="connsiteX100" fmla="*/ 41275 w 1228725"/>
              <a:gd name="connsiteY100" fmla="*/ 90488 h 3148013"/>
              <a:gd name="connsiteX101" fmla="*/ 68263 w 1228725"/>
              <a:gd name="connsiteY101" fmla="*/ 60325 h 3148013"/>
              <a:gd name="connsiteX102" fmla="*/ 84137 w 1228725"/>
              <a:gd name="connsiteY102" fmla="*/ 50801 h 3148013"/>
              <a:gd name="connsiteX103" fmla="*/ 84137 w 1228725"/>
              <a:gd name="connsiteY103" fmla="*/ 50800 h 3148013"/>
              <a:gd name="connsiteX104" fmla="*/ 104774 w 1228725"/>
              <a:gd name="connsiteY104" fmla="*/ 34925 h 3148013"/>
              <a:gd name="connsiteX105" fmla="*/ 125412 w 1228725"/>
              <a:gd name="connsiteY105" fmla="*/ 25400 h 3148013"/>
              <a:gd name="connsiteX106" fmla="*/ 125412 w 1228725"/>
              <a:gd name="connsiteY106" fmla="*/ 25399 h 3148013"/>
              <a:gd name="connsiteX107" fmla="*/ 146049 w 1228725"/>
              <a:gd name="connsiteY107" fmla="*/ 15874 h 3148013"/>
              <a:gd name="connsiteX108" fmla="*/ 168275 w 1228725"/>
              <a:gd name="connsiteY108" fmla="*/ 11112 h 3148013"/>
              <a:gd name="connsiteX109" fmla="*/ 168275 w 1228725"/>
              <a:gd name="connsiteY109" fmla="*/ 11112 h 3148013"/>
              <a:gd name="connsiteX110" fmla="*/ 190500 w 1228725"/>
              <a:gd name="connsiteY110" fmla="*/ 4762 h 3148013"/>
              <a:gd name="connsiteX111" fmla="*/ 211137 w 1228725"/>
              <a:gd name="connsiteY111"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228725" h="3148013">
                <a:moveTo>
                  <a:pt x="239712" y="0"/>
                </a:moveTo>
                <a:lnTo>
                  <a:pt x="252412" y="0"/>
                </a:lnTo>
                <a:lnTo>
                  <a:pt x="296862" y="0"/>
                </a:lnTo>
                <a:lnTo>
                  <a:pt x="339725" y="0"/>
                </a:lnTo>
                <a:lnTo>
                  <a:pt x="381000" y="0"/>
                </a:lnTo>
                <a:lnTo>
                  <a:pt x="423862" y="0"/>
                </a:lnTo>
                <a:lnTo>
                  <a:pt x="423863" y="0"/>
                </a:lnTo>
                <a:lnTo>
                  <a:pt x="465137" y="0"/>
                </a:lnTo>
                <a:lnTo>
                  <a:pt x="508000" y="0"/>
                </a:lnTo>
                <a:lnTo>
                  <a:pt x="550862" y="0"/>
                </a:lnTo>
                <a:lnTo>
                  <a:pt x="550863" y="0"/>
                </a:lnTo>
                <a:lnTo>
                  <a:pt x="592137" y="0"/>
                </a:lnTo>
                <a:lnTo>
                  <a:pt x="635000" y="0"/>
                </a:lnTo>
                <a:lnTo>
                  <a:pt x="676275" y="0"/>
                </a:lnTo>
                <a:lnTo>
                  <a:pt x="720725" y="0"/>
                </a:lnTo>
                <a:lnTo>
                  <a:pt x="763587" y="0"/>
                </a:lnTo>
                <a:lnTo>
                  <a:pt x="763588" y="0"/>
                </a:lnTo>
                <a:lnTo>
                  <a:pt x="804862" y="0"/>
                </a:lnTo>
                <a:lnTo>
                  <a:pt x="847725" y="0"/>
                </a:lnTo>
                <a:lnTo>
                  <a:pt x="889000" y="0"/>
                </a:lnTo>
                <a:lnTo>
                  <a:pt x="931862" y="0"/>
                </a:lnTo>
                <a:lnTo>
                  <a:pt x="931863" y="0"/>
                </a:lnTo>
                <a:lnTo>
                  <a:pt x="974725" y="0"/>
                </a:lnTo>
                <a:lnTo>
                  <a:pt x="989013" y="0"/>
                </a:lnTo>
                <a:lnTo>
                  <a:pt x="1016000" y="3175"/>
                </a:lnTo>
                <a:lnTo>
                  <a:pt x="1036638" y="4762"/>
                </a:lnTo>
                <a:lnTo>
                  <a:pt x="1058862" y="11112"/>
                </a:lnTo>
                <a:lnTo>
                  <a:pt x="1058862" y="11112"/>
                </a:lnTo>
                <a:lnTo>
                  <a:pt x="1081087" y="15874"/>
                </a:lnTo>
                <a:lnTo>
                  <a:pt x="1100137" y="25399"/>
                </a:lnTo>
                <a:lnTo>
                  <a:pt x="1100137" y="25400"/>
                </a:lnTo>
                <a:lnTo>
                  <a:pt x="1123949" y="34925"/>
                </a:lnTo>
                <a:lnTo>
                  <a:pt x="1144587" y="50800"/>
                </a:lnTo>
                <a:lnTo>
                  <a:pt x="1158875" y="60325"/>
                </a:lnTo>
                <a:lnTo>
                  <a:pt x="1187450" y="90488"/>
                </a:lnTo>
                <a:lnTo>
                  <a:pt x="1187450" y="90487"/>
                </a:lnTo>
                <a:lnTo>
                  <a:pt x="1189037" y="92075"/>
                </a:lnTo>
                <a:lnTo>
                  <a:pt x="1209675" y="128587"/>
                </a:lnTo>
                <a:lnTo>
                  <a:pt x="1222375" y="166687"/>
                </a:lnTo>
                <a:lnTo>
                  <a:pt x="1228725" y="209550"/>
                </a:lnTo>
                <a:lnTo>
                  <a:pt x="1228725" y="2940050"/>
                </a:lnTo>
                <a:lnTo>
                  <a:pt x="1222375" y="2982912"/>
                </a:lnTo>
                <a:lnTo>
                  <a:pt x="1209675" y="3021012"/>
                </a:lnTo>
                <a:lnTo>
                  <a:pt x="1189037" y="3055937"/>
                </a:lnTo>
                <a:lnTo>
                  <a:pt x="1187450" y="3059112"/>
                </a:lnTo>
                <a:lnTo>
                  <a:pt x="1187450" y="3059113"/>
                </a:lnTo>
                <a:lnTo>
                  <a:pt x="1158875" y="3087688"/>
                </a:lnTo>
                <a:lnTo>
                  <a:pt x="1144587" y="3097213"/>
                </a:lnTo>
                <a:lnTo>
                  <a:pt x="1144587" y="3097213"/>
                </a:lnTo>
                <a:lnTo>
                  <a:pt x="1123949" y="3113088"/>
                </a:lnTo>
                <a:lnTo>
                  <a:pt x="1100137" y="3124200"/>
                </a:lnTo>
                <a:lnTo>
                  <a:pt x="1081087" y="3132138"/>
                </a:lnTo>
                <a:lnTo>
                  <a:pt x="1058863" y="3136900"/>
                </a:lnTo>
                <a:lnTo>
                  <a:pt x="1036638" y="3144838"/>
                </a:lnTo>
                <a:lnTo>
                  <a:pt x="1016000" y="3146425"/>
                </a:lnTo>
                <a:lnTo>
                  <a:pt x="1016000" y="3146426"/>
                </a:lnTo>
                <a:lnTo>
                  <a:pt x="989013" y="3148013"/>
                </a:lnTo>
                <a:lnTo>
                  <a:pt x="974725" y="3148013"/>
                </a:lnTo>
                <a:lnTo>
                  <a:pt x="931863" y="3148013"/>
                </a:lnTo>
                <a:lnTo>
                  <a:pt x="931862" y="3148013"/>
                </a:lnTo>
                <a:lnTo>
                  <a:pt x="889000" y="3148013"/>
                </a:lnTo>
                <a:lnTo>
                  <a:pt x="847725" y="3148013"/>
                </a:lnTo>
                <a:lnTo>
                  <a:pt x="804862" y="3148013"/>
                </a:lnTo>
                <a:lnTo>
                  <a:pt x="763588" y="3148013"/>
                </a:lnTo>
                <a:lnTo>
                  <a:pt x="763587" y="3148013"/>
                </a:lnTo>
                <a:lnTo>
                  <a:pt x="720725" y="3148013"/>
                </a:lnTo>
                <a:lnTo>
                  <a:pt x="676275" y="3148013"/>
                </a:lnTo>
                <a:lnTo>
                  <a:pt x="635000" y="3148013"/>
                </a:lnTo>
                <a:lnTo>
                  <a:pt x="592137" y="3148013"/>
                </a:lnTo>
                <a:lnTo>
                  <a:pt x="550863" y="3148013"/>
                </a:lnTo>
                <a:lnTo>
                  <a:pt x="550862" y="3148013"/>
                </a:lnTo>
                <a:lnTo>
                  <a:pt x="508000" y="3148013"/>
                </a:lnTo>
                <a:lnTo>
                  <a:pt x="465137" y="3148013"/>
                </a:lnTo>
                <a:lnTo>
                  <a:pt x="423863" y="3148013"/>
                </a:lnTo>
                <a:lnTo>
                  <a:pt x="423862" y="3148013"/>
                </a:lnTo>
                <a:lnTo>
                  <a:pt x="381000" y="3148013"/>
                </a:lnTo>
                <a:lnTo>
                  <a:pt x="339725" y="3148013"/>
                </a:lnTo>
                <a:lnTo>
                  <a:pt x="296862" y="3148013"/>
                </a:lnTo>
                <a:lnTo>
                  <a:pt x="252412" y="3148013"/>
                </a:lnTo>
                <a:lnTo>
                  <a:pt x="239712" y="3148013"/>
                </a:lnTo>
                <a:lnTo>
                  <a:pt x="211137" y="3146426"/>
                </a:lnTo>
                <a:lnTo>
                  <a:pt x="211137" y="3146425"/>
                </a:lnTo>
                <a:lnTo>
                  <a:pt x="190500" y="3144838"/>
                </a:lnTo>
                <a:lnTo>
                  <a:pt x="168275" y="3136900"/>
                </a:lnTo>
                <a:lnTo>
                  <a:pt x="146049" y="3132138"/>
                </a:lnTo>
                <a:lnTo>
                  <a:pt x="125412" y="3124200"/>
                </a:lnTo>
                <a:lnTo>
                  <a:pt x="104774" y="3113088"/>
                </a:lnTo>
                <a:lnTo>
                  <a:pt x="84137" y="3097213"/>
                </a:lnTo>
                <a:lnTo>
                  <a:pt x="68263" y="3087688"/>
                </a:lnTo>
                <a:lnTo>
                  <a:pt x="41275" y="3059113"/>
                </a:lnTo>
                <a:lnTo>
                  <a:pt x="41275" y="3059112"/>
                </a:lnTo>
                <a:lnTo>
                  <a:pt x="39687" y="3055937"/>
                </a:lnTo>
                <a:lnTo>
                  <a:pt x="19050" y="3021012"/>
                </a:lnTo>
                <a:lnTo>
                  <a:pt x="3175" y="2982912"/>
                </a:lnTo>
                <a:lnTo>
                  <a:pt x="0" y="2940050"/>
                </a:lnTo>
                <a:lnTo>
                  <a:pt x="0" y="209550"/>
                </a:lnTo>
                <a:lnTo>
                  <a:pt x="3175" y="166687"/>
                </a:lnTo>
                <a:lnTo>
                  <a:pt x="19050" y="128587"/>
                </a:lnTo>
                <a:lnTo>
                  <a:pt x="39687" y="92075"/>
                </a:lnTo>
                <a:lnTo>
                  <a:pt x="41275" y="90487"/>
                </a:lnTo>
                <a:lnTo>
                  <a:pt x="41275" y="90488"/>
                </a:lnTo>
                <a:lnTo>
                  <a:pt x="68263" y="60325"/>
                </a:lnTo>
                <a:lnTo>
                  <a:pt x="84137" y="50801"/>
                </a:lnTo>
                <a:lnTo>
                  <a:pt x="84137" y="50800"/>
                </a:lnTo>
                <a:lnTo>
                  <a:pt x="104774" y="34925"/>
                </a:lnTo>
                <a:lnTo>
                  <a:pt x="125412" y="25400"/>
                </a:lnTo>
                <a:lnTo>
                  <a:pt x="125412" y="25399"/>
                </a:lnTo>
                <a:lnTo>
                  <a:pt x="146049" y="15874"/>
                </a:lnTo>
                <a:lnTo>
                  <a:pt x="168275" y="11112"/>
                </a:lnTo>
                <a:lnTo>
                  <a:pt x="168275" y="11112"/>
                </a:lnTo>
                <a:lnTo>
                  <a:pt x="190500" y="4762"/>
                </a:lnTo>
                <a:lnTo>
                  <a:pt x="211137" y="3175"/>
                </a:lnTo>
                <a:close/>
              </a:path>
            </a:pathLst>
          </a:custGeom>
          <a:solidFill>
            <a:srgbClr val="FFFFFF">
              <a:alpha val="10196"/>
            </a:srgbClr>
          </a:solidFill>
          <a:ln w="25400" cap="flat" cmpd="sng" algn="ctr">
            <a:noFill/>
            <a:prstDash val="solid"/>
          </a:ln>
          <a:effectLst/>
        </p:spPr>
        <p:txBody>
          <a:bodyPr rot="0" spcFirstLastPara="0" vertOverflow="overflow" horzOverflow="overflow" vert="horz" wrap="square" lIns="79386" tIns="39692" rIns="79386" bIns="39692" numCol="1" spcCol="0" rtlCol="0" fromWordArt="0" anchor="ctr" anchorCtr="0" forceAA="0" compatLnSpc="1">
            <a:prstTxWarp prst="textNoShape">
              <a:avLst/>
            </a:prstTxWarp>
            <a:noAutofit/>
          </a:bodyPr>
          <a:lstStyle/>
          <a:p>
            <a:pPr algn="ctr" defTabSz="866943" fontAlgn="base">
              <a:lnSpc>
                <a:spcPct val="120000"/>
              </a:lnSpc>
              <a:spcBef>
                <a:spcPct val="0"/>
              </a:spcBef>
              <a:spcAft>
                <a:spcPct val="0"/>
              </a:spcAft>
            </a:pPr>
            <a:endParaRPr lang="zh-CN" altLang="en-US" sz="1707" kern="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任意多边形 13"/>
          <p:cNvSpPr>
            <a:spLocks noChangeArrowheads="1"/>
          </p:cNvSpPr>
          <p:nvPr/>
        </p:nvSpPr>
        <p:spPr bwMode="auto">
          <a:xfrm>
            <a:off x="6538268" y="1645748"/>
            <a:ext cx="1292190" cy="2843966"/>
          </a:xfrm>
          <a:custGeom>
            <a:avLst/>
            <a:gdLst>
              <a:gd name="connsiteX0" fmla="*/ 1428750 w 1430338"/>
              <a:gd name="connsiteY0" fmla="*/ 787400 h 3148013"/>
              <a:gd name="connsiteX1" fmla="*/ 1430338 w 1430338"/>
              <a:gd name="connsiteY1" fmla="*/ 787400 h 3148013"/>
              <a:gd name="connsiteX2" fmla="*/ 1430338 w 1430338"/>
              <a:gd name="connsiteY2" fmla="*/ 788988 h 3148013"/>
              <a:gd name="connsiteX3" fmla="*/ 1428750 w 1430338"/>
              <a:gd name="connsiteY3" fmla="*/ 788988 h 3148013"/>
              <a:gd name="connsiteX4" fmla="*/ 239712 w 1430338"/>
              <a:gd name="connsiteY4" fmla="*/ 0 h 3148013"/>
              <a:gd name="connsiteX5" fmla="*/ 260350 w 1430338"/>
              <a:gd name="connsiteY5" fmla="*/ 0 h 3148013"/>
              <a:gd name="connsiteX6" fmla="*/ 303212 w 1430338"/>
              <a:gd name="connsiteY6" fmla="*/ 0 h 3148013"/>
              <a:gd name="connsiteX7" fmla="*/ 303213 w 1430338"/>
              <a:gd name="connsiteY7" fmla="*/ 0 h 3148013"/>
              <a:gd name="connsiteX8" fmla="*/ 346075 w 1430338"/>
              <a:gd name="connsiteY8" fmla="*/ 0 h 3148013"/>
              <a:gd name="connsiteX9" fmla="*/ 392112 w 1430338"/>
              <a:gd name="connsiteY9" fmla="*/ 0 h 3148013"/>
              <a:gd name="connsiteX10" fmla="*/ 392113 w 1430338"/>
              <a:gd name="connsiteY10" fmla="*/ 0 h 3148013"/>
              <a:gd name="connsiteX11" fmla="*/ 434975 w 1430338"/>
              <a:gd name="connsiteY11" fmla="*/ 0 h 3148013"/>
              <a:gd name="connsiteX12" fmla="*/ 477837 w 1430338"/>
              <a:gd name="connsiteY12" fmla="*/ 0 h 3148013"/>
              <a:gd name="connsiteX13" fmla="*/ 477838 w 1430338"/>
              <a:gd name="connsiteY13" fmla="*/ 0 h 3148013"/>
              <a:gd name="connsiteX14" fmla="*/ 520700 w 1430338"/>
              <a:gd name="connsiteY14" fmla="*/ 0 h 3148013"/>
              <a:gd name="connsiteX15" fmla="*/ 563562 w 1430338"/>
              <a:gd name="connsiteY15" fmla="*/ 0 h 3148013"/>
              <a:gd name="connsiteX16" fmla="*/ 563563 w 1430338"/>
              <a:gd name="connsiteY16" fmla="*/ 0 h 3148013"/>
              <a:gd name="connsiteX17" fmla="*/ 606425 w 1430338"/>
              <a:gd name="connsiteY17" fmla="*/ 0 h 3148013"/>
              <a:gd name="connsiteX18" fmla="*/ 649287 w 1430338"/>
              <a:gd name="connsiteY18" fmla="*/ 0 h 3148013"/>
              <a:gd name="connsiteX19" fmla="*/ 649288 w 1430338"/>
              <a:gd name="connsiteY19" fmla="*/ 0 h 3148013"/>
              <a:gd name="connsiteX20" fmla="*/ 693737 w 1430338"/>
              <a:gd name="connsiteY20" fmla="*/ 0 h 3148013"/>
              <a:gd name="connsiteX21" fmla="*/ 738187 w 1430338"/>
              <a:gd name="connsiteY21" fmla="*/ 0 h 3148013"/>
              <a:gd name="connsiteX22" fmla="*/ 781050 w 1430338"/>
              <a:gd name="connsiteY22" fmla="*/ 0 h 3148013"/>
              <a:gd name="connsiteX23" fmla="*/ 823912 w 1430338"/>
              <a:gd name="connsiteY23" fmla="*/ 0 h 3148013"/>
              <a:gd name="connsiteX24" fmla="*/ 823913 w 1430338"/>
              <a:gd name="connsiteY24" fmla="*/ 0 h 3148013"/>
              <a:gd name="connsiteX25" fmla="*/ 866775 w 1430338"/>
              <a:gd name="connsiteY25" fmla="*/ 0 h 3148013"/>
              <a:gd name="connsiteX26" fmla="*/ 909637 w 1430338"/>
              <a:gd name="connsiteY26" fmla="*/ 0 h 3148013"/>
              <a:gd name="connsiteX27" fmla="*/ 909638 w 1430338"/>
              <a:gd name="connsiteY27" fmla="*/ 0 h 3148013"/>
              <a:gd name="connsiteX28" fmla="*/ 952500 w 1430338"/>
              <a:gd name="connsiteY28" fmla="*/ 0 h 3148013"/>
              <a:gd name="connsiteX29" fmla="*/ 990600 w 1430338"/>
              <a:gd name="connsiteY29" fmla="*/ 0 h 3148013"/>
              <a:gd name="connsiteX30" fmla="*/ 996950 w 1430338"/>
              <a:gd name="connsiteY30" fmla="*/ 0 h 3148013"/>
              <a:gd name="connsiteX31" fmla="*/ 1039812 w 1430338"/>
              <a:gd name="connsiteY31" fmla="*/ 4762 h 3148013"/>
              <a:gd name="connsiteX32" fmla="*/ 1039812 w 1430338"/>
              <a:gd name="connsiteY32" fmla="*/ 4762 h 3148013"/>
              <a:gd name="connsiteX33" fmla="*/ 1082675 w 1430338"/>
              <a:gd name="connsiteY33" fmla="*/ 15874 h 3148013"/>
              <a:gd name="connsiteX34" fmla="*/ 1082675 w 1430338"/>
              <a:gd name="connsiteY34" fmla="*/ 15875 h 3148013"/>
              <a:gd name="connsiteX35" fmla="*/ 1084262 w 1430338"/>
              <a:gd name="connsiteY35" fmla="*/ 15875 h 3148013"/>
              <a:gd name="connsiteX36" fmla="*/ 1125537 w 1430338"/>
              <a:gd name="connsiteY36" fmla="*/ 34925 h 3148013"/>
              <a:gd name="connsiteX37" fmla="*/ 1127125 w 1430338"/>
              <a:gd name="connsiteY37" fmla="*/ 36512 h 3148013"/>
              <a:gd name="connsiteX38" fmla="*/ 1127125 w 1430338"/>
              <a:gd name="connsiteY38" fmla="*/ 36512 h 3148013"/>
              <a:gd name="connsiteX39" fmla="*/ 1160463 w 1430338"/>
              <a:gd name="connsiteY39" fmla="*/ 60324 h 3148013"/>
              <a:gd name="connsiteX40" fmla="*/ 1169988 w 1430338"/>
              <a:gd name="connsiteY40" fmla="*/ 71437 h 3148013"/>
              <a:gd name="connsiteX41" fmla="*/ 1169988 w 1430338"/>
              <a:gd name="connsiteY41" fmla="*/ 71438 h 3148013"/>
              <a:gd name="connsiteX42" fmla="*/ 1189037 w 1430338"/>
              <a:gd name="connsiteY42" fmla="*/ 92074 h 3148013"/>
              <a:gd name="connsiteX43" fmla="*/ 1211262 w 1430338"/>
              <a:gd name="connsiteY43" fmla="*/ 128587 h 3148013"/>
              <a:gd name="connsiteX44" fmla="*/ 1212850 w 1430338"/>
              <a:gd name="connsiteY44" fmla="*/ 131762 h 3148013"/>
              <a:gd name="connsiteX45" fmla="*/ 1225550 w 1430338"/>
              <a:gd name="connsiteY45" fmla="*/ 166687 h 3148013"/>
              <a:gd name="connsiteX46" fmla="*/ 1230312 w 1430338"/>
              <a:gd name="connsiteY46" fmla="*/ 209549 h 3148013"/>
              <a:gd name="connsiteX47" fmla="*/ 1230312 w 1430338"/>
              <a:gd name="connsiteY47" fmla="*/ 617537 h 3148013"/>
              <a:gd name="connsiteX48" fmla="*/ 1255713 w 1430338"/>
              <a:gd name="connsiteY48" fmla="*/ 636587 h 3148013"/>
              <a:gd name="connsiteX49" fmla="*/ 1255713 w 1430338"/>
              <a:gd name="connsiteY49" fmla="*/ 636588 h 3148013"/>
              <a:gd name="connsiteX50" fmla="*/ 1300162 w 1430338"/>
              <a:gd name="connsiteY50" fmla="*/ 669924 h 3148013"/>
              <a:gd name="connsiteX51" fmla="*/ 1300162 w 1430338"/>
              <a:gd name="connsiteY51" fmla="*/ 669925 h 3148013"/>
              <a:gd name="connsiteX52" fmla="*/ 1343025 w 1430338"/>
              <a:gd name="connsiteY52" fmla="*/ 703262 h 3148013"/>
              <a:gd name="connsiteX53" fmla="*/ 1343025 w 1430338"/>
              <a:gd name="connsiteY53" fmla="*/ 703262 h 3148013"/>
              <a:gd name="connsiteX54" fmla="*/ 1385888 w 1430338"/>
              <a:gd name="connsiteY54" fmla="*/ 735012 h 3148013"/>
              <a:gd name="connsiteX55" fmla="*/ 1385888 w 1430338"/>
              <a:gd name="connsiteY55" fmla="*/ 735013 h 3148013"/>
              <a:gd name="connsiteX56" fmla="*/ 1412875 w 1430338"/>
              <a:gd name="connsiteY56" fmla="*/ 755649 h 3148013"/>
              <a:gd name="connsiteX57" fmla="*/ 1425575 w 1430338"/>
              <a:gd name="connsiteY57" fmla="*/ 769937 h 3148013"/>
              <a:gd name="connsiteX58" fmla="*/ 1428750 w 1430338"/>
              <a:gd name="connsiteY58" fmla="*/ 787399 h 3148013"/>
              <a:gd name="connsiteX59" fmla="*/ 1425575 w 1430338"/>
              <a:gd name="connsiteY59" fmla="*/ 803275 h 3148013"/>
              <a:gd name="connsiteX60" fmla="*/ 1412875 w 1430338"/>
              <a:gd name="connsiteY60" fmla="*/ 817562 h 3148013"/>
              <a:gd name="connsiteX61" fmla="*/ 1385888 w 1430338"/>
              <a:gd name="connsiteY61" fmla="*/ 836611 h 3148013"/>
              <a:gd name="connsiteX62" fmla="*/ 1385888 w 1430338"/>
              <a:gd name="connsiteY62" fmla="*/ 836612 h 3148013"/>
              <a:gd name="connsiteX63" fmla="*/ 1343025 w 1430338"/>
              <a:gd name="connsiteY63" fmla="*/ 871537 h 3148013"/>
              <a:gd name="connsiteX64" fmla="*/ 1343025 w 1430338"/>
              <a:gd name="connsiteY64" fmla="*/ 871538 h 3148013"/>
              <a:gd name="connsiteX65" fmla="*/ 1300162 w 1430338"/>
              <a:gd name="connsiteY65" fmla="*/ 904875 h 3148013"/>
              <a:gd name="connsiteX66" fmla="*/ 1255713 w 1430338"/>
              <a:gd name="connsiteY66" fmla="*/ 936624 h 3148013"/>
              <a:gd name="connsiteX67" fmla="*/ 1255713 w 1430338"/>
              <a:gd name="connsiteY67" fmla="*/ 936625 h 3148013"/>
              <a:gd name="connsiteX68" fmla="*/ 1230312 w 1430338"/>
              <a:gd name="connsiteY68" fmla="*/ 955675 h 3148013"/>
              <a:gd name="connsiteX69" fmla="*/ 1230312 w 1430338"/>
              <a:gd name="connsiteY69" fmla="*/ 2940050 h 3148013"/>
              <a:gd name="connsiteX70" fmla="*/ 1225550 w 1430338"/>
              <a:gd name="connsiteY70" fmla="*/ 2982913 h 3148013"/>
              <a:gd name="connsiteX71" fmla="*/ 1212850 w 1430338"/>
              <a:gd name="connsiteY71" fmla="*/ 3016250 h 3148013"/>
              <a:gd name="connsiteX72" fmla="*/ 1211262 w 1430338"/>
              <a:gd name="connsiteY72" fmla="*/ 3021013 h 3148013"/>
              <a:gd name="connsiteX73" fmla="*/ 1189037 w 1430338"/>
              <a:gd name="connsiteY73" fmla="*/ 3055938 h 3148013"/>
              <a:gd name="connsiteX74" fmla="*/ 1169988 w 1430338"/>
              <a:gd name="connsiteY74" fmla="*/ 3076574 h 3148013"/>
              <a:gd name="connsiteX75" fmla="*/ 1169988 w 1430338"/>
              <a:gd name="connsiteY75" fmla="*/ 3076575 h 3148013"/>
              <a:gd name="connsiteX76" fmla="*/ 1160463 w 1430338"/>
              <a:gd name="connsiteY76" fmla="*/ 3087688 h 3148013"/>
              <a:gd name="connsiteX77" fmla="*/ 1127125 w 1430338"/>
              <a:gd name="connsiteY77" fmla="*/ 3111500 h 3148013"/>
              <a:gd name="connsiteX78" fmla="*/ 1127125 w 1430338"/>
              <a:gd name="connsiteY78" fmla="*/ 3111501 h 3148013"/>
              <a:gd name="connsiteX79" fmla="*/ 1125537 w 1430338"/>
              <a:gd name="connsiteY79" fmla="*/ 3113088 h 3148013"/>
              <a:gd name="connsiteX80" fmla="*/ 1084262 w 1430338"/>
              <a:gd name="connsiteY80" fmla="*/ 3132138 h 3148013"/>
              <a:gd name="connsiteX81" fmla="*/ 1082675 w 1430338"/>
              <a:gd name="connsiteY81" fmla="*/ 3132138 h 3148013"/>
              <a:gd name="connsiteX82" fmla="*/ 1082675 w 1430338"/>
              <a:gd name="connsiteY82" fmla="*/ 3132137 h 3148013"/>
              <a:gd name="connsiteX83" fmla="*/ 1039813 w 1430338"/>
              <a:gd name="connsiteY83" fmla="*/ 3144837 h 3148013"/>
              <a:gd name="connsiteX84" fmla="*/ 1039813 w 1430338"/>
              <a:gd name="connsiteY84" fmla="*/ 3144838 h 3148013"/>
              <a:gd name="connsiteX85" fmla="*/ 996950 w 1430338"/>
              <a:gd name="connsiteY85" fmla="*/ 3148013 h 3148013"/>
              <a:gd name="connsiteX86" fmla="*/ 990600 w 1430338"/>
              <a:gd name="connsiteY86" fmla="*/ 3148013 h 3148013"/>
              <a:gd name="connsiteX87" fmla="*/ 952500 w 1430338"/>
              <a:gd name="connsiteY87" fmla="*/ 3148013 h 3148013"/>
              <a:gd name="connsiteX88" fmla="*/ 909638 w 1430338"/>
              <a:gd name="connsiteY88" fmla="*/ 3148013 h 3148013"/>
              <a:gd name="connsiteX89" fmla="*/ 909637 w 1430338"/>
              <a:gd name="connsiteY89" fmla="*/ 3148013 h 3148013"/>
              <a:gd name="connsiteX90" fmla="*/ 866775 w 1430338"/>
              <a:gd name="connsiteY90" fmla="*/ 3148013 h 3148013"/>
              <a:gd name="connsiteX91" fmla="*/ 823913 w 1430338"/>
              <a:gd name="connsiteY91" fmla="*/ 3148013 h 3148013"/>
              <a:gd name="connsiteX92" fmla="*/ 823912 w 1430338"/>
              <a:gd name="connsiteY92" fmla="*/ 3148013 h 3148013"/>
              <a:gd name="connsiteX93" fmla="*/ 781050 w 1430338"/>
              <a:gd name="connsiteY93" fmla="*/ 3148013 h 3148013"/>
              <a:gd name="connsiteX94" fmla="*/ 738187 w 1430338"/>
              <a:gd name="connsiteY94" fmla="*/ 3148013 h 3148013"/>
              <a:gd name="connsiteX95" fmla="*/ 693737 w 1430338"/>
              <a:gd name="connsiteY95" fmla="*/ 3148013 h 3148013"/>
              <a:gd name="connsiteX96" fmla="*/ 649288 w 1430338"/>
              <a:gd name="connsiteY96" fmla="*/ 3148013 h 3148013"/>
              <a:gd name="connsiteX97" fmla="*/ 649287 w 1430338"/>
              <a:gd name="connsiteY97" fmla="*/ 3148013 h 3148013"/>
              <a:gd name="connsiteX98" fmla="*/ 606425 w 1430338"/>
              <a:gd name="connsiteY98" fmla="*/ 3148013 h 3148013"/>
              <a:gd name="connsiteX99" fmla="*/ 563563 w 1430338"/>
              <a:gd name="connsiteY99" fmla="*/ 3148013 h 3148013"/>
              <a:gd name="connsiteX100" fmla="*/ 563562 w 1430338"/>
              <a:gd name="connsiteY100" fmla="*/ 3148013 h 3148013"/>
              <a:gd name="connsiteX101" fmla="*/ 520700 w 1430338"/>
              <a:gd name="connsiteY101" fmla="*/ 3148013 h 3148013"/>
              <a:gd name="connsiteX102" fmla="*/ 477838 w 1430338"/>
              <a:gd name="connsiteY102" fmla="*/ 3148013 h 3148013"/>
              <a:gd name="connsiteX103" fmla="*/ 477837 w 1430338"/>
              <a:gd name="connsiteY103" fmla="*/ 3148013 h 3148013"/>
              <a:gd name="connsiteX104" fmla="*/ 434975 w 1430338"/>
              <a:gd name="connsiteY104" fmla="*/ 3148013 h 3148013"/>
              <a:gd name="connsiteX105" fmla="*/ 392113 w 1430338"/>
              <a:gd name="connsiteY105" fmla="*/ 3148013 h 3148013"/>
              <a:gd name="connsiteX106" fmla="*/ 392112 w 1430338"/>
              <a:gd name="connsiteY106" fmla="*/ 3148013 h 3148013"/>
              <a:gd name="connsiteX107" fmla="*/ 346075 w 1430338"/>
              <a:gd name="connsiteY107" fmla="*/ 3148013 h 3148013"/>
              <a:gd name="connsiteX108" fmla="*/ 303213 w 1430338"/>
              <a:gd name="connsiteY108" fmla="*/ 3148013 h 3148013"/>
              <a:gd name="connsiteX109" fmla="*/ 303212 w 1430338"/>
              <a:gd name="connsiteY109" fmla="*/ 3148013 h 3148013"/>
              <a:gd name="connsiteX110" fmla="*/ 260350 w 1430338"/>
              <a:gd name="connsiteY110" fmla="*/ 3148013 h 3148013"/>
              <a:gd name="connsiteX111" fmla="*/ 239712 w 1430338"/>
              <a:gd name="connsiteY111" fmla="*/ 3148013 h 3148013"/>
              <a:gd name="connsiteX112" fmla="*/ 217487 w 1430338"/>
              <a:gd name="connsiteY112" fmla="*/ 3146426 h 3148013"/>
              <a:gd name="connsiteX113" fmla="*/ 217487 w 1430338"/>
              <a:gd name="connsiteY113" fmla="*/ 3146425 h 3148013"/>
              <a:gd name="connsiteX114" fmla="*/ 192087 w 1430338"/>
              <a:gd name="connsiteY114" fmla="*/ 3144838 h 3148013"/>
              <a:gd name="connsiteX115" fmla="*/ 174625 w 1430338"/>
              <a:gd name="connsiteY115" fmla="*/ 3140075 h 3148013"/>
              <a:gd name="connsiteX116" fmla="*/ 146049 w 1430338"/>
              <a:gd name="connsiteY116" fmla="*/ 3132138 h 3148013"/>
              <a:gd name="connsiteX117" fmla="*/ 131762 w 1430338"/>
              <a:gd name="connsiteY117" fmla="*/ 3124200 h 3148013"/>
              <a:gd name="connsiteX118" fmla="*/ 131762 w 1430338"/>
              <a:gd name="connsiteY118" fmla="*/ 3124200 h 3148013"/>
              <a:gd name="connsiteX119" fmla="*/ 106362 w 1430338"/>
              <a:gd name="connsiteY119" fmla="*/ 3113088 h 3148013"/>
              <a:gd name="connsiteX120" fmla="*/ 88900 w 1430338"/>
              <a:gd name="connsiteY120" fmla="*/ 3100388 h 3148013"/>
              <a:gd name="connsiteX121" fmla="*/ 88900 w 1430338"/>
              <a:gd name="connsiteY121" fmla="*/ 3100387 h 3148013"/>
              <a:gd name="connsiteX122" fmla="*/ 71437 w 1430338"/>
              <a:gd name="connsiteY122" fmla="*/ 3087687 h 3148013"/>
              <a:gd name="connsiteX123" fmla="*/ 44450 w 1430338"/>
              <a:gd name="connsiteY123" fmla="*/ 3059112 h 3148013"/>
              <a:gd name="connsiteX124" fmla="*/ 41275 w 1430338"/>
              <a:gd name="connsiteY124" fmla="*/ 3055937 h 3148013"/>
              <a:gd name="connsiteX125" fmla="*/ 19050 w 1430338"/>
              <a:gd name="connsiteY125" fmla="*/ 3021012 h 3148013"/>
              <a:gd name="connsiteX126" fmla="*/ 4762 w 1430338"/>
              <a:gd name="connsiteY126" fmla="*/ 2982912 h 3148013"/>
              <a:gd name="connsiteX127" fmla="*/ 0 w 1430338"/>
              <a:gd name="connsiteY127" fmla="*/ 2940050 h 3148013"/>
              <a:gd name="connsiteX128" fmla="*/ 0 w 1430338"/>
              <a:gd name="connsiteY128" fmla="*/ 209549 h 3148013"/>
              <a:gd name="connsiteX129" fmla="*/ 4762 w 1430338"/>
              <a:gd name="connsiteY129" fmla="*/ 166687 h 3148013"/>
              <a:gd name="connsiteX130" fmla="*/ 19050 w 1430338"/>
              <a:gd name="connsiteY130" fmla="*/ 128587 h 3148013"/>
              <a:gd name="connsiteX131" fmla="*/ 41275 w 1430338"/>
              <a:gd name="connsiteY131" fmla="*/ 92074 h 3148013"/>
              <a:gd name="connsiteX132" fmla="*/ 44450 w 1430338"/>
              <a:gd name="connsiteY132" fmla="*/ 90487 h 3148013"/>
              <a:gd name="connsiteX133" fmla="*/ 71437 w 1430338"/>
              <a:gd name="connsiteY133" fmla="*/ 60324 h 3148013"/>
              <a:gd name="connsiteX134" fmla="*/ 88900 w 1430338"/>
              <a:gd name="connsiteY134" fmla="*/ 49212 h 3148013"/>
              <a:gd name="connsiteX135" fmla="*/ 88900 w 1430338"/>
              <a:gd name="connsiteY135" fmla="*/ 49212 h 3148013"/>
              <a:gd name="connsiteX136" fmla="*/ 106362 w 1430338"/>
              <a:gd name="connsiteY136" fmla="*/ 34925 h 3148013"/>
              <a:gd name="connsiteX137" fmla="*/ 131762 w 1430338"/>
              <a:gd name="connsiteY137" fmla="*/ 25400 h 3148013"/>
              <a:gd name="connsiteX138" fmla="*/ 131762 w 1430338"/>
              <a:gd name="connsiteY138" fmla="*/ 25400 h 3148013"/>
              <a:gd name="connsiteX139" fmla="*/ 146049 w 1430338"/>
              <a:gd name="connsiteY139" fmla="*/ 15875 h 3148013"/>
              <a:gd name="connsiteX140" fmla="*/ 174625 w 1430338"/>
              <a:gd name="connsiteY140" fmla="*/ 9525 h 3148013"/>
              <a:gd name="connsiteX141" fmla="*/ 192087 w 1430338"/>
              <a:gd name="connsiteY141" fmla="*/ 4762 h 3148013"/>
              <a:gd name="connsiteX142" fmla="*/ 217487 w 1430338"/>
              <a:gd name="connsiteY142"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430338" h="3148013">
                <a:moveTo>
                  <a:pt x="1428750" y="787400"/>
                </a:moveTo>
                <a:lnTo>
                  <a:pt x="1430338" y="787400"/>
                </a:lnTo>
                <a:lnTo>
                  <a:pt x="1430338" y="788988"/>
                </a:lnTo>
                <a:lnTo>
                  <a:pt x="1428750" y="788988"/>
                </a:lnTo>
                <a:close/>
                <a:moveTo>
                  <a:pt x="239712" y="0"/>
                </a:moveTo>
                <a:lnTo>
                  <a:pt x="260350" y="0"/>
                </a:lnTo>
                <a:lnTo>
                  <a:pt x="303212" y="0"/>
                </a:lnTo>
                <a:lnTo>
                  <a:pt x="303213" y="0"/>
                </a:lnTo>
                <a:lnTo>
                  <a:pt x="346075" y="0"/>
                </a:lnTo>
                <a:lnTo>
                  <a:pt x="392112" y="0"/>
                </a:lnTo>
                <a:lnTo>
                  <a:pt x="392113" y="0"/>
                </a:lnTo>
                <a:lnTo>
                  <a:pt x="434975" y="0"/>
                </a:lnTo>
                <a:lnTo>
                  <a:pt x="477837" y="0"/>
                </a:lnTo>
                <a:lnTo>
                  <a:pt x="477838" y="0"/>
                </a:lnTo>
                <a:lnTo>
                  <a:pt x="520700" y="0"/>
                </a:lnTo>
                <a:lnTo>
                  <a:pt x="563562" y="0"/>
                </a:lnTo>
                <a:lnTo>
                  <a:pt x="563563" y="0"/>
                </a:lnTo>
                <a:lnTo>
                  <a:pt x="606425" y="0"/>
                </a:lnTo>
                <a:lnTo>
                  <a:pt x="649287" y="0"/>
                </a:lnTo>
                <a:lnTo>
                  <a:pt x="649288" y="0"/>
                </a:lnTo>
                <a:lnTo>
                  <a:pt x="693737" y="0"/>
                </a:lnTo>
                <a:lnTo>
                  <a:pt x="738187" y="0"/>
                </a:lnTo>
                <a:lnTo>
                  <a:pt x="781050" y="0"/>
                </a:lnTo>
                <a:lnTo>
                  <a:pt x="823912" y="0"/>
                </a:lnTo>
                <a:lnTo>
                  <a:pt x="823913" y="0"/>
                </a:lnTo>
                <a:lnTo>
                  <a:pt x="866775" y="0"/>
                </a:lnTo>
                <a:lnTo>
                  <a:pt x="909637" y="0"/>
                </a:lnTo>
                <a:lnTo>
                  <a:pt x="909638" y="0"/>
                </a:lnTo>
                <a:lnTo>
                  <a:pt x="952500" y="0"/>
                </a:lnTo>
                <a:lnTo>
                  <a:pt x="990600" y="0"/>
                </a:lnTo>
                <a:lnTo>
                  <a:pt x="996950" y="0"/>
                </a:lnTo>
                <a:lnTo>
                  <a:pt x="1039812" y="4762"/>
                </a:lnTo>
                <a:lnTo>
                  <a:pt x="1039812" y="4762"/>
                </a:lnTo>
                <a:lnTo>
                  <a:pt x="1082675" y="15874"/>
                </a:lnTo>
                <a:lnTo>
                  <a:pt x="1082675" y="15875"/>
                </a:lnTo>
                <a:lnTo>
                  <a:pt x="1084262" y="15875"/>
                </a:lnTo>
                <a:lnTo>
                  <a:pt x="1125537" y="34925"/>
                </a:lnTo>
                <a:lnTo>
                  <a:pt x="1127125" y="36512"/>
                </a:lnTo>
                <a:lnTo>
                  <a:pt x="1127125" y="36512"/>
                </a:lnTo>
                <a:lnTo>
                  <a:pt x="1160463" y="60324"/>
                </a:lnTo>
                <a:lnTo>
                  <a:pt x="1169988" y="71437"/>
                </a:lnTo>
                <a:lnTo>
                  <a:pt x="1169988" y="71438"/>
                </a:lnTo>
                <a:lnTo>
                  <a:pt x="1189037" y="92074"/>
                </a:lnTo>
                <a:lnTo>
                  <a:pt x="1211262" y="128587"/>
                </a:lnTo>
                <a:lnTo>
                  <a:pt x="1212850" y="131762"/>
                </a:lnTo>
                <a:lnTo>
                  <a:pt x="1225550" y="166687"/>
                </a:lnTo>
                <a:lnTo>
                  <a:pt x="1230312" y="209549"/>
                </a:lnTo>
                <a:lnTo>
                  <a:pt x="1230312" y="617537"/>
                </a:lnTo>
                <a:lnTo>
                  <a:pt x="1255713" y="636587"/>
                </a:lnTo>
                <a:lnTo>
                  <a:pt x="1255713" y="636588"/>
                </a:lnTo>
                <a:lnTo>
                  <a:pt x="1300162" y="669924"/>
                </a:lnTo>
                <a:lnTo>
                  <a:pt x="1300162" y="669925"/>
                </a:lnTo>
                <a:lnTo>
                  <a:pt x="1343025" y="703262"/>
                </a:lnTo>
                <a:lnTo>
                  <a:pt x="1343025" y="703262"/>
                </a:lnTo>
                <a:lnTo>
                  <a:pt x="1385888" y="735012"/>
                </a:lnTo>
                <a:lnTo>
                  <a:pt x="1385888" y="735013"/>
                </a:lnTo>
                <a:lnTo>
                  <a:pt x="1412875" y="755649"/>
                </a:lnTo>
                <a:lnTo>
                  <a:pt x="1425575" y="769937"/>
                </a:lnTo>
                <a:lnTo>
                  <a:pt x="1428750" y="787399"/>
                </a:lnTo>
                <a:lnTo>
                  <a:pt x="1425575" y="803275"/>
                </a:lnTo>
                <a:lnTo>
                  <a:pt x="1412875" y="817562"/>
                </a:lnTo>
                <a:lnTo>
                  <a:pt x="1385888" y="836611"/>
                </a:lnTo>
                <a:lnTo>
                  <a:pt x="1385888" y="836612"/>
                </a:lnTo>
                <a:lnTo>
                  <a:pt x="1343025" y="871537"/>
                </a:lnTo>
                <a:lnTo>
                  <a:pt x="1343025" y="871538"/>
                </a:lnTo>
                <a:lnTo>
                  <a:pt x="1300162" y="904875"/>
                </a:lnTo>
                <a:lnTo>
                  <a:pt x="1255713" y="936624"/>
                </a:lnTo>
                <a:lnTo>
                  <a:pt x="1255713" y="936625"/>
                </a:lnTo>
                <a:lnTo>
                  <a:pt x="1230312" y="955675"/>
                </a:lnTo>
                <a:lnTo>
                  <a:pt x="1230312" y="2940050"/>
                </a:lnTo>
                <a:lnTo>
                  <a:pt x="1225550" y="2982913"/>
                </a:lnTo>
                <a:lnTo>
                  <a:pt x="1212850" y="3016250"/>
                </a:lnTo>
                <a:lnTo>
                  <a:pt x="1211262" y="3021013"/>
                </a:lnTo>
                <a:lnTo>
                  <a:pt x="1189037" y="3055938"/>
                </a:lnTo>
                <a:lnTo>
                  <a:pt x="1169988" y="3076574"/>
                </a:lnTo>
                <a:lnTo>
                  <a:pt x="1169988" y="3076575"/>
                </a:lnTo>
                <a:lnTo>
                  <a:pt x="1160463" y="3087688"/>
                </a:lnTo>
                <a:lnTo>
                  <a:pt x="1127125" y="3111500"/>
                </a:lnTo>
                <a:lnTo>
                  <a:pt x="1127125" y="3111501"/>
                </a:lnTo>
                <a:lnTo>
                  <a:pt x="1125537" y="3113088"/>
                </a:lnTo>
                <a:lnTo>
                  <a:pt x="1084262" y="3132138"/>
                </a:lnTo>
                <a:lnTo>
                  <a:pt x="1082675" y="3132138"/>
                </a:lnTo>
                <a:lnTo>
                  <a:pt x="1082675" y="3132137"/>
                </a:lnTo>
                <a:lnTo>
                  <a:pt x="1039813" y="3144837"/>
                </a:lnTo>
                <a:lnTo>
                  <a:pt x="1039813" y="3144838"/>
                </a:lnTo>
                <a:lnTo>
                  <a:pt x="996950" y="3148013"/>
                </a:lnTo>
                <a:lnTo>
                  <a:pt x="990600" y="3148013"/>
                </a:lnTo>
                <a:lnTo>
                  <a:pt x="952500" y="3148013"/>
                </a:lnTo>
                <a:lnTo>
                  <a:pt x="909638" y="3148013"/>
                </a:lnTo>
                <a:lnTo>
                  <a:pt x="909637" y="3148013"/>
                </a:lnTo>
                <a:lnTo>
                  <a:pt x="866775" y="3148013"/>
                </a:lnTo>
                <a:lnTo>
                  <a:pt x="823913" y="3148013"/>
                </a:lnTo>
                <a:lnTo>
                  <a:pt x="823912" y="3148013"/>
                </a:lnTo>
                <a:lnTo>
                  <a:pt x="781050" y="3148013"/>
                </a:lnTo>
                <a:lnTo>
                  <a:pt x="738187" y="3148013"/>
                </a:lnTo>
                <a:lnTo>
                  <a:pt x="693737" y="3148013"/>
                </a:lnTo>
                <a:lnTo>
                  <a:pt x="649288" y="3148013"/>
                </a:lnTo>
                <a:lnTo>
                  <a:pt x="649287" y="3148013"/>
                </a:lnTo>
                <a:lnTo>
                  <a:pt x="606425" y="3148013"/>
                </a:lnTo>
                <a:lnTo>
                  <a:pt x="563563" y="3148013"/>
                </a:lnTo>
                <a:lnTo>
                  <a:pt x="563562" y="3148013"/>
                </a:lnTo>
                <a:lnTo>
                  <a:pt x="520700" y="3148013"/>
                </a:lnTo>
                <a:lnTo>
                  <a:pt x="477838" y="3148013"/>
                </a:lnTo>
                <a:lnTo>
                  <a:pt x="477837" y="3148013"/>
                </a:lnTo>
                <a:lnTo>
                  <a:pt x="434975" y="3148013"/>
                </a:lnTo>
                <a:lnTo>
                  <a:pt x="392113" y="3148013"/>
                </a:lnTo>
                <a:lnTo>
                  <a:pt x="392112" y="3148013"/>
                </a:lnTo>
                <a:lnTo>
                  <a:pt x="346075" y="3148013"/>
                </a:lnTo>
                <a:lnTo>
                  <a:pt x="303213" y="3148013"/>
                </a:lnTo>
                <a:lnTo>
                  <a:pt x="303212" y="3148013"/>
                </a:lnTo>
                <a:lnTo>
                  <a:pt x="260350" y="3148013"/>
                </a:lnTo>
                <a:lnTo>
                  <a:pt x="239712" y="3148013"/>
                </a:lnTo>
                <a:lnTo>
                  <a:pt x="217487" y="3146426"/>
                </a:lnTo>
                <a:lnTo>
                  <a:pt x="217487" y="3146425"/>
                </a:lnTo>
                <a:lnTo>
                  <a:pt x="192087" y="3144838"/>
                </a:lnTo>
                <a:lnTo>
                  <a:pt x="174625" y="3140075"/>
                </a:lnTo>
                <a:lnTo>
                  <a:pt x="146049" y="3132138"/>
                </a:lnTo>
                <a:lnTo>
                  <a:pt x="131762" y="3124200"/>
                </a:lnTo>
                <a:lnTo>
                  <a:pt x="131762" y="3124200"/>
                </a:lnTo>
                <a:lnTo>
                  <a:pt x="106362" y="3113088"/>
                </a:lnTo>
                <a:lnTo>
                  <a:pt x="88900" y="3100388"/>
                </a:lnTo>
                <a:lnTo>
                  <a:pt x="88900" y="3100387"/>
                </a:lnTo>
                <a:lnTo>
                  <a:pt x="71437" y="3087687"/>
                </a:lnTo>
                <a:lnTo>
                  <a:pt x="44450" y="3059112"/>
                </a:lnTo>
                <a:lnTo>
                  <a:pt x="41275" y="3055937"/>
                </a:lnTo>
                <a:lnTo>
                  <a:pt x="19050" y="3021012"/>
                </a:lnTo>
                <a:lnTo>
                  <a:pt x="4762" y="2982912"/>
                </a:lnTo>
                <a:lnTo>
                  <a:pt x="0" y="2940050"/>
                </a:lnTo>
                <a:lnTo>
                  <a:pt x="0" y="209549"/>
                </a:lnTo>
                <a:lnTo>
                  <a:pt x="4762" y="166687"/>
                </a:lnTo>
                <a:lnTo>
                  <a:pt x="19050" y="128587"/>
                </a:lnTo>
                <a:lnTo>
                  <a:pt x="41275" y="92074"/>
                </a:lnTo>
                <a:lnTo>
                  <a:pt x="44450" y="90487"/>
                </a:lnTo>
                <a:lnTo>
                  <a:pt x="71437" y="60324"/>
                </a:lnTo>
                <a:lnTo>
                  <a:pt x="88900" y="49212"/>
                </a:lnTo>
                <a:lnTo>
                  <a:pt x="88900" y="49212"/>
                </a:lnTo>
                <a:lnTo>
                  <a:pt x="106362" y="34925"/>
                </a:lnTo>
                <a:lnTo>
                  <a:pt x="131762" y="25400"/>
                </a:lnTo>
                <a:lnTo>
                  <a:pt x="131762" y="25400"/>
                </a:lnTo>
                <a:lnTo>
                  <a:pt x="146049" y="15875"/>
                </a:lnTo>
                <a:lnTo>
                  <a:pt x="174625" y="9525"/>
                </a:lnTo>
                <a:lnTo>
                  <a:pt x="192087" y="4762"/>
                </a:lnTo>
                <a:lnTo>
                  <a:pt x="217487" y="3175"/>
                </a:lnTo>
                <a:close/>
              </a:path>
            </a:pathLst>
          </a:custGeom>
          <a:solidFill>
            <a:srgbClr val="FFFFFF">
              <a:alpha val="10196"/>
            </a:srgbClr>
          </a:solidFill>
          <a:ln w="25400" cap="flat" cmpd="sng" algn="ctr">
            <a:noFill/>
            <a:prstDash val="solid"/>
          </a:ln>
          <a:effectLst/>
        </p:spPr>
        <p:txBody>
          <a:bodyPr rot="0" spcFirstLastPara="0" vertOverflow="overflow" horzOverflow="overflow" vert="horz" wrap="square" lIns="79386" tIns="39692" rIns="79386" bIns="39692" numCol="1" spcCol="0" rtlCol="0" fromWordArt="0" anchor="ctr" anchorCtr="0" forceAA="0" compatLnSpc="1">
            <a:prstTxWarp prst="textNoShape">
              <a:avLst/>
            </a:prstTxWarp>
            <a:noAutofit/>
          </a:bodyPr>
          <a:lstStyle/>
          <a:p>
            <a:pPr algn="ctr" defTabSz="866943" fontAlgn="base">
              <a:lnSpc>
                <a:spcPct val="120000"/>
              </a:lnSpc>
              <a:spcBef>
                <a:spcPct val="0"/>
              </a:spcBef>
              <a:spcAft>
                <a:spcPct val="0"/>
              </a:spcAft>
            </a:pPr>
            <a:endParaRPr lang="zh-CN" altLang="en-US" sz="1707" kern="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 name="组合 14"/>
          <p:cNvGrpSpPr/>
          <p:nvPr/>
        </p:nvGrpSpPr>
        <p:grpSpPr>
          <a:xfrm>
            <a:off x="8448616" y="1835061"/>
            <a:ext cx="539249" cy="1604839"/>
            <a:chOff x="9286715" y="1680422"/>
            <a:chExt cx="654939" cy="1949140"/>
          </a:xfrm>
          <a:solidFill>
            <a:srgbClr val="FFFFFF"/>
          </a:solidFill>
        </p:grpSpPr>
        <p:sp>
          <p:nvSpPr>
            <p:cNvPr id="16" name="Freeform 137"/>
            <p:cNvSpPr>
              <a:spLocks/>
            </p:cNvSpPr>
            <p:nvPr/>
          </p:nvSpPr>
          <p:spPr bwMode="auto">
            <a:xfrm>
              <a:off x="9286715" y="1680422"/>
              <a:ext cx="654939" cy="1949140"/>
            </a:xfrm>
            <a:custGeom>
              <a:avLst/>
              <a:gdLst>
                <a:gd name="T0" fmla="*/ 0 w 376"/>
                <a:gd name="T1" fmla="*/ 0 h 1119"/>
                <a:gd name="T2" fmla="*/ 259 w 376"/>
                <a:gd name="T3" fmla="*/ 37 h 1119"/>
                <a:gd name="T4" fmla="*/ 283 w 376"/>
                <a:gd name="T5" fmla="*/ 42 h 1119"/>
                <a:gd name="T6" fmla="*/ 305 w 376"/>
                <a:gd name="T7" fmla="*/ 50 h 1119"/>
                <a:gd name="T8" fmla="*/ 325 w 376"/>
                <a:gd name="T9" fmla="*/ 60 h 1119"/>
                <a:gd name="T10" fmla="*/ 343 w 376"/>
                <a:gd name="T11" fmla="*/ 72 h 1119"/>
                <a:gd name="T12" fmla="*/ 357 w 376"/>
                <a:gd name="T13" fmla="*/ 86 h 1119"/>
                <a:gd name="T14" fmla="*/ 368 w 376"/>
                <a:gd name="T15" fmla="*/ 101 h 1119"/>
                <a:gd name="T16" fmla="*/ 374 w 376"/>
                <a:gd name="T17" fmla="*/ 119 h 1119"/>
                <a:gd name="T18" fmla="*/ 376 w 376"/>
                <a:gd name="T19" fmla="*/ 140 h 1119"/>
                <a:gd name="T20" fmla="*/ 376 w 376"/>
                <a:gd name="T21" fmla="*/ 968 h 1119"/>
                <a:gd name="T22" fmla="*/ 374 w 376"/>
                <a:gd name="T23" fmla="*/ 988 h 1119"/>
                <a:gd name="T24" fmla="*/ 368 w 376"/>
                <a:gd name="T25" fmla="*/ 1007 h 1119"/>
                <a:gd name="T26" fmla="*/ 358 w 376"/>
                <a:gd name="T27" fmla="*/ 1022 h 1119"/>
                <a:gd name="T28" fmla="*/ 344 w 376"/>
                <a:gd name="T29" fmla="*/ 1036 h 1119"/>
                <a:gd name="T30" fmla="*/ 327 w 376"/>
                <a:gd name="T31" fmla="*/ 1048 h 1119"/>
                <a:gd name="T32" fmla="*/ 306 w 376"/>
                <a:gd name="T33" fmla="*/ 1058 h 1119"/>
                <a:gd name="T34" fmla="*/ 284 w 376"/>
                <a:gd name="T35" fmla="*/ 1066 h 1119"/>
                <a:gd name="T36" fmla="*/ 259 w 376"/>
                <a:gd name="T37" fmla="*/ 1071 h 1119"/>
                <a:gd name="T38" fmla="*/ 0 w 376"/>
                <a:gd name="T39" fmla="*/ 1119 h 1119"/>
                <a:gd name="T40" fmla="*/ 0 w 376"/>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1119">
                  <a:moveTo>
                    <a:pt x="0" y="0"/>
                  </a:moveTo>
                  <a:lnTo>
                    <a:pt x="259" y="37"/>
                  </a:lnTo>
                  <a:lnTo>
                    <a:pt x="283" y="42"/>
                  </a:lnTo>
                  <a:lnTo>
                    <a:pt x="305" y="50"/>
                  </a:lnTo>
                  <a:lnTo>
                    <a:pt x="325" y="60"/>
                  </a:lnTo>
                  <a:lnTo>
                    <a:pt x="343" y="72"/>
                  </a:lnTo>
                  <a:lnTo>
                    <a:pt x="357" y="86"/>
                  </a:lnTo>
                  <a:lnTo>
                    <a:pt x="368" y="101"/>
                  </a:lnTo>
                  <a:lnTo>
                    <a:pt x="374" y="119"/>
                  </a:lnTo>
                  <a:lnTo>
                    <a:pt x="376" y="140"/>
                  </a:lnTo>
                  <a:lnTo>
                    <a:pt x="376" y="968"/>
                  </a:lnTo>
                  <a:lnTo>
                    <a:pt x="374" y="988"/>
                  </a:lnTo>
                  <a:lnTo>
                    <a:pt x="368" y="1007"/>
                  </a:lnTo>
                  <a:lnTo>
                    <a:pt x="358" y="1022"/>
                  </a:lnTo>
                  <a:lnTo>
                    <a:pt x="344" y="1036"/>
                  </a:lnTo>
                  <a:lnTo>
                    <a:pt x="327" y="1048"/>
                  </a:lnTo>
                  <a:lnTo>
                    <a:pt x="306" y="1058"/>
                  </a:lnTo>
                  <a:lnTo>
                    <a:pt x="284" y="1066"/>
                  </a:lnTo>
                  <a:lnTo>
                    <a:pt x="259" y="1071"/>
                  </a:lnTo>
                  <a:lnTo>
                    <a:pt x="0" y="1119"/>
                  </a:lnTo>
                  <a:lnTo>
                    <a:pt x="0" y="0"/>
                  </a:lnTo>
                  <a:close/>
                </a:path>
              </a:pathLst>
            </a:custGeom>
            <a:solidFill>
              <a:srgbClr val="FFFFFF">
                <a:alpha val="10196"/>
              </a:srgbClr>
            </a:solidFill>
            <a:ln w="0">
              <a:noFill/>
              <a:prstDash val="solid"/>
              <a:round/>
              <a:headEnd/>
              <a:tailEnd/>
            </a:ln>
            <a:effectLst>
              <a:outerShdw blurRad="254000" dist="38100" algn="l" rotWithShape="0">
                <a:prstClr val="black">
                  <a:alpha val="40000"/>
                </a:prstClr>
              </a:outerShdw>
            </a:effectLst>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7" name="组合 16"/>
            <p:cNvGrpSpPr/>
            <p:nvPr/>
          </p:nvGrpSpPr>
          <p:grpSpPr>
            <a:xfrm>
              <a:off x="9380775" y="2482548"/>
              <a:ext cx="362307" cy="344889"/>
              <a:chOff x="8289913" y="3162328"/>
              <a:chExt cx="362307" cy="344889"/>
            </a:xfrm>
            <a:grpFill/>
          </p:grpSpPr>
          <p:sp>
            <p:nvSpPr>
              <p:cNvPr id="18" name="Freeform 162"/>
              <p:cNvSpPr>
                <a:spLocks noEditPoints="1"/>
              </p:cNvSpPr>
              <p:nvPr/>
            </p:nvSpPr>
            <p:spPr bwMode="auto">
              <a:xfrm>
                <a:off x="8289913" y="3218068"/>
                <a:ext cx="362307" cy="289149"/>
              </a:xfrm>
              <a:custGeom>
                <a:avLst/>
                <a:gdLst>
                  <a:gd name="T0" fmla="*/ 174 w 208"/>
                  <a:gd name="T1" fmla="*/ 62 h 166"/>
                  <a:gd name="T2" fmla="*/ 175 w 208"/>
                  <a:gd name="T3" fmla="*/ 43 h 166"/>
                  <a:gd name="T4" fmla="*/ 122 w 208"/>
                  <a:gd name="T5" fmla="*/ 50 h 166"/>
                  <a:gd name="T6" fmla="*/ 116 w 208"/>
                  <a:gd name="T7" fmla="*/ 53 h 166"/>
                  <a:gd name="T8" fmla="*/ 80 w 208"/>
                  <a:gd name="T9" fmla="*/ 53 h 166"/>
                  <a:gd name="T10" fmla="*/ 75 w 208"/>
                  <a:gd name="T11" fmla="*/ 51 h 166"/>
                  <a:gd name="T12" fmla="*/ 72 w 208"/>
                  <a:gd name="T13" fmla="*/ 51 h 166"/>
                  <a:gd name="T14" fmla="*/ 48 w 208"/>
                  <a:gd name="T15" fmla="*/ 51 h 166"/>
                  <a:gd name="T16" fmla="*/ 48 w 208"/>
                  <a:gd name="T17" fmla="*/ 54 h 166"/>
                  <a:gd name="T18" fmla="*/ 55 w 208"/>
                  <a:gd name="T19" fmla="*/ 58 h 166"/>
                  <a:gd name="T20" fmla="*/ 58 w 208"/>
                  <a:gd name="T21" fmla="*/ 60 h 166"/>
                  <a:gd name="T22" fmla="*/ 127 w 208"/>
                  <a:gd name="T23" fmla="*/ 62 h 166"/>
                  <a:gd name="T24" fmla="*/ 10 w 208"/>
                  <a:gd name="T25" fmla="*/ 6 h 166"/>
                  <a:gd name="T26" fmla="*/ 70 w 208"/>
                  <a:gd name="T27" fmla="*/ 41 h 166"/>
                  <a:gd name="T28" fmla="*/ 10 w 208"/>
                  <a:gd name="T29" fmla="*/ 6 h 166"/>
                  <a:gd name="T30" fmla="*/ 71 w 208"/>
                  <a:gd name="T31" fmla="*/ 0 h 166"/>
                  <a:gd name="T32" fmla="*/ 75 w 208"/>
                  <a:gd name="T33" fmla="*/ 2 h 166"/>
                  <a:gd name="T34" fmla="*/ 76 w 208"/>
                  <a:gd name="T35" fmla="*/ 39 h 166"/>
                  <a:gd name="T36" fmla="*/ 80 w 208"/>
                  <a:gd name="T37" fmla="*/ 38 h 166"/>
                  <a:gd name="T38" fmla="*/ 126 w 208"/>
                  <a:gd name="T39" fmla="*/ 14 h 166"/>
                  <a:gd name="T40" fmla="*/ 131 w 208"/>
                  <a:gd name="T41" fmla="*/ 9 h 166"/>
                  <a:gd name="T42" fmla="*/ 166 w 208"/>
                  <a:gd name="T43" fmla="*/ 8 h 166"/>
                  <a:gd name="T44" fmla="*/ 169 w 208"/>
                  <a:gd name="T45" fmla="*/ 9 h 166"/>
                  <a:gd name="T46" fmla="*/ 172 w 208"/>
                  <a:gd name="T47" fmla="*/ 10 h 166"/>
                  <a:gd name="T48" fmla="*/ 175 w 208"/>
                  <a:gd name="T49" fmla="*/ 14 h 166"/>
                  <a:gd name="T50" fmla="*/ 207 w 208"/>
                  <a:gd name="T51" fmla="*/ 67 h 166"/>
                  <a:gd name="T52" fmla="*/ 208 w 208"/>
                  <a:gd name="T53" fmla="*/ 74 h 166"/>
                  <a:gd name="T54" fmla="*/ 206 w 208"/>
                  <a:gd name="T55" fmla="*/ 80 h 166"/>
                  <a:gd name="T56" fmla="*/ 201 w 208"/>
                  <a:gd name="T57" fmla="*/ 85 h 166"/>
                  <a:gd name="T58" fmla="*/ 194 w 208"/>
                  <a:gd name="T59" fmla="*/ 86 h 166"/>
                  <a:gd name="T60" fmla="*/ 193 w 208"/>
                  <a:gd name="T61" fmla="*/ 163 h 166"/>
                  <a:gd name="T62" fmla="*/ 189 w 208"/>
                  <a:gd name="T63" fmla="*/ 166 h 166"/>
                  <a:gd name="T64" fmla="*/ 185 w 208"/>
                  <a:gd name="T65" fmla="*/ 163 h 166"/>
                  <a:gd name="T66" fmla="*/ 184 w 208"/>
                  <a:gd name="T67" fmla="*/ 86 h 166"/>
                  <a:gd name="T68" fmla="*/ 171 w 208"/>
                  <a:gd name="T69" fmla="*/ 157 h 166"/>
                  <a:gd name="T70" fmla="*/ 168 w 208"/>
                  <a:gd name="T71" fmla="*/ 163 h 166"/>
                  <a:gd name="T72" fmla="*/ 162 w 208"/>
                  <a:gd name="T73" fmla="*/ 166 h 166"/>
                  <a:gd name="T74" fmla="*/ 155 w 208"/>
                  <a:gd name="T75" fmla="*/ 163 h 166"/>
                  <a:gd name="T76" fmla="*/ 153 w 208"/>
                  <a:gd name="T77" fmla="*/ 157 h 166"/>
                  <a:gd name="T78" fmla="*/ 147 w 208"/>
                  <a:gd name="T79" fmla="*/ 86 h 166"/>
                  <a:gd name="T80" fmla="*/ 147 w 208"/>
                  <a:gd name="T81" fmla="*/ 161 h 166"/>
                  <a:gd name="T82" fmla="*/ 141 w 208"/>
                  <a:gd name="T83" fmla="*/ 165 h 166"/>
                  <a:gd name="T84" fmla="*/ 135 w 208"/>
                  <a:gd name="T85" fmla="*/ 165 h 166"/>
                  <a:gd name="T86" fmla="*/ 130 w 208"/>
                  <a:gd name="T87" fmla="*/ 161 h 166"/>
                  <a:gd name="T88" fmla="*/ 129 w 208"/>
                  <a:gd name="T89" fmla="*/ 86 h 166"/>
                  <a:gd name="T90" fmla="*/ 29 w 208"/>
                  <a:gd name="T91" fmla="*/ 161 h 166"/>
                  <a:gd name="T92" fmla="*/ 26 w 208"/>
                  <a:gd name="T93" fmla="*/ 165 h 166"/>
                  <a:gd name="T94" fmla="*/ 21 w 208"/>
                  <a:gd name="T95" fmla="*/ 165 h 166"/>
                  <a:gd name="T96" fmla="*/ 19 w 208"/>
                  <a:gd name="T97" fmla="*/ 161 h 166"/>
                  <a:gd name="T98" fmla="*/ 11 w 208"/>
                  <a:gd name="T99" fmla="*/ 86 h 166"/>
                  <a:gd name="T100" fmla="*/ 4 w 208"/>
                  <a:gd name="T101" fmla="*/ 83 h 166"/>
                  <a:gd name="T102" fmla="*/ 0 w 208"/>
                  <a:gd name="T103" fmla="*/ 77 h 166"/>
                  <a:gd name="T104" fmla="*/ 0 w 208"/>
                  <a:gd name="T105" fmla="*/ 69 h 166"/>
                  <a:gd name="T106" fmla="*/ 4 w 208"/>
                  <a:gd name="T107" fmla="*/ 64 h 166"/>
                  <a:gd name="T108" fmla="*/ 11 w 208"/>
                  <a:gd name="T109" fmla="*/ 62 h 166"/>
                  <a:gd name="T110" fmla="*/ 22 w 208"/>
                  <a:gd name="T111" fmla="*/ 60 h 166"/>
                  <a:gd name="T112" fmla="*/ 23 w 208"/>
                  <a:gd name="T113" fmla="*/ 58 h 166"/>
                  <a:gd name="T114" fmla="*/ 30 w 208"/>
                  <a:gd name="T115" fmla="*/ 54 h 166"/>
                  <a:gd name="T116" fmla="*/ 32 w 208"/>
                  <a:gd name="T117" fmla="*/ 54 h 166"/>
                  <a:gd name="T118" fmla="*/ 9 w 208"/>
                  <a:gd name="T119" fmla="*/ 51 h 166"/>
                  <a:gd name="T120" fmla="*/ 4 w 208"/>
                  <a:gd name="T121" fmla="*/ 48 h 166"/>
                  <a:gd name="T122" fmla="*/ 3 w 208"/>
                  <a:gd name="T123" fmla="*/ 5 h 166"/>
                  <a:gd name="T124" fmla="*/ 7 w 208"/>
                  <a:gd name="T12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8" h="166">
                    <a:moveTo>
                      <a:pt x="175" y="43"/>
                    </a:moveTo>
                    <a:lnTo>
                      <a:pt x="174" y="62"/>
                    </a:lnTo>
                    <a:lnTo>
                      <a:pt x="186" y="62"/>
                    </a:lnTo>
                    <a:lnTo>
                      <a:pt x="175" y="43"/>
                    </a:lnTo>
                    <a:close/>
                    <a:moveTo>
                      <a:pt x="126" y="42"/>
                    </a:moveTo>
                    <a:lnTo>
                      <a:pt x="122" y="50"/>
                    </a:lnTo>
                    <a:lnTo>
                      <a:pt x="119" y="52"/>
                    </a:lnTo>
                    <a:lnTo>
                      <a:pt x="116" y="53"/>
                    </a:lnTo>
                    <a:lnTo>
                      <a:pt x="115" y="53"/>
                    </a:lnTo>
                    <a:lnTo>
                      <a:pt x="80" y="53"/>
                    </a:lnTo>
                    <a:lnTo>
                      <a:pt x="77" y="53"/>
                    </a:lnTo>
                    <a:lnTo>
                      <a:pt x="75" y="51"/>
                    </a:lnTo>
                    <a:lnTo>
                      <a:pt x="74" y="50"/>
                    </a:lnTo>
                    <a:lnTo>
                      <a:pt x="72" y="51"/>
                    </a:lnTo>
                    <a:lnTo>
                      <a:pt x="71" y="51"/>
                    </a:lnTo>
                    <a:lnTo>
                      <a:pt x="48" y="51"/>
                    </a:lnTo>
                    <a:lnTo>
                      <a:pt x="48" y="54"/>
                    </a:lnTo>
                    <a:lnTo>
                      <a:pt x="48" y="54"/>
                    </a:lnTo>
                    <a:lnTo>
                      <a:pt x="48" y="54"/>
                    </a:lnTo>
                    <a:lnTo>
                      <a:pt x="55" y="58"/>
                    </a:lnTo>
                    <a:lnTo>
                      <a:pt x="57" y="59"/>
                    </a:lnTo>
                    <a:lnTo>
                      <a:pt x="58" y="60"/>
                    </a:lnTo>
                    <a:lnTo>
                      <a:pt x="57" y="62"/>
                    </a:lnTo>
                    <a:lnTo>
                      <a:pt x="127" y="62"/>
                    </a:lnTo>
                    <a:lnTo>
                      <a:pt x="126" y="42"/>
                    </a:lnTo>
                    <a:close/>
                    <a:moveTo>
                      <a:pt x="10" y="6"/>
                    </a:moveTo>
                    <a:lnTo>
                      <a:pt x="10" y="41"/>
                    </a:lnTo>
                    <a:lnTo>
                      <a:pt x="70" y="41"/>
                    </a:lnTo>
                    <a:lnTo>
                      <a:pt x="70" y="6"/>
                    </a:lnTo>
                    <a:lnTo>
                      <a:pt x="10" y="6"/>
                    </a:lnTo>
                    <a:close/>
                    <a:moveTo>
                      <a:pt x="9" y="0"/>
                    </a:moveTo>
                    <a:lnTo>
                      <a:pt x="71" y="0"/>
                    </a:lnTo>
                    <a:lnTo>
                      <a:pt x="73" y="0"/>
                    </a:lnTo>
                    <a:lnTo>
                      <a:pt x="75" y="2"/>
                    </a:lnTo>
                    <a:lnTo>
                      <a:pt x="76" y="5"/>
                    </a:lnTo>
                    <a:lnTo>
                      <a:pt x="76" y="39"/>
                    </a:lnTo>
                    <a:lnTo>
                      <a:pt x="78" y="38"/>
                    </a:lnTo>
                    <a:lnTo>
                      <a:pt x="80" y="38"/>
                    </a:lnTo>
                    <a:lnTo>
                      <a:pt x="111" y="38"/>
                    </a:lnTo>
                    <a:lnTo>
                      <a:pt x="126" y="14"/>
                    </a:lnTo>
                    <a:lnTo>
                      <a:pt x="128" y="11"/>
                    </a:lnTo>
                    <a:lnTo>
                      <a:pt x="131" y="9"/>
                    </a:lnTo>
                    <a:lnTo>
                      <a:pt x="135" y="8"/>
                    </a:lnTo>
                    <a:lnTo>
                      <a:pt x="166" y="8"/>
                    </a:lnTo>
                    <a:lnTo>
                      <a:pt x="168" y="9"/>
                    </a:lnTo>
                    <a:lnTo>
                      <a:pt x="169" y="9"/>
                    </a:lnTo>
                    <a:lnTo>
                      <a:pt x="169" y="9"/>
                    </a:lnTo>
                    <a:lnTo>
                      <a:pt x="172" y="10"/>
                    </a:lnTo>
                    <a:lnTo>
                      <a:pt x="173" y="11"/>
                    </a:lnTo>
                    <a:lnTo>
                      <a:pt x="175" y="14"/>
                    </a:lnTo>
                    <a:lnTo>
                      <a:pt x="205" y="65"/>
                    </a:lnTo>
                    <a:lnTo>
                      <a:pt x="207" y="67"/>
                    </a:lnTo>
                    <a:lnTo>
                      <a:pt x="208" y="71"/>
                    </a:lnTo>
                    <a:lnTo>
                      <a:pt x="208" y="74"/>
                    </a:lnTo>
                    <a:lnTo>
                      <a:pt x="208" y="77"/>
                    </a:lnTo>
                    <a:lnTo>
                      <a:pt x="206" y="80"/>
                    </a:lnTo>
                    <a:lnTo>
                      <a:pt x="204" y="83"/>
                    </a:lnTo>
                    <a:lnTo>
                      <a:pt x="201" y="85"/>
                    </a:lnTo>
                    <a:lnTo>
                      <a:pt x="198" y="86"/>
                    </a:lnTo>
                    <a:lnTo>
                      <a:pt x="194" y="86"/>
                    </a:lnTo>
                    <a:lnTo>
                      <a:pt x="194" y="161"/>
                    </a:lnTo>
                    <a:lnTo>
                      <a:pt x="193" y="163"/>
                    </a:lnTo>
                    <a:lnTo>
                      <a:pt x="191" y="165"/>
                    </a:lnTo>
                    <a:lnTo>
                      <a:pt x="189" y="166"/>
                    </a:lnTo>
                    <a:lnTo>
                      <a:pt x="186" y="165"/>
                    </a:lnTo>
                    <a:lnTo>
                      <a:pt x="185" y="163"/>
                    </a:lnTo>
                    <a:lnTo>
                      <a:pt x="184" y="161"/>
                    </a:lnTo>
                    <a:lnTo>
                      <a:pt x="184" y="86"/>
                    </a:lnTo>
                    <a:lnTo>
                      <a:pt x="171" y="86"/>
                    </a:lnTo>
                    <a:lnTo>
                      <a:pt x="171" y="157"/>
                    </a:lnTo>
                    <a:lnTo>
                      <a:pt x="169" y="161"/>
                    </a:lnTo>
                    <a:lnTo>
                      <a:pt x="168" y="163"/>
                    </a:lnTo>
                    <a:lnTo>
                      <a:pt x="165" y="165"/>
                    </a:lnTo>
                    <a:lnTo>
                      <a:pt x="162" y="166"/>
                    </a:lnTo>
                    <a:lnTo>
                      <a:pt x="159" y="165"/>
                    </a:lnTo>
                    <a:lnTo>
                      <a:pt x="155" y="163"/>
                    </a:lnTo>
                    <a:lnTo>
                      <a:pt x="154" y="161"/>
                    </a:lnTo>
                    <a:lnTo>
                      <a:pt x="153" y="157"/>
                    </a:lnTo>
                    <a:lnTo>
                      <a:pt x="153" y="86"/>
                    </a:lnTo>
                    <a:lnTo>
                      <a:pt x="147" y="86"/>
                    </a:lnTo>
                    <a:lnTo>
                      <a:pt x="147" y="157"/>
                    </a:lnTo>
                    <a:lnTo>
                      <a:pt x="147" y="161"/>
                    </a:lnTo>
                    <a:lnTo>
                      <a:pt x="144" y="163"/>
                    </a:lnTo>
                    <a:lnTo>
                      <a:pt x="141" y="165"/>
                    </a:lnTo>
                    <a:lnTo>
                      <a:pt x="138" y="166"/>
                    </a:lnTo>
                    <a:lnTo>
                      <a:pt x="135" y="165"/>
                    </a:lnTo>
                    <a:lnTo>
                      <a:pt x="133" y="163"/>
                    </a:lnTo>
                    <a:lnTo>
                      <a:pt x="130" y="161"/>
                    </a:lnTo>
                    <a:lnTo>
                      <a:pt x="129" y="157"/>
                    </a:lnTo>
                    <a:lnTo>
                      <a:pt x="129" y="86"/>
                    </a:lnTo>
                    <a:lnTo>
                      <a:pt x="29" y="86"/>
                    </a:lnTo>
                    <a:lnTo>
                      <a:pt x="29" y="161"/>
                    </a:lnTo>
                    <a:lnTo>
                      <a:pt x="28" y="163"/>
                    </a:lnTo>
                    <a:lnTo>
                      <a:pt x="26" y="165"/>
                    </a:lnTo>
                    <a:lnTo>
                      <a:pt x="24" y="166"/>
                    </a:lnTo>
                    <a:lnTo>
                      <a:pt x="21" y="165"/>
                    </a:lnTo>
                    <a:lnTo>
                      <a:pt x="20" y="163"/>
                    </a:lnTo>
                    <a:lnTo>
                      <a:pt x="19" y="161"/>
                    </a:lnTo>
                    <a:lnTo>
                      <a:pt x="19" y="86"/>
                    </a:lnTo>
                    <a:lnTo>
                      <a:pt x="11" y="86"/>
                    </a:lnTo>
                    <a:lnTo>
                      <a:pt x="8" y="85"/>
                    </a:lnTo>
                    <a:lnTo>
                      <a:pt x="4" y="83"/>
                    </a:lnTo>
                    <a:lnTo>
                      <a:pt x="2" y="80"/>
                    </a:lnTo>
                    <a:lnTo>
                      <a:pt x="0" y="77"/>
                    </a:lnTo>
                    <a:lnTo>
                      <a:pt x="0" y="74"/>
                    </a:lnTo>
                    <a:lnTo>
                      <a:pt x="0" y="69"/>
                    </a:lnTo>
                    <a:lnTo>
                      <a:pt x="2" y="66"/>
                    </a:lnTo>
                    <a:lnTo>
                      <a:pt x="4" y="64"/>
                    </a:lnTo>
                    <a:lnTo>
                      <a:pt x="8" y="62"/>
                    </a:lnTo>
                    <a:lnTo>
                      <a:pt x="11" y="62"/>
                    </a:lnTo>
                    <a:lnTo>
                      <a:pt x="22" y="62"/>
                    </a:lnTo>
                    <a:lnTo>
                      <a:pt x="22" y="60"/>
                    </a:lnTo>
                    <a:lnTo>
                      <a:pt x="22" y="59"/>
                    </a:lnTo>
                    <a:lnTo>
                      <a:pt x="23" y="58"/>
                    </a:lnTo>
                    <a:lnTo>
                      <a:pt x="23" y="58"/>
                    </a:lnTo>
                    <a:lnTo>
                      <a:pt x="30" y="54"/>
                    </a:lnTo>
                    <a:lnTo>
                      <a:pt x="30" y="54"/>
                    </a:lnTo>
                    <a:lnTo>
                      <a:pt x="32" y="54"/>
                    </a:lnTo>
                    <a:lnTo>
                      <a:pt x="32" y="51"/>
                    </a:lnTo>
                    <a:lnTo>
                      <a:pt x="9" y="51"/>
                    </a:lnTo>
                    <a:lnTo>
                      <a:pt x="7" y="50"/>
                    </a:lnTo>
                    <a:lnTo>
                      <a:pt x="4" y="48"/>
                    </a:lnTo>
                    <a:lnTo>
                      <a:pt x="3" y="46"/>
                    </a:lnTo>
                    <a:lnTo>
                      <a:pt x="3" y="5"/>
                    </a:lnTo>
                    <a:lnTo>
                      <a:pt x="4" y="2"/>
                    </a:lnTo>
                    <a:lnTo>
                      <a:pt x="7" y="0"/>
                    </a:lnTo>
                    <a:lnTo>
                      <a:pt x="9"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63"/>
              <p:cNvSpPr>
                <a:spLocks/>
              </p:cNvSpPr>
              <p:nvPr/>
            </p:nvSpPr>
            <p:spPr bwMode="auto">
              <a:xfrm>
                <a:off x="8518096" y="3162328"/>
                <a:ext cx="66191" cy="64449"/>
              </a:xfrm>
              <a:custGeom>
                <a:avLst/>
                <a:gdLst>
                  <a:gd name="T0" fmla="*/ 19 w 38"/>
                  <a:gd name="T1" fmla="*/ 0 h 37"/>
                  <a:gd name="T2" fmla="*/ 29 w 38"/>
                  <a:gd name="T3" fmla="*/ 3 h 37"/>
                  <a:gd name="T4" fmla="*/ 35 w 38"/>
                  <a:gd name="T5" fmla="*/ 9 h 37"/>
                  <a:gd name="T6" fmla="*/ 38 w 38"/>
                  <a:gd name="T7" fmla="*/ 19 h 37"/>
                  <a:gd name="T8" fmla="*/ 35 w 38"/>
                  <a:gd name="T9" fmla="*/ 28 h 37"/>
                  <a:gd name="T10" fmla="*/ 29 w 38"/>
                  <a:gd name="T11" fmla="*/ 34 h 37"/>
                  <a:gd name="T12" fmla="*/ 19 w 38"/>
                  <a:gd name="T13" fmla="*/ 37 h 37"/>
                  <a:gd name="T14" fmla="*/ 10 w 38"/>
                  <a:gd name="T15" fmla="*/ 34 h 37"/>
                  <a:gd name="T16" fmla="*/ 4 w 38"/>
                  <a:gd name="T17" fmla="*/ 28 h 37"/>
                  <a:gd name="T18" fmla="*/ 0 w 38"/>
                  <a:gd name="T19" fmla="*/ 19 h 37"/>
                  <a:gd name="T20" fmla="*/ 4 w 38"/>
                  <a:gd name="T21" fmla="*/ 9 h 37"/>
                  <a:gd name="T22" fmla="*/ 10 w 38"/>
                  <a:gd name="T23" fmla="*/ 3 h 37"/>
                  <a:gd name="T24" fmla="*/ 19 w 38"/>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7">
                    <a:moveTo>
                      <a:pt x="19" y="0"/>
                    </a:moveTo>
                    <a:lnTo>
                      <a:pt x="29" y="3"/>
                    </a:lnTo>
                    <a:lnTo>
                      <a:pt x="35" y="9"/>
                    </a:lnTo>
                    <a:lnTo>
                      <a:pt x="38" y="19"/>
                    </a:lnTo>
                    <a:lnTo>
                      <a:pt x="35" y="28"/>
                    </a:lnTo>
                    <a:lnTo>
                      <a:pt x="29" y="34"/>
                    </a:lnTo>
                    <a:lnTo>
                      <a:pt x="19" y="37"/>
                    </a:lnTo>
                    <a:lnTo>
                      <a:pt x="10" y="34"/>
                    </a:lnTo>
                    <a:lnTo>
                      <a:pt x="4" y="28"/>
                    </a:lnTo>
                    <a:lnTo>
                      <a:pt x="0" y="19"/>
                    </a:lnTo>
                    <a:lnTo>
                      <a:pt x="4" y="9"/>
                    </a:lnTo>
                    <a:lnTo>
                      <a:pt x="10" y="3"/>
                    </a:lnTo>
                    <a:lnTo>
                      <a:pt x="19"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0" name="组合 19"/>
          <p:cNvGrpSpPr/>
          <p:nvPr/>
        </p:nvGrpSpPr>
        <p:grpSpPr>
          <a:xfrm>
            <a:off x="2669044" y="1835061"/>
            <a:ext cx="542118" cy="1604839"/>
            <a:chOff x="2267202" y="1680422"/>
            <a:chExt cx="658423" cy="1949140"/>
          </a:xfrm>
          <a:solidFill>
            <a:srgbClr val="FFFFFF"/>
          </a:solidFill>
        </p:grpSpPr>
        <p:sp>
          <p:nvSpPr>
            <p:cNvPr id="21" name="Freeform 37"/>
            <p:cNvSpPr>
              <a:spLocks/>
            </p:cNvSpPr>
            <p:nvPr/>
          </p:nvSpPr>
          <p:spPr bwMode="auto">
            <a:xfrm>
              <a:off x="2267202" y="1680422"/>
              <a:ext cx="658423" cy="1949140"/>
            </a:xfrm>
            <a:custGeom>
              <a:avLst/>
              <a:gdLst>
                <a:gd name="T0" fmla="*/ 0 w 378"/>
                <a:gd name="T1" fmla="*/ 0 h 1119"/>
                <a:gd name="T2" fmla="*/ 259 w 378"/>
                <a:gd name="T3" fmla="*/ 37 h 1119"/>
                <a:gd name="T4" fmla="*/ 283 w 378"/>
                <a:gd name="T5" fmla="*/ 42 h 1119"/>
                <a:gd name="T6" fmla="*/ 306 w 378"/>
                <a:gd name="T7" fmla="*/ 50 h 1119"/>
                <a:gd name="T8" fmla="*/ 326 w 378"/>
                <a:gd name="T9" fmla="*/ 60 h 1119"/>
                <a:gd name="T10" fmla="*/ 343 w 378"/>
                <a:gd name="T11" fmla="*/ 72 h 1119"/>
                <a:gd name="T12" fmla="*/ 357 w 378"/>
                <a:gd name="T13" fmla="*/ 86 h 1119"/>
                <a:gd name="T14" fmla="*/ 368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8 w 378"/>
                <a:gd name="T27" fmla="*/ 1022 h 1119"/>
                <a:gd name="T28" fmla="*/ 344 w 378"/>
                <a:gd name="T29" fmla="*/ 1036 h 1119"/>
                <a:gd name="T30" fmla="*/ 327 w 378"/>
                <a:gd name="T31" fmla="*/ 1048 h 1119"/>
                <a:gd name="T32" fmla="*/ 307 w 378"/>
                <a:gd name="T33" fmla="*/ 1058 h 1119"/>
                <a:gd name="T34" fmla="*/ 284 w 378"/>
                <a:gd name="T35" fmla="*/ 1066 h 1119"/>
                <a:gd name="T36" fmla="*/ 259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59" y="37"/>
                  </a:lnTo>
                  <a:lnTo>
                    <a:pt x="283" y="42"/>
                  </a:lnTo>
                  <a:lnTo>
                    <a:pt x="306" y="50"/>
                  </a:lnTo>
                  <a:lnTo>
                    <a:pt x="326" y="60"/>
                  </a:lnTo>
                  <a:lnTo>
                    <a:pt x="343" y="72"/>
                  </a:lnTo>
                  <a:lnTo>
                    <a:pt x="357" y="86"/>
                  </a:lnTo>
                  <a:lnTo>
                    <a:pt x="368" y="101"/>
                  </a:lnTo>
                  <a:lnTo>
                    <a:pt x="376" y="119"/>
                  </a:lnTo>
                  <a:lnTo>
                    <a:pt x="378" y="140"/>
                  </a:lnTo>
                  <a:lnTo>
                    <a:pt x="378" y="968"/>
                  </a:lnTo>
                  <a:lnTo>
                    <a:pt x="376"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alpha val="10196"/>
              </a:schemeClr>
            </a:solidFill>
            <a:ln w="0">
              <a:noFill/>
              <a:prstDash val="solid"/>
              <a:round/>
              <a:headEnd/>
              <a:tailEnd/>
            </a:ln>
            <a:effectLst>
              <a:outerShdw blurRad="254000" dist="38100" algn="l" rotWithShape="0">
                <a:prstClr val="black">
                  <a:alpha val="40000"/>
                </a:prstClr>
              </a:outerShdw>
            </a:effectLst>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组合 21"/>
            <p:cNvGrpSpPr/>
            <p:nvPr/>
          </p:nvGrpSpPr>
          <p:grpSpPr>
            <a:xfrm>
              <a:off x="2462290" y="2482548"/>
              <a:ext cx="165477" cy="344888"/>
              <a:chOff x="3505027" y="3162328"/>
              <a:chExt cx="165477" cy="344888"/>
            </a:xfrm>
            <a:grpFill/>
          </p:grpSpPr>
          <p:sp>
            <p:nvSpPr>
              <p:cNvPr id="23" name="Freeform 157"/>
              <p:cNvSpPr>
                <a:spLocks/>
              </p:cNvSpPr>
              <p:nvPr/>
            </p:nvSpPr>
            <p:spPr bwMode="auto">
              <a:xfrm>
                <a:off x="3557283" y="3162328"/>
                <a:ext cx="62707" cy="62707"/>
              </a:xfrm>
              <a:custGeom>
                <a:avLst/>
                <a:gdLst>
                  <a:gd name="T0" fmla="*/ 19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9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9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9" y="0"/>
                    </a:moveTo>
                    <a:lnTo>
                      <a:pt x="27" y="3"/>
                    </a:lnTo>
                    <a:lnTo>
                      <a:pt x="34" y="9"/>
                    </a:lnTo>
                    <a:lnTo>
                      <a:pt x="36" y="18"/>
                    </a:lnTo>
                    <a:lnTo>
                      <a:pt x="34" y="28"/>
                    </a:lnTo>
                    <a:lnTo>
                      <a:pt x="27" y="34"/>
                    </a:lnTo>
                    <a:lnTo>
                      <a:pt x="19" y="36"/>
                    </a:lnTo>
                    <a:lnTo>
                      <a:pt x="9" y="34"/>
                    </a:lnTo>
                    <a:lnTo>
                      <a:pt x="2" y="28"/>
                    </a:lnTo>
                    <a:lnTo>
                      <a:pt x="0" y="18"/>
                    </a:lnTo>
                    <a:lnTo>
                      <a:pt x="2" y="9"/>
                    </a:lnTo>
                    <a:lnTo>
                      <a:pt x="9" y="3"/>
                    </a:lnTo>
                    <a:lnTo>
                      <a:pt x="19"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158"/>
              <p:cNvSpPr>
                <a:spLocks noEditPoints="1"/>
              </p:cNvSpPr>
              <p:nvPr/>
            </p:nvSpPr>
            <p:spPr bwMode="auto">
              <a:xfrm>
                <a:off x="3505027" y="3176263"/>
                <a:ext cx="165477" cy="330953"/>
              </a:xfrm>
              <a:custGeom>
                <a:avLst/>
                <a:gdLst>
                  <a:gd name="T0" fmla="*/ 71 w 95"/>
                  <a:gd name="T1" fmla="*/ 21 h 190"/>
                  <a:gd name="T2" fmla="*/ 73 w 95"/>
                  <a:gd name="T3" fmla="*/ 23 h 190"/>
                  <a:gd name="T4" fmla="*/ 77 w 95"/>
                  <a:gd name="T5" fmla="*/ 23 h 190"/>
                  <a:gd name="T6" fmla="*/ 77 w 95"/>
                  <a:gd name="T7" fmla="*/ 21 h 190"/>
                  <a:gd name="T8" fmla="*/ 70 w 95"/>
                  <a:gd name="T9" fmla="*/ 3 h 190"/>
                  <a:gd name="T10" fmla="*/ 69 w 95"/>
                  <a:gd name="T11" fmla="*/ 15 h 190"/>
                  <a:gd name="T12" fmla="*/ 73 w 95"/>
                  <a:gd name="T13" fmla="*/ 17 h 190"/>
                  <a:gd name="T14" fmla="*/ 79 w 95"/>
                  <a:gd name="T15" fmla="*/ 16 h 190"/>
                  <a:gd name="T16" fmla="*/ 79 w 95"/>
                  <a:gd name="T17" fmla="*/ 4 h 190"/>
                  <a:gd name="T18" fmla="*/ 73 w 95"/>
                  <a:gd name="T19" fmla="*/ 2 h 190"/>
                  <a:gd name="T20" fmla="*/ 76 w 95"/>
                  <a:gd name="T21" fmla="*/ 1 h 190"/>
                  <a:gd name="T22" fmla="*/ 75 w 95"/>
                  <a:gd name="T23" fmla="*/ 0 h 190"/>
                  <a:gd name="T24" fmla="*/ 75 w 95"/>
                  <a:gd name="T25" fmla="*/ 1 h 190"/>
                  <a:gd name="T26" fmla="*/ 73 w 95"/>
                  <a:gd name="T27" fmla="*/ 1 h 190"/>
                  <a:gd name="T28" fmla="*/ 74 w 95"/>
                  <a:gd name="T29" fmla="*/ 0 h 190"/>
                  <a:gd name="T30" fmla="*/ 79 w 95"/>
                  <a:gd name="T31" fmla="*/ 1 h 190"/>
                  <a:gd name="T32" fmla="*/ 81 w 95"/>
                  <a:gd name="T33" fmla="*/ 21 h 190"/>
                  <a:gd name="T34" fmla="*/ 82 w 95"/>
                  <a:gd name="T35" fmla="*/ 22 h 190"/>
                  <a:gd name="T36" fmla="*/ 90 w 95"/>
                  <a:gd name="T37" fmla="*/ 25 h 190"/>
                  <a:gd name="T38" fmla="*/ 95 w 95"/>
                  <a:gd name="T39" fmla="*/ 60 h 190"/>
                  <a:gd name="T40" fmla="*/ 89 w 95"/>
                  <a:gd name="T41" fmla="*/ 65 h 190"/>
                  <a:gd name="T42" fmla="*/ 82 w 95"/>
                  <a:gd name="T43" fmla="*/ 63 h 190"/>
                  <a:gd name="T44" fmla="*/ 70 w 95"/>
                  <a:gd name="T45" fmla="*/ 101 h 190"/>
                  <a:gd name="T46" fmla="*/ 68 w 95"/>
                  <a:gd name="T47" fmla="*/ 185 h 190"/>
                  <a:gd name="T48" fmla="*/ 61 w 95"/>
                  <a:gd name="T49" fmla="*/ 190 h 190"/>
                  <a:gd name="T50" fmla="*/ 52 w 95"/>
                  <a:gd name="T51" fmla="*/ 185 h 190"/>
                  <a:gd name="T52" fmla="*/ 45 w 95"/>
                  <a:gd name="T53" fmla="*/ 108 h 190"/>
                  <a:gd name="T54" fmla="*/ 42 w 95"/>
                  <a:gd name="T55" fmla="*/ 187 h 190"/>
                  <a:gd name="T56" fmla="*/ 33 w 95"/>
                  <a:gd name="T57" fmla="*/ 189 h 190"/>
                  <a:gd name="T58" fmla="*/ 28 w 95"/>
                  <a:gd name="T59" fmla="*/ 181 h 190"/>
                  <a:gd name="T60" fmla="*/ 26 w 95"/>
                  <a:gd name="T61" fmla="*/ 98 h 190"/>
                  <a:gd name="T62" fmla="*/ 12 w 95"/>
                  <a:gd name="T63" fmla="*/ 110 h 190"/>
                  <a:gd name="T64" fmla="*/ 4 w 95"/>
                  <a:gd name="T65" fmla="*/ 112 h 190"/>
                  <a:gd name="T66" fmla="*/ 0 w 95"/>
                  <a:gd name="T67" fmla="*/ 104 h 190"/>
                  <a:gd name="T68" fmla="*/ 25 w 95"/>
                  <a:gd name="T69" fmla="*/ 37 h 190"/>
                  <a:gd name="T70" fmla="*/ 29 w 95"/>
                  <a:gd name="T71" fmla="*/ 32 h 190"/>
                  <a:gd name="T72" fmla="*/ 64 w 95"/>
                  <a:gd name="T73" fmla="*/ 30 h 190"/>
                  <a:gd name="T74" fmla="*/ 70 w 95"/>
                  <a:gd name="T75" fmla="*/ 33 h 190"/>
                  <a:gd name="T76" fmla="*/ 76 w 95"/>
                  <a:gd name="T77" fmla="*/ 27 h 190"/>
                  <a:gd name="T78" fmla="*/ 77 w 95"/>
                  <a:gd name="T79" fmla="*/ 25 h 190"/>
                  <a:gd name="T80" fmla="*/ 68 w 95"/>
                  <a:gd name="T81" fmla="*/ 23 h 190"/>
                  <a:gd name="T82" fmla="*/ 68 w 95"/>
                  <a:gd name="T83" fmla="*/ 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 h="190">
                    <a:moveTo>
                      <a:pt x="73" y="21"/>
                    </a:moveTo>
                    <a:lnTo>
                      <a:pt x="71" y="21"/>
                    </a:lnTo>
                    <a:lnTo>
                      <a:pt x="71" y="21"/>
                    </a:lnTo>
                    <a:lnTo>
                      <a:pt x="71" y="23"/>
                    </a:lnTo>
                    <a:lnTo>
                      <a:pt x="71" y="23"/>
                    </a:lnTo>
                    <a:lnTo>
                      <a:pt x="73" y="23"/>
                    </a:lnTo>
                    <a:lnTo>
                      <a:pt x="77" y="23"/>
                    </a:lnTo>
                    <a:lnTo>
                      <a:pt x="77" y="23"/>
                    </a:lnTo>
                    <a:lnTo>
                      <a:pt x="77" y="23"/>
                    </a:lnTo>
                    <a:lnTo>
                      <a:pt x="77" y="21"/>
                    </a:lnTo>
                    <a:lnTo>
                      <a:pt x="77" y="21"/>
                    </a:lnTo>
                    <a:lnTo>
                      <a:pt x="77" y="21"/>
                    </a:lnTo>
                    <a:lnTo>
                      <a:pt x="73" y="21"/>
                    </a:lnTo>
                    <a:close/>
                    <a:moveTo>
                      <a:pt x="73" y="2"/>
                    </a:moveTo>
                    <a:lnTo>
                      <a:pt x="70" y="3"/>
                    </a:lnTo>
                    <a:lnTo>
                      <a:pt x="69" y="4"/>
                    </a:lnTo>
                    <a:lnTo>
                      <a:pt x="69" y="5"/>
                    </a:lnTo>
                    <a:lnTo>
                      <a:pt x="69" y="15"/>
                    </a:lnTo>
                    <a:lnTo>
                      <a:pt x="69" y="16"/>
                    </a:lnTo>
                    <a:lnTo>
                      <a:pt x="70" y="17"/>
                    </a:lnTo>
                    <a:lnTo>
                      <a:pt x="73" y="17"/>
                    </a:lnTo>
                    <a:lnTo>
                      <a:pt x="76" y="17"/>
                    </a:lnTo>
                    <a:lnTo>
                      <a:pt x="78" y="17"/>
                    </a:lnTo>
                    <a:lnTo>
                      <a:pt x="79" y="16"/>
                    </a:lnTo>
                    <a:lnTo>
                      <a:pt x="79" y="15"/>
                    </a:lnTo>
                    <a:lnTo>
                      <a:pt x="79" y="5"/>
                    </a:lnTo>
                    <a:lnTo>
                      <a:pt x="79" y="4"/>
                    </a:lnTo>
                    <a:lnTo>
                      <a:pt x="78" y="3"/>
                    </a:lnTo>
                    <a:lnTo>
                      <a:pt x="76" y="2"/>
                    </a:lnTo>
                    <a:lnTo>
                      <a:pt x="73" y="2"/>
                    </a:lnTo>
                    <a:close/>
                    <a:moveTo>
                      <a:pt x="76" y="0"/>
                    </a:moveTo>
                    <a:lnTo>
                      <a:pt x="75" y="1"/>
                    </a:lnTo>
                    <a:lnTo>
                      <a:pt x="76" y="1"/>
                    </a:lnTo>
                    <a:lnTo>
                      <a:pt x="76" y="1"/>
                    </a:lnTo>
                    <a:lnTo>
                      <a:pt x="76" y="0"/>
                    </a:lnTo>
                    <a:close/>
                    <a:moveTo>
                      <a:pt x="75" y="0"/>
                    </a:moveTo>
                    <a:lnTo>
                      <a:pt x="74" y="1"/>
                    </a:lnTo>
                    <a:lnTo>
                      <a:pt x="75" y="1"/>
                    </a:lnTo>
                    <a:lnTo>
                      <a:pt x="75" y="1"/>
                    </a:lnTo>
                    <a:lnTo>
                      <a:pt x="75" y="0"/>
                    </a:lnTo>
                    <a:close/>
                    <a:moveTo>
                      <a:pt x="74" y="0"/>
                    </a:moveTo>
                    <a:lnTo>
                      <a:pt x="73" y="1"/>
                    </a:lnTo>
                    <a:lnTo>
                      <a:pt x="74" y="1"/>
                    </a:lnTo>
                    <a:lnTo>
                      <a:pt x="74" y="1"/>
                    </a:lnTo>
                    <a:lnTo>
                      <a:pt x="74" y="0"/>
                    </a:lnTo>
                    <a:close/>
                    <a:moveTo>
                      <a:pt x="71" y="0"/>
                    </a:moveTo>
                    <a:lnTo>
                      <a:pt x="77" y="0"/>
                    </a:lnTo>
                    <a:lnTo>
                      <a:pt x="79" y="1"/>
                    </a:lnTo>
                    <a:lnTo>
                      <a:pt x="80" y="2"/>
                    </a:lnTo>
                    <a:lnTo>
                      <a:pt x="81" y="4"/>
                    </a:lnTo>
                    <a:lnTo>
                      <a:pt x="81" y="21"/>
                    </a:lnTo>
                    <a:lnTo>
                      <a:pt x="81" y="22"/>
                    </a:lnTo>
                    <a:lnTo>
                      <a:pt x="81" y="22"/>
                    </a:lnTo>
                    <a:lnTo>
                      <a:pt x="82" y="22"/>
                    </a:lnTo>
                    <a:lnTo>
                      <a:pt x="86" y="22"/>
                    </a:lnTo>
                    <a:lnTo>
                      <a:pt x="88" y="23"/>
                    </a:lnTo>
                    <a:lnTo>
                      <a:pt x="90" y="25"/>
                    </a:lnTo>
                    <a:lnTo>
                      <a:pt x="91" y="28"/>
                    </a:lnTo>
                    <a:lnTo>
                      <a:pt x="95" y="57"/>
                    </a:lnTo>
                    <a:lnTo>
                      <a:pt x="95" y="60"/>
                    </a:lnTo>
                    <a:lnTo>
                      <a:pt x="94" y="63"/>
                    </a:lnTo>
                    <a:lnTo>
                      <a:pt x="92" y="64"/>
                    </a:lnTo>
                    <a:lnTo>
                      <a:pt x="89" y="65"/>
                    </a:lnTo>
                    <a:lnTo>
                      <a:pt x="87" y="65"/>
                    </a:lnTo>
                    <a:lnTo>
                      <a:pt x="84" y="64"/>
                    </a:lnTo>
                    <a:lnTo>
                      <a:pt x="82" y="63"/>
                    </a:lnTo>
                    <a:lnTo>
                      <a:pt x="73" y="54"/>
                    </a:lnTo>
                    <a:lnTo>
                      <a:pt x="70" y="98"/>
                    </a:lnTo>
                    <a:lnTo>
                      <a:pt x="70" y="101"/>
                    </a:lnTo>
                    <a:lnTo>
                      <a:pt x="69" y="103"/>
                    </a:lnTo>
                    <a:lnTo>
                      <a:pt x="69" y="181"/>
                    </a:lnTo>
                    <a:lnTo>
                      <a:pt x="68" y="185"/>
                    </a:lnTo>
                    <a:lnTo>
                      <a:pt x="66" y="187"/>
                    </a:lnTo>
                    <a:lnTo>
                      <a:pt x="64" y="189"/>
                    </a:lnTo>
                    <a:lnTo>
                      <a:pt x="61" y="190"/>
                    </a:lnTo>
                    <a:lnTo>
                      <a:pt x="57" y="189"/>
                    </a:lnTo>
                    <a:lnTo>
                      <a:pt x="54" y="187"/>
                    </a:lnTo>
                    <a:lnTo>
                      <a:pt x="52" y="185"/>
                    </a:lnTo>
                    <a:lnTo>
                      <a:pt x="52" y="181"/>
                    </a:lnTo>
                    <a:lnTo>
                      <a:pt x="52" y="108"/>
                    </a:lnTo>
                    <a:lnTo>
                      <a:pt x="45" y="108"/>
                    </a:lnTo>
                    <a:lnTo>
                      <a:pt x="45" y="181"/>
                    </a:lnTo>
                    <a:lnTo>
                      <a:pt x="44" y="185"/>
                    </a:lnTo>
                    <a:lnTo>
                      <a:pt x="42" y="187"/>
                    </a:lnTo>
                    <a:lnTo>
                      <a:pt x="40" y="189"/>
                    </a:lnTo>
                    <a:lnTo>
                      <a:pt x="37" y="190"/>
                    </a:lnTo>
                    <a:lnTo>
                      <a:pt x="33" y="189"/>
                    </a:lnTo>
                    <a:lnTo>
                      <a:pt x="30" y="187"/>
                    </a:lnTo>
                    <a:lnTo>
                      <a:pt x="28" y="185"/>
                    </a:lnTo>
                    <a:lnTo>
                      <a:pt x="28" y="181"/>
                    </a:lnTo>
                    <a:lnTo>
                      <a:pt x="28" y="103"/>
                    </a:lnTo>
                    <a:lnTo>
                      <a:pt x="26" y="101"/>
                    </a:lnTo>
                    <a:lnTo>
                      <a:pt x="26" y="98"/>
                    </a:lnTo>
                    <a:lnTo>
                      <a:pt x="25" y="77"/>
                    </a:lnTo>
                    <a:lnTo>
                      <a:pt x="14" y="108"/>
                    </a:lnTo>
                    <a:lnTo>
                      <a:pt x="12" y="110"/>
                    </a:lnTo>
                    <a:lnTo>
                      <a:pt x="10" y="112"/>
                    </a:lnTo>
                    <a:lnTo>
                      <a:pt x="7" y="112"/>
                    </a:lnTo>
                    <a:lnTo>
                      <a:pt x="4" y="112"/>
                    </a:lnTo>
                    <a:lnTo>
                      <a:pt x="2" y="110"/>
                    </a:lnTo>
                    <a:lnTo>
                      <a:pt x="0" y="108"/>
                    </a:lnTo>
                    <a:lnTo>
                      <a:pt x="0" y="104"/>
                    </a:lnTo>
                    <a:lnTo>
                      <a:pt x="0" y="102"/>
                    </a:lnTo>
                    <a:lnTo>
                      <a:pt x="24" y="38"/>
                    </a:lnTo>
                    <a:lnTo>
                      <a:pt x="25" y="37"/>
                    </a:lnTo>
                    <a:lnTo>
                      <a:pt x="26" y="35"/>
                    </a:lnTo>
                    <a:lnTo>
                      <a:pt x="27" y="33"/>
                    </a:lnTo>
                    <a:lnTo>
                      <a:pt x="29" y="32"/>
                    </a:lnTo>
                    <a:lnTo>
                      <a:pt x="31" y="32"/>
                    </a:lnTo>
                    <a:lnTo>
                      <a:pt x="33" y="30"/>
                    </a:lnTo>
                    <a:lnTo>
                      <a:pt x="64" y="30"/>
                    </a:lnTo>
                    <a:lnTo>
                      <a:pt x="65" y="30"/>
                    </a:lnTo>
                    <a:lnTo>
                      <a:pt x="68" y="32"/>
                    </a:lnTo>
                    <a:lnTo>
                      <a:pt x="70" y="33"/>
                    </a:lnTo>
                    <a:lnTo>
                      <a:pt x="78" y="39"/>
                    </a:lnTo>
                    <a:lnTo>
                      <a:pt x="76" y="30"/>
                    </a:lnTo>
                    <a:lnTo>
                      <a:pt x="76" y="27"/>
                    </a:lnTo>
                    <a:lnTo>
                      <a:pt x="77" y="25"/>
                    </a:lnTo>
                    <a:lnTo>
                      <a:pt x="77" y="25"/>
                    </a:lnTo>
                    <a:lnTo>
                      <a:pt x="77" y="25"/>
                    </a:lnTo>
                    <a:lnTo>
                      <a:pt x="71" y="25"/>
                    </a:lnTo>
                    <a:lnTo>
                      <a:pt x="69" y="25"/>
                    </a:lnTo>
                    <a:lnTo>
                      <a:pt x="68" y="23"/>
                    </a:lnTo>
                    <a:lnTo>
                      <a:pt x="67" y="21"/>
                    </a:lnTo>
                    <a:lnTo>
                      <a:pt x="67" y="4"/>
                    </a:lnTo>
                    <a:lnTo>
                      <a:pt x="68" y="2"/>
                    </a:lnTo>
                    <a:lnTo>
                      <a:pt x="69" y="1"/>
                    </a:lnTo>
                    <a:lnTo>
                      <a:pt x="71"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5" name="组合 24"/>
          <p:cNvGrpSpPr/>
          <p:nvPr/>
        </p:nvGrpSpPr>
        <p:grpSpPr>
          <a:xfrm>
            <a:off x="4577956" y="1835061"/>
            <a:ext cx="540683" cy="1604839"/>
            <a:chOff x="4585650" y="1680422"/>
            <a:chExt cx="656681" cy="1949140"/>
          </a:xfrm>
          <a:solidFill>
            <a:srgbClr val="FFFFFF"/>
          </a:solidFill>
        </p:grpSpPr>
        <p:sp>
          <p:nvSpPr>
            <p:cNvPr id="26" name="Freeform 72"/>
            <p:cNvSpPr>
              <a:spLocks/>
            </p:cNvSpPr>
            <p:nvPr/>
          </p:nvSpPr>
          <p:spPr bwMode="auto">
            <a:xfrm>
              <a:off x="4585650" y="1680422"/>
              <a:ext cx="656681" cy="1949140"/>
            </a:xfrm>
            <a:custGeom>
              <a:avLst/>
              <a:gdLst>
                <a:gd name="T0" fmla="*/ 0 w 377"/>
                <a:gd name="T1" fmla="*/ 0 h 1119"/>
                <a:gd name="T2" fmla="*/ 259 w 377"/>
                <a:gd name="T3" fmla="*/ 37 h 1119"/>
                <a:gd name="T4" fmla="*/ 283 w 377"/>
                <a:gd name="T5" fmla="*/ 42 h 1119"/>
                <a:gd name="T6" fmla="*/ 306 w 377"/>
                <a:gd name="T7" fmla="*/ 50 h 1119"/>
                <a:gd name="T8" fmla="*/ 326 w 377"/>
                <a:gd name="T9" fmla="*/ 60 h 1119"/>
                <a:gd name="T10" fmla="*/ 344 w 377"/>
                <a:gd name="T11" fmla="*/ 72 h 1119"/>
                <a:gd name="T12" fmla="*/ 358 w 377"/>
                <a:gd name="T13" fmla="*/ 86 h 1119"/>
                <a:gd name="T14" fmla="*/ 369 w 377"/>
                <a:gd name="T15" fmla="*/ 101 h 1119"/>
                <a:gd name="T16" fmla="*/ 375 w 377"/>
                <a:gd name="T17" fmla="*/ 119 h 1119"/>
                <a:gd name="T18" fmla="*/ 377 w 377"/>
                <a:gd name="T19" fmla="*/ 140 h 1119"/>
                <a:gd name="T20" fmla="*/ 377 w 377"/>
                <a:gd name="T21" fmla="*/ 968 h 1119"/>
                <a:gd name="T22" fmla="*/ 375 w 377"/>
                <a:gd name="T23" fmla="*/ 988 h 1119"/>
                <a:gd name="T24" fmla="*/ 369 w 377"/>
                <a:gd name="T25" fmla="*/ 1007 h 1119"/>
                <a:gd name="T26" fmla="*/ 358 w 377"/>
                <a:gd name="T27" fmla="*/ 1022 h 1119"/>
                <a:gd name="T28" fmla="*/ 344 w 377"/>
                <a:gd name="T29" fmla="*/ 1036 h 1119"/>
                <a:gd name="T30" fmla="*/ 327 w 377"/>
                <a:gd name="T31" fmla="*/ 1048 h 1119"/>
                <a:gd name="T32" fmla="*/ 307 w 377"/>
                <a:gd name="T33" fmla="*/ 1058 h 1119"/>
                <a:gd name="T34" fmla="*/ 284 w 377"/>
                <a:gd name="T35" fmla="*/ 1066 h 1119"/>
                <a:gd name="T36" fmla="*/ 259 w 377"/>
                <a:gd name="T37" fmla="*/ 1071 h 1119"/>
                <a:gd name="T38" fmla="*/ 0 w 377"/>
                <a:gd name="T39" fmla="*/ 1119 h 1119"/>
                <a:gd name="T40" fmla="*/ 0 w 377"/>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1119">
                  <a:moveTo>
                    <a:pt x="0" y="0"/>
                  </a:moveTo>
                  <a:lnTo>
                    <a:pt x="259" y="37"/>
                  </a:lnTo>
                  <a:lnTo>
                    <a:pt x="283" y="42"/>
                  </a:lnTo>
                  <a:lnTo>
                    <a:pt x="306" y="50"/>
                  </a:lnTo>
                  <a:lnTo>
                    <a:pt x="326" y="60"/>
                  </a:lnTo>
                  <a:lnTo>
                    <a:pt x="344" y="72"/>
                  </a:lnTo>
                  <a:lnTo>
                    <a:pt x="358" y="86"/>
                  </a:lnTo>
                  <a:lnTo>
                    <a:pt x="369" y="101"/>
                  </a:lnTo>
                  <a:lnTo>
                    <a:pt x="375" y="119"/>
                  </a:lnTo>
                  <a:lnTo>
                    <a:pt x="377" y="140"/>
                  </a:lnTo>
                  <a:lnTo>
                    <a:pt x="377" y="968"/>
                  </a:lnTo>
                  <a:lnTo>
                    <a:pt x="375"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rgbClr val="FFFFFF">
                <a:alpha val="10196"/>
              </a:srgbClr>
            </a:solidFill>
            <a:ln w="0">
              <a:noFill/>
              <a:prstDash val="solid"/>
              <a:round/>
              <a:headEnd/>
              <a:tailEnd/>
            </a:ln>
            <a:effectLst>
              <a:outerShdw blurRad="254000" dist="38100" algn="l" rotWithShape="0">
                <a:prstClr val="black">
                  <a:alpha val="40000"/>
                </a:prstClr>
              </a:outerShdw>
            </a:effectLst>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7" name="组合 26"/>
            <p:cNvGrpSpPr/>
            <p:nvPr/>
          </p:nvGrpSpPr>
          <p:grpSpPr>
            <a:xfrm>
              <a:off x="4745901" y="2482548"/>
              <a:ext cx="224700" cy="344888"/>
              <a:chOff x="5098828" y="3162328"/>
              <a:chExt cx="224700" cy="344888"/>
            </a:xfrm>
            <a:grpFill/>
          </p:grpSpPr>
          <p:sp>
            <p:nvSpPr>
              <p:cNvPr id="28" name="Freeform 164"/>
              <p:cNvSpPr>
                <a:spLocks/>
              </p:cNvSpPr>
              <p:nvPr/>
            </p:nvSpPr>
            <p:spPr bwMode="auto">
              <a:xfrm>
                <a:off x="5152825" y="3162328"/>
                <a:ext cx="62707" cy="62707"/>
              </a:xfrm>
              <a:custGeom>
                <a:avLst/>
                <a:gdLst>
                  <a:gd name="T0" fmla="*/ 18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8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8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8" y="0"/>
                    </a:moveTo>
                    <a:lnTo>
                      <a:pt x="27" y="3"/>
                    </a:lnTo>
                    <a:lnTo>
                      <a:pt x="34" y="9"/>
                    </a:lnTo>
                    <a:lnTo>
                      <a:pt x="36" y="18"/>
                    </a:lnTo>
                    <a:lnTo>
                      <a:pt x="34" y="28"/>
                    </a:lnTo>
                    <a:lnTo>
                      <a:pt x="27" y="34"/>
                    </a:lnTo>
                    <a:lnTo>
                      <a:pt x="18" y="36"/>
                    </a:lnTo>
                    <a:lnTo>
                      <a:pt x="9" y="34"/>
                    </a:lnTo>
                    <a:lnTo>
                      <a:pt x="2" y="28"/>
                    </a:lnTo>
                    <a:lnTo>
                      <a:pt x="0" y="18"/>
                    </a:lnTo>
                    <a:lnTo>
                      <a:pt x="2" y="9"/>
                    </a:lnTo>
                    <a:lnTo>
                      <a:pt x="9" y="3"/>
                    </a:lnTo>
                    <a:lnTo>
                      <a:pt x="18"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165"/>
              <p:cNvSpPr>
                <a:spLocks noEditPoints="1"/>
              </p:cNvSpPr>
              <p:nvPr/>
            </p:nvSpPr>
            <p:spPr bwMode="auto">
              <a:xfrm>
                <a:off x="5257337" y="3211100"/>
                <a:ext cx="59223" cy="41805"/>
              </a:xfrm>
              <a:custGeom>
                <a:avLst/>
                <a:gdLst>
                  <a:gd name="T0" fmla="*/ 4 w 34"/>
                  <a:gd name="T1" fmla="*/ 3 h 24"/>
                  <a:gd name="T2" fmla="*/ 4 w 34"/>
                  <a:gd name="T3" fmla="*/ 19 h 24"/>
                  <a:gd name="T4" fmla="*/ 28 w 34"/>
                  <a:gd name="T5" fmla="*/ 19 h 24"/>
                  <a:gd name="T6" fmla="*/ 28 w 34"/>
                  <a:gd name="T7" fmla="*/ 3 h 24"/>
                  <a:gd name="T8" fmla="*/ 4 w 34"/>
                  <a:gd name="T9" fmla="*/ 3 h 24"/>
                  <a:gd name="T10" fmla="*/ 2 w 34"/>
                  <a:gd name="T11" fmla="*/ 0 h 24"/>
                  <a:gd name="T12" fmla="*/ 30 w 34"/>
                  <a:gd name="T13" fmla="*/ 0 h 24"/>
                  <a:gd name="T14" fmla="*/ 33 w 34"/>
                  <a:gd name="T15" fmla="*/ 0 h 24"/>
                  <a:gd name="T16" fmla="*/ 34 w 34"/>
                  <a:gd name="T17" fmla="*/ 2 h 24"/>
                  <a:gd name="T18" fmla="*/ 34 w 34"/>
                  <a:gd name="T19" fmla="*/ 20 h 24"/>
                  <a:gd name="T20" fmla="*/ 33 w 34"/>
                  <a:gd name="T21" fmla="*/ 22 h 24"/>
                  <a:gd name="T22" fmla="*/ 30 w 34"/>
                  <a:gd name="T23" fmla="*/ 24 h 24"/>
                  <a:gd name="T24" fmla="*/ 2 w 34"/>
                  <a:gd name="T25" fmla="*/ 24 h 24"/>
                  <a:gd name="T26" fmla="*/ 0 w 34"/>
                  <a:gd name="T27" fmla="*/ 22 h 24"/>
                  <a:gd name="T28" fmla="*/ 0 w 34"/>
                  <a:gd name="T29" fmla="*/ 20 h 24"/>
                  <a:gd name="T30" fmla="*/ 0 w 34"/>
                  <a:gd name="T31" fmla="*/ 2 h 24"/>
                  <a:gd name="T32" fmla="*/ 0 w 34"/>
                  <a:gd name="T33" fmla="*/ 0 h 24"/>
                  <a:gd name="T34" fmla="*/ 2 w 34"/>
                  <a:gd name="T3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24">
                    <a:moveTo>
                      <a:pt x="4" y="3"/>
                    </a:moveTo>
                    <a:lnTo>
                      <a:pt x="4" y="19"/>
                    </a:lnTo>
                    <a:lnTo>
                      <a:pt x="28" y="19"/>
                    </a:lnTo>
                    <a:lnTo>
                      <a:pt x="28" y="3"/>
                    </a:lnTo>
                    <a:lnTo>
                      <a:pt x="4" y="3"/>
                    </a:lnTo>
                    <a:close/>
                    <a:moveTo>
                      <a:pt x="2" y="0"/>
                    </a:moveTo>
                    <a:lnTo>
                      <a:pt x="30" y="0"/>
                    </a:lnTo>
                    <a:lnTo>
                      <a:pt x="33" y="0"/>
                    </a:lnTo>
                    <a:lnTo>
                      <a:pt x="34" y="2"/>
                    </a:lnTo>
                    <a:lnTo>
                      <a:pt x="34" y="20"/>
                    </a:lnTo>
                    <a:lnTo>
                      <a:pt x="33" y="22"/>
                    </a:lnTo>
                    <a:lnTo>
                      <a:pt x="30" y="24"/>
                    </a:lnTo>
                    <a:lnTo>
                      <a:pt x="2" y="24"/>
                    </a:lnTo>
                    <a:lnTo>
                      <a:pt x="0" y="22"/>
                    </a:lnTo>
                    <a:lnTo>
                      <a:pt x="0" y="20"/>
                    </a:lnTo>
                    <a:lnTo>
                      <a:pt x="0" y="2"/>
                    </a:lnTo>
                    <a:lnTo>
                      <a:pt x="0" y="0"/>
                    </a:lnTo>
                    <a:lnTo>
                      <a:pt x="2"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166"/>
              <p:cNvSpPr>
                <a:spLocks/>
              </p:cNvSpPr>
              <p:nvPr/>
            </p:nvSpPr>
            <p:spPr bwMode="auto">
              <a:xfrm>
                <a:off x="5098828" y="3228519"/>
                <a:ext cx="224700" cy="278697"/>
              </a:xfrm>
              <a:custGeom>
                <a:avLst/>
                <a:gdLst>
                  <a:gd name="T0" fmla="*/ 64 w 129"/>
                  <a:gd name="T1" fmla="*/ 0 h 160"/>
                  <a:gd name="T2" fmla="*/ 70 w 129"/>
                  <a:gd name="T3" fmla="*/ 4 h 160"/>
                  <a:gd name="T4" fmla="*/ 73 w 129"/>
                  <a:gd name="T5" fmla="*/ 5 h 160"/>
                  <a:gd name="T6" fmla="*/ 98 w 129"/>
                  <a:gd name="T7" fmla="*/ 20 h 160"/>
                  <a:gd name="T8" fmla="*/ 87 w 129"/>
                  <a:gd name="T9" fmla="*/ 20 h 160"/>
                  <a:gd name="T10" fmla="*/ 86 w 129"/>
                  <a:gd name="T11" fmla="*/ 18 h 160"/>
                  <a:gd name="T12" fmla="*/ 87 w 129"/>
                  <a:gd name="T13" fmla="*/ 17 h 160"/>
                  <a:gd name="T14" fmla="*/ 92 w 129"/>
                  <a:gd name="T15" fmla="*/ 14 h 160"/>
                  <a:gd name="T16" fmla="*/ 124 w 129"/>
                  <a:gd name="T17" fmla="*/ 15 h 160"/>
                  <a:gd name="T18" fmla="*/ 129 w 129"/>
                  <a:gd name="T19" fmla="*/ 18 h 160"/>
                  <a:gd name="T20" fmla="*/ 128 w 129"/>
                  <a:gd name="T21" fmla="*/ 20 h 160"/>
                  <a:gd name="T22" fmla="*/ 114 w 129"/>
                  <a:gd name="T23" fmla="*/ 20 h 160"/>
                  <a:gd name="T24" fmla="*/ 114 w 129"/>
                  <a:gd name="T25" fmla="*/ 25 h 160"/>
                  <a:gd name="T26" fmla="*/ 93 w 129"/>
                  <a:gd name="T27" fmla="*/ 46 h 160"/>
                  <a:gd name="T28" fmla="*/ 92 w 129"/>
                  <a:gd name="T29" fmla="*/ 46 h 160"/>
                  <a:gd name="T30" fmla="*/ 89 w 129"/>
                  <a:gd name="T31" fmla="*/ 47 h 160"/>
                  <a:gd name="T32" fmla="*/ 83 w 129"/>
                  <a:gd name="T33" fmla="*/ 46 h 160"/>
                  <a:gd name="T34" fmla="*/ 73 w 129"/>
                  <a:gd name="T35" fmla="*/ 32 h 160"/>
                  <a:gd name="T36" fmla="*/ 71 w 129"/>
                  <a:gd name="T37" fmla="*/ 71 h 160"/>
                  <a:gd name="T38" fmla="*/ 69 w 129"/>
                  <a:gd name="T39" fmla="*/ 151 h 160"/>
                  <a:gd name="T40" fmla="*/ 67 w 129"/>
                  <a:gd name="T41" fmla="*/ 157 h 160"/>
                  <a:gd name="T42" fmla="*/ 61 w 129"/>
                  <a:gd name="T43" fmla="*/ 160 h 160"/>
                  <a:gd name="T44" fmla="*/ 55 w 129"/>
                  <a:gd name="T45" fmla="*/ 157 h 160"/>
                  <a:gd name="T46" fmla="*/ 52 w 129"/>
                  <a:gd name="T47" fmla="*/ 151 h 160"/>
                  <a:gd name="T48" fmla="*/ 45 w 129"/>
                  <a:gd name="T49" fmla="*/ 78 h 160"/>
                  <a:gd name="T50" fmla="*/ 45 w 129"/>
                  <a:gd name="T51" fmla="*/ 155 h 160"/>
                  <a:gd name="T52" fmla="*/ 41 w 129"/>
                  <a:gd name="T53" fmla="*/ 159 h 160"/>
                  <a:gd name="T54" fmla="*/ 33 w 129"/>
                  <a:gd name="T55" fmla="*/ 159 h 160"/>
                  <a:gd name="T56" fmla="*/ 29 w 129"/>
                  <a:gd name="T57" fmla="*/ 155 h 160"/>
                  <a:gd name="T58" fmla="*/ 28 w 129"/>
                  <a:gd name="T59" fmla="*/ 73 h 160"/>
                  <a:gd name="T60" fmla="*/ 27 w 129"/>
                  <a:gd name="T61" fmla="*/ 68 h 160"/>
                  <a:gd name="T62" fmla="*/ 15 w 129"/>
                  <a:gd name="T63" fmla="*/ 78 h 160"/>
                  <a:gd name="T64" fmla="*/ 11 w 129"/>
                  <a:gd name="T65" fmla="*/ 82 h 160"/>
                  <a:gd name="T66" fmla="*/ 5 w 129"/>
                  <a:gd name="T67" fmla="*/ 82 h 160"/>
                  <a:gd name="T68" fmla="*/ 1 w 129"/>
                  <a:gd name="T69" fmla="*/ 78 h 160"/>
                  <a:gd name="T70" fmla="*/ 1 w 129"/>
                  <a:gd name="T71" fmla="*/ 72 h 160"/>
                  <a:gd name="T72" fmla="*/ 26 w 129"/>
                  <a:gd name="T73" fmla="*/ 7 h 160"/>
                  <a:gd name="T74" fmla="*/ 28 w 129"/>
                  <a:gd name="T75" fmla="*/ 3 h 160"/>
                  <a:gd name="T76" fmla="*/ 31 w 129"/>
                  <a:gd name="T77" fmla="*/ 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60">
                    <a:moveTo>
                      <a:pt x="35" y="0"/>
                    </a:moveTo>
                    <a:lnTo>
                      <a:pt x="64" y="0"/>
                    </a:lnTo>
                    <a:lnTo>
                      <a:pt x="67" y="2"/>
                    </a:lnTo>
                    <a:lnTo>
                      <a:pt x="70" y="4"/>
                    </a:lnTo>
                    <a:lnTo>
                      <a:pt x="70" y="4"/>
                    </a:lnTo>
                    <a:lnTo>
                      <a:pt x="73" y="5"/>
                    </a:lnTo>
                    <a:lnTo>
                      <a:pt x="89" y="29"/>
                    </a:lnTo>
                    <a:lnTo>
                      <a:pt x="98" y="20"/>
                    </a:lnTo>
                    <a:lnTo>
                      <a:pt x="88" y="20"/>
                    </a:lnTo>
                    <a:lnTo>
                      <a:pt x="87" y="20"/>
                    </a:lnTo>
                    <a:lnTo>
                      <a:pt x="86" y="18"/>
                    </a:lnTo>
                    <a:lnTo>
                      <a:pt x="86" y="18"/>
                    </a:lnTo>
                    <a:lnTo>
                      <a:pt x="87" y="17"/>
                    </a:lnTo>
                    <a:lnTo>
                      <a:pt x="87" y="17"/>
                    </a:lnTo>
                    <a:lnTo>
                      <a:pt x="91" y="15"/>
                    </a:lnTo>
                    <a:lnTo>
                      <a:pt x="92" y="14"/>
                    </a:lnTo>
                    <a:lnTo>
                      <a:pt x="122" y="14"/>
                    </a:lnTo>
                    <a:lnTo>
                      <a:pt x="124" y="15"/>
                    </a:lnTo>
                    <a:lnTo>
                      <a:pt x="128" y="17"/>
                    </a:lnTo>
                    <a:lnTo>
                      <a:pt x="129" y="18"/>
                    </a:lnTo>
                    <a:lnTo>
                      <a:pt x="129" y="18"/>
                    </a:lnTo>
                    <a:lnTo>
                      <a:pt x="128" y="20"/>
                    </a:lnTo>
                    <a:lnTo>
                      <a:pt x="127" y="20"/>
                    </a:lnTo>
                    <a:lnTo>
                      <a:pt x="114" y="20"/>
                    </a:lnTo>
                    <a:lnTo>
                      <a:pt x="114" y="23"/>
                    </a:lnTo>
                    <a:lnTo>
                      <a:pt x="114" y="25"/>
                    </a:lnTo>
                    <a:lnTo>
                      <a:pt x="112" y="27"/>
                    </a:lnTo>
                    <a:lnTo>
                      <a:pt x="93" y="46"/>
                    </a:lnTo>
                    <a:lnTo>
                      <a:pt x="92" y="46"/>
                    </a:lnTo>
                    <a:lnTo>
                      <a:pt x="92" y="46"/>
                    </a:lnTo>
                    <a:lnTo>
                      <a:pt x="91" y="47"/>
                    </a:lnTo>
                    <a:lnTo>
                      <a:pt x="89" y="47"/>
                    </a:lnTo>
                    <a:lnTo>
                      <a:pt x="86" y="47"/>
                    </a:lnTo>
                    <a:lnTo>
                      <a:pt x="83" y="46"/>
                    </a:lnTo>
                    <a:lnTo>
                      <a:pt x="81" y="45"/>
                    </a:lnTo>
                    <a:lnTo>
                      <a:pt x="73" y="32"/>
                    </a:lnTo>
                    <a:lnTo>
                      <a:pt x="71" y="68"/>
                    </a:lnTo>
                    <a:lnTo>
                      <a:pt x="71" y="71"/>
                    </a:lnTo>
                    <a:lnTo>
                      <a:pt x="69" y="73"/>
                    </a:lnTo>
                    <a:lnTo>
                      <a:pt x="69" y="151"/>
                    </a:lnTo>
                    <a:lnTo>
                      <a:pt x="69" y="155"/>
                    </a:lnTo>
                    <a:lnTo>
                      <a:pt x="67" y="157"/>
                    </a:lnTo>
                    <a:lnTo>
                      <a:pt x="65" y="159"/>
                    </a:lnTo>
                    <a:lnTo>
                      <a:pt x="61" y="160"/>
                    </a:lnTo>
                    <a:lnTo>
                      <a:pt x="57" y="159"/>
                    </a:lnTo>
                    <a:lnTo>
                      <a:pt x="55" y="157"/>
                    </a:lnTo>
                    <a:lnTo>
                      <a:pt x="53" y="155"/>
                    </a:lnTo>
                    <a:lnTo>
                      <a:pt x="52" y="151"/>
                    </a:lnTo>
                    <a:lnTo>
                      <a:pt x="52" y="78"/>
                    </a:lnTo>
                    <a:lnTo>
                      <a:pt x="45" y="78"/>
                    </a:lnTo>
                    <a:lnTo>
                      <a:pt x="45" y="151"/>
                    </a:lnTo>
                    <a:lnTo>
                      <a:pt x="45" y="155"/>
                    </a:lnTo>
                    <a:lnTo>
                      <a:pt x="43" y="157"/>
                    </a:lnTo>
                    <a:lnTo>
                      <a:pt x="41" y="159"/>
                    </a:lnTo>
                    <a:lnTo>
                      <a:pt x="37" y="160"/>
                    </a:lnTo>
                    <a:lnTo>
                      <a:pt x="33" y="159"/>
                    </a:lnTo>
                    <a:lnTo>
                      <a:pt x="31" y="157"/>
                    </a:lnTo>
                    <a:lnTo>
                      <a:pt x="29" y="155"/>
                    </a:lnTo>
                    <a:lnTo>
                      <a:pt x="28" y="151"/>
                    </a:lnTo>
                    <a:lnTo>
                      <a:pt x="28" y="73"/>
                    </a:lnTo>
                    <a:lnTo>
                      <a:pt x="27" y="71"/>
                    </a:lnTo>
                    <a:lnTo>
                      <a:pt x="27" y="68"/>
                    </a:lnTo>
                    <a:lnTo>
                      <a:pt x="26" y="47"/>
                    </a:lnTo>
                    <a:lnTo>
                      <a:pt x="15" y="78"/>
                    </a:lnTo>
                    <a:lnTo>
                      <a:pt x="13" y="80"/>
                    </a:lnTo>
                    <a:lnTo>
                      <a:pt x="11" y="82"/>
                    </a:lnTo>
                    <a:lnTo>
                      <a:pt x="7" y="82"/>
                    </a:lnTo>
                    <a:lnTo>
                      <a:pt x="5" y="82"/>
                    </a:lnTo>
                    <a:lnTo>
                      <a:pt x="2" y="80"/>
                    </a:lnTo>
                    <a:lnTo>
                      <a:pt x="1" y="78"/>
                    </a:lnTo>
                    <a:lnTo>
                      <a:pt x="0" y="74"/>
                    </a:lnTo>
                    <a:lnTo>
                      <a:pt x="1" y="72"/>
                    </a:lnTo>
                    <a:lnTo>
                      <a:pt x="25" y="8"/>
                    </a:lnTo>
                    <a:lnTo>
                      <a:pt x="26" y="7"/>
                    </a:lnTo>
                    <a:lnTo>
                      <a:pt x="26" y="5"/>
                    </a:lnTo>
                    <a:lnTo>
                      <a:pt x="28" y="3"/>
                    </a:lnTo>
                    <a:lnTo>
                      <a:pt x="29" y="2"/>
                    </a:lnTo>
                    <a:lnTo>
                      <a:pt x="31" y="2"/>
                    </a:lnTo>
                    <a:lnTo>
                      <a:pt x="35"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1" name="组合 30"/>
          <p:cNvGrpSpPr/>
          <p:nvPr/>
        </p:nvGrpSpPr>
        <p:grpSpPr>
          <a:xfrm>
            <a:off x="3019582" y="3824259"/>
            <a:ext cx="6208078" cy="540683"/>
            <a:chOff x="2692946" y="4096380"/>
            <a:chExt cx="7539950" cy="656681"/>
          </a:xfrm>
          <a:solidFill>
            <a:srgbClr val="FFFFFF"/>
          </a:solidFill>
        </p:grpSpPr>
        <p:grpSp>
          <p:nvGrpSpPr>
            <p:cNvPr id="32" name="组合 31"/>
            <p:cNvGrpSpPr/>
            <p:nvPr/>
          </p:nvGrpSpPr>
          <p:grpSpPr>
            <a:xfrm>
              <a:off x="9717306" y="4108573"/>
              <a:ext cx="515590" cy="606167"/>
              <a:chOff x="8418513" y="4619626"/>
              <a:chExt cx="469900" cy="552450"/>
            </a:xfrm>
            <a:grpFill/>
          </p:grpSpPr>
          <p:sp>
            <p:nvSpPr>
              <p:cNvPr id="50"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组合 32"/>
            <p:cNvGrpSpPr/>
            <p:nvPr/>
          </p:nvGrpSpPr>
          <p:grpSpPr>
            <a:xfrm>
              <a:off x="2692946" y="4096380"/>
              <a:ext cx="496430" cy="656681"/>
              <a:chOff x="3883026" y="4608513"/>
              <a:chExt cx="452438" cy="598488"/>
            </a:xfrm>
            <a:grpFill/>
          </p:grpSpPr>
          <p:sp>
            <p:nvSpPr>
              <p:cNvPr id="45"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Rectangle 141"/>
              <p:cNvSpPr>
                <a:spLocks noChangeArrowheads="1"/>
              </p:cNvSpPr>
              <p:nvPr/>
            </p:nvSpPr>
            <p:spPr bwMode="auto">
              <a:xfrm>
                <a:off x="4156076" y="4664076"/>
                <a:ext cx="120650" cy="9525"/>
              </a:xfrm>
              <a:prstGeom prst="rect">
                <a:avLst/>
              </a:prstGeom>
              <a:grpFill/>
              <a:ln w="0">
                <a:noFill/>
                <a:prstDash val="solid"/>
                <a:miter lim="800000"/>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Rectangle 142"/>
              <p:cNvSpPr>
                <a:spLocks noChangeArrowheads="1"/>
              </p:cNvSpPr>
              <p:nvPr/>
            </p:nvSpPr>
            <p:spPr bwMode="auto">
              <a:xfrm>
                <a:off x="4156076" y="4705351"/>
                <a:ext cx="120650" cy="9525"/>
              </a:xfrm>
              <a:prstGeom prst="rect">
                <a:avLst/>
              </a:prstGeom>
              <a:grpFill/>
              <a:ln w="0">
                <a:noFill/>
                <a:prstDash val="solid"/>
                <a:miter lim="800000"/>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4" name="组合 33"/>
            <p:cNvGrpSpPr/>
            <p:nvPr/>
          </p:nvGrpSpPr>
          <p:grpSpPr>
            <a:xfrm>
              <a:off x="4969565" y="4232245"/>
              <a:ext cx="531267" cy="400627"/>
              <a:chOff x="5394326" y="4732338"/>
              <a:chExt cx="484188" cy="365125"/>
            </a:xfrm>
            <a:grpFill/>
          </p:grpSpPr>
          <p:sp>
            <p:nvSpPr>
              <p:cNvPr id="39" name="Freeform 143"/>
              <p:cNvSpPr>
                <a:spLocks/>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148"/>
              <p:cNvSpPr>
                <a:spLocks/>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组合 34"/>
            <p:cNvGrpSpPr/>
            <p:nvPr/>
          </p:nvGrpSpPr>
          <p:grpSpPr>
            <a:xfrm>
              <a:off x="7326383" y="4173021"/>
              <a:ext cx="607909" cy="538235"/>
              <a:chOff x="6907213" y="4678363"/>
              <a:chExt cx="554038" cy="490538"/>
            </a:xfrm>
            <a:grpFill/>
          </p:grpSpPr>
          <p:sp>
            <p:nvSpPr>
              <p:cNvPr id="36"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150"/>
              <p:cNvSpPr>
                <a:spLocks/>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151"/>
              <p:cNvSpPr>
                <a:spLocks/>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55" name="组合 54"/>
          <p:cNvGrpSpPr/>
          <p:nvPr/>
        </p:nvGrpSpPr>
        <p:grpSpPr>
          <a:xfrm>
            <a:off x="6538269" y="1835061"/>
            <a:ext cx="542118" cy="1604839"/>
            <a:chOff x="6966525" y="1680422"/>
            <a:chExt cx="658423" cy="1949140"/>
          </a:xfrm>
          <a:solidFill>
            <a:srgbClr val="FFFFFF"/>
          </a:solidFill>
        </p:grpSpPr>
        <p:sp>
          <p:nvSpPr>
            <p:cNvPr id="56" name="Freeform 107"/>
            <p:cNvSpPr>
              <a:spLocks/>
            </p:cNvSpPr>
            <p:nvPr/>
          </p:nvSpPr>
          <p:spPr bwMode="auto">
            <a:xfrm>
              <a:off x="6966525" y="1680422"/>
              <a:ext cx="658423" cy="1949140"/>
            </a:xfrm>
            <a:custGeom>
              <a:avLst/>
              <a:gdLst>
                <a:gd name="T0" fmla="*/ 0 w 378"/>
                <a:gd name="T1" fmla="*/ 0 h 1119"/>
                <a:gd name="T2" fmla="*/ 260 w 378"/>
                <a:gd name="T3" fmla="*/ 37 h 1119"/>
                <a:gd name="T4" fmla="*/ 285 w 378"/>
                <a:gd name="T5" fmla="*/ 42 h 1119"/>
                <a:gd name="T6" fmla="*/ 306 w 378"/>
                <a:gd name="T7" fmla="*/ 50 h 1119"/>
                <a:gd name="T8" fmla="*/ 327 w 378"/>
                <a:gd name="T9" fmla="*/ 60 h 1119"/>
                <a:gd name="T10" fmla="*/ 344 w 378"/>
                <a:gd name="T11" fmla="*/ 72 h 1119"/>
                <a:gd name="T12" fmla="*/ 358 w 378"/>
                <a:gd name="T13" fmla="*/ 86 h 1119"/>
                <a:gd name="T14" fmla="*/ 369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9 w 378"/>
                <a:gd name="T27" fmla="*/ 1022 h 1119"/>
                <a:gd name="T28" fmla="*/ 345 w 378"/>
                <a:gd name="T29" fmla="*/ 1036 h 1119"/>
                <a:gd name="T30" fmla="*/ 328 w 378"/>
                <a:gd name="T31" fmla="*/ 1048 h 1119"/>
                <a:gd name="T32" fmla="*/ 307 w 378"/>
                <a:gd name="T33" fmla="*/ 1058 h 1119"/>
                <a:gd name="T34" fmla="*/ 285 w 378"/>
                <a:gd name="T35" fmla="*/ 1066 h 1119"/>
                <a:gd name="T36" fmla="*/ 260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60" y="37"/>
                  </a:lnTo>
                  <a:lnTo>
                    <a:pt x="285" y="42"/>
                  </a:lnTo>
                  <a:lnTo>
                    <a:pt x="306" y="50"/>
                  </a:lnTo>
                  <a:lnTo>
                    <a:pt x="327" y="60"/>
                  </a:lnTo>
                  <a:lnTo>
                    <a:pt x="344" y="72"/>
                  </a:lnTo>
                  <a:lnTo>
                    <a:pt x="358" y="86"/>
                  </a:lnTo>
                  <a:lnTo>
                    <a:pt x="369" y="101"/>
                  </a:lnTo>
                  <a:lnTo>
                    <a:pt x="376" y="119"/>
                  </a:lnTo>
                  <a:lnTo>
                    <a:pt x="378" y="140"/>
                  </a:lnTo>
                  <a:lnTo>
                    <a:pt x="378" y="968"/>
                  </a:lnTo>
                  <a:lnTo>
                    <a:pt x="376" y="988"/>
                  </a:lnTo>
                  <a:lnTo>
                    <a:pt x="369" y="1007"/>
                  </a:lnTo>
                  <a:lnTo>
                    <a:pt x="359" y="1022"/>
                  </a:lnTo>
                  <a:lnTo>
                    <a:pt x="345" y="1036"/>
                  </a:lnTo>
                  <a:lnTo>
                    <a:pt x="328" y="1048"/>
                  </a:lnTo>
                  <a:lnTo>
                    <a:pt x="307" y="1058"/>
                  </a:lnTo>
                  <a:lnTo>
                    <a:pt x="285" y="1066"/>
                  </a:lnTo>
                  <a:lnTo>
                    <a:pt x="260" y="1071"/>
                  </a:lnTo>
                  <a:lnTo>
                    <a:pt x="0" y="1119"/>
                  </a:lnTo>
                  <a:lnTo>
                    <a:pt x="0" y="0"/>
                  </a:lnTo>
                  <a:close/>
                </a:path>
              </a:pathLst>
            </a:custGeom>
            <a:solidFill>
              <a:srgbClr val="FFFFFF">
                <a:alpha val="10196"/>
              </a:srgbClr>
            </a:solidFill>
            <a:ln w="0">
              <a:noFill/>
              <a:prstDash val="solid"/>
              <a:round/>
              <a:headEnd/>
              <a:tailEnd/>
            </a:ln>
            <a:effectLst>
              <a:outerShdw blurRad="254000" dist="38100" algn="l" rotWithShape="0">
                <a:prstClr val="black">
                  <a:alpha val="40000"/>
                </a:prstClr>
              </a:outerShdw>
            </a:effectLst>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7" name="组合 56"/>
            <p:cNvGrpSpPr/>
            <p:nvPr/>
          </p:nvGrpSpPr>
          <p:grpSpPr>
            <a:xfrm>
              <a:off x="7095423" y="2482548"/>
              <a:ext cx="214247" cy="344888"/>
              <a:chOff x="6694371" y="3162328"/>
              <a:chExt cx="214247" cy="344888"/>
            </a:xfrm>
            <a:grpFill/>
          </p:grpSpPr>
          <p:sp>
            <p:nvSpPr>
              <p:cNvPr id="58" name="Freeform 159"/>
              <p:cNvSpPr>
                <a:spLocks/>
              </p:cNvSpPr>
              <p:nvPr/>
            </p:nvSpPr>
            <p:spPr bwMode="auto">
              <a:xfrm>
                <a:off x="6694371" y="3228519"/>
                <a:ext cx="198572" cy="278697"/>
              </a:xfrm>
              <a:custGeom>
                <a:avLst/>
                <a:gdLst>
                  <a:gd name="T0" fmla="*/ 64 w 114"/>
                  <a:gd name="T1" fmla="*/ 0 h 160"/>
                  <a:gd name="T2" fmla="*/ 71 w 114"/>
                  <a:gd name="T3" fmla="*/ 4 h 160"/>
                  <a:gd name="T4" fmla="*/ 89 w 114"/>
                  <a:gd name="T5" fmla="*/ 29 h 160"/>
                  <a:gd name="T6" fmla="*/ 103 w 114"/>
                  <a:gd name="T7" fmla="*/ 15 h 160"/>
                  <a:gd name="T8" fmla="*/ 105 w 114"/>
                  <a:gd name="T9" fmla="*/ 15 h 160"/>
                  <a:gd name="T10" fmla="*/ 109 w 114"/>
                  <a:gd name="T11" fmla="*/ 15 h 160"/>
                  <a:gd name="T12" fmla="*/ 112 w 114"/>
                  <a:gd name="T13" fmla="*/ 17 h 160"/>
                  <a:gd name="T14" fmla="*/ 114 w 114"/>
                  <a:gd name="T15" fmla="*/ 22 h 160"/>
                  <a:gd name="T16" fmla="*/ 112 w 114"/>
                  <a:gd name="T17" fmla="*/ 27 h 160"/>
                  <a:gd name="T18" fmla="*/ 92 w 114"/>
                  <a:gd name="T19" fmla="*/ 46 h 160"/>
                  <a:gd name="T20" fmla="*/ 91 w 114"/>
                  <a:gd name="T21" fmla="*/ 47 h 160"/>
                  <a:gd name="T22" fmla="*/ 86 w 114"/>
                  <a:gd name="T23" fmla="*/ 47 h 160"/>
                  <a:gd name="T24" fmla="*/ 81 w 114"/>
                  <a:gd name="T25" fmla="*/ 45 h 160"/>
                  <a:gd name="T26" fmla="*/ 72 w 114"/>
                  <a:gd name="T27" fmla="*/ 68 h 160"/>
                  <a:gd name="T28" fmla="*/ 69 w 114"/>
                  <a:gd name="T29" fmla="*/ 73 h 160"/>
                  <a:gd name="T30" fmla="*/ 68 w 114"/>
                  <a:gd name="T31" fmla="*/ 155 h 160"/>
                  <a:gd name="T32" fmla="*/ 64 w 114"/>
                  <a:gd name="T33" fmla="*/ 159 h 160"/>
                  <a:gd name="T34" fmla="*/ 57 w 114"/>
                  <a:gd name="T35" fmla="*/ 159 h 160"/>
                  <a:gd name="T36" fmla="*/ 53 w 114"/>
                  <a:gd name="T37" fmla="*/ 155 h 160"/>
                  <a:gd name="T38" fmla="*/ 52 w 114"/>
                  <a:gd name="T39" fmla="*/ 78 h 160"/>
                  <a:gd name="T40" fmla="*/ 46 w 114"/>
                  <a:gd name="T41" fmla="*/ 151 h 160"/>
                  <a:gd name="T42" fmla="*/ 43 w 114"/>
                  <a:gd name="T43" fmla="*/ 157 h 160"/>
                  <a:gd name="T44" fmla="*/ 37 w 114"/>
                  <a:gd name="T45" fmla="*/ 160 h 160"/>
                  <a:gd name="T46" fmla="*/ 31 w 114"/>
                  <a:gd name="T47" fmla="*/ 157 h 160"/>
                  <a:gd name="T48" fmla="*/ 28 w 114"/>
                  <a:gd name="T49" fmla="*/ 151 h 160"/>
                  <a:gd name="T50" fmla="*/ 27 w 114"/>
                  <a:gd name="T51" fmla="*/ 71 h 160"/>
                  <a:gd name="T52" fmla="*/ 26 w 114"/>
                  <a:gd name="T53" fmla="*/ 47 h 160"/>
                  <a:gd name="T54" fmla="*/ 13 w 114"/>
                  <a:gd name="T55" fmla="*/ 80 h 160"/>
                  <a:gd name="T56" fmla="*/ 8 w 114"/>
                  <a:gd name="T57" fmla="*/ 82 h 160"/>
                  <a:gd name="T58" fmla="*/ 2 w 114"/>
                  <a:gd name="T59" fmla="*/ 80 h 160"/>
                  <a:gd name="T60" fmla="*/ 0 w 114"/>
                  <a:gd name="T61" fmla="*/ 74 h 160"/>
                  <a:gd name="T62" fmla="*/ 25 w 114"/>
                  <a:gd name="T63" fmla="*/ 8 h 160"/>
                  <a:gd name="T64" fmla="*/ 26 w 114"/>
                  <a:gd name="T65" fmla="*/ 5 h 160"/>
                  <a:gd name="T66" fmla="*/ 29 w 114"/>
                  <a:gd name="T67" fmla="*/ 2 h 160"/>
                  <a:gd name="T68" fmla="*/ 34 w 114"/>
                  <a:gd name="T6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160">
                    <a:moveTo>
                      <a:pt x="34" y="0"/>
                    </a:moveTo>
                    <a:lnTo>
                      <a:pt x="64" y="0"/>
                    </a:lnTo>
                    <a:lnTo>
                      <a:pt x="67" y="2"/>
                    </a:lnTo>
                    <a:lnTo>
                      <a:pt x="71" y="4"/>
                    </a:lnTo>
                    <a:lnTo>
                      <a:pt x="72" y="5"/>
                    </a:lnTo>
                    <a:lnTo>
                      <a:pt x="89" y="29"/>
                    </a:lnTo>
                    <a:lnTo>
                      <a:pt x="101" y="16"/>
                    </a:lnTo>
                    <a:lnTo>
                      <a:pt x="103" y="15"/>
                    </a:lnTo>
                    <a:lnTo>
                      <a:pt x="104" y="15"/>
                    </a:lnTo>
                    <a:lnTo>
                      <a:pt x="105" y="15"/>
                    </a:lnTo>
                    <a:lnTo>
                      <a:pt x="106" y="14"/>
                    </a:lnTo>
                    <a:lnTo>
                      <a:pt x="109" y="15"/>
                    </a:lnTo>
                    <a:lnTo>
                      <a:pt x="111" y="15"/>
                    </a:lnTo>
                    <a:lnTo>
                      <a:pt x="112" y="17"/>
                    </a:lnTo>
                    <a:lnTo>
                      <a:pt x="114" y="19"/>
                    </a:lnTo>
                    <a:lnTo>
                      <a:pt x="114" y="22"/>
                    </a:lnTo>
                    <a:lnTo>
                      <a:pt x="113" y="24"/>
                    </a:lnTo>
                    <a:lnTo>
                      <a:pt x="112" y="27"/>
                    </a:lnTo>
                    <a:lnTo>
                      <a:pt x="92" y="46"/>
                    </a:lnTo>
                    <a:lnTo>
                      <a:pt x="92" y="46"/>
                    </a:lnTo>
                    <a:lnTo>
                      <a:pt x="92" y="46"/>
                    </a:lnTo>
                    <a:lnTo>
                      <a:pt x="91" y="47"/>
                    </a:lnTo>
                    <a:lnTo>
                      <a:pt x="89" y="47"/>
                    </a:lnTo>
                    <a:lnTo>
                      <a:pt x="86" y="47"/>
                    </a:lnTo>
                    <a:lnTo>
                      <a:pt x="84" y="46"/>
                    </a:lnTo>
                    <a:lnTo>
                      <a:pt x="81" y="45"/>
                    </a:lnTo>
                    <a:lnTo>
                      <a:pt x="73" y="32"/>
                    </a:lnTo>
                    <a:lnTo>
                      <a:pt x="72" y="68"/>
                    </a:lnTo>
                    <a:lnTo>
                      <a:pt x="71" y="71"/>
                    </a:lnTo>
                    <a:lnTo>
                      <a:pt x="69" y="73"/>
                    </a:lnTo>
                    <a:lnTo>
                      <a:pt x="69" y="151"/>
                    </a:lnTo>
                    <a:lnTo>
                      <a:pt x="68" y="155"/>
                    </a:lnTo>
                    <a:lnTo>
                      <a:pt x="67" y="157"/>
                    </a:lnTo>
                    <a:lnTo>
                      <a:pt x="64" y="159"/>
                    </a:lnTo>
                    <a:lnTo>
                      <a:pt x="61" y="160"/>
                    </a:lnTo>
                    <a:lnTo>
                      <a:pt x="57" y="159"/>
                    </a:lnTo>
                    <a:lnTo>
                      <a:pt x="55" y="157"/>
                    </a:lnTo>
                    <a:lnTo>
                      <a:pt x="53" y="155"/>
                    </a:lnTo>
                    <a:lnTo>
                      <a:pt x="52" y="151"/>
                    </a:lnTo>
                    <a:lnTo>
                      <a:pt x="52" y="78"/>
                    </a:lnTo>
                    <a:lnTo>
                      <a:pt x="46" y="78"/>
                    </a:lnTo>
                    <a:lnTo>
                      <a:pt x="46" y="151"/>
                    </a:lnTo>
                    <a:lnTo>
                      <a:pt x="44" y="155"/>
                    </a:lnTo>
                    <a:lnTo>
                      <a:pt x="43" y="157"/>
                    </a:lnTo>
                    <a:lnTo>
                      <a:pt x="40" y="159"/>
                    </a:lnTo>
                    <a:lnTo>
                      <a:pt x="37" y="160"/>
                    </a:lnTo>
                    <a:lnTo>
                      <a:pt x="34" y="159"/>
                    </a:lnTo>
                    <a:lnTo>
                      <a:pt x="31" y="157"/>
                    </a:lnTo>
                    <a:lnTo>
                      <a:pt x="29" y="155"/>
                    </a:lnTo>
                    <a:lnTo>
                      <a:pt x="28" y="151"/>
                    </a:lnTo>
                    <a:lnTo>
                      <a:pt x="28" y="73"/>
                    </a:lnTo>
                    <a:lnTo>
                      <a:pt x="27" y="71"/>
                    </a:lnTo>
                    <a:lnTo>
                      <a:pt x="26" y="68"/>
                    </a:lnTo>
                    <a:lnTo>
                      <a:pt x="26" y="47"/>
                    </a:lnTo>
                    <a:lnTo>
                      <a:pt x="14" y="78"/>
                    </a:lnTo>
                    <a:lnTo>
                      <a:pt x="13" y="80"/>
                    </a:lnTo>
                    <a:lnTo>
                      <a:pt x="11" y="82"/>
                    </a:lnTo>
                    <a:lnTo>
                      <a:pt x="8" y="82"/>
                    </a:lnTo>
                    <a:lnTo>
                      <a:pt x="4" y="82"/>
                    </a:lnTo>
                    <a:lnTo>
                      <a:pt x="2" y="80"/>
                    </a:lnTo>
                    <a:lnTo>
                      <a:pt x="1" y="78"/>
                    </a:lnTo>
                    <a:lnTo>
                      <a:pt x="0" y="74"/>
                    </a:lnTo>
                    <a:lnTo>
                      <a:pt x="0" y="72"/>
                    </a:lnTo>
                    <a:lnTo>
                      <a:pt x="25" y="8"/>
                    </a:lnTo>
                    <a:lnTo>
                      <a:pt x="25" y="7"/>
                    </a:lnTo>
                    <a:lnTo>
                      <a:pt x="26" y="5"/>
                    </a:lnTo>
                    <a:lnTo>
                      <a:pt x="27" y="3"/>
                    </a:lnTo>
                    <a:lnTo>
                      <a:pt x="29" y="2"/>
                    </a:lnTo>
                    <a:lnTo>
                      <a:pt x="31" y="2"/>
                    </a:lnTo>
                    <a:lnTo>
                      <a:pt x="34"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160"/>
              <p:cNvSpPr>
                <a:spLocks/>
              </p:cNvSpPr>
              <p:nvPr/>
            </p:nvSpPr>
            <p:spPr bwMode="auto">
              <a:xfrm>
                <a:off x="6746626" y="3162328"/>
                <a:ext cx="64449" cy="62707"/>
              </a:xfrm>
              <a:custGeom>
                <a:avLst/>
                <a:gdLst>
                  <a:gd name="T0" fmla="*/ 19 w 37"/>
                  <a:gd name="T1" fmla="*/ 0 h 36"/>
                  <a:gd name="T2" fmla="*/ 29 w 37"/>
                  <a:gd name="T3" fmla="*/ 3 h 36"/>
                  <a:gd name="T4" fmla="*/ 35 w 37"/>
                  <a:gd name="T5" fmla="*/ 9 h 36"/>
                  <a:gd name="T6" fmla="*/ 37 w 37"/>
                  <a:gd name="T7" fmla="*/ 18 h 36"/>
                  <a:gd name="T8" fmla="*/ 35 w 37"/>
                  <a:gd name="T9" fmla="*/ 28 h 36"/>
                  <a:gd name="T10" fmla="*/ 29 w 37"/>
                  <a:gd name="T11" fmla="*/ 34 h 36"/>
                  <a:gd name="T12" fmla="*/ 19 w 37"/>
                  <a:gd name="T13" fmla="*/ 36 h 36"/>
                  <a:gd name="T14" fmla="*/ 10 w 37"/>
                  <a:gd name="T15" fmla="*/ 34 h 36"/>
                  <a:gd name="T16" fmla="*/ 4 w 37"/>
                  <a:gd name="T17" fmla="*/ 28 h 36"/>
                  <a:gd name="T18" fmla="*/ 0 w 37"/>
                  <a:gd name="T19" fmla="*/ 18 h 36"/>
                  <a:gd name="T20" fmla="*/ 4 w 37"/>
                  <a:gd name="T21" fmla="*/ 9 h 36"/>
                  <a:gd name="T22" fmla="*/ 10 w 37"/>
                  <a:gd name="T23" fmla="*/ 3 h 36"/>
                  <a:gd name="T24" fmla="*/ 19 w 37"/>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6">
                    <a:moveTo>
                      <a:pt x="19" y="0"/>
                    </a:moveTo>
                    <a:lnTo>
                      <a:pt x="29" y="3"/>
                    </a:lnTo>
                    <a:lnTo>
                      <a:pt x="35" y="9"/>
                    </a:lnTo>
                    <a:lnTo>
                      <a:pt x="37" y="18"/>
                    </a:lnTo>
                    <a:lnTo>
                      <a:pt x="35" y="28"/>
                    </a:lnTo>
                    <a:lnTo>
                      <a:pt x="29" y="34"/>
                    </a:lnTo>
                    <a:lnTo>
                      <a:pt x="19" y="36"/>
                    </a:lnTo>
                    <a:lnTo>
                      <a:pt x="10" y="34"/>
                    </a:lnTo>
                    <a:lnTo>
                      <a:pt x="4" y="28"/>
                    </a:lnTo>
                    <a:lnTo>
                      <a:pt x="0" y="18"/>
                    </a:lnTo>
                    <a:lnTo>
                      <a:pt x="4" y="9"/>
                    </a:lnTo>
                    <a:lnTo>
                      <a:pt x="10" y="3"/>
                    </a:lnTo>
                    <a:lnTo>
                      <a:pt x="19"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161"/>
              <p:cNvSpPr>
                <a:spLocks noEditPoints="1"/>
              </p:cNvSpPr>
              <p:nvPr/>
            </p:nvSpPr>
            <p:spPr bwMode="auto">
              <a:xfrm>
                <a:off x="6852879" y="3169296"/>
                <a:ext cx="55739" cy="76642"/>
              </a:xfrm>
              <a:custGeom>
                <a:avLst/>
                <a:gdLst>
                  <a:gd name="T0" fmla="*/ 12 w 32"/>
                  <a:gd name="T1" fmla="*/ 4 h 44"/>
                  <a:gd name="T2" fmla="*/ 7 w 32"/>
                  <a:gd name="T3" fmla="*/ 8 h 44"/>
                  <a:gd name="T4" fmla="*/ 6 w 32"/>
                  <a:gd name="T5" fmla="*/ 15 h 44"/>
                  <a:gd name="T6" fmla="*/ 8 w 32"/>
                  <a:gd name="T7" fmla="*/ 21 h 44"/>
                  <a:gd name="T8" fmla="*/ 11 w 32"/>
                  <a:gd name="T9" fmla="*/ 27 h 44"/>
                  <a:gd name="T10" fmla="*/ 14 w 32"/>
                  <a:gd name="T11" fmla="*/ 30 h 44"/>
                  <a:gd name="T12" fmla="*/ 13 w 32"/>
                  <a:gd name="T13" fmla="*/ 24 h 44"/>
                  <a:gd name="T14" fmla="*/ 13 w 32"/>
                  <a:gd name="T15" fmla="*/ 19 h 44"/>
                  <a:gd name="T16" fmla="*/ 15 w 32"/>
                  <a:gd name="T17" fmla="*/ 19 h 44"/>
                  <a:gd name="T18" fmla="*/ 18 w 32"/>
                  <a:gd name="T19" fmla="*/ 19 h 44"/>
                  <a:gd name="T20" fmla="*/ 20 w 32"/>
                  <a:gd name="T21" fmla="*/ 20 h 44"/>
                  <a:gd name="T22" fmla="*/ 18 w 32"/>
                  <a:gd name="T23" fmla="*/ 27 h 44"/>
                  <a:gd name="T24" fmla="*/ 21 w 32"/>
                  <a:gd name="T25" fmla="*/ 30 h 44"/>
                  <a:gd name="T26" fmla="*/ 23 w 32"/>
                  <a:gd name="T27" fmla="*/ 24 h 44"/>
                  <a:gd name="T28" fmla="*/ 26 w 32"/>
                  <a:gd name="T29" fmla="*/ 18 h 44"/>
                  <a:gd name="T30" fmla="*/ 26 w 32"/>
                  <a:gd name="T31" fmla="*/ 11 h 44"/>
                  <a:gd name="T32" fmla="*/ 22 w 32"/>
                  <a:gd name="T33" fmla="*/ 6 h 44"/>
                  <a:gd name="T34" fmla="*/ 16 w 32"/>
                  <a:gd name="T35" fmla="*/ 4 h 44"/>
                  <a:gd name="T36" fmla="*/ 21 w 32"/>
                  <a:gd name="T37" fmla="*/ 0 h 44"/>
                  <a:gd name="T38" fmla="*/ 28 w 32"/>
                  <a:gd name="T39" fmla="*/ 5 h 44"/>
                  <a:gd name="T40" fmla="*/ 32 w 32"/>
                  <a:gd name="T41" fmla="*/ 15 h 44"/>
                  <a:gd name="T42" fmla="*/ 27 w 32"/>
                  <a:gd name="T43" fmla="*/ 25 h 44"/>
                  <a:gd name="T44" fmla="*/ 25 w 32"/>
                  <a:gd name="T45" fmla="*/ 29 h 44"/>
                  <a:gd name="T46" fmla="*/ 24 w 32"/>
                  <a:gd name="T47" fmla="*/ 40 h 44"/>
                  <a:gd name="T48" fmla="*/ 23 w 32"/>
                  <a:gd name="T49" fmla="*/ 43 h 44"/>
                  <a:gd name="T50" fmla="*/ 19 w 32"/>
                  <a:gd name="T51" fmla="*/ 43 h 44"/>
                  <a:gd name="T52" fmla="*/ 16 w 32"/>
                  <a:gd name="T53" fmla="*/ 44 h 44"/>
                  <a:gd name="T54" fmla="*/ 13 w 32"/>
                  <a:gd name="T55" fmla="*/ 43 h 44"/>
                  <a:gd name="T56" fmla="*/ 9 w 32"/>
                  <a:gd name="T57" fmla="*/ 43 h 44"/>
                  <a:gd name="T58" fmla="*/ 8 w 32"/>
                  <a:gd name="T59" fmla="*/ 40 h 44"/>
                  <a:gd name="T60" fmla="*/ 7 w 32"/>
                  <a:gd name="T61" fmla="*/ 29 h 44"/>
                  <a:gd name="T62" fmla="*/ 4 w 32"/>
                  <a:gd name="T63" fmla="*/ 25 h 44"/>
                  <a:gd name="T64" fmla="*/ 0 w 32"/>
                  <a:gd name="T65" fmla="*/ 15 h 44"/>
                  <a:gd name="T66" fmla="*/ 3 w 32"/>
                  <a:gd name="T67" fmla="*/ 5 h 44"/>
                  <a:gd name="T68" fmla="*/ 11 w 32"/>
                  <a:gd name="T6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44">
                    <a:moveTo>
                      <a:pt x="16" y="4"/>
                    </a:moveTo>
                    <a:lnTo>
                      <a:pt x="12" y="4"/>
                    </a:lnTo>
                    <a:lnTo>
                      <a:pt x="10" y="6"/>
                    </a:lnTo>
                    <a:lnTo>
                      <a:pt x="7" y="8"/>
                    </a:lnTo>
                    <a:lnTo>
                      <a:pt x="6" y="11"/>
                    </a:lnTo>
                    <a:lnTo>
                      <a:pt x="6" y="15"/>
                    </a:lnTo>
                    <a:lnTo>
                      <a:pt x="6" y="18"/>
                    </a:lnTo>
                    <a:lnTo>
                      <a:pt x="8" y="21"/>
                    </a:lnTo>
                    <a:lnTo>
                      <a:pt x="9" y="24"/>
                    </a:lnTo>
                    <a:lnTo>
                      <a:pt x="11" y="27"/>
                    </a:lnTo>
                    <a:lnTo>
                      <a:pt x="12" y="30"/>
                    </a:lnTo>
                    <a:lnTo>
                      <a:pt x="14" y="30"/>
                    </a:lnTo>
                    <a:lnTo>
                      <a:pt x="14" y="27"/>
                    </a:lnTo>
                    <a:lnTo>
                      <a:pt x="13" y="24"/>
                    </a:lnTo>
                    <a:lnTo>
                      <a:pt x="12" y="20"/>
                    </a:lnTo>
                    <a:lnTo>
                      <a:pt x="13" y="19"/>
                    </a:lnTo>
                    <a:lnTo>
                      <a:pt x="14" y="19"/>
                    </a:lnTo>
                    <a:lnTo>
                      <a:pt x="15" y="19"/>
                    </a:lnTo>
                    <a:lnTo>
                      <a:pt x="16" y="19"/>
                    </a:lnTo>
                    <a:lnTo>
                      <a:pt x="18" y="19"/>
                    </a:lnTo>
                    <a:lnTo>
                      <a:pt x="19" y="19"/>
                    </a:lnTo>
                    <a:lnTo>
                      <a:pt x="20" y="20"/>
                    </a:lnTo>
                    <a:lnTo>
                      <a:pt x="19" y="24"/>
                    </a:lnTo>
                    <a:lnTo>
                      <a:pt x="18" y="27"/>
                    </a:lnTo>
                    <a:lnTo>
                      <a:pt x="18" y="30"/>
                    </a:lnTo>
                    <a:lnTo>
                      <a:pt x="21" y="30"/>
                    </a:lnTo>
                    <a:lnTo>
                      <a:pt x="21" y="27"/>
                    </a:lnTo>
                    <a:lnTo>
                      <a:pt x="23" y="24"/>
                    </a:lnTo>
                    <a:lnTo>
                      <a:pt x="24" y="21"/>
                    </a:lnTo>
                    <a:lnTo>
                      <a:pt x="26" y="18"/>
                    </a:lnTo>
                    <a:lnTo>
                      <a:pt x="27" y="15"/>
                    </a:lnTo>
                    <a:lnTo>
                      <a:pt x="26" y="11"/>
                    </a:lnTo>
                    <a:lnTo>
                      <a:pt x="25" y="8"/>
                    </a:lnTo>
                    <a:lnTo>
                      <a:pt x="22" y="6"/>
                    </a:lnTo>
                    <a:lnTo>
                      <a:pt x="20" y="4"/>
                    </a:lnTo>
                    <a:lnTo>
                      <a:pt x="16" y="4"/>
                    </a:lnTo>
                    <a:close/>
                    <a:moveTo>
                      <a:pt x="16" y="0"/>
                    </a:moveTo>
                    <a:lnTo>
                      <a:pt x="21" y="0"/>
                    </a:lnTo>
                    <a:lnTo>
                      <a:pt x="25" y="2"/>
                    </a:lnTo>
                    <a:lnTo>
                      <a:pt x="28" y="5"/>
                    </a:lnTo>
                    <a:lnTo>
                      <a:pt x="31" y="9"/>
                    </a:lnTo>
                    <a:lnTo>
                      <a:pt x="32" y="15"/>
                    </a:lnTo>
                    <a:lnTo>
                      <a:pt x="31" y="19"/>
                    </a:lnTo>
                    <a:lnTo>
                      <a:pt x="27" y="25"/>
                    </a:lnTo>
                    <a:lnTo>
                      <a:pt x="26" y="27"/>
                    </a:lnTo>
                    <a:lnTo>
                      <a:pt x="25" y="29"/>
                    </a:lnTo>
                    <a:lnTo>
                      <a:pt x="24" y="31"/>
                    </a:lnTo>
                    <a:lnTo>
                      <a:pt x="24" y="40"/>
                    </a:lnTo>
                    <a:lnTo>
                      <a:pt x="24" y="42"/>
                    </a:lnTo>
                    <a:lnTo>
                      <a:pt x="23" y="43"/>
                    </a:lnTo>
                    <a:lnTo>
                      <a:pt x="21" y="43"/>
                    </a:lnTo>
                    <a:lnTo>
                      <a:pt x="19" y="43"/>
                    </a:lnTo>
                    <a:lnTo>
                      <a:pt x="18" y="44"/>
                    </a:lnTo>
                    <a:lnTo>
                      <a:pt x="16" y="44"/>
                    </a:lnTo>
                    <a:lnTo>
                      <a:pt x="14" y="44"/>
                    </a:lnTo>
                    <a:lnTo>
                      <a:pt x="13" y="43"/>
                    </a:lnTo>
                    <a:lnTo>
                      <a:pt x="11" y="43"/>
                    </a:lnTo>
                    <a:lnTo>
                      <a:pt x="9" y="43"/>
                    </a:lnTo>
                    <a:lnTo>
                      <a:pt x="8" y="42"/>
                    </a:lnTo>
                    <a:lnTo>
                      <a:pt x="8" y="40"/>
                    </a:lnTo>
                    <a:lnTo>
                      <a:pt x="8" y="31"/>
                    </a:lnTo>
                    <a:lnTo>
                      <a:pt x="7" y="29"/>
                    </a:lnTo>
                    <a:lnTo>
                      <a:pt x="6" y="27"/>
                    </a:lnTo>
                    <a:lnTo>
                      <a:pt x="4" y="25"/>
                    </a:lnTo>
                    <a:lnTo>
                      <a:pt x="1" y="19"/>
                    </a:lnTo>
                    <a:lnTo>
                      <a:pt x="0" y="15"/>
                    </a:lnTo>
                    <a:lnTo>
                      <a:pt x="1" y="9"/>
                    </a:lnTo>
                    <a:lnTo>
                      <a:pt x="3" y="5"/>
                    </a:lnTo>
                    <a:lnTo>
                      <a:pt x="7" y="2"/>
                    </a:lnTo>
                    <a:lnTo>
                      <a:pt x="11" y="0"/>
                    </a:lnTo>
                    <a:lnTo>
                      <a:pt x="16" y="0"/>
                    </a:lnTo>
                    <a:close/>
                  </a:path>
                </a:pathLst>
              </a:custGeom>
              <a:grpFill/>
              <a:ln w="0">
                <a:noFill/>
                <a:prstDash val="solid"/>
                <a:round/>
                <a:headEnd/>
                <a:tailEnd/>
              </a:ln>
            </p:spPr>
            <p:txBody>
              <a:bodyPr vert="horz" wrap="square" lIns="75288" tIns="37643" rIns="75288" bIns="37643" numCol="1" anchor="t" anchorCtr="0" compatLnSpc="1">
                <a:prstTxWarp prst="textNoShape">
                  <a:avLst/>
                </a:prstTxWarp>
              </a:bodyPr>
              <a:lstStyle/>
              <a:p>
                <a:pPr defTabSz="866943" fontAlgn="base">
                  <a:lnSpc>
                    <a:spcPct val="120000"/>
                  </a:lnSpc>
                  <a:spcBef>
                    <a:spcPct val="0"/>
                  </a:spcBef>
                  <a:spcAft>
                    <a:spcPct val="0"/>
                  </a:spcAft>
                </a:pPr>
                <a:endParaRPr lang="zh-CN" altLang="en-US" sz="151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1" name="TextBox 23"/>
          <p:cNvSpPr txBox="1"/>
          <p:nvPr/>
        </p:nvSpPr>
        <p:spPr>
          <a:xfrm>
            <a:off x="1888243" y="5226244"/>
            <a:ext cx="2024828" cy="953274"/>
          </a:xfrm>
          <a:prstGeom prst="rect">
            <a:avLst/>
          </a:prstGeom>
          <a:noFill/>
        </p:spPr>
        <p:txBody>
          <a:bodyPr wrap="square" rtlCol="0">
            <a:spAutoFit/>
          </a:bodyPr>
          <a:lstStyle/>
          <a:p>
            <a:pPr lvl="0" algn="just" defTabSz="650207" fontAlgn="base">
              <a:lnSpc>
                <a:spcPct val="120000"/>
              </a:lnSpc>
              <a:spcAft>
                <a:spcPct val="0"/>
              </a:spcAft>
            </a:pPr>
            <a:r>
              <a:rPr lang="zh-CN" altLang="en-US" sz="1600" dirty="0">
                <a:solidFill>
                  <a:prstClr val="white"/>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请替换文字内容，修改文字内容，也可直接复制你的内容到此</a:t>
            </a:r>
            <a:endParaRPr lang="en-US" altLang="zh-CN" sz="16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TextBox 24"/>
          <p:cNvSpPr txBox="1"/>
          <p:nvPr/>
        </p:nvSpPr>
        <p:spPr>
          <a:xfrm>
            <a:off x="1888245" y="4804583"/>
            <a:ext cx="1980029" cy="461665"/>
          </a:xfrm>
          <a:prstGeom prst="rect">
            <a:avLst/>
          </a:prstGeom>
          <a:noFill/>
        </p:spPr>
        <p:txBody>
          <a:bodyPr wrap="none" rtlCol="0">
            <a:spAutoFit/>
          </a:bodyPr>
          <a:lstStyle/>
          <a:p>
            <a:pPr defTabSz="866943" fontAlgn="base">
              <a:lnSpc>
                <a:spcPct val="120000"/>
              </a:lnSpc>
              <a:spcBef>
                <a:spcPct val="0"/>
              </a:spcBef>
              <a:spcAft>
                <a:spcPct val="0"/>
              </a:spcAft>
            </a:pPr>
            <a:r>
              <a:rPr lang="zh-CN" altLang="en-US" sz="2000" b="1" dirty="0">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63" name="TextBox 23"/>
          <p:cNvSpPr txBox="1"/>
          <p:nvPr/>
        </p:nvSpPr>
        <p:spPr>
          <a:xfrm>
            <a:off x="4013558" y="5226244"/>
            <a:ext cx="2024828" cy="953274"/>
          </a:xfrm>
          <a:prstGeom prst="rect">
            <a:avLst/>
          </a:prstGeom>
          <a:noFill/>
        </p:spPr>
        <p:txBody>
          <a:bodyPr wrap="square" rtlCol="0">
            <a:spAutoFit/>
          </a:bodyPr>
          <a:lstStyle/>
          <a:p>
            <a:pPr lvl="0" algn="just" defTabSz="650207" fontAlgn="base">
              <a:lnSpc>
                <a:spcPct val="120000"/>
              </a:lnSpc>
              <a:spcAft>
                <a:spcPct val="0"/>
              </a:spcAft>
            </a:pPr>
            <a:r>
              <a:rPr lang="zh-CN" altLang="en-US" sz="1600" dirty="0">
                <a:solidFill>
                  <a:prstClr val="white"/>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请替换文字内容，修改文字内容，也可直接复制你的内容到此</a:t>
            </a:r>
            <a:endParaRPr lang="en-US" altLang="zh-CN" sz="16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TextBox 24"/>
          <p:cNvSpPr txBox="1"/>
          <p:nvPr/>
        </p:nvSpPr>
        <p:spPr>
          <a:xfrm>
            <a:off x="4013557" y="4804583"/>
            <a:ext cx="1980029" cy="429861"/>
          </a:xfrm>
          <a:prstGeom prst="rect">
            <a:avLst/>
          </a:prstGeom>
          <a:noFill/>
        </p:spPr>
        <p:txBody>
          <a:bodyPr wrap="none" rtlCol="0">
            <a:spAutoFit/>
          </a:bodyPr>
          <a:lstStyle/>
          <a:p>
            <a:pPr defTabSz="866943" fontAlgn="base">
              <a:lnSpc>
                <a:spcPct val="120000"/>
              </a:lnSpc>
              <a:spcBef>
                <a:spcPct val="0"/>
              </a:spcBef>
              <a:spcAft>
                <a:spcPct val="0"/>
              </a:spcAft>
            </a:pPr>
            <a:r>
              <a:rPr lang="zh-CN" altLang="en-US" sz="2000" b="1">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TextBox 23"/>
          <p:cNvSpPr txBox="1"/>
          <p:nvPr/>
        </p:nvSpPr>
        <p:spPr>
          <a:xfrm>
            <a:off x="6146712" y="5226244"/>
            <a:ext cx="2024828" cy="953274"/>
          </a:xfrm>
          <a:prstGeom prst="rect">
            <a:avLst/>
          </a:prstGeom>
          <a:noFill/>
        </p:spPr>
        <p:txBody>
          <a:bodyPr wrap="square" rtlCol="0">
            <a:spAutoFit/>
          </a:bodyPr>
          <a:lstStyle/>
          <a:p>
            <a:pPr lvl="0" algn="just" defTabSz="650207" fontAlgn="base">
              <a:lnSpc>
                <a:spcPct val="120000"/>
              </a:lnSpc>
              <a:spcAft>
                <a:spcPct val="0"/>
              </a:spcAft>
            </a:pPr>
            <a:r>
              <a:rPr lang="zh-CN" altLang="en-US" sz="1600" dirty="0">
                <a:solidFill>
                  <a:prstClr val="white"/>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请替换文字内容，修改文字内容，也可直接复制你的内容到此</a:t>
            </a:r>
            <a:endParaRPr lang="en-US" altLang="zh-CN" sz="16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Box 24"/>
          <p:cNvSpPr txBox="1"/>
          <p:nvPr/>
        </p:nvSpPr>
        <p:spPr>
          <a:xfrm>
            <a:off x="6146714" y="4804583"/>
            <a:ext cx="1980029" cy="429861"/>
          </a:xfrm>
          <a:prstGeom prst="rect">
            <a:avLst/>
          </a:prstGeom>
          <a:noFill/>
        </p:spPr>
        <p:txBody>
          <a:bodyPr wrap="none" rtlCol="0">
            <a:spAutoFit/>
          </a:bodyPr>
          <a:lstStyle/>
          <a:p>
            <a:pPr defTabSz="866943" fontAlgn="base">
              <a:lnSpc>
                <a:spcPct val="120000"/>
              </a:lnSpc>
              <a:spcBef>
                <a:spcPct val="0"/>
              </a:spcBef>
              <a:spcAft>
                <a:spcPct val="0"/>
              </a:spcAft>
            </a:pPr>
            <a:r>
              <a:rPr lang="zh-CN" altLang="en-US" sz="2000" b="1">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TextBox 23"/>
          <p:cNvSpPr txBox="1"/>
          <p:nvPr/>
        </p:nvSpPr>
        <p:spPr>
          <a:xfrm>
            <a:off x="8272026" y="5226244"/>
            <a:ext cx="2024828" cy="953274"/>
          </a:xfrm>
          <a:prstGeom prst="rect">
            <a:avLst/>
          </a:prstGeom>
          <a:noFill/>
        </p:spPr>
        <p:txBody>
          <a:bodyPr wrap="square" rtlCol="0">
            <a:spAutoFit/>
          </a:bodyPr>
          <a:lstStyle/>
          <a:p>
            <a:pPr lvl="0" algn="just" defTabSz="650207" fontAlgn="base">
              <a:lnSpc>
                <a:spcPct val="120000"/>
              </a:lnSpc>
              <a:spcAft>
                <a:spcPct val="0"/>
              </a:spcAft>
            </a:pPr>
            <a:r>
              <a:rPr lang="zh-CN" altLang="en-US" sz="1600" dirty="0">
                <a:solidFill>
                  <a:prstClr val="white"/>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请替换文字内容，修改文字内容，也可直接复制你的内容到此</a:t>
            </a:r>
            <a:endParaRPr lang="en-US" altLang="zh-CN" sz="16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24"/>
          <p:cNvSpPr txBox="1"/>
          <p:nvPr/>
        </p:nvSpPr>
        <p:spPr>
          <a:xfrm>
            <a:off x="8272026" y="4804583"/>
            <a:ext cx="1980029" cy="429861"/>
          </a:xfrm>
          <a:prstGeom prst="rect">
            <a:avLst/>
          </a:prstGeom>
          <a:noFill/>
        </p:spPr>
        <p:txBody>
          <a:bodyPr wrap="none" rtlCol="0">
            <a:spAutoFit/>
          </a:bodyPr>
          <a:lstStyle/>
          <a:p>
            <a:pPr defTabSz="866943" fontAlgn="base">
              <a:lnSpc>
                <a:spcPct val="120000"/>
              </a:lnSpc>
              <a:spcBef>
                <a:spcPct val="0"/>
              </a:spcBef>
              <a:spcAft>
                <a:spcPct val="0"/>
              </a:spcAft>
            </a:pPr>
            <a:r>
              <a:rPr lang="zh-CN" altLang="en-US" sz="2000" b="1">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9" name="组合 68">
            <a:extLst>
              <a:ext uri="{FF2B5EF4-FFF2-40B4-BE49-F238E27FC236}">
                <a16:creationId xmlns:a16="http://schemas.microsoft.com/office/drawing/2014/main" id="{F6167760-A06C-4307-A980-6FDCE172CD0B}"/>
              </a:ext>
            </a:extLst>
          </p:cNvPr>
          <p:cNvGrpSpPr/>
          <p:nvPr/>
        </p:nvGrpSpPr>
        <p:grpSpPr>
          <a:xfrm>
            <a:off x="282831" y="155727"/>
            <a:ext cx="707253" cy="707253"/>
            <a:chOff x="4100081" y="3027750"/>
            <a:chExt cx="315255" cy="315255"/>
          </a:xfrm>
        </p:grpSpPr>
        <p:sp>
          <p:nvSpPr>
            <p:cNvPr id="70" name="椭圆 69">
              <a:extLst>
                <a:ext uri="{FF2B5EF4-FFF2-40B4-BE49-F238E27FC236}">
                  <a16:creationId xmlns:a16="http://schemas.microsoft.com/office/drawing/2014/main" id="{8410CE77-AF55-4293-BCE0-F18648807D51}"/>
                </a:ext>
              </a:extLst>
            </p:cNvPr>
            <p:cNvSpPr/>
            <p:nvPr/>
          </p:nvSpPr>
          <p:spPr>
            <a:xfrm>
              <a:off x="4100081" y="3027750"/>
              <a:ext cx="315255" cy="315255"/>
            </a:xfrm>
            <a:prstGeom prst="ellipse">
              <a:avLst/>
            </a:prstGeom>
            <a:gradFill flip="none" rotWithShape="1">
              <a:gsLst>
                <a:gs pos="36000">
                  <a:srgbClr val="886DAF">
                    <a:alpha val="49000"/>
                  </a:srgbClr>
                </a:gs>
                <a:gs pos="21000">
                  <a:srgbClr val="886DAF">
                    <a:alpha val="58000"/>
                  </a:srgbClr>
                </a:gs>
                <a:gs pos="55000">
                  <a:srgbClr val="7030A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1" name="椭圆 70">
              <a:extLst>
                <a:ext uri="{FF2B5EF4-FFF2-40B4-BE49-F238E27FC236}">
                  <a16:creationId xmlns:a16="http://schemas.microsoft.com/office/drawing/2014/main" id="{3502A228-5F58-4C72-B032-86A68EA26CDC}"/>
                </a:ext>
              </a:extLst>
            </p:cNvPr>
            <p:cNvSpPr/>
            <p:nvPr/>
          </p:nvSpPr>
          <p:spPr>
            <a:xfrm>
              <a:off x="4193764" y="3117787"/>
              <a:ext cx="127888" cy="127888"/>
            </a:xfrm>
            <a:prstGeom prst="ellipse">
              <a:avLst/>
            </a:prstGeom>
            <a:gradFill flip="none" rotWithShape="1">
              <a:gsLst>
                <a:gs pos="25000">
                  <a:schemeClr val="bg1">
                    <a:alpha val="80000"/>
                  </a:schemeClr>
                </a:gs>
                <a:gs pos="5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3676939089"/>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left)">
                                      <p:cBhvr>
                                        <p:cTn id="8" dur="500"/>
                                        <p:tgtEl>
                                          <p:spTgt spid="11"/>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left)">
                                      <p:cBhvr>
                                        <p:cTn id="12" dur="500"/>
                                        <p:tgtEl>
                                          <p:spTgt spid="12"/>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ppt_x</p:attrName>
                                        </p:attrNameLst>
                                      </p:cBhvr>
                                      <p:tavLst>
                                        <p:tav tm="0">
                                          <p:val>
                                            <p:strVal val="#ppt_x+#ppt_w*1.125000"/>
                                          </p:val>
                                        </p:tav>
                                        <p:tav tm="100000">
                                          <p:val>
                                            <p:strVal val="#ppt_x"/>
                                          </p:val>
                                        </p:tav>
                                      </p:tavLst>
                                    </p:anim>
                                    <p:animEffect transition="in" filter="wipe(left)">
                                      <p:cBhvr>
                                        <p:cTn id="16" dur="500"/>
                                        <p:tgtEl>
                                          <p:spTgt spid="14"/>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p:tgtEl>
                                          <p:spTgt spid="13"/>
                                        </p:tgtEl>
                                        <p:attrNameLst>
                                          <p:attrName>ppt_x</p:attrName>
                                        </p:attrNameLst>
                                      </p:cBhvr>
                                      <p:tavLst>
                                        <p:tav tm="0">
                                          <p:val>
                                            <p:strVal val="#ppt_x+#ppt_w*1.125000"/>
                                          </p:val>
                                        </p:tav>
                                        <p:tav tm="100000">
                                          <p:val>
                                            <p:strVal val="#ppt_x"/>
                                          </p:val>
                                        </p:tav>
                                      </p:tavLst>
                                    </p:anim>
                                    <p:animEffect transition="in" filter="wipe(left)">
                                      <p:cBhvr>
                                        <p:cTn id="20" dur="500"/>
                                        <p:tgtEl>
                                          <p:spTgt spid="13"/>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22" presetClass="entr" presetSubtype="8"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par>
                                <p:cTn id="28" presetID="22" presetClass="entr" presetSubtype="8" fill="hold" nodeType="with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left)">
                                      <p:cBhvr>
                                        <p:cTn id="30" dur="500"/>
                                        <p:tgtEl>
                                          <p:spTgt spid="55"/>
                                        </p:tgtEl>
                                      </p:cBhvr>
                                    </p:animEffect>
                                  </p:childTnLst>
                                </p:cTn>
                              </p:par>
                              <p:par>
                                <p:cTn id="31" presetID="22" presetClass="entr" presetSubtype="8"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par>
                          <p:cTn id="34" fill="hold">
                            <p:stCondLst>
                              <p:cond delay="1000"/>
                            </p:stCondLst>
                            <p:childTnLst>
                              <p:par>
                                <p:cTn id="35" presetID="53" presetClass="entr" presetSubtype="16"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childTnLst>
                          </p:cTn>
                        </p:par>
                        <p:par>
                          <p:cTn id="40" fill="hold">
                            <p:stCondLst>
                              <p:cond delay="1500"/>
                            </p:stCondLst>
                            <p:childTnLst>
                              <p:par>
                                <p:cTn id="41" presetID="12" presetClass="entr" presetSubtype="4"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additive="base">
                                        <p:cTn id="43" dur="500"/>
                                        <p:tgtEl>
                                          <p:spTgt spid="61"/>
                                        </p:tgtEl>
                                        <p:attrNameLst>
                                          <p:attrName>ppt_y</p:attrName>
                                        </p:attrNameLst>
                                      </p:cBhvr>
                                      <p:tavLst>
                                        <p:tav tm="0">
                                          <p:val>
                                            <p:strVal val="#ppt_y+#ppt_h*1.125000"/>
                                          </p:val>
                                        </p:tav>
                                        <p:tav tm="100000">
                                          <p:val>
                                            <p:strVal val="#ppt_y"/>
                                          </p:val>
                                        </p:tav>
                                      </p:tavLst>
                                    </p:anim>
                                    <p:animEffect transition="in" filter="wipe(up)">
                                      <p:cBhvr>
                                        <p:cTn id="44" dur="500"/>
                                        <p:tgtEl>
                                          <p:spTgt spid="61"/>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 calcmode="lin" valueType="num">
                                      <p:cBhvr additive="base">
                                        <p:cTn id="47" dur="500"/>
                                        <p:tgtEl>
                                          <p:spTgt spid="62"/>
                                        </p:tgtEl>
                                        <p:attrNameLst>
                                          <p:attrName>ppt_y</p:attrName>
                                        </p:attrNameLst>
                                      </p:cBhvr>
                                      <p:tavLst>
                                        <p:tav tm="0">
                                          <p:val>
                                            <p:strVal val="#ppt_y-#ppt_h*1.125000"/>
                                          </p:val>
                                        </p:tav>
                                        <p:tav tm="100000">
                                          <p:val>
                                            <p:strVal val="#ppt_y"/>
                                          </p:val>
                                        </p:tav>
                                      </p:tavLst>
                                    </p:anim>
                                    <p:animEffect transition="in" filter="wipe(down)">
                                      <p:cBhvr>
                                        <p:cTn id="48" dur="500"/>
                                        <p:tgtEl>
                                          <p:spTgt spid="62"/>
                                        </p:tgtEl>
                                      </p:cBhvr>
                                    </p:animEffect>
                                  </p:childTnLst>
                                </p:cTn>
                              </p:par>
                            </p:childTnLst>
                          </p:cTn>
                        </p:par>
                        <p:par>
                          <p:cTn id="49" fill="hold">
                            <p:stCondLst>
                              <p:cond delay="2000"/>
                            </p:stCondLst>
                            <p:childTnLst>
                              <p:par>
                                <p:cTn id="50" presetID="12" presetClass="entr" presetSubtype="4" fill="hold" grpId="0" nodeType="afterEffect">
                                  <p:stCondLst>
                                    <p:cond delay="0"/>
                                  </p:stCondLst>
                                  <p:childTnLst>
                                    <p:set>
                                      <p:cBhvr>
                                        <p:cTn id="51" dur="1" fill="hold">
                                          <p:stCondLst>
                                            <p:cond delay="0"/>
                                          </p:stCondLst>
                                        </p:cTn>
                                        <p:tgtEl>
                                          <p:spTgt spid="63"/>
                                        </p:tgtEl>
                                        <p:attrNameLst>
                                          <p:attrName>style.visibility</p:attrName>
                                        </p:attrNameLst>
                                      </p:cBhvr>
                                      <p:to>
                                        <p:strVal val="visible"/>
                                      </p:to>
                                    </p:set>
                                    <p:anim calcmode="lin" valueType="num">
                                      <p:cBhvr additive="base">
                                        <p:cTn id="52" dur="500"/>
                                        <p:tgtEl>
                                          <p:spTgt spid="63"/>
                                        </p:tgtEl>
                                        <p:attrNameLst>
                                          <p:attrName>ppt_y</p:attrName>
                                        </p:attrNameLst>
                                      </p:cBhvr>
                                      <p:tavLst>
                                        <p:tav tm="0">
                                          <p:val>
                                            <p:strVal val="#ppt_y+#ppt_h*1.125000"/>
                                          </p:val>
                                        </p:tav>
                                        <p:tav tm="100000">
                                          <p:val>
                                            <p:strVal val="#ppt_y"/>
                                          </p:val>
                                        </p:tav>
                                      </p:tavLst>
                                    </p:anim>
                                    <p:animEffect transition="in" filter="wipe(up)">
                                      <p:cBhvr>
                                        <p:cTn id="53" dur="500"/>
                                        <p:tgtEl>
                                          <p:spTgt spid="63"/>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additive="base">
                                        <p:cTn id="56" dur="500"/>
                                        <p:tgtEl>
                                          <p:spTgt spid="64"/>
                                        </p:tgtEl>
                                        <p:attrNameLst>
                                          <p:attrName>ppt_y</p:attrName>
                                        </p:attrNameLst>
                                      </p:cBhvr>
                                      <p:tavLst>
                                        <p:tav tm="0">
                                          <p:val>
                                            <p:strVal val="#ppt_y-#ppt_h*1.125000"/>
                                          </p:val>
                                        </p:tav>
                                        <p:tav tm="100000">
                                          <p:val>
                                            <p:strVal val="#ppt_y"/>
                                          </p:val>
                                        </p:tav>
                                      </p:tavLst>
                                    </p:anim>
                                    <p:animEffect transition="in" filter="wipe(down)">
                                      <p:cBhvr>
                                        <p:cTn id="57" dur="500"/>
                                        <p:tgtEl>
                                          <p:spTgt spid="64"/>
                                        </p:tgtEl>
                                      </p:cBhvr>
                                    </p:animEffect>
                                  </p:childTnLst>
                                </p:cTn>
                              </p:par>
                            </p:childTnLst>
                          </p:cTn>
                        </p:par>
                        <p:par>
                          <p:cTn id="58" fill="hold">
                            <p:stCondLst>
                              <p:cond delay="2500"/>
                            </p:stCondLst>
                            <p:childTnLst>
                              <p:par>
                                <p:cTn id="59" presetID="12" presetClass="entr" presetSubtype="4" fill="hold" grpId="0" nodeType="afterEffect">
                                  <p:stCondLst>
                                    <p:cond delay="0"/>
                                  </p:stCondLst>
                                  <p:childTnLst>
                                    <p:set>
                                      <p:cBhvr>
                                        <p:cTn id="60" dur="1" fill="hold">
                                          <p:stCondLst>
                                            <p:cond delay="0"/>
                                          </p:stCondLst>
                                        </p:cTn>
                                        <p:tgtEl>
                                          <p:spTgt spid="65"/>
                                        </p:tgtEl>
                                        <p:attrNameLst>
                                          <p:attrName>style.visibility</p:attrName>
                                        </p:attrNameLst>
                                      </p:cBhvr>
                                      <p:to>
                                        <p:strVal val="visible"/>
                                      </p:to>
                                    </p:set>
                                    <p:anim calcmode="lin" valueType="num">
                                      <p:cBhvr additive="base">
                                        <p:cTn id="61" dur="500"/>
                                        <p:tgtEl>
                                          <p:spTgt spid="65"/>
                                        </p:tgtEl>
                                        <p:attrNameLst>
                                          <p:attrName>ppt_y</p:attrName>
                                        </p:attrNameLst>
                                      </p:cBhvr>
                                      <p:tavLst>
                                        <p:tav tm="0">
                                          <p:val>
                                            <p:strVal val="#ppt_y+#ppt_h*1.125000"/>
                                          </p:val>
                                        </p:tav>
                                        <p:tav tm="100000">
                                          <p:val>
                                            <p:strVal val="#ppt_y"/>
                                          </p:val>
                                        </p:tav>
                                      </p:tavLst>
                                    </p:anim>
                                    <p:animEffect transition="in" filter="wipe(up)">
                                      <p:cBhvr>
                                        <p:cTn id="62" dur="500"/>
                                        <p:tgtEl>
                                          <p:spTgt spid="65"/>
                                        </p:tgtEl>
                                      </p:cBhvr>
                                    </p:animEffect>
                                  </p:childTnLst>
                                </p:cTn>
                              </p:par>
                              <p:par>
                                <p:cTn id="63" presetID="12" presetClass="entr" presetSubtype="1" fill="hold" grpId="0" nodeType="withEffect">
                                  <p:stCondLst>
                                    <p:cond delay="0"/>
                                  </p:stCondLst>
                                  <p:childTnLst>
                                    <p:set>
                                      <p:cBhvr>
                                        <p:cTn id="64" dur="1" fill="hold">
                                          <p:stCondLst>
                                            <p:cond delay="0"/>
                                          </p:stCondLst>
                                        </p:cTn>
                                        <p:tgtEl>
                                          <p:spTgt spid="66"/>
                                        </p:tgtEl>
                                        <p:attrNameLst>
                                          <p:attrName>style.visibility</p:attrName>
                                        </p:attrNameLst>
                                      </p:cBhvr>
                                      <p:to>
                                        <p:strVal val="visible"/>
                                      </p:to>
                                    </p:set>
                                    <p:anim calcmode="lin" valueType="num">
                                      <p:cBhvr additive="base">
                                        <p:cTn id="65" dur="500"/>
                                        <p:tgtEl>
                                          <p:spTgt spid="66"/>
                                        </p:tgtEl>
                                        <p:attrNameLst>
                                          <p:attrName>ppt_y</p:attrName>
                                        </p:attrNameLst>
                                      </p:cBhvr>
                                      <p:tavLst>
                                        <p:tav tm="0">
                                          <p:val>
                                            <p:strVal val="#ppt_y-#ppt_h*1.125000"/>
                                          </p:val>
                                        </p:tav>
                                        <p:tav tm="100000">
                                          <p:val>
                                            <p:strVal val="#ppt_y"/>
                                          </p:val>
                                        </p:tav>
                                      </p:tavLst>
                                    </p:anim>
                                    <p:animEffect transition="in" filter="wipe(down)">
                                      <p:cBhvr>
                                        <p:cTn id="66" dur="500"/>
                                        <p:tgtEl>
                                          <p:spTgt spid="66"/>
                                        </p:tgtEl>
                                      </p:cBhvr>
                                    </p:animEffect>
                                  </p:childTnLst>
                                </p:cTn>
                              </p:par>
                            </p:childTnLst>
                          </p:cTn>
                        </p:par>
                        <p:par>
                          <p:cTn id="67" fill="hold">
                            <p:stCondLst>
                              <p:cond delay="3000"/>
                            </p:stCondLst>
                            <p:childTnLst>
                              <p:par>
                                <p:cTn id="68" presetID="12" presetClass="entr" presetSubtype="4" fill="hold" grpId="0" nodeType="afterEffect">
                                  <p:stCondLst>
                                    <p:cond delay="0"/>
                                  </p:stCondLst>
                                  <p:childTnLst>
                                    <p:set>
                                      <p:cBhvr>
                                        <p:cTn id="69" dur="1" fill="hold">
                                          <p:stCondLst>
                                            <p:cond delay="0"/>
                                          </p:stCondLst>
                                        </p:cTn>
                                        <p:tgtEl>
                                          <p:spTgt spid="67"/>
                                        </p:tgtEl>
                                        <p:attrNameLst>
                                          <p:attrName>style.visibility</p:attrName>
                                        </p:attrNameLst>
                                      </p:cBhvr>
                                      <p:to>
                                        <p:strVal val="visible"/>
                                      </p:to>
                                    </p:set>
                                    <p:anim calcmode="lin" valueType="num">
                                      <p:cBhvr additive="base">
                                        <p:cTn id="70" dur="500"/>
                                        <p:tgtEl>
                                          <p:spTgt spid="67"/>
                                        </p:tgtEl>
                                        <p:attrNameLst>
                                          <p:attrName>ppt_y</p:attrName>
                                        </p:attrNameLst>
                                      </p:cBhvr>
                                      <p:tavLst>
                                        <p:tav tm="0">
                                          <p:val>
                                            <p:strVal val="#ppt_y+#ppt_h*1.125000"/>
                                          </p:val>
                                        </p:tav>
                                        <p:tav tm="100000">
                                          <p:val>
                                            <p:strVal val="#ppt_y"/>
                                          </p:val>
                                        </p:tav>
                                      </p:tavLst>
                                    </p:anim>
                                    <p:animEffect transition="in" filter="wipe(up)">
                                      <p:cBhvr>
                                        <p:cTn id="71" dur="500"/>
                                        <p:tgtEl>
                                          <p:spTgt spid="67"/>
                                        </p:tgtEl>
                                      </p:cBhvr>
                                    </p:animEffect>
                                  </p:childTnLst>
                                </p:cTn>
                              </p:par>
                              <p:par>
                                <p:cTn id="72" presetID="12" presetClass="entr" presetSubtype="1" fill="hold" grpId="0" nodeType="withEffect">
                                  <p:stCondLst>
                                    <p:cond delay="0"/>
                                  </p:stCondLst>
                                  <p:childTnLst>
                                    <p:set>
                                      <p:cBhvr>
                                        <p:cTn id="73" dur="1" fill="hold">
                                          <p:stCondLst>
                                            <p:cond delay="0"/>
                                          </p:stCondLst>
                                        </p:cTn>
                                        <p:tgtEl>
                                          <p:spTgt spid="68"/>
                                        </p:tgtEl>
                                        <p:attrNameLst>
                                          <p:attrName>style.visibility</p:attrName>
                                        </p:attrNameLst>
                                      </p:cBhvr>
                                      <p:to>
                                        <p:strVal val="visible"/>
                                      </p:to>
                                    </p:set>
                                    <p:anim calcmode="lin" valueType="num">
                                      <p:cBhvr additive="base">
                                        <p:cTn id="74" dur="500"/>
                                        <p:tgtEl>
                                          <p:spTgt spid="68"/>
                                        </p:tgtEl>
                                        <p:attrNameLst>
                                          <p:attrName>ppt_y</p:attrName>
                                        </p:attrNameLst>
                                      </p:cBhvr>
                                      <p:tavLst>
                                        <p:tav tm="0">
                                          <p:val>
                                            <p:strVal val="#ppt_y-#ppt_h*1.125000"/>
                                          </p:val>
                                        </p:tav>
                                        <p:tav tm="100000">
                                          <p:val>
                                            <p:strVal val="#ppt_y"/>
                                          </p:val>
                                        </p:tav>
                                      </p:tavLst>
                                    </p:anim>
                                    <p:animEffect transition="in" filter="wipe(down)">
                                      <p:cBhvr>
                                        <p:cTn id="75" dur="500"/>
                                        <p:tgtEl>
                                          <p:spTgt spid="68"/>
                                        </p:tgtEl>
                                      </p:cBhvr>
                                    </p:animEffect>
                                  </p:childTnLst>
                                </p:cTn>
                              </p:par>
                              <p:par>
                                <p:cTn id="76" presetID="42" presetClass="entr" presetSubtype="0" fill="hold" nodeType="withEffect">
                                  <p:stCondLst>
                                    <p:cond delay="3250"/>
                                  </p:stCondLst>
                                  <p:childTnLst>
                                    <p:set>
                                      <p:cBhvr>
                                        <p:cTn id="77" dur="1" fill="hold">
                                          <p:stCondLst>
                                            <p:cond delay="0"/>
                                          </p:stCondLst>
                                        </p:cTn>
                                        <p:tgtEl>
                                          <p:spTgt spid="72"/>
                                        </p:tgtEl>
                                        <p:attrNameLst>
                                          <p:attrName>style.visibility</p:attrName>
                                        </p:attrNameLst>
                                      </p:cBhvr>
                                      <p:to>
                                        <p:strVal val="visible"/>
                                      </p:to>
                                    </p:set>
                                    <p:animEffect transition="in" filter="fade">
                                      <p:cBhvr>
                                        <p:cTn id="78" dur="1000"/>
                                        <p:tgtEl>
                                          <p:spTgt spid="72"/>
                                        </p:tgtEl>
                                      </p:cBhvr>
                                    </p:animEffect>
                                    <p:anim calcmode="lin" valueType="num">
                                      <p:cBhvr>
                                        <p:cTn id="79" dur="1000" fill="hold"/>
                                        <p:tgtEl>
                                          <p:spTgt spid="72"/>
                                        </p:tgtEl>
                                        <p:attrNameLst>
                                          <p:attrName>ppt_x</p:attrName>
                                        </p:attrNameLst>
                                      </p:cBhvr>
                                      <p:tavLst>
                                        <p:tav tm="0">
                                          <p:val>
                                            <p:strVal val="#ppt_x"/>
                                          </p:val>
                                        </p:tav>
                                        <p:tav tm="100000">
                                          <p:val>
                                            <p:strVal val="#ppt_x"/>
                                          </p:val>
                                        </p:tav>
                                      </p:tavLst>
                                    </p:anim>
                                    <p:anim calcmode="lin" valueType="num">
                                      <p:cBhvr>
                                        <p:cTn id="80"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61" grpId="0"/>
      <p:bldP spid="62" grpId="0"/>
      <p:bldP spid="63" grpId="0"/>
      <p:bldP spid="64" grpId="0"/>
      <p:bldP spid="65" grpId="0"/>
      <p:bldP spid="66" grpId="0"/>
      <p:bldP spid="67" grpId="0"/>
      <p:bldP spid="6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a:extLst>
              <a:ext uri="{FF2B5EF4-FFF2-40B4-BE49-F238E27FC236}">
                <a16:creationId xmlns:a16="http://schemas.microsoft.com/office/drawing/2014/main" id="{49BD9CC4-032D-415C-AE8B-9ED091175692}"/>
              </a:ext>
            </a:extLst>
          </p:cNvPr>
          <p:cNvGrpSpPr/>
          <p:nvPr/>
        </p:nvGrpSpPr>
        <p:grpSpPr>
          <a:xfrm>
            <a:off x="5948461" y="5022994"/>
            <a:ext cx="5886057" cy="1347079"/>
            <a:chOff x="3378566" y="2949708"/>
            <a:chExt cx="6051997" cy="1385055"/>
          </a:xfrm>
        </p:grpSpPr>
        <p:grpSp>
          <p:nvGrpSpPr>
            <p:cNvPr id="55" name="组合 54">
              <a:extLst>
                <a:ext uri="{FF2B5EF4-FFF2-40B4-BE49-F238E27FC236}">
                  <a16:creationId xmlns:a16="http://schemas.microsoft.com/office/drawing/2014/main" id="{36CCB0E4-00CF-4023-956E-643BE1CEC92F}"/>
                </a:ext>
              </a:extLst>
            </p:cNvPr>
            <p:cNvGrpSpPr/>
            <p:nvPr/>
          </p:nvGrpSpPr>
          <p:grpSpPr>
            <a:xfrm>
              <a:off x="3378566" y="3708158"/>
              <a:ext cx="517843" cy="540249"/>
              <a:chOff x="11782424" y="6248399"/>
              <a:chExt cx="495301" cy="516732"/>
            </a:xfrm>
          </p:grpSpPr>
          <p:sp>
            <p:nvSpPr>
              <p:cNvPr id="74" name="任意多边形 249">
                <a:extLst>
                  <a:ext uri="{FF2B5EF4-FFF2-40B4-BE49-F238E27FC236}">
                    <a16:creationId xmlns:a16="http://schemas.microsoft.com/office/drawing/2014/main" id="{F7EDB818-74A0-4378-8C4F-4D7EEF6D962F}"/>
                  </a:ext>
                </a:extLst>
              </p:cNvPr>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任意多边形 250">
                <a:extLst>
                  <a:ext uri="{FF2B5EF4-FFF2-40B4-BE49-F238E27FC236}">
                    <a16:creationId xmlns:a16="http://schemas.microsoft.com/office/drawing/2014/main" id="{E67B2669-3C90-422F-897E-1AB7FEEC31BE}"/>
                  </a:ext>
                </a:extLst>
              </p:cNvPr>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6" name="组合 55">
              <a:extLst>
                <a:ext uri="{FF2B5EF4-FFF2-40B4-BE49-F238E27FC236}">
                  <a16:creationId xmlns:a16="http://schemas.microsoft.com/office/drawing/2014/main" id="{6877F570-46E9-40AF-8CBF-4093FDA4E097}"/>
                </a:ext>
              </a:extLst>
            </p:cNvPr>
            <p:cNvGrpSpPr/>
            <p:nvPr/>
          </p:nvGrpSpPr>
          <p:grpSpPr>
            <a:xfrm>
              <a:off x="4872715" y="3748245"/>
              <a:ext cx="257765" cy="346119"/>
              <a:chOff x="11348845" y="5974356"/>
              <a:chExt cx="273062" cy="366662"/>
            </a:xfrm>
          </p:grpSpPr>
          <p:sp>
            <p:nvSpPr>
              <p:cNvPr id="72" name="任意多边形 247">
                <a:extLst>
                  <a:ext uri="{FF2B5EF4-FFF2-40B4-BE49-F238E27FC236}">
                    <a16:creationId xmlns:a16="http://schemas.microsoft.com/office/drawing/2014/main" id="{FB2FBF8C-B166-46E4-AE41-CADFEA95C7B3}"/>
                  </a:ext>
                </a:extLst>
              </p:cNvPr>
              <p:cNvSpPr/>
              <p:nvPr/>
            </p:nvSpPr>
            <p:spPr>
              <a:xfrm>
                <a:off x="11393307" y="5975258"/>
                <a:ext cx="228600" cy="365760"/>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Lst>
                <a:ahLst/>
                <a:cxnLst>
                  <a:cxn ang="0">
                    <a:pos x="connsiteX0" y="connsiteY0"/>
                  </a:cxn>
                  <a:cxn ang="0">
                    <a:pos x="connsiteX1" y="connsiteY1"/>
                  </a:cxn>
                  <a:cxn ang="0">
                    <a:pos x="connsiteX2" y="connsiteY2"/>
                  </a:cxn>
                  <a:cxn ang="0">
                    <a:pos x="connsiteX3" y="connsiteY3"/>
                  </a:cxn>
                </a:cxnLst>
                <a:rect l="l" t="t" r="r" b="b"/>
                <a:pathLst>
                  <a:path w="228600" h="365760">
                    <a:moveTo>
                      <a:pt x="205740" y="0"/>
                    </a:moveTo>
                    <a:lnTo>
                      <a:pt x="228600" y="365760"/>
                    </a:lnTo>
                    <a:lnTo>
                      <a:pt x="0" y="320040"/>
                    </a:lnTo>
                    <a:lnTo>
                      <a:pt x="20574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任意多边形 248">
                <a:extLst>
                  <a:ext uri="{FF2B5EF4-FFF2-40B4-BE49-F238E27FC236}">
                    <a16:creationId xmlns:a16="http://schemas.microsoft.com/office/drawing/2014/main" id="{B9889C3B-ADE4-4435-A09E-21369BC59C03}"/>
                  </a:ext>
                </a:extLst>
              </p:cNvPr>
              <p:cNvSpPr/>
              <p:nvPr/>
            </p:nvSpPr>
            <p:spPr>
              <a:xfrm>
                <a:off x="11348845" y="5974356"/>
                <a:ext cx="252889" cy="322371"/>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Lst>
                <a:ahLst/>
                <a:cxnLst>
                  <a:cxn ang="0">
                    <a:pos x="connsiteX0-1" y="connsiteY0-2"/>
                  </a:cxn>
                  <a:cxn ang="0">
                    <a:pos x="connsiteX1-3" y="connsiteY1-4"/>
                  </a:cxn>
                  <a:cxn ang="0">
                    <a:pos x="connsiteX2-5" y="connsiteY2-6"/>
                  </a:cxn>
                  <a:cxn ang="0">
                    <a:pos x="connsiteX3-7" y="connsiteY3-8"/>
                  </a:cxn>
                </a:cxnLst>
                <a:rect l="l" t="t" r="r" b="b"/>
                <a:pathLst>
                  <a:path w="252889" h="322371">
                    <a:moveTo>
                      <a:pt x="0" y="130492"/>
                    </a:moveTo>
                    <a:lnTo>
                      <a:pt x="252889" y="0"/>
                    </a:lnTo>
                    <a:lnTo>
                      <a:pt x="44968" y="322371"/>
                    </a:lnTo>
                    <a:lnTo>
                      <a:pt x="0" y="130492"/>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7" name="组合 56">
              <a:extLst>
                <a:ext uri="{FF2B5EF4-FFF2-40B4-BE49-F238E27FC236}">
                  <a16:creationId xmlns:a16="http://schemas.microsoft.com/office/drawing/2014/main" id="{0EACC7D0-2357-46B3-BD92-CF1E2648CC6A}"/>
                </a:ext>
              </a:extLst>
            </p:cNvPr>
            <p:cNvGrpSpPr/>
            <p:nvPr/>
          </p:nvGrpSpPr>
          <p:grpSpPr>
            <a:xfrm rot="10800000">
              <a:off x="4290150" y="3553683"/>
              <a:ext cx="249530" cy="260327"/>
              <a:chOff x="11782424" y="6248399"/>
              <a:chExt cx="495301" cy="516732"/>
            </a:xfrm>
          </p:grpSpPr>
          <p:sp>
            <p:nvSpPr>
              <p:cNvPr id="70" name="任意多边形 245">
                <a:extLst>
                  <a:ext uri="{FF2B5EF4-FFF2-40B4-BE49-F238E27FC236}">
                    <a16:creationId xmlns:a16="http://schemas.microsoft.com/office/drawing/2014/main" id="{50880C23-1A01-4313-A17E-8FF6B9078DEE}"/>
                  </a:ext>
                </a:extLst>
              </p:cNvPr>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任意多边形 246">
                <a:extLst>
                  <a:ext uri="{FF2B5EF4-FFF2-40B4-BE49-F238E27FC236}">
                    <a16:creationId xmlns:a16="http://schemas.microsoft.com/office/drawing/2014/main" id="{47773D8C-0313-4777-8C38-256ED698C5BE}"/>
                  </a:ext>
                </a:extLst>
              </p:cNvPr>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8" name="组合 57">
              <a:extLst>
                <a:ext uri="{FF2B5EF4-FFF2-40B4-BE49-F238E27FC236}">
                  <a16:creationId xmlns:a16="http://schemas.microsoft.com/office/drawing/2014/main" id="{3C122F56-01D5-48E1-81D5-D0D9B08FFC11}"/>
                </a:ext>
              </a:extLst>
            </p:cNvPr>
            <p:cNvGrpSpPr/>
            <p:nvPr/>
          </p:nvGrpSpPr>
          <p:grpSpPr>
            <a:xfrm>
              <a:off x="9053760" y="2949708"/>
              <a:ext cx="376803" cy="401514"/>
              <a:chOff x="11485559" y="6049345"/>
              <a:chExt cx="390790" cy="416419"/>
            </a:xfrm>
          </p:grpSpPr>
          <p:sp>
            <p:nvSpPr>
              <p:cNvPr id="68" name="任意多边形 243">
                <a:extLst>
                  <a:ext uri="{FF2B5EF4-FFF2-40B4-BE49-F238E27FC236}">
                    <a16:creationId xmlns:a16="http://schemas.microsoft.com/office/drawing/2014/main" id="{9A6EAEC9-3458-44F0-8739-753215B2A08A}"/>
                  </a:ext>
                </a:extLst>
              </p:cNvPr>
              <p:cNvSpPr/>
              <p:nvPr/>
            </p:nvSpPr>
            <p:spPr>
              <a:xfrm>
                <a:off x="11504557" y="6052339"/>
                <a:ext cx="371792" cy="413425"/>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 name="connsiteX0-1" fmla="*/ 273008 w 295868"/>
                  <a:gd name="connsiteY0-2" fmla="*/ 0 h 780833"/>
                  <a:gd name="connsiteX1-3" fmla="*/ 295868 w 295868"/>
                  <a:gd name="connsiteY1-4" fmla="*/ 365760 h 780833"/>
                  <a:gd name="connsiteX2-5" fmla="*/ 0 w 295868"/>
                  <a:gd name="connsiteY2-6" fmla="*/ 780833 h 780833"/>
                  <a:gd name="connsiteX3-7" fmla="*/ 273008 w 295868"/>
                  <a:gd name="connsiteY3-8" fmla="*/ 0 h 780833"/>
                  <a:gd name="connsiteX0-9" fmla="*/ 0 w 611457"/>
                  <a:gd name="connsiteY0-10" fmla="*/ 0 h 679930"/>
                  <a:gd name="connsiteX1-11" fmla="*/ 611457 w 611457"/>
                  <a:gd name="connsiteY1-12" fmla="*/ 264857 h 679930"/>
                  <a:gd name="connsiteX2-13" fmla="*/ 315589 w 611457"/>
                  <a:gd name="connsiteY2-14" fmla="*/ 679930 h 679930"/>
                  <a:gd name="connsiteX3-15" fmla="*/ 0 w 611457"/>
                  <a:gd name="connsiteY3-16" fmla="*/ 0 h 679930"/>
                </a:gdLst>
                <a:ahLst/>
                <a:cxnLst>
                  <a:cxn ang="0">
                    <a:pos x="connsiteX0-1" y="connsiteY0-2"/>
                  </a:cxn>
                  <a:cxn ang="0">
                    <a:pos x="connsiteX1-3" y="connsiteY1-4"/>
                  </a:cxn>
                  <a:cxn ang="0">
                    <a:pos x="connsiteX2-5" y="connsiteY2-6"/>
                  </a:cxn>
                  <a:cxn ang="0">
                    <a:pos x="connsiteX3-7" y="connsiteY3-8"/>
                  </a:cxn>
                </a:cxnLst>
                <a:rect l="l" t="t" r="r" b="b"/>
                <a:pathLst>
                  <a:path w="611457" h="679930">
                    <a:moveTo>
                      <a:pt x="0" y="0"/>
                    </a:moveTo>
                    <a:lnTo>
                      <a:pt x="611457" y="264857"/>
                    </a:lnTo>
                    <a:lnTo>
                      <a:pt x="315589" y="679930"/>
                    </a:lnTo>
                    <a:lnTo>
                      <a:pt x="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任意多边形 244">
                <a:extLst>
                  <a:ext uri="{FF2B5EF4-FFF2-40B4-BE49-F238E27FC236}">
                    <a16:creationId xmlns:a16="http://schemas.microsoft.com/office/drawing/2014/main" id="{AAAAEF39-DFFA-4A7D-B733-5460C61180E1}"/>
                  </a:ext>
                </a:extLst>
              </p:cNvPr>
              <p:cNvSpPr/>
              <p:nvPr/>
            </p:nvSpPr>
            <p:spPr>
              <a:xfrm>
                <a:off x="11485559" y="6049345"/>
                <a:ext cx="207312" cy="414844"/>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 name="connsiteX0-25" fmla="*/ 0 w 44968"/>
                  <a:gd name="connsiteY0-26" fmla="*/ 537468 h 729347"/>
                  <a:gd name="connsiteX1-27" fmla="*/ 17450 w 44968"/>
                  <a:gd name="connsiteY1-28" fmla="*/ 0 h 729347"/>
                  <a:gd name="connsiteX2-29" fmla="*/ 44968 w 44968"/>
                  <a:gd name="connsiteY2-30" fmla="*/ 729347 h 729347"/>
                  <a:gd name="connsiteX3-31" fmla="*/ 0 w 44968"/>
                  <a:gd name="connsiteY3-32" fmla="*/ 537468 h 729347"/>
                  <a:gd name="connsiteX0-33" fmla="*/ 0 w 340948"/>
                  <a:gd name="connsiteY0-34" fmla="*/ 537468 h 682259"/>
                  <a:gd name="connsiteX1-35" fmla="*/ 17450 w 340948"/>
                  <a:gd name="connsiteY1-36" fmla="*/ 0 h 682259"/>
                  <a:gd name="connsiteX2-37" fmla="*/ 340948 w 340948"/>
                  <a:gd name="connsiteY2-38" fmla="*/ 682259 h 682259"/>
                  <a:gd name="connsiteX3-39" fmla="*/ 0 w 340948"/>
                  <a:gd name="connsiteY3-40" fmla="*/ 537468 h 682259"/>
                </a:gdLst>
                <a:ahLst/>
                <a:cxnLst>
                  <a:cxn ang="0">
                    <a:pos x="connsiteX0-1" y="connsiteY0-2"/>
                  </a:cxn>
                  <a:cxn ang="0">
                    <a:pos x="connsiteX1-3" y="connsiteY1-4"/>
                  </a:cxn>
                  <a:cxn ang="0">
                    <a:pos x="connsiteX2-5" y="connsiteY2-6"/>
                  </a:cxn>
                  <a:cxn ang="0">
                    <a:pos x="connsiteX3-7" y="connsiteY3-8"/>
                  </a:cxn>
                </a:cxnLst>
                <a:rect l="l" t="t" r="r" b="b"/>
                <a:pathLst>
                  <a:path w="340948" h="682259">
                    <a:moveTo>
                      <a:pt x="0" y="537468"/>
                    </a:moveTo>
                    <a:lnTo>
                      <a:pt x="17450" y="0"/>
                    </a:lnTo>
                    <a:lnTo>
                      <a:pt x="340948" y="682259"/>
                    </a:lnTo>
                    <a:lnTo>
                      <a:pt x="0" y="537468"/>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59" name="图片 58">
              <a:extLst>
                <a:ext uri="{FF2B5EF4-FFF2-40B4-BE49-F238E27FC236}">
                  <a16:creationId xmlns:a16="http://schemas.microsoft.com/office/drawing/2014/main" id="{C13A3ECA-396F-486D-BCF6-6E0E6BBFF656}"/>
                </a:ext>
              </a:extLst>
            </p:cNvPr>
            <p:cNvPicPr>
              <a:picLocks noChangeAspect="1"/>
            </p:cNvPicPr>
            <p:nvPr/>
          </p:nvPicPr>
          <p:blipFill>
            <a:blip r:embed="rId4"/>
            <a:stretch>
              <a:fillRect/>
            </a:stretch>
          </p:blipFill>
          <p:spPr>
            <a:xfrm>
              <a:off x="6643649" y="3544230"/>
              <a:ext cx="243861" cy="243861"/>
            </a:xfrm>
            <a:prstGeom prst="rect">
              <a:avLst/>
            </a:prstGeom>
          </p:spPr>
        </p:pic>
        <p:pic>
          <p:nvPicPr>
            <p:cNvPr id="60" name="图片 59">
              <a:extLst>
                <a:ext uri="{FF2B5EF4-FFF2-40B4-BE49-F238E27FC236}">
                  <a16:creationId xmlns:a16="http://schemas.microsoft.com/office/drawing/2014/main" id="{6113517D-3B92-4561-AF4B-C2E28F8C4673}"/>
                </a:ext>
              </a:extLst>
            </p:cNvPr>
            <p:cNvPicPr>
              <a:picLocks noChangeAspect="1"/>
            </p:cNvPicPr>
            <p:nvPr/>
          </p:nvPicPr>
          <p:blipFill>
            <a:blip r:embed="rId5"/>
            <a:stretch>
              <a:fillRect/>
            </a:stretch>
          </p:blipFill>
          <p:spPr>
            <a:xfrm>
              <a:off x="6347594" y="3847041"/>
              <a:ext cx="451143" cy="487722"/>
            </a:xfrm>
            <a:prstGeom prst="rect">
              <a:avLst/>
            </a:prstGeom>
          </p:spPr>
        </p:pic>
        <p:pic>
          <p:nvPicPr>
            <p:cNvPr id="61" name="图片 60">
              <a:extLst>
                <a:ext uri="{FF2B5EF4-FFF2-40B4-BE49-F238E27FC236}">
                  <a16:creationId xmlns:a16="http://schemas.microsoft.com/office/drawing/2014/main" id="{26E14923-B3BD-46C9-8F33-E1DBFF0BE778}"/>
                </a:ext>
              </a:extLst>
            </p:cNvPr>
            <p:cNvPicPr>
              <a:picLocks noChangeAspect="1"/>
            </p:cNvPicPr>
            <p:nvPr/>
          </p:nvPicPr>
          <p:blipFill>
            <a:blip r:embed="rId6"/>
            <a:stretch>
              <a:fillRect/>
            </a:stretch>
          </p:blipFill>
          <p:spPr>
            <a:xfrm>
              <a:off x="7365807" y="3435939"/>
              <a:ext cx="609653" cy="658425"/>
            </a:xfrm>
            <a:prstGeom prst="rect">
              <a:avLst/>
            </a:prstGeom>
          </p:spPr>
        </p:pic>
        <p:pic>
          <p:nvPicPr>
            <p:cNvPr id="62" name="图片 61">
              <a:extLst>
                <a:ext uri="{FF2B5EF4-FFF2-40B4-BE49-F238E27FC236}">
                  <a16:creationId xmlns:a16="http://schemas.microsoft.com/office/drawing/2014/main" id="{50C8221E-3E65-4655-B689-F208E33D662F}"/>
                </a:ext>
              </a:extLst>
            </p:cNvPr>
            <p:cNvPicPr>
              <a:picLocks noChangeAspect="1"/>
            </p:cNvPicPr>
            <p:nvPr/>
          </p:nvPicPr>
          <p:blipFill>
            <a:blip r:embed="rId7"/>
            <a:stretch>
              <a:fillRect/>
            </a:stretch>
          </p:blipFill>
          <p:spPr>
            <a:xfrm>
              <a:off x="8203799" y="3379222"/>
              <a:ext cx="249958" cy="256054"/>
            </a:xfrm>
            <a:prstGeom prst="rect">
              <a:avLst/>
            </a:prstGeom>
          </p:spPr>
        </p:pic>
        <p:pic>
          <p:nvPicPr>
            <p:cNvPr id="63" name="图片 62">
              <a:extLst>
                <a:ext uri="{FF2B5EF4-FFF2-40B4-BE49-F238E27FC236}">
                  <a16:creationId xmlns:a16="http://schemas.microsoft.com/office/drawing/2014/main" id="{B613E9A0-39EF-4258-AC3B-9506187575D2}"/>
                </a:ext>
              </a:extLst>
            </p:cNvPr>
            <p:cNvPicPr>
              <a:picLocks noChangeAspect="1"/>
            </p:cNvPicPr>
            <p:nvPr/>
          </p:nvPicPr>
          <p:blipFill>
            <a:blip r:embed="rId7"/>
            <a:stretch>
              <a:fillRect/>
            </a:stretch>
          </p:blipFill>
          <p:spPr>
            <a:xfrm rot="18000000">
              <a:off x="8636590" y="3445715"/>
              <a:ext cx="249958" cy="256054"/>
            </a:xfrm>
            <a:prstGeom prst="rect">
              <a:avLst/>
            </a:prstGeom>
            <a:effectLst>
              <a:softEdge rad="31750"/>
            </a:effectLst>
          </p:spPr>
        </p:pic>
        <p:pic>
          <p:nvPicPr>
            <p:cNvPr id="64" name="图片 63">
              <a:extLst>
                <a:ext uri="{FF2B5EF4-FFF2-40B4-BE49-F238E27FC236}">
                  <a16:creationId xmlns:a16="http://schemas.microsoft.com/office/drawing/2014/main" id="{59F32871-84B5-48F6-AB8B-A8CB8E20E828}"/>
                </a:ext>
              </a:extLst>
            </p:cNvPr>
            <p:cNvPicPr>
              <a:picLocks noChangeAspect="1"/>
            </p:cNvPicPr>
            <p:nvPr/>
          </p:nvPicPr>
          <p:blipFill>
            <a:blip r:embed="rId4"/>
            <a:stretch>
              <a:fillRect/>
            </a:stretch>
          </p:blipFill>
          <p:spPr>
            <a:xfrm>
              <a:off x="6174780" y="3708158"/>
              <a:ext cx="243861" cy="243861"/>
            </a:xfrm>
            <a:prstGeom prst="rect">
              <a:avLst/>
            </a:prstGeom>
            <a:effectLst>
              <a:softEdge rad="63500"/>
            </a:effectLst>
          </p:spPr>
        </p:pic>
        <p:grpSp>
          <p:nvGrpSpPr>
            <p:cNvPr id="65" name="组合 64">
              <a:extLst>
                <a:ext uri="{FF2B5EF4-FFF2-40B4-BE49-F238E27FC236}">
                  <a16:creationId xmlns:a16="http://schemas.microsoft.com/office/drawing/2014/main" id="{88620904-9D4D-4526-AAEE-A16EF48C8F8F}"/>
                </a:ext>
              </a:extLst>
            </p:cNvPr>
            <p:cNvGrpSpPr/>
            <p:nvPr/>
          </p:nvGrpSpPr>
          <p:grpSpPr>
            <a:xfrm rot="4500000">
              <a:off x="5495390" y="3798177"/>
              <a:ext cx="379647" cy="467548"/>
              <a:chOff x="2388393" y="5258676"/>
              <a:chExt cx="453582" cy="483168"/>
            </a:xfrm>
          </p:grpSpPr>
          <p:sp>
            <p:nvSpPr>
              <p:cNvPr id="66" name="任意多边形 241">
                <a:extLst>
                  <a:ext uri="{FF2B5EF4-FFF2-40B4-BE49-F238E27FC236}">
                    <a16:creationId xmlns:a16="http://schemas.microsoft.com/office/drawing/2014/main" id="{FB68D777-E35A-4315-9C65-6F0B19490DE1}"/>
                  </a:ext>
                </a:extLst>
              </p:cNvPr>
              <p:cNvSpPr/>
              <p:nvPr/>
            </p:nvSpPr>
            <p:spPr>
              <a:xfrm>
                <a:off x="2388393" y="5258676"/>
                <a:ext cx="369093" cy="481013"/>
              </a:xfrm>
              <a:custGeom>
                <a:avLst/>
                <a:gdLst>
                  <a:gd name="connsiteX0" fmla="*/ 369093 w 369093"/>
                  <a:gd name="connsiteY0" fmla="*/ 481013 h 481013"/>
                  <a:gd name="connsiteX1" fmla="*/ 0 w 369093"/>
                  <a:gd name="connsiteY1" fmla="*/ 266700 h 481013"/>
                  <a:gd name="connsiteX2" fmla="*/ 297656 w 369093"/>
                  <a:gd name="connsiteY2" fmla="*/ 0 h 481013"/>
                  <a:gd name="connsiteX3" fmla="*/ 369093 w 369093"/>
                  <a:gd name="connsiteY3" fmla="*/ 481013 h 481013"/>
                </a:gdLst>
                <a:ahLst/>
                <a:cxnLst>
                  <a:cxn ang="0">
                    <a:pos x="connsiteX0" y="connsiteY0"/>
                  </a:cxn>
                  <a:cxn ang="0">
                    <a:pos x="connsiteX1" y="connsiteY1"/>
                  </a:cxn>
                  <a:cxn ang="0">
                    <a:pos x="connsiteX2" y="connsiteY2"/>
                  </a:cxn>
                  <a:cxn ang="0">
                    <a:pos x="connsiteX3" y="connsiteY3"/>
                  </a:cxn>
                </a:cxnLst>
                <a:rect l="l" t="t" r="r" b="b"/>
                <a:pathLst>
                  <a:path w="369093" h="481013">
                    <a:moveTo>
                      <a:pt x="369093" y="481013"/>
                    </a:moveTo>
                    <a:lnTo>
                      <a:pt x="0" y="266700"/>
                    </a:lnTo>
                    <a:lnTo>
                      <a:pt x="297656" y="0"/>
                    </a:lnTo>
                    <a:lnTo>
                      <a:pt x="369093" y="481013"/>
                    </a:lnTo>
                    <a:close/>
                  </a:path>
                </a:pathLst>
              </a:custGeom>
              <a:solidFill>
                <a:srgbClr val="CCA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任意多边形 242">
                <a:extLst>
                  <a:ext uri="{FF2B5EF4-FFF2-40B4-BE49-F238E27FC236}">
                    <a16:creationId xmlns:a16="http://schemas.microsoft.com/office/drawing/2014/main" id="{71FC3AC0-A8DE-427D-B321-46637E1342DA}"/>
                  </a:ext>
                </a:extLst>
              </p:cNvPr>
              <p:cNvSpPr/>
              <p:nvPr/>
            </p:nvSpPr>
            <p:spPr>
              <a:xfrm>
                <a:off x="2687194" y="5265594"/>
                <a:ext cx="154781" cy="476250"/>
              </a:xfrm>
              <a:custGeom>
                <a:avLst/>
                <a:gdLst>
                  <a:gd name="connsiteX0" fmla="*/ 73818 w 128587"/>
                  <a:gd name="connsiteY0" fmla="*/ 476250 h 476250"/>
                  <a:gd name="connsiteX1" fmla="*/ 0 w 128587"/>
                  <a:gd name="connsiteY1" fmla="*/ 0 h 476250"/>
                  <a:gd name="connsiteX2" fmla="*/ 128587 w 128587"/>
                  <a:gd name="connsiteY2" fmla="*/ 342900 h 476250"/>
                  <a:gd name="connsiteX3" fmla="*/ 73818 w 128587"/>
                  <a:gd name="connsiteY3" fmla="*/ 476250 h 476250"/>
                  <a:gd name="connsiteX0-1" fmla="*/ 73818 w 154781"/>
                  <a:gd name="connsiteY0-2" fmla="*/ 476250 h 476250"/>
                  <a:gd name="connsiteX1-3" fmla="*/ 0 w 154781"/>
                  <a:gd name="connsiteY1-4" fmla="*/ 0 h 476250"/>
                  <a:gd name="connsiteX2-5" fmla="*/ 154781 w 154781"/>
                  <a:gd name="connsiteY2-6" fmla="*/ 297656 h 476250"/>
                  <a:gd name="connsiteX3-7" fmla="*/ 73818 w 154781"/>
                  <a:gd name="connsiteY3-8" fmla="*/ 476250 h 476250"/>
                </a:gdLst>
                <a:ahLst/>
                <a:cxnLst>
                  <a:cxn ang="0">
                    <a:pos x="connsiteX0-1" y="connsiteY0-2"/>
                  </a:cxn>
                  <a:cxn ang="0">
                    <a:pos x="connsiteX1-3" y="connsiteY1-4"/>
                  </a:cxn>
                  <a:cxn ang="0">
                    <a:pos x="connsiteX2-5" y="connsiteY2-6"/>
                  </a:cxn>
                  <a:cxn ang="0">
                    <a:pos x="connsiteX3-7" y="connsiteY3-8"/>
                  </a:cxn>
                </a:cxnLst>
                <a:rect l="l" t="t" r="r" b="b"/>
                <a:pathLst>
                  <a:path w="154781" h="476250">
                    <a:moveTo>
                      <a:pt x="73818" y="476250"/>
                    </a:moveTo>
                    <a:lnTo>
                      <a:pt x="0" y="0"/>
                    </a:lnTo>
                    <a:lnTo>
                      <a:pt x="154781" y="297656"/>
                    </a:lnTo>
                    <a:lnTo>
                      <a:pt x="73818" y="476250"/>
                    </a:lnTo>
                    <a:close/>
                  </a:path>
                </a:pathLst>
              </a:custGeom>
              <a:solidFill>
                <a:srgbClr val="9C55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3" name="矩形 2"/>
          <p:cNvSpPr/>
          <p:nvPr/>
        </p:nvSpPr>
        <p:spPr>
          <a:xfrm>
            <a:off x="0" y="0"/>
            <a:ext cx="12192000" cy="6858000"/>
          </a:xfrm>
          <a:prstGeom prst="rect">
            <a:avLst/>
          </a:prstGeom>
          <a:gradFill>
            <a:gsLst>
              <a:gs pos="0">
                <a:srgbClr val="071019">
                  <a:alpha val="0"/>
                </a:srgbClr>
              </a:gs>
              <a:gs pos="51000">
                <a:srgbClr val="071019">
                  <a:alpha val="60000"/>
                </a:srgbClr>
              </a:gs>
              <a:gs pos="100000">
                <a:srgbClr val="071019">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PA_矩形 259"/>
          <p:cNvSpPr>
            <a:spLocks noChangeArrowheads="1"/>
          </p:cNvSpPr>
          <p:nvPr>
            <p:custDataLst>
              <p:tags r:id="rId1"/>
            </p:custDataLst>
          </p:nvPr>
        </p:nvSpPr>
        <p:spPr bwMode="auto">
          <a:xfrm>
            <a:off x="10500189" y="357719"/>
            <a:ext cx="1305533"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LOGO</a:t>
            </a:r>
          </a:p>
        </p:txBody>
      </p:sp>
      <p:sp>
        <p:nvSpPr>
          <p:cNvPr id="7" name="文本框 23"/>
          <p:cNvSpPr txBox="1"/>
          <p:nvPr/>
        </p:nvSpPr>
        <p:spPr>
          <a:xfrm>
            <a:off x="282831" y="249997"/>
            <a:ext cx="448672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2 </a:t>
            </a:r>
            <a:r>
              <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请插入标题内容</a:t>
            </a:r>
            <a:endPar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endParaRPr>
          </a:p>
        </p:txBody>
      </p:sp>
      <p:grpSp>
        <p:nvGrpSpPr>
          <p:cNvPr id="11" name="Group 39"/>
          <p:cNvGrpSpPr/>
          <p:nvPr/>
        </p:nvGrpSpPr>
        <p:grpSpPr>
          <a:xfrm>
            <a:off x="5737470" y="2244116"/>
            <a:ext cx="697627" cy="656206"/>
            <a:chOff x="6345460" y="2040370"/>
            <a:chExt cx="803404" cy="755703"/>
          </a:xfrm>
        </p:grpSpPr>
        <p:sp>
          <p:nvSpPr>
            <p:cNvPr id="12" name="Oval 7"/>
            <p:cNvSpPr/>
            <p:nvPr/>
          </p:nvSpPr>
          <p:spPr>
            <a:xfrm>
              <a:off x="6369311" y="2040370"/>
              <a:ext cx="755703" cy="755703"/>
            </a:xfrm>
            <a:prstGeom prst="ellipse">
              <a:avLst/>
            </a:prstGeom>
            <a:solidFill>
              <a:schemeClr val="bg1">
                <a:alpha val="1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en-GB" sz="2000" b="1">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345460" y="2208372"/>
              <a:ext cx="803404" cy="531665"/>
            </a:xfrm>
            <a:prstGeom prst="rect">
              <a:avLst/>
            </a:prstGeom>
            <a:noFill/>
          </p:spPr>
          <p:txBody>
            <a:bodyPr wrap="none" rtlCol="0">
              <a:spAutoFit/>
            </a:bodyPr>
            <a:lstStyle/>
            <a:p>
              <a:pPr algn="just" defTabSz="866943" fontAlgn="base">
                <a:lnSpc>
                  <a:spcPct val="120000"/>
                </a:lnSpc>
                <a:spcBef>
                  <a:spcPct val="0"/>
                </a:spcBef>
                <a:spcAft>
                  <a:spcPct val="0"/>
                </a:spcAft>
              </a:pPr>
              <a:r>
                <a:rPr lang="en-US" sz="2000" b="1" dirty="0">
                  <a:solidFill>
                    <a:prstClr val="white"/>
                  </a:solidFill>
                  <a:latin typeface="Arial" panose="020B0604020202020204" pitchFamily="34" charset="0"/>
                  <a:ea typeface="微软雅黑" panose="020B0503020204020204" pitchFamily="34" charset="-122"/>
                  <a:sym typeface="Arial" panose="020B0604020202020204" pitchFamily="34" charset="0"/>
                </a:rPr>
                <a:t>93%</a:t>
              </a:r>
              <a:endParaRPr lang="en-GB" sz="20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40"/>
          <p:cNvGrpSpPr/>
          <p:nvPr/>
        </p:nvGrpSpPr>
        <p:grpSpPr>
          <a:xfrm>
            <a:off x="5737470" y="3070845"/>
            <a:ext cx="697627" cy="656206"/>
            <a:chOff x="6345460" y="2992454"/>
            <a:chExt cx="803404" cy="755703"/>
          </a:xfrm>
        </p:grpSpPr>
        <p:sp>
          <p:nvSpPr>
            <p:cNvPr id="15" name="Oval 8"/>
            <p:cNvSpPr/>
            <p:nvPr/>
          </p:nvSpPr>
          <p:spPr>
            <a:xfrm>
              <a:off x="6369311" y="2992454"/>
              <a:ext cx="755703" cy="755703"/>
            </a:xfrm>
            <a:prstGeom prst="ellipse">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en-GB" sz="20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2"/>
            <p:cNvSpPr txBox="1"/>
            <p:nvPr/>
          </p:nvSpPr>
          <p:spPr>
            <a:xfrm>
              <a:off x="6345460" y="3160455"/>
              <a:ext cx="803404" cy="531665"/>
            </a:xfrm>
            <a:prstGeom prst="rect">
              <a:avLst/>
            </a:prstGeom>
            <a:noFill/>
          </p:spPr>
          <p:txBody>
            <a:bodyPr wrap="none" rtlCol="0">
              <a:spAutoFit/>
            </a:bodyPr>
            <a:lstStyle/>
            <a:p>
              <a:pPr algn="just" defTabSz="866943" fontAlgn="base">
                <a:lnSpc>
                  <a:spcPct val="120000"/>
                </a:lnSpc>
                <a:spcBef>
                  <a:spcPct val="0"/>
                </a:spcBef>
                <a:spcAft>
                  <a:spcPct val="0"/>
                </a:spcAft>
              </a:pPr>
              <a:r>
                <a:rPr lang="en-US" sz="2000" b="1">
                  <a:solidFill>
                    <a:prstClr val="white"/>
                  </a:solidFill>
                  <a:latin typeface="Arial" panose="020B0604020202020204" pitchFamily="34" charset="0"/>
                  <a:ea typeface="微软雅黑" panose="020B0503020204020204" pitchFamily="34" charset="-122"/>
                  <a:sym typeface="Arial" panose="020B0604020202020204" pitchFamily="34" charset="0"/>
                </a:rPr>
                <a:t>82%</a:t>
              </a:r>
              <a:endParaRPr lang="en-GB" sz="2000" b="1">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Group 41"/>
          <p:cNvGrpSpPr/>
          <p:nvPr/>
        </p:nvGrpSpPr>
        <p:grpSpPr>
          <a:xfrm>
            <a:off x="5737470" y="3897575"/>
            <a:ext cx="697627" cy="656206"/>
            <a:chOff x="6345459" y="3944537"/>
            <a:chExt cx="803404" cy="755703"/>
          </a:xfrm>
        </p:grpSpPr>
        <p:sp>
          <p:nvSpPr>
            <p:cNvPr id="18" name="Oval 10"/>
            <p:cNvSpPr/>
            <p:nvPr/>
          </p:nvSpPr>
          <p:spPr>
            <a:xfrm>
              <a:off x="6369310" y="3944537"/>
              <a:ext cx="755703" cy="755703"/>
            </a:xfrm>
            <a:prstGeom prst="ellipse">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en-GB" sz="20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3"/>
            <p:cNvSpPr txBox="1"/>
            <p:nvPr/>
          </p:nvSpPr>
          <p:spPr>
            <a:xfrm>
              <a:off x="6345459" y="4114593"/>
              <a:ext cx="803404" cy="531665"/>
            </a:xfrm>
            <a:prstGeom prst="rect">
              <a:avLst/>
            </a:prstGeom>
            <a:noFill/>
          </p:spPr>
          <p:txBody>
            <a:bodyPr wrap="none" rtlCol="0">
              <a:spAutoFit/>
            </a:bodyPr>
            <a:lstStyle/>
            <a:p>
              <a:pPr algn="just" defTabSz="866943" fontAlgn="base">
                <a:lnSpc>
                  <a:spcPct val="120000"/>
                </a:lnSpc>
                <a:spcBef>
                  <a:spcPct val="0"/>
                </a:spcBef>
                <a:spcAft>
                  <a:spcPct val="0"/>
                </a:spcAft>
              </a:pPr>
              <a:r>
                <a:rPr lang="en-US" sz="2000" b="1" dirty="0">
                  <a:solidFill>
                    <a:prstClr val="white"/>
                  </a:solidFill>
                  <a:latin typeface="Arial" panose="020B0604020202020204" pitchFamily="34" charset="0"/>
                  <a:ea typeface="微软雅黑" panose="020B0503020204020204" pitchFamily="34" charset="-122"/>
                  <a:sym typeface="Arial" panose="020B0604020202020204" pitchFamily="34" charset="0"/>
                </a:rPr>
                <a:t>70%</a:t>
              </a:r>
              <a:endParaRPr lang="en-GB" sz="20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42"/>
          <p:cNvGrpSpPr/>
          <p:nvPr/>
        </p:nvGrpSpPr>
        <p:grpSpPr>
          <a:xfrm>
            <a:off x="5737470" y="4727869"/>
            <a:ext cx="697627" cy="656206"/>
            <a:chOff x="6345460" y="4900725"/>
            <a:chExt cx="803404" cy="755703"/>
          </a:xfrm>
        </p:grpSpPr>
        <p:sp>
          <p:nvSpPr>
            <p:cNvPr id="21" name="Oval 9"/>
            <p:cNvSpPr/>
            <p:nvPr/>
          </p:nvSpPr>
          <p:spPr>
            <a:xfrm>
              <a:off x="6369311" y="4900725"/>
              <a:ext cx="755703" cy="755703"/>
            </a:xfrm>
            <a:prstGeom prst="ellipse">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en-GB" sz="20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4"/>
            <p:cNvSpPr txBox="1"/>
            <p:nvPr/>
          </p:nvSpPr>
          <p:spPr>
            <a:xfrm>
              <a:off x="6345460" y="5068727"/>
              <a:ext cx="803404" cy="531665"/>
            </a:xfrm>
            <a:prstGeom prst="rect">
              <a:avLst/>
            </a:prstGeom>
            <a:noFill/>
          </p:spPr>
          <p:txBody>
            <a:bodyPr wrap="none" rtlCol="0">
              <a:spAutoFit/>
            </a:bodyPr>
            <a:lstStyle/>
            <a:p>
              <a:pPr algn="just" defTabSz="866943" fontAlgn="base">
                <a:lnSpc>
                  <a:spcPct val="120000"/>
                </a:lnSpc>
                <a:spcBef>
                  <a:spcPct val="0"/>
                </a:spcBef>
                <a:spcAft>
                  <a:spcPct val="0"/>
                </a:spcAft>
              </a:pPr>
              <a:r>
                <a:rPr lang="en-US" sz="2000" b="1">
                  <a:solidFill>
                    <a:prstClr val="white"/>
                  </a:solidFill>
                  <a:latin typeface="Arial" panose="020B0604020202020204" pitchFamily="34" charset="0"/>
                  <a:ea typeface="微软雅黑" panose="020B0503020204020204" pitchFamily="34" charset="-122"/>
                  <a:sym typeface="Arial" panose="020B0604020202020204" pitchFamily="34" charset="0"/>
                </a:rPr>
                <a:t>68%</a:t>
              </a:r>
              <a:endParaRPr lang="en-GB" sz="2000" b="1">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Group 36"/>
          <p:cNvGrpSpPr/>
          <p:nvPr/>
        </p:nvGrpSpPr>
        <p:grpSpPr>
          <a:xfrm>
            <a:off x="6606657" y="3078571"/>
            <a:ext cx="2887295" cy="3348875"/>
            <a:chOff x="7346437" y="3001349"/>
            <a:chExt cx="3325083" cy="3856651"/>
          </a:xfrm>
          <a:solidFill>
            <a:srgbClr val="FFFFFF">
              <a:alpha val="10196"/>
            </a:srgbClr>
          </a:solidFill>
        </p:grpSpPr>
        <p:sp>
          <p:nvSpPr>
            <p:cNvPr id="24"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en-GB" sz="85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79401" tIns="39701" rIns="79401" bIns="3970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866943" fontAlgn="base">
                <a:lnSpc>
                  <a:spcPct val="120000"/>
                </a:lnSpc>
                <a:spcBef>
                  <a:spcPct val="0"/>
                </a:spcBef>
                <a:spcAft>
                  <a:spcPct val="0"/>
                </a:spcAft>
              </a:pPr>
              <a:endParaRPr lang="zh-CN" altLang="en-US" sz="853">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37"/>
          <p:cNvGrpSpPr/>
          <p:nvPr/>
        </p:nvGrpSpPr>
        <p:grpSpPr>
          <a:xfrm>
            <a:off x="6606653" y="3909177"/>
            <a:ext cx="2276524" cy="2518266"/>
            <a:chOff x="7346434" y="3957897"/>
            <a:chExt cx="2621703" cy="2900101"/>
          </a:xfrm>
          <a:solidFill>
            <a:srgbClr val="FFFFFF">
              <a:alpha val="10196"/>
            </a:srgbClr>
          </a:solidFill>
        </p:grpSpPr>
        <p:sp>
          <p:nvSpPr>
            <p:cNvPr id="27"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en-GB" sz="85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p:spPr>
          <p:txBody>
            <a:bodyPr vert="horz" wrap="square" lIns="79401" tIns="39701" rIns="79401" bIns="3970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866943" fontAlgn="base">
                <a:lnSpc>
                  <a:spcPct val="120000"/>
                </a:lnSpc>
                <a:spcBef>
                  <a:spcPct val="0"/>
                </a:spcBef>
                <a:spcAft>
                  <a:spcPct val="0"/>
                </a:spcAft>
              </a:pPr>
              <a:endParaRPr lang="zh-CN" altLang="en-US" sz="853">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35"/>
          <p:cNvGrpSpPr/>
          <p:nvPr/>
        </p:nvGrpSpPr>
        <p:grpSpPr>
          <a:xfrm>
            <a:off x="6606656" y="2251840"/>
            <a:ext cx="3498066" cy="4175606"/>
            <a:chOff x="7346438" y="2049265"/>
            <a:chExt cx="4028463" cy="4808735"/>
          </a:xfrm>
          <a:solidFill>
            <a:srgbClr val="FFFFFF">
              <a:alpha val="10196"/>
            </a:srgbClr>
          </a:solidFill>
        </p:grpSpPr>
        <p:sp>
          <p:nvSpPr>
            <p:cNvPr id="30"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en-GB" sz="85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79401" tIns="39701" rIns="79401" bIns="3970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866943" fontAlgn="base">
                <a:lnSpc>
                  <a:spcPct val="120000"/>
                </a:lnSpc>
                <a:spcBef>
                  <a:spcPct val="0"/>
                </a:spcBef>
                <a:spcAft>
                  <a:spcPct val="0"/>
                </a:spcAft>
              </a:pPr>
              <a:endParaRPr lang="zh-CN" altLang="en-US" sz="853">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38"/>
          <p:cNvGrpSpPr/>
          <p:nvPr/>
        </p:nvGrpSpPr>
        <p:grpSpPr>
          <a:xfrm>
            <a:off x="6606654" y="4735594"/>
            <a:ext cx="1665749" cy="1691850"/>
            <a:chOff x="7346434" y="4909620"/>
            <a:chExt cx="1918320" cy="1948378"/>
          </a:xfrm>
          <a:solidFill>
            <a:srgbClr val="FFFFFF">
              <a:alpha val="10196"/>
            </a:srgbClr>
          </a:solidFill>
        </p:grpSpPr>
        <p:sp>
          <p:nvSpPr>
            <p:cNvPr id="33"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en-GB" sz="85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79401" tIns="39701" rIns="79401" bIns="3970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866943" fontAlgn="base">
                <a:lnSpc>
                  <a:spcPct val="120000"/>
                </a:lnSpc>
                <a:spcBef>
                  <a:spcPct val="0"/>
                </a:spcBef>
                <a:spcAft>
                  <a:spcPct val="0"/>
                </a:spcAft>
              </a:pPr>
              <a:endParaRPr lang="zh-CN" altLang="en-US" sz="853">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19"/>
          <p:cNvGrpSpPr/>
          <p:nvPr/>
        </p:nvGrpSpPr>
        <p:grpSpPr>
          <a:xfrm>
            <a:off x="2175171" y="2410278"/>
            <a:ext cx="398037" cy="298720"/>
            <a:chOff x="789999" y="2242985"/>
            <a:chExt cx="504229" cy="378415"/>
          </a:xfrm>
          <a:solidFill>
            <a:srgbClr val="FFFFFF">
              <a:alpha val="10196"/>
            </a:srgbClr>
          </a:solidFill>
        </p:grpSpPr>
        <p:sp>
          <p:nvSpPr>
            <p:cNvPr id="36" name="Rectangle 20"/>
            <p:cNvSpPr/>
            <p:nvPr/>
          </p:nvSpPr>
          <p:spPr>
            <a:xfrm>
              <a:off x="858129" y="2299468"/>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en-GB" sz="85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21"/>
            <p:cNvSpPr/>
            <p:nvPr/>
          </p:nvSpPr>
          <p:spPr>
            <a:xfrm>
              <a:off x="789999" y="2242985"/>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en-GB" sz="85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Rectangle 22"/>
          <p:cNvSpPr/>
          <p:nvPr/>
        </p:nvSpPr>
        <p:spPr>
          <a:xfrm>
            <a:off x="2668366" y="2256728"/>
            <a:ext cx="2869787" cy="657809"/>
          </a:xfrm>
          <a:prstGeom prst="rect">
            <a:avLst/>
          </a:prstGeom>
        </p:spPr>
        <p:txBody>
          <a:bodyPr wrap="square">
            <a:spAutoFit/>
          </a:bodyPr>
          <a:lstStyle/>
          <a:p>
            <a:pPr lvl="0" algn="just" defTabSz="650207" fontAlgn="base">
              <a:lnSpc>
                <a:spcPct val="120000"/>
              </a:lnSpc>
              <a:spcAft>
                <a:spcPct val="0"/>
              </a:spcAft>
            </a:pPr>
            <a:r>
              <a:rPr lang="zh-CN" altLang="en-US" sz="1600" dirty="0">
                <a:solidFill>
                  <a:prstClr val="white"/>
                </a:solidFill>
                <a:latin typeface="Arial" panose="020B0604020202020204" pitchFamily="34" charset="0"/>
                <a:ea typeface="微软雅黑" panose="020B0503020204020204" pitchFamily="34" charset="-122"/>
                <a:sym typeface="Arial" panose="020B0604020202020204" pitchFamily="34" charset="0"/>
              </a:rPr>
              <a:t>替换文字内容，修改文字内容，也可直接复制你的内容到此</a:t>
            </a:r>
            <a:endParaRPr lang="en-US" altLang="zh-CN" sz="16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9" name="Group 23"/>
          <p:cNvGrpSpPr/>
          <p:nvPr/>
        </p:nvGrpSpPr>
        <p:grpSpPr>
          <a:xfrm>
            <a:off x="2175171" y="3319682"/>
            <a:ext cx="398037" cy="298720"/>
            <a:chOff x="789999" y="2242985"/>
            <a:chExt cx="504229" cy="378415"/>
          </a:xfrm>
          <a:solidFill>
            <a:srgbClr val="FFFFFF">
              <a:alpha val="10196"/>
            </a:srgbClr>
          </a:solidFill>
        </p:grpSpPr>
        <p:sp>
          <p:nvSpPr>
            <p:cNvPr id="40" name="Rectangle 24"/>
            <p:cNvSpPr/>
            <p:nvPr/>
          </p:nvSpPr>
          <p:spPr>
            <a:xfrm>
              <a:off x="858129" y="2299468"/>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en-GB" sz="85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25"/>
            <p:cNvSpPr/>
            <p:nvPr/>
          </p:nvSpPr>
          <p:spPr>
            <a:xfrm>
              <a:off x="789999" y="2242985"/>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en-GB" sz="85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Rectangle 26"/>
          <p:cNvSpPr/>
          <p:nvPr/>
        </p:nvSpPr>
        <p:spPr>
          <a:xfrm>
            <a:off x="2668366" y="3166130"/>
            <a:ext cx="2869787" cy="657809"/>
          </a:xfrm>
          <a:prstGeom prst="rect">
            <a:avLst/>
          </a:prstGeom>
        </p:spPr>
        <p:txBody>
          <a:bodyPr wrap="square">
            <a:spAutoFit/>
          </a:bodyPr>
          <a:lstStyle/>
          <a:p>
            <a:pPr lvl="0" algn="just" defTabSz="650207" fontAlgn="base">
              <a:lnSpc>
                <a:spcPct val="120000"/>
              </a:lnSpc>
              <a:spcAft>
                <a:spcPct val="0"/>
              </a:spcAft>
            </a:pPr>
            <a:r>
              <a:rPr lang="zh-CN" altLang="en-US" sz="1600" dirty="0">
                <a:solidFill>
                  <a:prstClr val="white"/>
                </a:solidFill>
                <a:latin typeface="Arial" panose="020B0604020202020204" pitchFamily="34" charset="0"/>
                <a:ea typeface="微软雅黑" panose="020B0503020204020204" pitchFamily="34" charset="-122"/>
                <a:sym typeface="Arial" panose="020B0604020202020204" pitchFamily="34" charset="0"/>
              </a:rPr>
              <a:t>替换文字内容，修改文字内容，也可直接复制你的内容到此</a:t>
            </a:r>
            <a:endParaRPr lang="en-US" altLang="zh-CN" sz="16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3" name="Group 27"/>
          <p:cNvGrpSpPr/>
          <p:nvPr/>
        </p:nvGrpSpPr>
        <p:grpSpPr>
          <a:xfrm>
            <a:off x="2175171" y="4251230"/>
            <a:ext cx="398037" cy="298720"/>
            <a:chOff x="789999" y="2242985"/>
            <a:chExt cx="504229" cy="378415"/>
          </a:xfrm>
          <a:solidFill>
            <a:srgbClr val="FFFFFF">
              <a:alpha val="10196"/>
            </a:srgbClr>
          </a:solidFill>
        </p:grpSpPr>
        <p:sp>
          <p:nvSpPr>
            <p:cNvPr id="44" name="Rectangle 28"/>
            <p:cNvSpPr/>
            <p:nvPr/>
          </p:nvSpPr>
          <p:spPr>
            <a:xfrm>
              <a:off x="858129" y="2299468"/>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en-GB" sz="85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Rectangle 29"/>
            <p:cNvSpPr/>
            <p:nvPr/>
          </p:nvSpPr>
          <p:spPr>
            <a:xfrm>
              <a:off x="789999" y="2242985"/>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en-GB" sz="85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Rectangle 30"/>
          <p:cNvSpPr/>
          <p:nvPr/>
        </p:nvSpPr>
        <p:spPr>
          <a:xfrm>
            <a:off x="2668366" y="4097679"/>
            <a:ext cx="2869787" cy="657809"/>
          </a:xfrm>
          <a:prstGeom prst="rect">
            <a:avLst/>
          </a:prstGeom>
        </p:spPr>
        <p:txBody>
          <a:bodyPr wrap="square">
            <a:spAutoFit/>
          </a:bodyPr>
          <a:lstStyle/>
          <a:p>
            <a:pPr lvl="0" algn="just" defTabSz="650207" fontAlgn="base">
              <a:lnSpc>
                <a:spcPct val="120000"/>
              </a:lnSpc>
              <a:spcAft>
                <a:spcPct val="0"/>
              </a:spcAft>
            </a:pPr>
            <a:r>
              <a:rPr lang="zh-CN" altLang="en-US" sz="1600" dirty="0">
                <a:solidFill>
                  <a:prstClr val="white"/>
                </a:solidFill>
                <a:latin typeface="Arial" panose="020B0604020202020204" pitchFamily="34" charset="0"/>
                <a:ea typeface="微软雅黑" panose="020B0503020204020204" pitchFamily="34" charset="-122"/>
                <a:sym typeface="Arial" panose="020B0604020202020204" pitchFamily="34" charset="0"/>
              </a:rPr>
              <a:t>替换文字内容，修改文字内容，也可直接复制你的内容到此</a:t>
            </a:r>
            <a:endParaRPr lang="en-US" altLang="zh-CN" sz="16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7" name="Group 31"/>
          <p:cNvGrpSpPr/>
          <p:nvPr/>
        </p:nvGrpSpPr>
        <p:grpSpPr>
          <a:xfrm>
            <a:off x="2175171" y="5142409"/>
            <a:ext cx="398037" cy="298720"/>
            <a:chOff x="789999" y="2242985"/>
            <a:chExt cx="504229" cy="378415"/>
          </a:xfrm>
          <a:solidFill>
            <a:srgbClr val="FFFFFF">
              <a:alpha val="10196"/>
            </a:srgbClr>
          </a:solidFill>
        </p:grpSpPr>
        <p:sp>
          <p:nvSpPr>
            <p:cNvPr id="48" name="Rectangle 32"/>
            <p:cNvSpPr/>
            <p:nvPr/>
          </p:nvSpPr>
          <p:spPr>
            <a:xfrm>
              <a:off x="858129" y="2299468"/>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en-GB" sz="85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Rectangle 33"/>
            <p:cNvSpPr/>
            <p:nvPr/>
          </p:nvSpPr>
          <p:spPr>
            <a:xfrm>
              <a:off x="789999" y="2242985"/>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en-GB" sz="85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0" name="Rectangle 34"/>
          <p:cNvSpPr/>
          <p:nvPr/>
        </p:nvSpPr>
        <p:spPr>
          <a:xfrm>
            <a:off x="2668366" y="4988858"/>
            <a:ext cx="2869787" cy="657809"/>
          </a:xfrm>
          <a:prstGeom prst="rect">
            <a:avLst/>
          </a:prstGeom>
        </p:spPr>
        <p:txBody>
          <a:bodyPr wrap="square">
            <a:spAutoFit/>
          </a:bodyPr>
          <a:lstStyle/>
          <a:p>
            <a:pPr lvl="0" algn="just" defTabSz="650207" fontAlgn="base">
              <a:lnSpc>
                <a:spcPct val="120000"/>
              </a:lnSpc>
              <a:spcAft>
                <a:spcPct val="0"/>
              </a:spcAft>
            </a:pPr>
            <a:r>
              <a:rPr lang="zh-CN" altLang="en-US" sz="1600" dirty="0">
                <a:solidFill>
                  <a:prstClr val="white"/>
                </a:solidFill>
                <a:latin typeface="Arial" panose="020B0604020202020204" pitchFamily="34" charset="0"/>
                <a:ea typeface="微软雅黑" panose="020B0503020204020204" pitchFamily="34" charset="-122"/>
                <a:sym typeface="Arial" panose="020B0604020202020204" pitchFamily="34" charset="0"/>
              </a:rPr>
              <a:t>替换文字内容，修改文字内容，也可直接复制你的内容到此</a:t>
            </a:r>
            <a:endParaRPr lang="en-US" altLang="zh-CN" sz="16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1" name="组合 50">
            <a:extLst>
              <a:ext uri="{FF2B5EF4-FFF2-40B4-BE49-F238E27FC236}">
                <a16:creationId xmlns:a16="http://schemas.microsoft.com/office/drawing/2014/main" id="{819C8099-A51B-49B3-B840-DB4FE7B5A30D}"/>
              </a:ext>
            </a:extLst>
          </p:cNvPr>
          <p:cNvGrpSpPr/>
          <p:nvPr/>
        </p:nvGrpSpPr>
        <p:grpSpPr>
          <a:xfrm>
            <a:off x="282831" y="155727"/>
            <a:ext cx="707253" cy="707253"/>
            <a:chOff x="4100081" y="3027750"/>
            <a:chExt cx="315255" cy="315255"/>
          </a:xfrm>
        </p:grpSpPr>
        <p:sp>
          <p:nvSpPr>
            <p:cNvPr id="52" name="椭圆 51">
              <a:extLst>
                <a:ext uri="{FF2B5EF4-FFF2-40B4-BE49-F238E27FC236}">
                  <a16:creationId xmlns:a16="http://schemas.microsoft.com/office/drawing/2014/main" id="{5A7BE706-65F6-493B-9D68-8DAC2DAA7C50}"/>
                </a:ext>
              </a:extLst>
            </p:cNvPr>
            <p:cNvSpPr/>
            <p:nvPr/>
          </p:nvSpPr>
          <p:spPr>
            <a:xfrm>
              <a:off x="4100081" y="3027750"/>
              <a:ext cx="315255" cy="315255"/>
            </a:xfrm>
            <a:prstGeom prst="ellipse">
              <a:avLst/>
            </a:prstGeom>
            <a:gradFill flip="none" rotWithShape="1">
              <a:gsLst>
                <a:gs pos="36000">
                  <a:srgbClr val="886DAF">
                    <a:alpha val="49000"/>
                  </a:srgbClr>
                </a:gs>
                <a:gs pos="21000">
                  <a:srgbClr val="886DAF">
                    <a:alpha val="58000"/>
                  </a:srgbClr>
                </a:gs>
                <a:gs pos="55000">
                  <a:srgbClr val="7030A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椭圆 52">
              <a:extLst>
                <a:ext uri="{FF2B5EF4-FFF2-40B4-BE49-F238E27FC236}">
                  <a16:creationId xmlns:a16="http://schemas.microsoft.com/office/drawing/2014/main" id="{B924EAAC-0F53-4E89-AD74-267F66DC6037}"/>
                </a:ext>
              </a:extLst>
            </p:cNvPr>
            <p:cNvSpPr/>
            <p:nvPr/>
          </p:nvSpPr>
          <p:spPr>
            <a:xfrm>
              <a:off x="4193764" y="3117787"/>
              <a:ext cx="127888" cy="127888"/>
            </a:xfrm>
            <a:prstGeom prst="ellipse">
              <a:avLst/>
            </a:prstGeom>
            <a:gradFill flip="none" rotWithShape="1">
              <a:gsLst>
                <a:gs pos="25000">
                  <a:schemeClr val="bg1">
                    <a:alpha val="80000"/>
                  </a:schemeClr>
                </a:gs>
                <a:gs pos="5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4256872949"/>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500"/>
                                        <p:tgtEl>
                                          <p:spTgt spid="38"/>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500"/>
                                        <p:tgtEl>
                                          <p:spTgt spid="43"/>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fade">
                                      <p:cBhvr>
                                        <p:cTn id="75" dur="500"/>
                                        <p:tgtEl>
                                          <p:spTgt spid="46"/>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fade">
                                      <p:cBhvr>
                                        <p:cTn id="79" dur="500"/>
                                        <p:tgtEl>
                                          <p:spTgt spid="47"/>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fade">
                                      <p:cBhvr>
                                        <p:cTn id="83" dur="500"/>
                                        <p:tgtEl>
                                          <p:spTgt spid="50"/>
                                        </p:tgtEl>
                                      </p:cBhvr>
                                    </p:animEffect>
                                  </p:childTnLst>
                                </p:cTn>
                              </p:par>
                              <p:par>
                                <p:cTn id="84" presetID="42" presetClass="entr" presetSubtype="0" fill="hold" nodeType="withEffect">
                                  <p:stCondLst>
                                    <p:cond delay="3250"/>
                                  </p:stCondLst>
                                  <p:childTnLst>
                                    <p:set>
                                      <p:cBhvr>
                                        <p:cTn id="85" dur="1" fill="hold">
                                          <p:stCondLst>
                                            <p:cond delay="0"/>
                                          </p:stCondLst>
                                        </p:cTn>
                                        <p:tgtEl>
                                          <p:spTgt spid="54"/>
                                        </p:tgtEl>
                                        <p:attrNameLst>
                                          <p:attrName>style.visibility</p:attrName>
                                        </p:attrNameLst>
                                      </p:cBhvr>
                                      <p:to>
                                        <p:strVal val="visible"/>
                                      </p:to>
                                    </p:set>
                                    <p:animEffect transition="in" filter="fade">
                                      <p:cBhvr>
                                        <p:cTn id="86" dur="1000"/>
                                        <p:tgtEl>
                                          <p:spTgt spid="54"/>
                                        </p:tgtEl>
                                      </p:cBhvr>
                                    </p:animEffect>
                                    <p:anim calcmode="lin" valueType="num">
                                      <p:cBhvr>
                                        <p:cTn id="87" dur="1000" fill="hold"/>
                                        <p:tgtEl>
                                          <p:spTgt spid="54"/>
                                        </p:tgtEl>
                                        <p:attrNameLst>
                                          <p:attrName>ppt_x</p:attrName>
                                        </p:attrNameLst>
                                      </p:cBhvr>
                                      <p:tavLst>
                                        <p:tav tm="0">
                                          <p:val>
                                            <p:strVal val="#ppt_x"/>
                                          </p:val>
                                        </p:tav>
                                        <p:tav tm="100000">
                                          <p:val>
                                            <p:strVal val="#ppt_x"/>
                                          </p:val>
                                        </p:tav>
                                      </p:tavLst>
                                    </p:anim>
                                    <p:anim calcmode="lin" valueType="num">
                                      <p:cBhvr>
                                        <p:cTn id="88"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2" grpId="0"/>
      <p:bldP spid="46" grpId="0"/>
      <p:bldP spid="5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8" name="直接连接符 77"/>
          <p:cNvCxnSpPr/>
          <p:nvPr/>
        </p:nvCxnSpPr>
        <p:spPr>
          <a:xfrm flipV="1">
            <a:off x="1655213" y="5274994"/>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758536" y="5126244"/>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80" name="椭圆 79"/>
          <p:cNvSpPr/>
          <p:nvPr/>
        </p:nvSpPr>
        <p:spPr>
          <a:xfrm>
            <a:off x="3263588" y="508135"/>
            <a:ext cx="5664825" cy="5841730"/>
          </a:xfrm>
          <a:prstGeom prst="ellipse">
            <a:avLst/>
          </a:prstGeom>
          <a:gradFill>
            <a:gsLst>
              <a:gs pos="41000">
                <a:schemeClr val="bg1">
                  <a:alpha val="67000"/>
                </a:schemeClr>
              </a:gs>
              <a:gs pos="27000">
                <a:schemeClr val="bg1"/>
              </a:gs>
              <a:gs pos="58000">
                <a:schemeClr val="bg1">
                  <a:alpha val="4000"/>
                </a:schemeClr>
              </a:gs>
            </a:gsLst>
            <a:path path="circle">
              <a:fillToRect l="50000" t="50000" r="50000" b="50000"/>
            </a:path>
          </a:gra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7" name="椭圆 6"/>
          <p:cNvSpPr/>
          <p:nvPr/>
        </p:nvSpPr>
        <p:spPr>
          <a:xfrm>
            <a:off x="4267200" y="1600200"/>
            <a:ext cx="3657600" cy="3657600"/>
          </a:xfrm>
          <a:prstGeom prst="ellipse">
            <a:avLst/>
          </a:prstGeom>
          <a:gradFill>
            <a:gsLst>
              <a:gs pos="13000">
                <a:srgbClr val="665E72"/>
              </a:gs>
              <a:gs pos="72000">
                <a:srgbClr val="27163A"/>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1" name="组合 130"/>
          <p:cNvGrpSpPr/>
          <p:nvPr/>
        </p:nvGrpSpPr>
        <p:grpSpPr>
          <a:xfrm>
            <a:off x="4219914" y="1657097"/>
            <a:ext cx="3742986" cy="3701086"/>
            <a:chOff x="-4682605" y="-539032"/>
            <a:chExt cx="3874430" cy="3831059"/>
          </a:xfrm>
        </p:grpSpPr>
        <p:sp>
          <p:nvSpPr>
            <p:cNvPr id="12" name="椭圆 11"/>
            <p:cNvSpPr/>
            <p:nvPr/>
          </p:nvSpPr>
          <p:spPr>
            <a:xfrm>
              <a:off x="-4429185" y="3340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515909" y="-47870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512734" y="4229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2327189" y="-53903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1694729" y="21344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1405169" y="-60325"/>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928825" y="7762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2729093" y="98605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3757793" y="134419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4682605" y="1339648"/>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4308535" y="238016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019248" y="25465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2809364" y="317137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1525819" y="270655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638070" y="295801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1601384" y="828390"/>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0" name="直接连接符 29"/>
            <p:cNvCxnSpPr/>
            <p:nvPr/>
          </p:nvCxnSpPr>
          <p:spPr>
            <a:xfrm flipH="1">
              <a:off x="-3459606" y="-365226"/>
              <a:ext cx="8044" cy="81280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4328692" y="-385252"/>
              <a:ext cx="839978" cy="7308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endCxn id="14" idx="2"/>
            </p:cNvCxnSpPr>
            <p:nvPr/>
          </p:nvCxnSpPr>
          <p:spPr>
            <a:xfrm>
              <a:off x="-4313167" y="408994"/>
              <a:ext cx="800433" cy="7432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3413533" y="-430571"/>
              <a:ext cx="1088914" cy="89079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13" idx="6"/>
            </p:cNvCxnSpPr>
            <p:nvPr/>
          </p:nvCxnSpPr>
          <p:spPr>
            <a:xfrm flipH="1">
              <a:off x="-3395259" y="-478707"/>
              <a:ext cx="1068070" cy="603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19" idx="7"/>
            </p:cNvCxnSpPr>
            <p:nvPr/>
          </p:nvCxnSpPr>
          <p:spPr>
            <a:xfrm flipV="1">
              <a:off x="-2626112" y="304872"/>
              <a:ext cx="904934" cy="6988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endCxn id="16" idx="1"/>
            </p:cNvCxnSpPr>
            <p:nvPr/>
          </p:nvCxnSpPr>
          <p:spPr>
            <a:xfrm>
              <a:off x="-2224387" y="-443413"/>
              <a:ext cx="547327" cy="6745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a:off x="-1332544" y="8341"/>
              <a:ext cx="421388" cy="78556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endCxn id="21" idx="4"/>
            </p:cNvCxnSpPr>
            <p:nvPr/>
          </p:nvCxnSpPr>
          <p:spPr>
            <a:xfrm flipH="1" flipV="1">
              <a:off x="-4622280" y="1460298"/>
              <a:ext cx="343678" cy="9198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flipV="1">
              <a:off x="-1801527" y="1726977"/>
              <a:ext cx="301894" cy="99754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2906833" y="17711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1872773" y="165049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3" name="直接连接符 52"/>
            <p:cNvCxnSpPr/>
            <p:nvPr/>
          </p:nvCxnSpPr>
          <p:spPr>
            <a:xfrm flipH="1" flipV="1">
              <a:off x="-2277536" y="2380168"/>
              <a:ext cx="751717" cy="37055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2397582" y="23198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8" name="直接连接符 57"/>
            <p:cNvCxnSpPr/>
            <p:nvPr/>
          </p:nvCxnSpPr>
          <p:spPr>
            <a:xfrm flipV="1">
              <a:off x="-2726067" y="2418683"/>
              <a:ext cx="379230" cy="7560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flipV="1">
              <a:off x="-2955748" y="2660837"/>
              <a:ext cx="195834" cy="51651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26" idx="1"/>
              <a:endCxn id="22" idx="5"/>
            </p:cNvCxnSpPr>
            <p:nvPr/>
          </p:nvCxnSpPr>
          <p:spPr>
            <a:xfrm flipH="1" flipV="1">
              <a:off x="-4205554" y="2483148"/>
              <a:ext cx="585153" cy="49253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23" idx="2"/>
              <a:endCxn id="22" idx="6"/>
            </p:cNvCxnSpPr>
            <p:nvPr/>
          </p:nvCxnSpPr>
          <p:spPr>
            <a:xfrm flipH="1" flipV="1">
              <a:off x="-4187885" y="2440492"/>
              <a:ext cx="1168637" cy="16637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26" idx="7"/>
              <a:endCxn id="23" idx="3"/>
            </p:cNvCxnSpPr>
            <p:nvPr/>
          </p:nvCxnSpPr>
          <p:spPr>
            <a:xfrm flipV="1">
              <a:off x="-3535089" y="2649518"/>
              <a:ext cx="533510" cy="32616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4" idx="2"/>
            </p:cNvCxnSpPr>
            <p:nvPr/>
          </p:nvCxnSpPr>
          <p:spPr>
            <a:xfrm flipV="1">
              <a:off x="-2899202" y="2380167"/>
              <a:ext cx="501620" cy="2130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2693227" y="2799451"/>
              <a:ext cx="1152169" cy="40277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4219092" y="1466648"/>
              <a:ext cx="501619" cy="91217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V="1">
              <a:off x="-4187885" y="1861423"/>
              <a:ext cx="1298721" cy="5663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endCxn id="19" idx="6"/>
            </p:cNvCxnSpPr>
            <p:nvPr/>
          </p:nvCxnSpPr>
          <p:spPr>
            <a:xfrm flipV="1">
              <a:off x="-3653054" y="1046379"/>
              <a:ext cx="1044611" cy="33211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687942" y="546708"/>
              <a:ext cx="208754" cy="79748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52" idx="2"/>
              <a:endCxn id="19" idx="5"/>
            </p:cNvCxnSpPr>
            <p:nvPr/>
          </p:nvCxnSpPr>
          <p:spPr>
            <a:xfrm flipH="1" flipV="1">
              <a:off x="-2626112" y="1089035"/>
              <a:ext cx="753339" cy="62178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1744975" y="873240"/>
              <a:ext cx="815981" cy="80447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endCxn id="27" idx="6"/>
            </p:cNvCxnSpPr>
            <p:nvPr/>
          </p:nvCxnSpPr>
          <p:spPr>
            <a:xfrm flipH="1">
              <a:off x="-1480734" y="823974"/>
              <a:ext cx="546977" cy="6474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a:off x="-1779318" y="958484"/>
              <a:ext cx="228189" cy="7001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V="1">
              <a:off x="-2626281" y="315088"/>
              <a:ext cx="905103" cy="67096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endCxn id="19" idx="4"/>
            </p:cNvCxnSpPr>
            <p:nvPr/>
          </p:nvCxnSpPr>
          <p:spPr>
            <a:xfrm flipV="1">
              <a:off x="-2846508" y="1106704"/>
              <a:ext cx="177740" cy="65319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endCxn id="14" idx="5"/>
            </p:cNvCxnSpPr>
            <p:nvPr/>
          </p:nvCxnSpPr>
          <p:spPr>
            <a:xfrm flipH="1" flipV="1">
              <a:off x="-3409753" y="525974"/>
              <a:ext cx="684453" cy="49024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V="1">
              <a:off x="-2965877" y="1903039"/>
              <a:ext cx="107698" cy="6453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endCxn id="16" idx="5"/>
            </p:cNvCxnSpPr>
            <p:nvPr/>
          </p:nvCxnSpPr>
          <p:spPr>
            <a:xfrm flipH="1" flipV="1">
              <a:off x="-1591748" y="316424"/>
              <a:ext cx="657823" cy="47104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flipH="1" flipV="1">
              <a:off x="-1626104" y="351762"/>
              <a:ext cx="85045" cy="45895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1617148" y="17256"/>
              <a:ext cx="204248" cy="1884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0" name="椭圆 129"/>
            <p:cNvSpPr/>
            <p:nvPr/>
          </p:nvSpPr>
          <p:spPr>
            <a:xfrm>
              <a:off x="-1034855" y="1756266"/>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2" name="直接连接符 131"/>
            <p:cNvCxnSpPr>
              <a:stCxn id="130" idx="0"/>
            </p:cNvCxnSpPr>
            <p:nvPr/>
          </p:nvCxnSpPr>
          <p:spPr>
            <a:xfrm flipV="1">
              <a:off x="-974530" y="818013"/>
              <a:ext cx="106030" cy="93825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68" name="矩形 67"/>
          <p:cNvSpPr/>
          <p:nvPr/>
        </p:nvSpPr>
        <p:spPr>
          <a:xfrm>
            <a:off x="5322225" y="1370980"/>
            <a:ext cx="1576578" cy="3770263"/>
          </a:xfrm>
          <a:prstGeom prst="rect">
            <a:avLst/>
          </a:prstGeom>
        </p:spPr>
        <p:txBody>
          <a:bodyPr wrap="square">
            <a:spAutoFit/>
          </a:bodyPr>
          <a:lstStyle/>
          <a:p>
            <a:pPr lvl="0" algn="ctr"/>
            <a:r>
              <a:rPr lang="en-US" altLang="zh-CN" sz="23900" dirty="0">
                <a:solidFill>
                  <a:schemeClr val="bg1"/>
                </a:solidFill>
                <a:latin typeface="Algerian" panose="04020705040A02060702" pitchFamily="82" charset="0"/>
                <a:ea typeface="微软雅黑" panose="020B0503020204020204" pitchFamily="34" charset="-122"/>
                <a:cs typeface="Arial" panose="020B0604020202020204" pitchFamily="34" charset="0"/>
              </a:rPr>
              <a:t>3</a:t>
            </a:r>
            <a:endParaRPr lang="zh-CN" altLang="en-US" sz="23900" dirty="0">
              <a:solidFill>
                <a:schemeClr val="bg1"/>
              </a:solidFill>
              <a:latin typeface="Algerian" panose="04020705040A02060702" pitchFamily="82" charset="0"/>
              <a:ea typeface="微软雅黑" panose="020B0503020204020204" pitchFamily="34" charset="-122"/>
              <a:cs typeface="Arial" panose="020B0604020202020204" pitchFamily="34" charset="0"/>
            </a:endParaRPr>
          </a:p>
        </p:txBody>
      </p:sp>
      <p:cxnSp>
        <p:nvCxnSpPr>
          <p:cNvPr id="75" name="直接连接符 74"/>
          <p:cNvCxnSpPr/>
          <p:nvPr/>
        </p:nvCxnSpPr>
        <p:spPr>
          <a:xfrm flipV="1">
            <a:off x="2019223" y="1044872"/>
            <a:ext cx="368402" cy="320543"/>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V="1">
            <a:off x="10605447" y="895847"/>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V="1">
            <a:off x="9483153" y="595873"/>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10083104" y="5721128"/>
            <a:ext cx="539678" cy="46956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2" name="圆角矩形 127">
            <a:extLst>
              <a:ext uri="{FF2B5EF4-FFF2-40B4-BE49-F238E27FC236}">
                <a16:creationId xmlns:a16="http://schemas.microsoft.com/office/drawing/2014/main" id="{279C820E-2046-4C79-812D-23094D7EB58D}"/>
              </a:ext>
            </a:extLst>
          </p:cNvPr>
          <p:cNvSpPr/>
          <p:nvPr/>
        </p:nvSpPr>
        <p:spPr>
          <a:xfrm>
            <a:off x="3914940" y="5376542"/>
            <a:ext cx="4420440" cy="483888"/>
          </a:xfrm>
          <a:prstGeom prst="roundRect">
            <a:avLst>
              <a:gd name="adj" fmla="val 9450"/>
            </a:avLst>
          </a:prstGeom>
          <a:noFill/>
        </p:spPr>
        <p:txBody>
          <a:bodyPr wrap="square">
            <a:noAutofit/>
          </a:bodyPr>
          <a:lstStyle/>
          <a:p>
            <a:pPr algn="ctr"/>
            <a:endParaRPr lang="zh-CN" altLang="en-US" sz="3600" dirty="0">
              <a:solidFill>
                <a:schemeClr val="bg1"/>
              </a:solidFill>
              <a:latin typeface="方正正大黑简体" panose="02000000000000000000" pitchFamily="2" charset="-122"/>
              <a:ea typeface="方正正大黑简体" panose="02000000000000000000" pitchFamily="2" charset="-122"/>
            </a:endParaRPr>
          </a:p>
        </p:txBody>
      </p:sp>
      <p:grpSp>
        <p:nvGrpSpPr>
          <p:cNvPr id="74" name="组合 73">
            <a:extLst>
              <a:ext uri="{FF2B5EF4-FFF2-40B4-BE49-F238E27FC236}">
                <a16:creationId xmlns:a16="http://schemas.microsoft.com/office/drawing/2014/main" id="{A2A7A43D-30C8-411A-8D69-D3856039ACF0}"/>
              </a:ext>
            </a:extLst>
          </p:cNvPr>
          <p:cNvGrpSpPr/>
          <p:nvPr/>
        </p:nvGrpSpPr>
        <p:grpSpPr>
          <a:xfrm>
            <a:off x="3955748" y="3073214"/>
            <a:ext cx="4372106" cy="923331"/>
            <a:chOff x="1113035" y="3723682"/>
            <a:chExt cx="2400017" cy="567730"/>
          </a:xfrm>
        </p:grpSpPr>
        <p:sp>
          <p:nvSpPr>
            <p:cNvPr id="83" name="圆角矩形 234">
              <a:extLst>
                <a:ext uri="{FF2B5EF4-FFF2-40B4-BE49-F238E27FC236}">
                  <a16:creationId xmlns:a16="http://schemas.microsoft.com/office/drawing/2014/main" id="{40D05D09-282A-46A1-BCFE-0ED8C7DD9D79}"/>
                </a:ext>
              </a:extLst>
            </p:cNvPr>
            <p:cNvSpPr/>
            <p:nvPr/>
          </p:nvSpPr>
          <p:spPr>
            <a:xfrm>
              <a:off x="1162170" y="3736454"/>
              <a:ext cx="2272379" cy="465276"/>
            </a:xfrm>
            <a:prstGeom prst="roundRect">
              <a:avLst>
                <a:gd name="adj" fmla="val 13916"/>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84" name="矩形 83">
              <a:extLst>
                <a:ext uri="{FF2B5EF4-FFF2-40B4-BE49-F238E27FC236}">
                  <a16:creationId xmlns:a16="http://schemas.microsoft.com/office/drawing/2014/main" id="{4143E087-7E4D-48AC-A918-3E2D06D4FF81}"/>
                </a:ext>
              </a:extLst>
            </p:cNvPr>
            <p:cNvSpPr/>
            <p:nvPr/>
          </p:nvSpPr>
          <p:spPr>
            <a:xfrm>
              <a:off x="1113035" y="3723682"/>
              <a:ext cx="2400017" cy="567730"/>
            </a:xfrm>
            <a:prstGeom prst="rect">
              <a:avLst/>
            </a:prstGeom>
          </p:spPr>
          <p:txBody>
            <a:bodyPr wrap="square">
              <a:spAutoFit/>
            </a:bodyPr>
            <a:lstStyle/>
            <a:p>
              <a:pPr lvl="0" algn="ctr"/>
              <a:r>
                <a:rPr lang="zh-CN" altLang="en-US" sz="5400" dirty="0">
                  <a:gradFill>
                    <a:gsLst>
                      <a:gs pos="13000">
                        <a:srgbClr val="47213C"/>
                      </a:gs>
                      <a:gs pos="72000">
                        <a:srgbClr val="29173A"/>
                      </a:gs>
                    </a:gsLst>
                    <a:lin ang="2700000" scaled="1"/>
                  </a:gradFill>
                  <a:latin typeface="方正正大黑简体" panose="02000000000000000000" pitchFamily="2" charset="-122"/>
                  <a:ea typeface="方正正大黑简体" panose="02000000000000000000" pitchFamily="2" charset="-122"/>
                  <a:cs typeface="Arial" panose="020B0604020202020204" pitchFamily="34" charset="0"/>
                </a:rPr>
                <a:t>解决方案</a:t>
              </a:r>
            </a:p>
          </p:txBody>
        </p:sp>
      </p:grpSp>
      <p:sp>
        <p:nvSpPr>
          <p:cNvPr id="71" name="椭圆 70">
            <a:extLst>
              <a:ext uri="{FF2B5EF4-FFF2-40B4-BE49-F238E27FC236}">
                <a16:creationId xmlns:a16="http://schemas.microsoft.com/office/drawing/2014/main" id="{BA736B94-6585-48F5-B700-F5D11ED383B2}"/>
              </a:ext>
            </a:extLst>
          </p:cNvPr>
          <p:cNvSpPr/>
          <p:nvPr/>
        </p:nvSpPr>
        <p:spPr>
          <a:xfrm>
            <a:off x="3175135" y="508135"/>
            <a:ext cx="5841730" cy="5841730"/>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58397553"/>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1000" fill="hold"/>
                                        <p:tgtEl>
                                          <p:spTgt spid="80"/>
                                        </p:tgtEl>
                                        <p:attrNameLst>
                                          <p:attrName>ppt_w</p:attrName>
                                        </p:attrNameLst>
                                      </p:cBhvr>
                                      <p:tavLst>
                                        <p:tav tm="0">
                                          <p:val>
                                            <p:strVal val="#ppt_w*0.70"/>
                                          </p:val>
                                        </p:tav>
                                        <p:tav tm="100000">
                                          <p:val>
                                            <p:strVal val="#ppt_w"/>
                                          </p:val>
                                        </p:tav>
                                      </p:tavLst>
                                    </p:anim>
                                    <p:anim calcmode="lin" valueType="num">
                                      <p:cBhvr>
                                        <p:cTn id="8" dur="1000" fill="hold"/>
                                        <p:tgtEl>
                                          <p:spTgt spid="80"/>
                                        </p:tgtEl>
                                        <p:attrNameLst>
                                          <p:attrName>ppt_h</p:attrName>
                                        </p:attrNameLst>
                                      </p:cBhvr>
                                      <p:tavLst>
                                        <p:tav tm="0">
                                          <p:val>
                                            <p:strVal val="#ppt_h"/>
                                          </p:val>
                                        </p:tav>
                                        <p:tav tm="100000">
                                          <p:val>
                                            <p:strVal val="#ppt_h"/>
                                          </p:val>
                                        </p:tav>
                                      </p:tavLst>
                                    </p:anim>
                                    <p:animEffect transition="in" filter="fade">
                                      <p:cBhvr>
                                        <p:cTn id="9" dur="1000"/>
                                        <p:tgtEl>
                                          <p:spTgt spid="80"/>
                                        </p:tgtEl>
                                      </p:cBhvr>
                                    </p:animEffect>
                                  </p:childTnLst>
                                </p:cTn>
                              </p:par>
                              <p:par>
                                <p:cTn id="10" presetID="37" presetClass="entr" presetSubtype="0" fill="hold" nodeType="withEffect">
                                  <p:stCondLst>
                                    <p:cond delay="0"/>
                                  </p:stCondLst>
                                  <p:childTnLst>
                                    <p:set>
                                      <p:cBhvr>
                                        <p:cTn id="11" dur="1" fill="hold">
                                          <p:stCondLst>
                                            <p:cond delay="0"/>
                                          </p:stCondLst>
                                        </p:cTn>
                                        <p:tgtEl>
                                          <p:spTgt spid="68">
                                            <p:txEl>
                                              <p:pRg st="0" end="0"/>
                                            </p:txEl>
                                          </p:spTgt>
                                        </p:tgtEl>
                                        <p:attrNameLst>
                                          <p:attrName>style.visibility</p:attrName>
                                        </p:attrNameLst>
                                      </p:cBhvr>
                                      <p:to>
                                        <p:strVal val="visible"/>
                                      </p:to>
                                    </p:set>
                                    <p:animEffect transition="in" filter="fade">
                                      <p:cBhvr>
                                        <p:cTn id="12" dur="1000"/>
                                        <p:tgtEl>
                                          <p:spTgt spid="68">
                                            <p:txEl>
                                              <p:pRg st="0" end="0"/>
                                            </p:txEl>
                                          </p:spTgt>
                                        </p:tgtEl>
                                      </p:cBhvr>
                                    </p:animEffect>
                                    <p:anim calcmode="lin" valueType="num">
                                      <p:cBhvr>
                                        <p:cTn id="13" dur="1000" fill="hold"/>
                                        <p:tgtEl>
                                          <p:spTgt spid="68">
                                            <p:txEl>
                                              <p:pRg st="0" end="0"/>
                                            </p:txEl>
                                          </p:spTgt>
                                        </p:tgtEl>
                                        <p:attrNameLst>
                                          <p:attrName>ppt_x</p:attrName>
                                        </p:attrNameLst>
                                      </p:cBhvr>
                                      <p:tavLst>
                                        <p:tav tm="0">
                                          <p:val>
                                            <p:strVal val="#ppt_x"/>
                                          </p:val>
                                        </p:tav>
                                        <p:tav tm="100000">
                                          <p:val>
                                            <p:strVal val="#ppt_x"/>
                                          </p:val>
                                        </p:tav>
                                      </p:tavLst>
                                    </p:anim>
                                    <p:anim calcmode="lin" valueType="num">
                                      <p:cBhvr>
                                        <p:cTn id="14" dur="900" decel="100000" fill="hold"/>
                                        <p:tgtEl>
                                          <p:spTgt spid="68">
                                            <p:txEl>
                                              <p:pRg st="0" end="0"/>
                                            </p:txEl>
                                          </p:spTgt>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68">
                                            <p:txEl>
                                              <p:pRg st="0" end="0"/>
                                            </p:txEl>
                                          </p:spTgt>
                                        </p:tgtEl>
                                        <p:attrNameLst>
                                          <p:attrName>ppt_y</p:attrName>
                                        </p:attrNameLst>
                                      </p:cBhvr>
                                      <p:tavLst>
                                        <p:tav tm="0">
                                          <p:val>
                                            <p:strVal val="#ppt_y-.03"/>
                                          </p:val>
                                        </p:tav>
                                        <p:tav tm="100000">
                                          <p:val>
                                            <p:strVal val="#ppt_y"/>
                                          </p:val>
                                        </p:tav>
                                      </p:tavLst>
                                    </p:anim>
                                  </p:childTnLst>
                                </p:cTn>
                              </p:par>
                              <p:par>
                                <p:cTn id="16" presetID="2" presetClass="entr" presetSubtype="3" fill="hold" nodeType="withEffect">
                                  <p:stCondLst>
                                    <p:cond delay="0"/>
                                  </p:stCondLst>
                                  <p:childTnLst>
                                    <p:set>
                                      <p:cBhvr>
                                        <p:cTn id="17" dur="1" fill="hold">
                                          <p:stCondLst>
                                            <p:cond delay="0"/>
                                          </p:stCondLst>
                                        </p:cTn>
                                        <p:tgtEl>
                                          <p:spTgt spid="81"/>
                                        </p:tgtEl>
                                        <p:attrNameLst>
                                          <p:attrName>style.visibility</p:attrName>
                                        </p:attrNameLst>
                                      </p:cBhvr>
                                      <p:to>
                                        <p:strVal val="visible"/>
                                      </p:to>
                                    </p:set>
                                    <p:anim calcmode="lin" valueType="num">
                                      <p:cBhvr additive="base">
                                        <p:cTn id="18" dur="500" fill="hold"/>
                                        <p:tgtEl>
                                          <p:spTgt spid="81"/>
                                        </p:tgtEl>
                                        <p:attrNameLst>
                                          <p:attrName>ppt_x</p:attrName>
                                        </p:attrNameLst>
                                      </p:cBhvr>
                                      <p:tavLst>
                                        <p:tav tm="0">
                                          <p:val>
                                            <p:strVal val="1+#ppt_w/2"/>
                                          </p:val>
                                        </p:tav>
                                        <p:tav tm="100000">
                                          <p:val>
                                            <p:strVal val="#ppt_x"/>
                                          </p:val>
                                        </p:tav>
                                      </p:tavLst>
                                    </p:anim>
                                    <p:anim calcmode="lin" valueType="num">
                                      <p:cBhvr additive="base">
                                        <p:cTn id="19" dur="500" fill="hold"/>
                                        <p:tgtEl>
                                          <p:spTgt spid="81"/>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additive="base">
                                        <p:cTn id="22" dur="500" fill="hold"/>
                                        <p:tgtEl>
                                          <p:spTgt spid="78"/>
                                        </p:tgtEl>
                                        <p:attrNameLst>
                                          <p:attrName>ppt_x</p:attrName>
                                        </p:attrNameLst>
                                      </p:cBhvr>
                                      <p:tavLst>
                                        <p:tav tm="0">
                                          <p:val>
                                            <p:strVal val="1+#ppt_w/2"/>
                                          </p:val>
                                        </p:tav>
                                        <p:tav tm="100000">
                                          <p:val>
                                            <p:strVal val="#ppt_x"/>
                                          </p:val>
                                        </p:tav>
                                      </p:tavLst>
                                    </p:anim>
                                    <p:anim calcmode="lin" valueType="num">
                                      <p:cBhvr additive="base">
                                        <p:cTn id="23" dur="500" fill="hold"/>
                                        <p:tgtEl>
                                          <p:spTgt spid="78"/>
                                        </p:tgtEl>
                                        <p:attrNameLst>
                                          <p:attrName>ppt_y</p:attrName>
                                        </p:attrNameLst>
                                      </p:cBhvr>
                                      <p:tavLst>
                                        <p:tav tm="0">
                                          <p:val>
                                            <p:strVal val="0-#ppt_h/2"/>
                                          </p:val>
                                        </p:tav>
                                        <p:tav tm="100000">
                                          <p:val>
                                            <p:strVal val="#ppt_y"/>
                                          </p:val>
                                        </p:tav>
                                      </p:tavLst>
                                    </p:anim>
                                  </p:childTnLst>
                                </p:cTn>
                              </p:par>
                              <p:par>
                                <p:cTn id="24" presetID="2" presetClass="entr" presetSubtype="3" fill="hold" nodeType="withEffect">
                                  <p:stCondLst>
                                    <p:cond delay="250"/>
                                  </p:stCondLst>
                                  <p:childTnLst>
                                    <p:set>
                                      <p:cBhvr>
                                        <p:cTn id="25" dur="1" fill="hold">
                                          <p:stCondLst>
                                            <p:cond delay="0"/>
                                          </p:stCondLst>
                                        </p:cTn>
                                        <p:tgtEl>
                                          <p:spTgt spid="82"/>
                                        </p:tgtEl>
                                        <p:attrNameLst>
                                          <p:attrName>style.visibility</p:attrName>
                                        </p:attrNameLst>
                                      </p:cBhvr>
                                      <p:to>
                                        <p:strVal val="visible"/>
                                      </p:to>
                                    </p:set>
                                    <p:anim calcmode="lin" valueType="num">
                                      <p:cBhvr additive="base">
                                        <p:cTn id="26" dur="500" fill="hold"/>
                                        <p:tgtEl>
                                          <p:spTgt spid="82"/>
                                        </p:tgtEl>
                                        <p:attrNameLst>
                                          <p:attrName>ppt_x</p:attrName>
                                        </p:attrNameLst>
                                      </p:cBhvr>
                                      <p:tavLst>
                                        <p:tav tm="0">
                                          <p:val>
                                            <p:strVal val="1+#ppt_w/2"/>
                                          </p:val>
                                        </p:tav>
                                        <p:tav tm="100000">
                                          <p:val>
                                            <p:strVal val="#ppt_x"/>
                                          </p:val>
                                        </p:tav>
                                      </p:tavLst>
                                    </p:anim>
                                    <p:anim calcmode="lin" valueType="num">
                                      <p:cBhvr additive="base">
                                        <p:cTn id="27" dur="500" fill="hold"/>
                                        <p:tgtEl>
                                          <p:spTgt spid="82"/>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250"/>
                                  </p:stCondLst>
                                  <p:childTnLst>
                                    <p:set>
                                      <p:cBhvr>
                                        <p:cTn id="29" dur="1" fill="hold">
                                          <p:stCondLst>
                                            <p:cond delay="0"/>
                                          </p:stCondLst>
                                        </p:cTn>
                                        <p:tgtEl>
                                          <p:spTgt spid="75"/>
                                        </p:tgtEl>
                                        <p:attrNameLst>
                                          <p:attrName>style.visibility</p:attrName>
                                        </p:attrNameLst>
                                      </p:cBhvr>
                                      <p:to>
                                        <p:strVal val="visible"/>
                                      </p:to>
                                    </p:set>
                                    <p:anim calcmode="lin" valueType="num">
                                      <p:cBhvr additive="base">
                                        <p:cTn id="30" dur="500" fill="hold"/>
                                        <p:tgtEl>
                                          <p:spTgt spid="75"/>
                                        </p:tgtEl>
                                        <p:attrNameLst>
                                          <p:attrName>ppt_x</p:attrName>
                                        </p:attrNameLst>
                                      </p:cBhvr>
                                      <p:tavLst>
                                        <p:tav tm="0">
                                          <p:val>
                                            <p:strVal val="1+#ppt_w/2"/>
                                          </p:val>
                                        </p:tav>
                                        <p:tav tm="100000">
                                          <p:val>
                                            <p:strVal val="#ppt_x"/>
                                          </p:val>
                                        </p:tav>
                                      </p:tavLst>
                                    </p:anim>
                                    <p:anim calcmode="lin" valueType="num">
                                      <p:cBhvr additive="base">
                                        <p:cTn id="31" dur="500" fill="hold"/>
                                        <p:tgtEl>
                                          <p:spTgt spid="75"/>
                                        </p:tgtEl>
                                        <p:attrNameLst>
                                          <p:attrName>ppt_y</p:attrName>
                                        </p:attrNameLst>
                                      </p:cBhvr>
                                      <p:tavLst>
                                        <p:tav tm="0">
                                          <p:val>
                                            <p:strVal val="0-#ppt_h/2"/>
                                          </p:val>
                                        </p:tav>
                                        <p:tav tm="100000">
                                          <p:val>
                                            <p:strVal val="#ppt_y"/>
                                          </p:val>
                                        </p:tav>
                                      </p:tavLst>
                                    </p:anim>
                                  </p:childTnLst>
                                </p:cTn>
                              </p:par>
                              <p:par>
                                <p:cTn id="32" presetID="2" presetClass="entr" presetSubtype="3" fill="hold" nodeType="withEffect">
                                  <p:stCondLst>
                                    <p:cond delay="500"/>
                                  </p:stCondLst>
                                  <p:childTnLst>
                                    <p:set>
                                      <p:cBhvr>
                                        <p:cTn id="33" dur="1" fill="hold">
                                          <p:stCondLst>
                                            <p:cond delay="0"/>
                                          </p:stCondLst>
                                        </p:cTn>
                                        <p:tgtEl>
                                          <p:spTgt spid="76"/>
                                        </p:tgtEl>
                                        <p:attrNameLst>
                                          <p:attrName>style.visibility</p:attrName>
                                        </p:attrNameLst>
                                      </p:cBhvr>
                                      <p:to>
                                        <p:strVal val="visible"/>
                                      </p:to>
                                    </p:set>
                                    <p:anim calcmode="lin" valueType="num">
                                      <p:cBhvr additive="base">
                                        <p:cTn id="34" dur="500" fill="hold"/>
                                        <p:tgtEl>
                                          <p:spTgt spid="76"/>
                                        </p:tgtEl>
                                        <p:attrNameLst>
                                          <p:attrName>ppt_x</p:attrName>
                                        </p:attrNameLst>
                                      </p:cBhvr>
                                      <p:tavLst>
                                        <p:tav tm="0">
                                          <p:val>
                                            <p:strVal val="1+#ppt_w/2"/>
                                          </p:val>
                                        </p:tav>
                                        <p:tav tm="100000">
                                          <p:val>
                                            <p:strVal val="#ppt_x"/>
                                          </p:val>
                                        </p:tav>
                                      </p:tavLst>
                                    </p:anim>
                                    <p:anim calcmode="lin" valueType="num">
                                      <p:cBhvr additive="base">
                                        <p:cTn id="35" dur="500" fill="hold"/>
                                        <p:tgtEl>
                                          <p:spTgt spid="76"/>
                                        </p:tgtEl>
                                        <p:attrNameLst>
                                          <p:attrName>ppt_y</p:attrName>
                                        </p:attrNameLst>
                                      </p:cBhvr>
                                      <p:tavLst>
                                        <p:tav tm="0">
                                          <p:val>
                                            <p:strVal val="0-#ppt_h/2"/>
                                          </p:val>
                                        </p:tav>
                                        <p:tav tm="100000">
                                          <p:val>
                                            <p:strVal val="#ppt_y"/>
                                          </p:val>
                                        </p:tav>
                                      </p:tavLst>
                                    </p:anim>
                                  </p:childTnLst>
                                </p:cTn>
                              </p:par>
                              <p:par>
                                <p:cTn id="36" presetID="2" presetClass="entr" presetSubtype="3" fill="hold" nodeType="withEffect">
                                  <p:stCondLst>
                                    <p:cond delay="500"/>
                                  </p:stCondLst>
                                  <p:childTnLst>
                                    <p:set>
                                      <p:cBhvr>
                                        <p:cTn id="37" dur="1" fill="hold">
                                          <p:stCondLst>
                                            <p:cond delay="0"/>
                                          </p:stCondLst>
                                        </p:cTn>
                                        <p:tgtEl>
                                          <p:spTgt spid="77"/>
                                        </p:tgtEl>
                                        <p:attrNameLst>
                                          <p:attrName>style.visibility</p:attrName>
                                        </p:attrNameLst>
                                      </p:cBhvr>
                                      <p:to>
                                        <p:strVal val="visible"/>
                                      </p:to>
                                    </p:set>
                                    <p:anim calcmode="lin" valueType="num">
                                      <p:cBhvr additive="base">
                                        <p:cTn id="38" dur="500" fill="hold"/>
                                        <p:tgtEl>
                                          <p:spTgt spid="77"/>
                                        </p:tgtEl>
                                        <p:attrNameLst>
                                          <p:attrName>ppt_x</p:attrName>
                                        </p:attrNameLst>
                                      </p:cBhvr>
                                      <p:tavLst>
                                        <p:tav tm="0">
                                          <p:val>
                                            <p:strVal val="1+#ppt_w/2"/>
                                          </p:val>
                                        </p:tav>
                                        <p:tav tm="100000">
                                          <p:val>
                                            <p:strVal val="#ppt_x"/>
                                          </p:val>
                                        </p:tav>
                                      </p:tavLst>
                                    </p:anim>
                                    <p:anim calcmode="lin" valueType="num">
                                      <p:cBhvr additive="base">
                                        <p:cTn id="39" dur="500" fill="hold"/>
                                        <p:tgtEl>
                                          <p:spTgt spid="77"/>
                                        </p:tgtEl>
                                        <p:attrNameLst>
                                          <p:attrName>ppt_y</p:attrName>
                                        </p:attrNameLst>
                                      </p:cBhvr>
                                      <p:tavLst>
                                        <p:tav tm="0">
                                          <p:val>
                                            <p:strVal val="0-#ppt_h/2"/>
                                          </p:val>
                                        </p:tav>
                                        <p:tav tm="100000">
                                          <p:val>
                                            <p:strVal val="#ppt_y"/>
                                          </p:val>
                                        </p:tav>
                                      </p:tavLst>
                                    </p:anim>
                                  </p:childTnLst>
                                </p:cTn>
                              </p:par>
                              <p:par>
                                <p:cTn id="40" presetID="22" presetClass="entr" presetSubtype="8" fill="hold" grpId="0" nodeType="withEffect" nodePh="1">
                                  <p:stCondLst>
                                    <p:cond delay="500"/>
                                  </p:stCondLst>
                                  <p:endCondLst>
                                    <p:cond evt="begin" delay="0">
                                      <p:tn val="40"/>
                                    </p:cond>
                                  </p:endCondLst>
                                  <p:childTnLst>
                                    <p:set>
                                      <p:cBhvr>
                                        <p:cTn id="41" dur="1" fill="hold">
                                          <p:stCondLst>
                                            <p:cond delay="0"/>
                                          </p:stCondLst>
                                        </p:cTn>
                                        <p:tgtEl>
                                          <p:spTgt spid="72"/>
                                        </p:tgtEl>
                                        <p:attrNameLst>
                                          <p:attrName>style.visibility</p:attrName>
                                        </p:attrNameLst>
                                      </p:cBhvr>
                                      <p:to>
                                        <p:strVal val="visible"/>
                                      </p:to>
                                    </p:set>
                                    <p:animEffect transition="in" filter="wipe(left)">
                                      <p:cBhvr>
                                        <p:cTn id="42" dur="500"/>
                                        <p:tgtEl>
                                          <p:spTgt spid="72"/>
                                        </p:tgtEl>
                                      </p:cBhvr>
                                    </p:animEffect>
                                  </p:childTnLst>
                                </p:cTn>
                              </p:par>
                              <p:par>
                                <p:cTn id="43" presetID="16" presetClass="entr" presetSubtype="21" fill="hold" nodeType="withEffect">
                                  <p:stCondLst>
                                    <p:cond delay="1150"/>
                                  </p:stCondLst>
                                  <p:childTnLst>
                                    <p:set>
                                      <p:cBhvr>
                                        <p:cTn id="44" dur="1" fill="hold">
                                          <p:stCondLst>
                                            <p:cond delay="0"/>
                                          </p:stCondLst>
                                        </p:cTn>
                                        <p:tgtEl>
                                          <p:spTgt spid="74"/>
                                        </p:tgtEl>
                                        <p:attrNameLst>
                                          <p:attrName>style.visibility</p:attrName>
                                        </p:attrNameLst>
                                      </p:cBhvr>
                                      <p:to>
                                        <p:strVal val="visible"/>
                                      </p:to>
                                    </p:set>
                                    <p:animEffect transition="in" filter="barn(inVertical)">
                                      <p:cBhvr>
                                        <p:cTn id="45" dur="2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7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13000">
              <a:srgbClr val="52253C"/>
            </a:gs>
            <a:gs pos="72000">
              <a:srgbClr val="27163A"/>
            </a:gs>
          </a:gsLst>
          <a:lin ang="2700000" scaled="1"/>
          <a:tileRect/>
        </a:gradFill>
        <a:effectLst/>
      </p:bgPr>
    </p:bg>
    <p:spTree>
      <p:nvGrpSpPr>
        <p:cNvPr id="1" name=""/>
        <p:cNvGrpSpPr/>
        <p:nvPr/>
      </p:nvGrpSpPr>
      <p:grpSpPr>
        <a:xfrm>
          <a:off x="0" y="0"/>
          <a:ext cx="0" cy="0"/>
          <a:chOff x="0" y="0"/>
          <a:chExt cx="0" cy="0"/>
        </a:xfrm>
      </p:grpSpPr>
      <p:grpSp>
        <p:nvGrpSpPr>
          <p:cNvPr id="31" name="组合 30"/>
          <p:cNvGrpSpPr/>
          <p:nvPr/>
        </p:nvGrpSpPr>
        <p:grpSpPr>
          <a:xfrm>
            <a:off x="-425280" y="-279734"/>
            <a:ext cx="1520486" cy="1503465"/>
            <a:chOff x="-4682605" y="-539032"/>
            <a:chExt cx="3874430" cy="3831059"/>
          </a:xfrm>
        </p:grpSpPr>
        <p:sp>
          <p:nvSpPr>
            <p:cNvPr id="32" name="椭圆 31"/>
            <p:cNvSpPr/>
            <p:nvPr/>
          </p:nvSpPr>
          <p:spPr>
            <a:xfrm>
              <a:off x="-4429185" y="3340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3515909" y="-47870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512734" y="4229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椭圆 52"/>
            <p:cNvSpPr/>
            <p:nvPr/>
          </p:nvSpPr>
          <p:spPr>
            <a:xfrm>
              <a:off x="-2327189" y="-53903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1694729" y="21344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p:cNvSpPr/>
            <p:nvPr/>
          </p:nvSpPr>
          <p:spPr>
            <a:xfrm>
              <a:off x="-1405169" y="-60325"/>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928825" y="7762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椭圆 67"/>
            <p:cNvSpPr/>
            <p:nvPr/>
          </p:nvSpPr>
          <p:spPr>
            <a:xfrm>
              <a:off x="-2729093" y="98605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p:cNvSpPr/>
            <p:nvPr/>
          </p:nvSpPr>
          <p:spPr>
            <a:xfrm>
              <a:off x="-3757793" y="134419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椭圆 69"/>
            <p:cNvSpPr/>
            <p:nvPr/>
          </p:nvSpPr>
          <p:spPr>
            <a:xfrm>
              <a:off x="-4682605" y="1339648"/>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4308535" y="238016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椭圆 71"/>
            <p:cNvSpPr/>
            <p:nvPr/>
          </p:nvSpPr>
          <p:spPr>
            <a:xfrm>
              <a:off x="-3019248" y="25465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椭圆 72"/>
            <p:cNvSpPr/>
            <p:nvPr/>
          </p:nvSpPr>
          <p:spPr>
            <a:xfrm>
              <a:off x="-2809364" y="317137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1525819" y="270655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椭圆 74"/>
            <p:cNvSpPr/>
            <p:nvPr/>
          </p:nvSpPr>
          <p:spPr>
            <a:xfrm>
              <a:off x="-3638070" y="295801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椭圆 75"/>
            <p:cNvSpPr/>
            <p:nvPr/>
          </p:nvSpPr>
          <p:spPr>
            <a:xfrm>
              <a:off x="-1601384" y="828390"/>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77" name="直接连接符 76"/>
            <p:cNvCxnSpPr/>
            <p:nvPr/>
          </p:nvCxnSpPr>
          <p:spPr>
            <a:xfrm flipH="1">
              <a:off x="-3459606" y="-365226"/>
              <a:ext cx="8044" cy="81280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4328692" y="-385252"/>
              <a:ext cx="839978" cy="7308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endCxn id="52" idx="2"/>
            </p:cNvCxnSpPr>
            <p:nvPr/>
          </p:nvCxnSpPr>
          <p:spPr>
            <a:xfrm>
              <a:off x="-4313167" y="408994"/>
              <a:ext cx="800433" cy="7432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V="1">
              <a:off x="-3413533" y="-430571"/>
              <a:ext cx="1088914" cy="89079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endCxn id="46" idx="6"/>
            </p:cNvCxnSpPr>
            <p:nvPr/>
          </p:nvCxnSpPr>
          <p:spPr>
            <a:xfrm flipH="1">
              <a:off x="-3395259" y="-478707"/>
              <a:ext cx="1068070" cy="603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68" idx="7"/>
            </p:cNvCxnSpPr>
            <p:nvPr/>
          </p:nvCxnSpPr>
          <p:spPr>
            <a:xfrm flipV="1">
              <a:off x="-2626112" y="304872"/>
              <a:ext cx="904934" cy="6988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4" idx="1"/>
            </p:cNvCxnSpPr>
            <p:nvPr/>
          </p:nvCxnSpPr>
          <p:spPr>
            <a:xfrm>
              <a:off x="-2224387" y="-443413"/>
              <a:ext cx="547327" cy="6745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endCxn id="67" idx="1"/>
            </p:cNvCxnSpPr>
            <p:nvPr/>
          </p:nvCxnSpPr>
          <p:spPr>
            <a:xfrm>
              <a:off x="-1332544" y="8341"/>
              <a:ext cx="421388" cy="78556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endCxn id="70" idx="4"/>
            </p:cNvCxnSpPr>
            <p:nvPr/>
          </p:nvCxnSpPr>
          <p:spPr>
            <a:xfrm flipH="1" flipV="1">
              <a:off x="-4622280" y="1460298"/>
              <a:ext cx="343678" cy="9198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flipV="1">
              <a:off x="-1801527" y="1726977"/>
              <a:ext cx="301894" cy="99754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87" name="椭圆 86"/>
            <p:cNvSpPr/>
            <p:nvPr/>
          </p:nvSpPr>
          <p:spPr>
            <a:xfrm>
              <a:off x="-2906833" y="17711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椭圆 87"/>
            <p:cNvSpPr/>
            <p:nvPr/>
          </p:nvSpPr>
          <p:spPr>
            <a:xfrm>
              <a:off x="-1872773" y="165049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89" name="直接连接符 88"/>
            <p:cNvCxnSpPr/>
            <p:nvPr/>
          </p:nvCxnSpPr>
          <p:spPr>
            <a:xfrm flipH="1" flipV="1">
              <a:off x="-2277536" y="2380168"/>
              <a:ext cx="751717" cy="37055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0" name="椭圆 89"/>
            <p:cNvSpPr/>
            <p:nvPr/>
          </p:nvSpPr>
          <p:spPr>
            <a:xfrm>
              <a:off x="-2397582" y="23198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91" name="直接连接符 90"/>
            <p:cNvCxnSpPr/>
            <p:nvPr/>
          </p:nvCxnSpPr>
          <p:spPr>
            <a:xfrm flipV="1">
              <a:off x="-2726067" y="2418683"/>
              <a:ext cx="379230" cy="7560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flipV="1">
              <a:off x="-2955748" y="2660837"/>
              <a:ext cx="195834" cy="51651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75" idx="1"/>
              <a:endCxn id="71" idx="5"/>
            </p:cNvCxnSpPr>
            <p:nvPr/>
          </p:nvCxnSpPr>
          <p:spPr>
            <a:xfrm flipH="1" flipV="1">
              <a:off x="-4205554" y="2483148"/>
              <a:ext cx="585153" cy="49253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72" idx="2"/>
              <a:endCxn id="71" idx="6"/>
            </p:cNvCxnSpPr>
            <p:nvPr/>
          </p:nvCxnSpPr>
          <p:spPr>
            <a:xfrm flipH="1" flipV="1">
              <a:off x="-4187885" y="2440492"/>
              <a:ext cx="1168637" cy="16637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75" idx="7"/>
              <a:endCxn id="72" idx="3"/>
            </p:cNvCxnSpPr>
            <p:nvPr/>
          </p:nvCxnSpPr>
          <p:spPr>
            <a:xfrm flipV="1">
              <a:off x="-3535089" y="2649518"/>
              <a:ext cx="533510" cy="32616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endCxn id="90" idx="2"/>
            </p:cNvCxnSpPr>
            <p:nvPr/>
          </p:nvCxnSpPr>
          <p:spPr>
            <a:xfrm flipV="1">
              <a:off x="-2899202" y="2380167"/>
              <a:ext cx="501620" cy="2130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H="1">
              <a:off x="-2693227" y="2799451"/>
              <a:ext cx="1152169" cy="40277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4219092" y="1466648"/>
              <a:ext cx="501619" cy="91217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4187885" y="1861423"/>
              <a:ext cx="1298721" cy="5663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endCxn id="68" idx="6"/>
            </p:cNvCxnSpPr>
            <p:nvPr/>
          </p:nvCxnSpPr>
          <p:spPr>
            <a:xfrm flipV="1">
              <a:off x="-3653054" y="1046379"/>
              <a:ext cx="1044611" cy="33211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3687942" y="546708"/>
              <a:ext cx="208754" cy="79748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88" idx="2"/>
              <a:endCxn id="68" idx="5"/>
            </p:cNvCxnSpPr>
            <p:nvPr/>
          </p:nvCxnSpPr>
          <p:spPr>
            <a:xfrm flipH="1" flipV="1">
              <a:off x="-2626112" y="1089035"/>
              <a:ext cx="753339" cy="62178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H="1">
              <a:off x="-1744975" y="873240"/>
              <a:ext cx="815981" cy="80447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endCxn id="76" idx="6"/>
            </p:cNvCxnSpPr>
            <p:nvPr/>
          </p:nvCxnSpPr>
          <p:spPr>
            <a:xfrm flipH="1">
              <a:off x="-1480734" y="823974"/>
              <a:ext cx="546977" cy="6474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H="1">
              <a:off x="-1779318" y="958484"/>
              <a:ext cx="228189" cy="7001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2626281" y="315088"/>
              <a:ext cx="905103" cy="67096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endCxn id="68" idx="4"/>
            </p:cNvCxnSpPr>
            <p:nvPr/>
          </p:nvCxnSpPr>
          <p:spPr>
            <a:xfrm flipV="1">
              <a:off x="-2846508" y="1106704"/>
              <a:ext cx="177740" cy="65319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a:endCxn id="52" idx="5"/>
            </p:cNvCxnSpPr>
            <p:nvPr/>
          </p:nvCxnSpPr>
          <p:spPr>
            <a:xfrm flipH="1" flipV="1">
              <a:off x="-3409753" y="525974"/>
              <a:ext cx="684453" cy="49024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2965877" y="1903039"/>
              <a:ext cx="107698" cy="6453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54" idx="5"/>
            </p:cNvCxnSpPr>
            <p:nvPr/>
          </p:nvCxnSpPr>
          <p:spPr>
            <a:xfrm flipH="1" flipV="1">
              <a:off x="-1591748" y="316424"/>
              <a:ext cx="657823" cy="47104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flipV="1">
              <a:off x="-1626104" y="351762"/>
              <a:ext cx="85045" cy="45895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flipV="1">
              <a:off x="-1617148" y="17256"/>
              <a:ext cx="204248" cy="1884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61" name="椭圆 60"/>
          <p:cNvSpPr/>
          <p:nvPr/>
        </p:nvSpPr>
        <p:spPr>
          <a:xfrm flipH="1">
            <a:off x="3865810" y="2895196"/>
            <a:ext cx="1301382" cy="163434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方正兰亭细黑_GBK" panose="02000000000000000000" pitchFamily="2" charset="-122"/>
            </a:endParaRPr>
          </a:p>
        </p:txBody>
      </p:sp>
      <p:sp>
        <p:nvSpPr>
          <p:cNvPr id="62" name="椭圆 61"/>
          <p:cNvSpPr/>
          <p:nvPr/>
        </p:nvSpPr>
        <p:spPr>
          <a:xfrm flipH="1">
            <a:off x="3828960" y="2307252"/>
            <a:ext cx="2085119" cy="2675574"/>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方正兰亭细黑_GBK" panose="02000000000000000000" pitchFamily="2" charset="-122"/>
            </a:endParaRPr>
          </a:p>
        </p:txBody>
      </p:sp>
      <p:sp>
        <p:nvSpPr>
          <p:cNvPr id="63" name="椭圆 62"/>
          <p:cNvSpPr/>
          <p:nvPr/>
        </p:nvSpPr>
        <p:spPr>
          <a:xfrm flipH="1">
            <a:off x="3793119" y="1721174"/>
            <a:ext cx="2847385" cy="3713508"/>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方正兰亭细黑_GBK" panose="02000000000000000000" pitchFamily="2" charset="-122"/>
            </a:endParaRPr>
          </a:p>
        </p:txBody>
      </p:sp>
      <p:sp>
        <p:nvSpPr>
          <p:cNvPr id="64" name="椭圆 63"/>
          <p:cNvSpPr/>
          <p:nvPr/>
        </p:nvSpPr>
        <p:spPr>
          <a:xfrm flipH="1">
            <a:off x="3761320" y="1291379"/>
            <a:ext cx="3523767" cy="4474665"/>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方正兰亭细黑_GBK" panose="02000000000000000000" pitchFamily="2" charset="-122"/>
            </a:endParaRPr>
          </a:p>
        </p:txBody>
      </p:sp>
      <p:sp>
        <p:nvSpPr>
          <p:cNvPr id="65" name="椭圆 64"/>
          <p:cNvSpPr/>
          <p:nvPr/>
        </p:nvSpPr>
        <p:spPr>
          <a:xfrm flipH="1">
            <a:off x="3705795" y="236432"/>
            <a:ext cx="4704748" cy="6342955"/>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方正兰亭细黑_GBK" panose="02000000000000000000" pitchFamily="2" charset="-122"/>
            </a:endParaRPr>
          </a:p>
        </p:txBody>
      </p:sp>
      <p:grpSp>
        <p:nvGrpSpPr>
          <p:cNvPr id="135" name="组合 134"/>
          <p:cNvGrpSpPr/>
          <p:nvPr/>
        </p:nvGrpSpPr>
        <p:grpSpPr>
          <a:xfrm>
            <a:off x="8863495" y="593857"/>
            <a:ext cx="2585684" cy="2487680"/>
            <a:chOff x="10760308" y="6666276"/>
            <a:chExt cx="1673064" cy="1609650"/>
          </a:xfrm>
        </p:grpSpPr>
        <p:sp>
          <p:nvSpPr>
            <p:cNvPr id="136" name="椭圆 135"/>
            <p:cNvSpPr/>
            <p:nvPr/>
          </p:nvSpPr>
          <p:spPr>
            <a:xfrm>
              <a:off x="11122397" y="6964952"/>
              <a:ext cx="1041558" cy="1041556"/>
            </a:xfrm>
            <a:prstGeom prst="ellipse">
              <a:avLst/>
            </a:prstGeom>
            <a:gradFill>
              <a:gsLst>
                <a:gs pos="13000">
                  <a:srgbClr val="886DAF">
                    <a:alpha val="60000"/>
                  </a:srgbClr>
                </a:gs>
                <a:gs pos="72000">
                  <a:srgbClr val="886DAF">
                    <a:alpha val="40000"/>
                  </a:srgb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7" name="椭圆 136"/>
            <p:cNvSpPr/>
            <p:nvPr/>
          </p:nvSpPr>
          <p:spPr>
            <a:xfrm>
              <a:off x="10852978" y="6695532"/>
              <a:ext cx="1580394" cy="1580394"/>
            </a:xfrm>
            <a:prstGeom prst="ellipse">
              <a:avLst/>
            </a:prstGeom>
            <a:noFill/>
            <a:ln w="15875">
              <a:solidFill>
                <a:schemeClr val="bg1">
                  <a:alpha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8" name="椭圆 137"/>
            <p:cNvSpPr/>
            <p:nvPr/>
          </p:nvSpPr>
          <p:spPr>
            <a:xfrm>
              <a:off x="11915421" y="6666276"/>
              <a:ext cx="253838" cy="253838"/>
            </a:xfrm>
            <a:prstGeom prst="ellipse">
              <a:avLst/>
            </a:prstGeom>
            <a:gradFill>
              <a:gsLst>
                <a:gs pos="13000">
                  <a:srgbClr val="886DAF">
                    <a:alpha val="60000"/>
                  </a:srgbClr>
                </a:gs>
                <a:gs pos="72000">
                  <a:srgbClr val="886DAF">
                    <a:alpha val="40000"/>
                  </a:srgb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9" name="椭圆 138"/>
            <p:cNvSpPr/>
            <p:nvPr/>
          </p:nvSpPr>
          <p:spPr>
            <a:xfrm>
              <a:off x="10760308" y="7128752"/>
              <a:ext cx="253838" cy="253838"/>
            </a:xfrm>
            <a:prstGeom prst="ellipse">
              <a:avLst/>
            </a:prstGeom>
            <a:gradFill>
              <a:gsLst>
                <a:gs pos="13000">
                  <a:srgbClr val="886DAF">
                    <a:alpha val="60000"/>
                  </a:srgbClr>
                </a:gs>
                <a:gs pos="72000">
                  <a:srgbClr val="886DAF">
                    <a:alpha val="40000"/>
                  </a:srgb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0" name="组合 139"/>
          <p:cNvGrpSpPr/>
          <p:nvPr/>
        </p:nvGrpSpPr>
        <p:grpSpPr>
          <a:xfrm rot="14128718">
            <a:off x="962681" y="2118654"/>
            <a:ext cx="1960524" cy="2048092"/>
            <a:chOff x="6177368" y="1948110"/>
            <a:chExt cx="1510357" cy="1577820"/>
          </a:xfrm>
        </p:grpSpPr>
        <p:sp>
          <p:nvSpPr>
            <p:cNvPr id="141" name="椭圆 140"/>
            <p:cNvSpPr/>
            <p:nvPr/>
          </p:nvSpPr>
          <p:spPr>
            <a:xfrm>
              <a:off x="6436073" y="2256739"/>
              <a:ext cx="1054577" cy="1054577"/>
            </a:xfrm>
            <a:prstGeom prst="ellipse">
              <a:avLst/>
            </a:prstGeom>
            <a:gradFill>
              <a:gsLst>
                <a:gs pos="13000">
                  <a:srgbClr val="B2B1B4">
                    <a:alpha val="40000"/>
                  </a:srgbClr>
                </a:gs>
                <a:gs pos="72000">
                  <a:schemeClr val="bg1">
                    <a:alpha val="50000"/>
                  </a:scheme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2" name="组合 141"/>
            <p:cNvGrpSpPr/>
            <p:nvPr/>
          </p:nvGrpSpPr>
          <p:grpSpPr>
            <a:xfrm>
              <a:off x="6177368" y="1948110"/>
              <a:ext cx="1510357" cy="1577820"/>
              <a:chOff x="6762296" y="337642"/>
              <a:chExt cx="1510357" cy="1577820"/>
            </a:xfrm>
          </p:grpSpPr>
          <p:sp>
            <p:nvSpPr>
              <p:cNvPr id="143" name="椭圆 142"/>
              <p:cNvSpPr/>
              <p:nvPr/>
            </p:nvSpPr>
            <p:spPr>
              <a:xfrm>
                <a:off x="6817993" y="421853"/>
                <a:ext cx="1454660" cy="1454660"/>
              </a:xfrm>
              <a:prstGeom prst="ellipse">
                <a:avLst/>
              </a:prstGeom>
              <a:noFill/>
              <a:ln w="15875">
                <a:solidFill>
                  <a:schemeClr val="bg1">
                    <a:alpha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4" name="椭圆 143"/>
              <p:cNvSpPr/>
              <p:nvPr/>
            </p:nvSpPr>
            <p:spPr>
              <a:xfrm>
                <a:off x="7555950" y="337642"/>
                <a:ext cx="165340" cy="165340"/>
              </a:xfrm>
              <a:prstGeom prst="ellipse">
                <a:avLst/>
              </a:prstGeom>
              <a:gradFill>
                <a:gsLst>
                  <a:gs pos="13000">
                    <a:srgbClr val="ABA9AC"/>
                  </a:gs>
                  <a:gs pos="72000">
                    <a:srgbClr val="79747A"/>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5" name="椭圆 144"/>
              <p:cNvSpPr/>
              <p:nvPr/>
            </p:nvSpPr>
            <p:spPr>
              <a:xfrm>
                <a:off x="6762296" y="885215"/>
                <a:ext cx="165340" cy="165340"/>
              </a:xfrm>
              <a:prstGeom prst="ellipse">
                <a:avLst/>
              </a:prstGeom>
              <a:gradFill>
                <a:gsLst>
                  <a:gs pos="13000">
                    <a:srgbClr val="ABA9AC"/>
                  </a:gs>
                  <a:gs pos="72000">
                    <a:srgbClr val="79747A"/>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6" name="椭圆 145"/>
              <p:cNvSpPr/>
              <p:nvPr/>
            </p:nvSpPr>
            <p:spPr>
              <a:xfrm>
                <a:off x="7196243" y="1750122"/>
                <a:ext cx="165340" cy="165340"/>
              </a:xfrm>
              <a:prstGeom prst="ellipse">
                <a:avLst/>
              </a:prstGeom>
              <a:gradFill>
                <a:gsLst>
                  <a:gs pos="13000">
                    <a:srgbClr val="ABA9AC"/>
                  </a:gs>
                  <a:gs pos="72000">
                    <a:srgbClr val="79747A"/>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7" name="椭圆 146"/>
              <p:cNvSpPr/>
              <p:nvPr/>
            </p:nvSpPr>
            <p:spPr>
              <a:xfrm>
                <a:off x="7927192" y="1624686"/>
                <a:ext cx="165340" cy="165340"/>
              </a:xfrm>
              <a:prstGeom prst="ellipse">
                <a:avLst/>
              </a:prstGeom>
              <a:gradFill>
                <a:gsLst>
                  <a:gs pos="13000">
                    <a:srgbClr val="ABA9AC"/>
                  </a:gs>
                  <a:gs pos="72000">
                    <a:srgbClr val="79747A"/>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48" name="组合 147"/>
          <p:cNvGrpSpPr/>
          <p:nvPr/>
        </p:nvGrpSpPr>
        <p:grpSpPr>
          <a:xfrm>
            <a:off x="8613190" y="3408219"/>
            <a:ext cx="3208048" cy="3052104"/>
            <a:chOff x="4411886" y="514688"/>
            <a:chExt cx="1749504" cy="1664461"/>
          </a:xfrm>
        </p:grpSpPr>
        <p:sp>
          <p:nvSpPr>
            <p:cNvPr id="149" name="椭圆 148"/>
            <p:cNvSpPr/>
            <p:nvPr/>
          </p:nvSpPr>
          <p:spPr>
            <a:xfrm>
              <a:off x="4728340" y="812024"/>
              <a:ext cx="1041556" cy="1041558"/>
            </a:xfrm>
            <a:prstGeom prst="ellipse">
              <a:avLst/>
            </a:prstGeom>
            <a:gradFill>
              <a:gsLst>
                <a:gs pos="13000">
                  <a:schemeClr val="bg1">
                    <a:alpha val="60000"/>
                  </a:schemeClr>
                </a:gs>
                <a:gs pos="72000">
                  <a:schemeClr val="bg1">
                    <a:alpha val="20000"/>
                  </a:scheme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0" name="椭圆 149"/>
            <p:cNvSpPr/>
            <p:nvPr/>
          </p:nvSpPr>
          <p:spPr>
            <a:xfrm>
              <a:off x="4458938" y="542601"/>
              <a:ext cx="1580394" cy="1580394"/>
            </a:xfrm>
            <a:prstGeom prst="ellipse">
              <a:avLst/>
            </a:prstGeom>
            <a:noFill/>
            <a:ln w="15875">
              <a:solidFill>
                <a:schemeClr val="bg1">
                  <a:alpha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1" name="椭圆 150"/>
            <p:cNvSpPr/>
            <p:nvPr/>
          </p:nvSpPr>
          <p:spPr>
            <a:xfrm>
              <a:off x="5522724" y="514688"/>
              <a:ext cx="251152" cy="251152"/>
            </a:xfrm>
            <a:prstGeom prst="ellipse">
              <a:avLst/>
            </a:prstGeom>
            <a:gradFill>
              <a:gsLst>
                <a:gs pos="13000">
                  <a:schemeClr val="bg1">
                    <a:alpha val="60000"/>
                  </a:schemeClr>
                </a:gs>
                <a:gs pos="72000">
                  <a:schemeClr val="bg1">
                    <a:alpha val="20000"/>
                  </a:scheme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2" name="椭圆 151"/>
            <p:cNvSpPr/>
            <p:nvPr/>
          </p:nvSpPr>
          <p:spPr>
            <a:xfrm>
              <a:off x="4411886" y="888414"/>
              <a:ext cx="251152" cy="251152"/>
            </a:xfrm>
            <a:prstGeom prst="ellipse">
              <a:avLst/>
            </a:prstGeom>
            <a:gradFill>
              <a:gsLst>
                <a:gs pos="13000">
                  <a:schemeClr val="bg1">
                    <a:alpha val="60000"/>
                  </a:schemeClr>
                </a:gs>
                <a:gs pos="72000">
                  <a:schemeClr val="bg1">
                    <a:alpha val="20000"/>
                  </a:scheme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3" name="椭圆 152"/>
            <p:cNvSpPr/>
            <p:nvPr/>
          </p:nvSpPr>
          <p:spPr>
            <a:xfrm>
              <a:off x="5910238" y="1193539"/>
              <a:ext cx="251152" cy="251152"/>
            </a:xfrm>
            <a:prstGeom prst="ellipse">
              <a:avLst/>
            </a:prstGeom>
            <a:gradFill>
              <a:gsLst>
                <a:gs pos="13000">
                  <a:schemeClr val="bg1">
                    <a:alpha val="60000"/>
                  </a:schemeClr>
                </a:gs>
                <a:gs pos="72000">
                  <a:schemeClr val="bg1">
                    <a:alpha val="20000"/>
                  </a:scheme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4" name="椭圆 153"/>
            <p:cNvSpPr/>
            <p:nvPr/>
          </p:nvSpPr>
          <p:spPr>
            <a:xfrm>
              <a:off x="5428642" y="1927997"/>
              <a:ext cx="251152" cy="251152"/>
            </a:xfrm>
            <a:prstGeom prst="ellipse">
              <a:avLst/>
            </a:prstGeom>
            <a:gradFill>
              <a:gsLst>
                <a:gs pos="13000">
                  <a:schemeClr val="bg1">
                    <a:alpha val="60000"/>
                  </a:schemeClr>
                </a:gs>
                <a:gs pos="72000">
                  <a:schemeClr val="bg1">
                    <a:alpha val="20000"/>
                  </a:scheme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5" name="椭圆 154"/>
            <p:cNvSpPr/>
            <p:nvPr/>
          </p:nvSpPr>
          <p:spPr>
            <a:xfrm>
              <a:off x="4499155" y="1709697"/>
              <a:ext cx="251152" cy="251152"/>
            </a:xfrm>
            <a:prstGeom prst="ellipse">
              <a:avLst/>
            </a:prstGeom>
            <a:gradFill>
              <a:gsLst>
                <a:gs pos="13000">
                  <a:schemeClr val="bg1">
                    <a:alpha val="60000"/>
                  </a:schemeClr>
                </a:gs>
                <a:gs pos="72000">
                  <a:schemeClr val="bg1">
                    <a:alpha val="20000"/>
                  </a:schemeClr>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56" name="矩形 155"/>
          <p:cNvSpPr/>
          <p:nvPr/>
        </p:nvSpPr>
        <p:spPr>
          <a:xfrm>
            <a:off x="1420850" y="2704415"/>
            <a:ext cx="1146449" cy="769441"/>
          </a:xfrm>
          <a:prstGeom prst="rect">
            <a:avLst/>
          </a:prstGeom>
        </p:spPr>
        <p:txBody>
          <a:bodyPr wrap="square">
            <a:spAutoFit/>
          </a:bodyPr>
          <a:lstStyle/>
          <a:p>
            <a:pPr lvl="0" algn="ctr"/>
            <a:r>
              <a:rPr lang="en-US" altLang="zh-CN" sz="4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30</a:t>
            </a:r>
            <a:r>
              <a:rPr lang="en-US" altLang="zh-CN"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7" name="矩形 156"/>
          <p:cNvSpPr/>
          <p:nvPr/>
        </p:nvSpPr>
        <p:spPr>
          <a:xfrm>
            <a:off x="9689786" y="1426583"/>
            <a:ext cx="1146449" cy="830997"/>
          </a:xfrm>
          <a:prstGeom prst="rect">
            <a:avLst/>
          </a:prstGeom>
        </p:spPr>
        <p:txBody>
          <a:bodyPr wrap="square">
            <a:spAutoFit/>
          </a:bodyPr>
          <a:lstStyle/>
          <a:p>
            <a:pPr lvl="0" algn="ctr"/>
            <a:r>
              <a:rPr lang="en-US" altLang="zh-CN" sz="4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50</a:t>
            </a:r>
            <a:r>
              <a:rPr lang="en-US" altLang="zh-CN" sz="20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sz="2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8" name="矩形 157"/>
          <p:cNvSpPr/>
          <p:nvPr/>
        </p:nvSpPr>
        <p:spPr>
          <a:xfrm>
            <a:off x="9446003" y="4443156"/>
            <a:ext cx="1565295" cy="1015663"/>
          </a:xfrm>
          <a:prstGeom prst="rect">
            <a:avLst/>
          </a:prstGeom>
        </p:spPr>
        <p:txBody>
          <a:bodyPr wrap="square">
            <a:spAutoFit/>
          </a:bodyPr>
          <a:lstStyle/>
          <a:p>
            <a:pPr lvl="0" algn="ctr"/>
            <a:r>
              <a:rPr lang="en-US" altLang="zh-CN" sz="60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80</a:t>
            </a:r>
            <a:r>
              <a:rPr lang="en-US" altLang="zh-CN" sz="2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sz="28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159" name="直接连接符 158"/>
          <p:cNvCxnSpPr/>
          <p:nvPr/>
        </p:nvCxnSpPr>
        <p:spPr>
          <a:xfrm flipH="1" flipV="1">
            <a:off x="4145944" y="3719370"/>
            <a:ext cx="5087805" cy="1053244"/>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flipH="1">
            <a:off x="4137171" y="2147338"/>
            <a:ext cx="5356049" cy="15611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61" name="直接连接符 160"/>
          <p:cNvCxnSpPr>
            <a:endCxn id="141" idx="3"/>
          </p:cNvCxnSpPr>
          <p:nvPr/>
        </p:nvCxnSpPr>
        <p:spPr>
          <a:xfrm flipH="1" flipV="1">
            <a:off x="2643582" y="3199644"/>
            <a:ext cx="1520838" cy="512722"/>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flipV="1">
            <a:off x="1921999" y="5277300"/>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flipV="1">
            <a:off x="724762" y="4170472"/>
            <a:ext cx="608338" cy="52931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flipV="1">
            <a:off x="11505672" y="2215605"/>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flipV="1">
            <a:off x="10942207" y="2289494"/>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9" name="椭圆 168"/>
          <p:cNvSpPr/>
          <p:nvPr/>
        </p:nvSpPr>
        <p:spPr>
          <a:xfrm flipH="1">
            <a:off x="3908286" y="3355881"/>
            <a:ext cx="567720" cy="71297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方正兰亭细黑_GBK" panose="02000000000000000000" pitchFamily="2" charset="-122"/>
            </a:endParaRPr>
          </a:p>
        </p:txBody>
      </p:sp>
      <p:sp>
        <p:nvSpPr>
          <p:cNvPr id="113" name="文本框 23">
            <a:extLst>
              <a:ext uri="{FF2B5EF4-FFF2-40B4-BE49-F238E27FC236}">
                <a16:creationId xmlns:a16="http://schemas.microsoft.com/office/drawing/2014/main" id="{E942D0F2-5E66-42F1-98ED-25F9A9F313C8}"/>
              </a:ext>
            </a:extLst>
          </p:cNvPr>
          <p:cNvSpPr txBox="1"/>
          <p:nvPr/>
        </p:nvSpPr>
        <p:spPr>
          <a:xfrm>
            <a:off x="282831" y="249997"/>
            <a:ext cx="448672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200" dirty="0">
                <a:solidFill>
                  <a:prstClr val="white"/>
                </a:solidFill>
                <a:effectLst>
                  <a:outerShdw blurRad="38100" dist="38100" dir="2700000" algn="tl">
                    <a:srgbClr val="000000">
                      <a:alpha val="43137"/>
                    </a:srgbClr>
                  </a:outerShdw>
                </a:effectLst>
                <a:latin typeface="方正正粗黑简体" panose="02000000000000000000" pitchFamily="2" charset="-122"/>
                <a:ea typeface="方正正粗黑简体" panose="02000000000000000000" pitchFamily="2" charset="-122"/>
                <a:cs typeface="Arial" panose="020B0604020202020204" pitchFamily="34" charset="0"/>
              </a:rPr>
              <a:t>3</a:t>
            </a: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 </a:t>
            </a:r>
            <a:r>
              <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请插入标题内容</a:t>
            </a:r>
            <a:endPar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endParaRPr>
          </a:p>
        </p:txBody>
      </p:sp>
      <p:grpSp>
        <p:nvGrpSpPr>
          <p:cNvPr id="114" name="组合 113">
            <a:extLst>
              <a:ext uri="{FF2B5EF4-FFF2-40B4-BE49-F238E27FC236}">
                <a16:creationId xmlns:a16="http://schemas.microsoft.com/office/drawing/2014/main" id="{9B2B91B8-77AD-4E5C-A7B8-94014175FF20}"/>
              </a:ext>
            </a:extLst>
          </p:cNvPr>
          <p:cNvGrpSpPr/>
          <p:nvPr/>
        </p:nvGrpSpPr>
        <p:grpSpPr>
          <a:xfrm>
            <a:off x="282831" y="155727"/>
            <a:ext cx="707253" cy="707253"/>
            <a:chOff x="4100081" y="3027750"/>
            <a:chExt cx="315255" cy="315255"/>
          </a:xfrm>
        </p:grpSpPr>
        <p:sp>
          <p:nvSpPr>
            <p:cNvPr id="116" name="椭圆 115">
              <a:extLst>
                <a:ext uri="{FF2B5EF4-FFF2-40B4-BE49-F238E27FC236}">
                  <a16:creationId xmlns:a16="http://schemas.microsoft.com/office/drawing/2014/main" id="{1DB09174-F7BE-4DF1-BE61-E6F2097DA719}"/>
                </a:ext>
              </a:extLst>
            </p:cNvPr>
            <p:cNvSpPr/>
            <p:nvPr/>
          </p:nvSpPr>
          <p:spPr>
            <a:xfrm>
              <a:off x="4100081" y="3027750"/>
              <a:ext cx="315255" cy="315255"/>
            </a:xfrm>
            <a:prstGeom prst="ellipse">
              <a:avLst/>
            </a:prstGeom>
            <a:gradFill flip="none" rotWithShape="1">
              <a:gsLst>
                <a:gs pos="36000">
                  <a:srgbClr val="886DAF">
                    <a:alpha val="49000"/>
                  </a:srgbClr>
                </a:gs>
                <a:gs pos="21000">
                  <a:srgbClr val="886DAF">
                    <a:alpha val="58000"/>
                  </a:srgbClr>
                </a:gs>
                <a:gs pos="55000">
                  <a:srgbClr val="7030A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7" name="椭圆 116">
              <a:extLst>
                <a:ext uri="{FF2B5EF4-FFF2-40B4-BE49-F238E27FC236}">
                  <a16:creationId xmlns:a16="http://schemas.microsoft.com/office/drawing/2014/main" id="{4E9CE088-96EF-41DE-B6D3-F37635A052A6}"/>
                </a:ext>
              </a:extLst>
            </p:cNvPr>
            <p:cNvSpPr/>
            <p:nvPr/>
          </p:nvSpPr>
          <p:spPr>
            <a:xfrm>
              <a:off x="4193764" y="3117787"/>
              <a:ext cx="127888" cy="127888"/>
            </a:xfrm>
            <a:prstGeom prst="ellipse">
              <a:avLst/>
            </a:prstGeom>
            <a:gradFill flip="none" rotWithShape="1">
              <a:gsLst>
                <a:gs pos="25000">
                  <a:schemeClr val="bg1">
                    <a:alpha val="80000"/>
                  </a:schemeClr>
                </a:gs>
                <a:gs pos="5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advTm="0">
        <p14:prism dir="r" isContent="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anim calcmode="lin" valueType="num">
                                      <p:cBhvr>
                                        <p:cTn id="8" dur="750" fill="hold"/>
                                        <p:tgtEl>
                                          <p:spTgt spid="31"/>
                                        </p:tgtEl>
                                        <p:attrNameLst>
                                          <p:attrName>ppt_x</p:attrName>
                                        </p:attrNameLst>
                                      </p:cBhvr>
                                      <p:tavLst>
                                        <p:tav tm="0">
                                          <p:val>
                                            <p:strVal val="#ppt_x"/>
                                          </p:val>
                                        </p:tav>
                                        <p:tav tm="100000">
                                          <p:val>
                                            <p:strVal val="#ppt_x"/>
                                          </p:val>
                                        </p:tav>
                                      </p:tavLst>
                                    </p:anim>
                                    <p:anim calcmode="lin" valueType="num">
                                      <p:cBhvr>
                                        <p:cTn id="9" dur="750" fill="hold"/>
                                        <p:tgtEl>
                                          <p:spTgt spid="31"/>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additive="base">
                                        <p:cTn id="12" dur="1750" fill="hold"/>
                                        <p:tgtEl>
                                          <p:spTgt spid="61"/>
                                        </p:tgtEl>
                                        <p:attrNameLst>
                                          <p:attrName>ppt_x</p:attrName>
                                        </p:attrNameLst>
                                      </p:cBhvr>
                                      <p:tavLst>
                                        <p:tav tm="0">
                                          <p:val>
                                            <p:strVal val="#ppt_x"/>
                                          </p:val>
                                        </p:tav>
                                        <p:tav tm="100000">
                                          <p:val>
                                            <p:strVal val="#ppt_x"/>
                                          </p:val>
                                        </p:tav>
                                      </p:tavLst>
                                    </p:anim>
                                    <p:anim calcmode="lin" valueType="num">
                                      <p:cBhvr additive="base">
                                        <p:cTn id="13" dur="1750" fill="hold"/>
                                        <p:tgtEl>
                                          <p:spTgt spid="61"/>
                                        </p:tgtEl>
                                        <p:attrNameLst>
                                          <p:attrName>ppt_y</p:attrName>
                                        </p:attrNameLst>
                                      </p:cBhvr>
                                      <p:tavLst>
                                        <p:tav tm="0">
                                          <p:val>
                                            <p:strVal val="1+#ppt_h/2"/>
                                          </p:val>
                                        </p:tav>
                                        <p:tav tm="100000">
                                          <p:val>
                                            <p:strVal val="#ppt_y"/>
                                          </p:val>
                                        </p:tav>
                                      </p:tavLst>
                                    </p:anim>
                                  </p:childTnLst>
                                </p:cTn>
                              </p:par>
                              <p:par>
                                <p:cTn id="14" presetID="6" presetClass="emph" presetSubtype="0" accel="13300" decel="13300" fill="hold" grpId="1" nodeType="withEffect">
                                  <p:stCondLst>
                                    <p:cond delay="0"/>
                                  </p:stCondLst>
                                  <p:childTnLst>
                                    <p:animScale>
                                      <p:cBhvr>
                                        <p:cTn id="15" dur="750" fill="hold"/>
                                        <p:tgtEl>
                                          <p:spTgt spid="61"/>
                                        </p:tgtEl>
                                      </p:cBhvr>
                                      <p:by x="150000" y="150000"/>
                                    </p:animScale>
                                  </p:childTnLst>
                                </p:cTn>
                              </p:par>
                              <p:par>
                                <p:cTn id="16" presetID="6" presetClass="emph" presetSubtype="0" accel="10000" decel="10000" fill="hold" grpId="2" nodeType="withEffect">
                                  <p:stCondLst>
                                    <p:cond delay="750"/>
                                  </p:stCondLst>
                                  <p:childTnLst>
                                    <p:animScale>
                                      <p:cBhvr>
                                        <p:cTn id="17" dur="1000" fill="hold"/>
                                        <p:tgtEl>
                                          <p:spTgt spid="61"/>
                                        </p:tgtEl>
                                      </p:cBhvr>
                                      <p:by x="66000" y="66000"/>
                                    </p:animScale>
                                  </p:childTnLst>
                                </p:cTn>
                              </p:par>
                              <p:par>
                                <p:cTn id="18" presetID="2" presetClass="entr" presetSubtype="4" fill="hold" grpId="0" nodeType="withEffect">
                                  <p:stCondLst>
                                    <p:cond delay="25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1750" fill="hold"/>
                                        <p:tgtEl>
                                          <p:spTgt spid="62"/>
                                        </p:tgtEl>
                                        <p:attrNameLst>
                                          <p:attrName>ppt_x</p:attrName>
                                        </p:attrNameLst>
                                      </p:cBhvr>
                                      <p:tavLst>
                                        <p:tav tm="0">
                                          <p:val>
                                            <p:strVal val="#ppt_x"/>
                                          </p:val>
                                        </p:tav>
                                        <p:tav tm="100000">
                                          <p:val>
                                            <p:strVal val="#ppt_x"/>
                                          </p:val>
                                        </p:tav>
                                      </p:tavLst>
                                    </p:anim>
                                    <p:anim calcmode="lin" valueType="num">
                                      <p:cBhvr additive="base">
                                        <p:cTn id="21" dur="1750" fill="hold"/>
                                        <p:tgtEl>
                                          <p:spTgt spid="62"/>
                                        </p:tgtEl>
                                        <p:attrNameLst>
                                          <p:attrName>ppt_y</p:attrName>
                                        </p:attrNameLst>
                                      </p:cBhvr>
                                      <p:tavLst>
                                        <p:tav tm="0">
                                          <p:val>
                                            <p:strVal val="1+#ppt_h/2"/>
                                          </p:val>
                                        </p:tav>
                                        <p:tav tm="100000">
                                          <p:val>
                                            <p:strVal val="#ppt_y"/>
                                          </p:val>
                                        </p:tav>
                                      </p:tavLst>
                                    </p:anim>
                                  </p:childTnLst>
                                </p:cTn>
                              </p:par>
                              <p:par>
                                <p:cTn id="22" presetID="6" presetClass="emph" presetSubtype="0" accel="10000" decel="10000" fill="hold" grpId="1" nodeType="withEffect">
                                  <p:stCondLst>
                                    <p:cond delay="250"/>
                                  </p:stCondLst>
                                  <p:childTnLst>
                                    <p:animScale>
                                      <p:cBhvr>
                                        <p:cTn id="23" dur="1000" fill="hold"/>
                                        <p:tgtEl>
                                          <p:spTgt spid="62"/>
                                        </p:tgtEl>
                                      </p:cBhvr>
                                      <p:by x="150000" y="150000"/>
                                    </p:animScale>
                                  </p:childTnLst>
                                </p:cTn>
                              </p:par>
                              <p:par>
                                <p:cTn id="24" presetID="6" presetClass="emph" presetSubtype="0" accel="10000" decel="10000" fill="hold" grpId="2" nodeType="withEffect">
                                  <p:stCondLst>
                                    <p:cond delay="1250"/>
                                  </p:stCondLst>
                                  <p:childTnLst>
                                    <p:animScale>
                                      <p:cBhvr>
                                        <p:cTn id="25" dur="1000" fill="hold"/>
                                        <p:tgtEl>
                                          <p:spTgt spid="62"/>
                                        </p:tgtEl>
                                      </p:cBhvr>
                                      <p:by x="66000" y="66000"/>
                                    </p:animScale>
                                  </p:childTnLst>
                                </p:cTn>
                              </p:par>
                              <p:par>
                                <p:cTn id="26" presetID="2" presetClass="entr" presetSubtype="4" fill="hold" grpId="0" nodeType="withEffect">
                                  <p:stCondLst>
                                    <p:cond delay="500"/>
                                  </p:stCondLst>
                                  <p:childTnLst>
                                    <p:set>
                                      <p:cBhvr>
                                        <p:cTn id="27" dur="1" fill="hold">
                                          <p:stCondLst>
                                            <p:cond delay="0"/>
                                          </p:stCondLst>
                                        </p:cTn>
                                        <p:tgtEl>
                                          <p:spTgt spid="63"/>
                                        </p:tgtEl>
                                        <p:attrNameLst>
                                          <p:attrName>style.visibility</p:attrName>
                                        </p:attrNameLst>
                                      </p:cBhvr>
                                      <p:to>
                                        <p:strVal val="visible"/>
                                      </p:to>
                                    </p:set>
                                    <p:anim calcmode="lin" valueType="num">
                                      <p:cBhvr additive="base">
                                        <p:cTn id="28" dur="1750" fill="hold"/>
                                        <p:tgtEl>
                                          <p:spTgt spid="63"/>
                                        </p:tgtEl>
                                        <p:attrNameLst>
                                          <p:attrName>ppt_x</p:attrName>
                                        </p:attrNameLst>
                                      </p:cBhvr>
                                      <p:tavLst>
                                        <p:tav tm="0">
                                          <p:val>
                                            <p:strVal val="#ppt_x"/>
                                          </p:val>
                                        </p:tav>
                                        <p:tav tm="100000">
                                          <p:val>
                                            <p:strVal val="#ppt_x"/>
                                          </p:val>
                                        </p:tav>
                                      </p:tavLst>
                                    </p:anim>
                                    <p:anim calcmode="lin" valueType="num">
                                      <p:cBhvr additive="base">
                                        <p:cTn id="29" dur="1750" fill="hold"/>
                                        <p:tgtEl>
                                          <p:spTgt spid="63"/>
                                        </p:tgtEl>
                                        <p:attrNameLst>
                                          <p:attrName>ppt_y</p:attrName>
                                        </p:attrNameLst>
                                      </p:cBhvr>
                                      <p:tavLst>
                                        <p:tav tm="0">
                                          <p:val>
                                            <p:strVal val="1+#ppt_h/2"/>
                                          </p:val>
                                        </p:tav>
                                        <p:tav tm="100000">
                                          <p:val>
                                            <p:strVal val="#ppt_y"/>
                                          </p:val>
                                        </p:tav>
                                      </p:tavLst>
                                    </p:anim>
                                  </p:childTnLst>
                                </p:cTn>
                              </p:par>
                              <p:par>
                                <p:cTn id="30" presetID="6" presetClass="emph" presetSubtype="0" accel="8000" decel="8000" fill="hold" grpId="1" nodeType="withEffect">
                                  <p:stCondLst>
                                    <p:cond delay="500"/>
                                  </p:stCondLst>
                                  <p:childTnLst>
                                    <p:animScale>
                                      <p:cBhvr>
                                        <p:cTn id="31" dur="1250" fill="hold"/>
                                        <p:tgtEl>
                                          <p:spTgt spid="63"/>
                                        </p:tgtEl>
                                      </p:cBhvr>
                                      <p:by x="150000" y="150000"/>
                                    </p:animScale>
                                  </p:childTnLst>
                                </p:cTn>
                              </p:par>
                              <p:par>
                                <p:cTn id="32" presetID="6" presetClass="emph" presetSubtype="0" accel="10000" decel="10000" fill="hold" grpId="2" nodeType="withEffect">
                                  <p:stCondLst>
                                    <p:cond delay="1750"/>
                                  </p:stCondLst>
                                  <p:childTnLst>
                                    <p:animScale>
                                      <p:cBhvr>
                                        <p:cTn id="33" dur="1000" fill="hold"/>
                                        <p:tgtEl>
                                          <p:spTgt spid="63"/>
                                        </p:tgtEl>
                                      </p:cBhvr>
                                      <p:by x="66000" y="66000"/>
                                    </p:animScale>
                                  </p:childTnLst>
                                </p:cTn>
                              </p:par>
                              <p:par>
                                <p:cTn id="34" presetID="2" presetClass="entr" presetSubtype="4" fill="hold" grpId="0" nodeType="withEffect">
                                  <p:stCondLst>
                                    <p:cond delay="750"/>
                                  </p:stCondLst>
                                  <p:childTnLst>
                                    <p:set>
                                      <p:cBhvr>
                                        <p:cTn id="35" dur="1" fill="hold">
                                          <p:stCondLst>
                                            <p:cond delay="0"/>
                                          </p:stCondLst>
                                        </p:cTn>
                                        <p:tgtEl>
                                          <p:spTgt spid="64"/>
                                        </p:tgtEl>
                                        <p:attrNameLst>
                                          <p:attrName>style.visibility</p:attrName>
                                        </p:attrNameLst>
                                      </p:cBhvr>
                                      <p:to>
                                        <p:strVal val="visible"/>
                                      </p:to>
                                    </p:set>
                                    <p:anim calcmode="lin" valueType="num">
                                      <p:cBhvr additive="base">
                                        <p:cTn id="36" dur="1750" fill="hold"/>
                                        <p:tgtEl>
                                          <p:spTgt spid="64"/>
                                        </p:tgtEl>
                                        <p:attrNameLst>
                                          <p:attrName>ppt_x</p:attrName>
                                        </p:attrNameLst>
                                      </p:cBhvr>
                                      <p:tavLst>
                                        <p:tav tm="0">
                                          <p:val>
                                            <p:strVal val="#ppt_x"/>
                                          </p:val>
                                        </p:tav>
                                        <p:tav tm="100000">
                                          <p:val>
                                            <p:strVal val="#ppt_x"/>
                                          </p:val>
                                        </p:tav>
                                      </p:tavLst>
                                    </p:anim>
                                    <p:anim calcmode="lin" valueType="num">
                                      <p:cBhvr additive="base">
                                        <p:cTn id="37" dur="1750" fill="hold"/>
                                        <p:tgtEl>
                                          <p:spTgt spid="64"/>
                                        </p:tgtEl>
                                        <p:attrNameLst>
                                          <p:attrName>ppt_y</p:attrName>
                                        </p:attrNameLst>
                                      </p:cBhvr>
                                      <p:tavLst>
                                        <p:tav tm="0">
                                          <p:val>
                                            <p:strVal val="1+#ppt_h/2"/>
                                          </p:val>
                                        </p:tav>
                                        <p:tav tm="100000">
                                          <p:val>
                                            <p:strVal val="#ppt_y"/>
                                          </p:val>
                                        </p:tav>
                                      </p:tavLst>
                                    </p:anim>
                                  </p:childTnLst>
                                </p:cTn>
                              </p:par>
                              <p:par>
                                <p:cTn id="38" presetID="6" presetClass="emph" presetSubtype="0" accel="6600" decel="6600" fill="hold" grpId="1" nodeType="withEffect">
                                  <p:stCondLst>
                                    <p:cond delay="750"/>
                                  </p:stCondLst>
                                  <p:childTnLst>
                                    <p:animScale>
                                      <p:cBhvr>
                                        <p:cTn id="39" dur="1500" fill="hold"/>
                                        <p:tgtEl>
                                          <p:spTgt spid="64"/>
                                        </p:tgtEl>
                                      </p:cBhvr>
                                      <p:by x="150000" y="150000"/>
                                    </p:animScale>
                                  </p:childTnLst>
                                </p:cTn>
                              </p:par>
                              <p:par>
                                <p:cTn id="40" presetID="6" presetClass="emph" presetSubtype="0" accel="10000" decel="10000" fill="hold" grpId="2" nodeType="withEffect">
                                  <p:stCondLst>
                                    <p:cond delay="2250"/>
                                  </p:stCondLst>
                                  <p:childTnLst>
                                    <p:animScale>
                                      <p:cBhvr>
                                        <p:cTn id="41" dur="1000" fill="hold"/>
                                        <p:tgtEl>
                                          <p:spTgt spid="64"/>
                                        </p:tgtEl>
                                      </p:cBhvr>
                                      <p:by x="66000" y="66000"/>
                                    </p:animScale>
                                  </p:childTnLst>
                                </p:cTn>
                              </p:par>
                              <p:par>
                                <p:cTn id="42" presetID="2" presetClass="entr" presetSubtype="4" fill="hold" grpId="0" nodeType="withEffect">
                                  <p:stCondLst>
                                    <p:cond delay="1000"/>
                                  </p:stCondLst>
                                  <p:childTnLst>
                                    <p:set>
                                      <p:cBhvr>
                                        <p:cTn id="43" dur="1" fill="hold">
                                          <p:stCondLst>
                                            <p:cond delay="0"/>
                                          </p:stCondLst>
                                        </p:cTn>
                                        <p:tgtEl>
                                          <p:spTgt spid="65"/>
                                        </p:tgtEl>
                                        <p:attrNameLst>
                                          <p:attrName>style.visibility</p:attrName>
                                        </p:attrNameLst>
                                      </p:cBhvr>
                                      <p:to>
                                        <p:strVal val="visible"/>
                                      </p:to>
                                    </p:set>
                                    <p:anim calcmode="lin" valueType="num">
                                      <p:cBhvr additive="base">
                                        <p:cTn id="44" dur="1750" fill="hold"/>
                                        <p:tgtEl>
                                          <p:spTgt spid="65"/>
                                        </p:tgtEl>
                                        <p:attrNameLst>
                                          <p:attrName>ppt_x</p:attrName>
                                        </p:attrNameLst>
                                      </p:cBhvr>
                                      <p:tavLst>
                                        <p:tav tm="0">
                                          <p:val>
                                            <p:strVal val="#ppt_x"/>
                                          </p:val>
                                        </p:tav>
                                        <p:tav tm="100000">
                                          <p:val>
                                            <p:strVal val="#ppt_x"/>
                                          </p:val>
                                        </p:tav>
                                      </p:tavLst>
                                    </p:anim>
                                    <p:anim calcmode="lin" valueType="num">
                                      <p:cBhvr additive="base">
                                        <p:cTn id="45" dur="1750" fill="hold"/>
                                        <p:tgtEl>
                                          <p:spTgt spid="65"/>
                                        </p:tgtEl>
                                        <p:attrNameLst>
                                          <p:attrName>ppt_y</p:attrName>
                                        </p:attrNameLst>
                                      </p:cBhvr>
                                      <p:tavLst>
                                        <p:tav tm="0">
                                          <p:val>
                                            <p:strVal val="1+#ppt_h/2"/>
                                          </p:val>
                                        </p:tav>
                                        <p:tav tm="100000">
                                          <p:val>
                                            <p:strVal val="#ppt_y"/>
                                          </p:val>
                                        </p:tav>
                                      </p:tavLst>
                                    </p:anim>
                                  </p:childTnLst>
                                </p:cTn>
                              </p:par>
                              <p:par>
                                <p:cTn id="46" presetID="6" presetClass="emph" presetSubtype="0" accel="5700" decel="5700" fill="hold" grpId="1" nodeType="withEffect">
                                  <p:stCondLst>
                                    <p:cond delay="1000"/>
                                  </p:stCondLst>
                                  <p:childTnLst>
                                    <p:animScale>
                                      <p:cBhvr>
                                        <p:cTn id="47" dur="1750" fill="hold"/>
                                        <p:tgtEl>
                                          <p:spTgt spid="65"/>
                                        </p:tgtEl>
                                      </p:cBhvr>
                                      <p:by x="150000" y="150000"/>
                                    </p:animScale>
                                  </p:childTnLst>
                                </p:cTn>
                              </p:par>
                              <p:par>
                                <p:cTn id="48" presetID="6" presetClass="emph" presetSubtype="0" accel="10000" decel="10000" fill="hold" grpId="2" nodeType="withEffect">
                                  <p:stCondLst>
                                    <p:cond delay="2750"/>
                                  </p:stCondLst>
                                  <p:childTnLst>
                                    <p:animScale>
                                      <p:cBhvr>
                                        <p:cTn id="49" dur="1000" fill="hold"/>
                                        <p:tgtEl>
                                          <p:spTgt spid="65"/>
                                        </p:tgtEl>
                                      </p:cBhvr>
                                      <p:by x="66000" y="66000"/>
                                    </p:animScale>
                                  </p:childTnLst>
                                </p:cTn>
                              </p:par>
                              <p:par>
                                <p:cTn id="50" presetID="53" presetClass="entr" presetSubtype="528" fill="hold" nodeType="withEffect">
                                  <p:stCondLst>
                                    <p:cond delay="2750"/>
                                  </p:stCondLst>
                                  <p:childTnLst>
                                    <p:set>
                                      <p:cBhvr>
                                        <p:cTn id="51" dur="1" fill="hold">
                                          <p:stCondLst>
                                            <p:cond delay="0"/>
                                          </p:stCondLst>
                                        </p:cTn>
                                        <p:tgtEl>
                                          <p:spTgt spid="148"/>
                                        </p:tgtEl>
                                        <p:attrNameLst>
                                          <p:attrName>style.visibility</p:attrName>
                                        </p:attrNameLst>
                                      </p:cBhvr>
                                      <p:to>
                                        <p:strVal val="visible"/>
                                      </p:to>
                                    </p:set>
                                    <p:anim calcmode="lin" valueType="num">
                                      <p:cBhvr>
                                        <p:cTn id="52" dur="1000" fill="hold"/>
                                        <p:tgtEl>
                                          <p:spTgt spid="148"/>
                                        </p:tgtEl>
                                        <p:attrNameLst>
                                          <p:attrName>ppt_w</p:attrName>
                                        </p:attrNameLst>
                                      </p:cBhvr>
                                      <p:tavLst>
                                        <p:tav tm="0">
                                          <p:val>
                                            <p:fltVal val="0"/>
                                          </p:val>
                                        </p:tav>
                                        <p:tav tm="100000">
                                          <p:val>
                                            <p:strVal val="#ppt_w"/>
                                          </p:val>
                                        </p:tav>
                                      </p:tavLst>
                                    </p:anim>
                                    <p:anim calcmode="lin" valueType="num">
                                      <p:cBhvr>
                                        <p:cTn id="53" dur="1000" fill="hold"/>
                                        <p:tgtEl>
                                          <p:spTgt spid="148"/>
                                        </p:tgtEl>
                                        <p:attrNameLst>
                                          <p:attrName>ppt_h</p:attrName>
                                        </p:attrNameLst>
                                      </p:cBhvr>
                                      <p:tavLst>
                                        <p:tav tm="0">
                                          <p:val>
                                            <p:fltVal val="0"/>
                                          </p:val>
                                        </p:tav>
                                        <p:tav tm="100000">
                                          <p:val>
                                            <p:strVal val="#ppt_h"/>
                                          </p:val>
                                        </p:tav>
                                      </p:tavLst>
                                    </p:anim>
                                    <p:animEffect transition="in" filter="fade">
                                      <p:cBhvr>
                                        <p:cTn id="54" dur="1000"/>
                                        <p:tgtEl>
                                          <p:spTgt spid="148"/>
                                        </p:tgtEl>
                                      </p:cBhvr>
                                    </p:animEffect>
                                    <p:anim calcmode="lin" valueType="num">
                                      <p:cBhvr>
                                        <p:cTn id="55" dur="1000" fill="hold"/>
                                        <p:tgtEl>
                                          <p:spTgt spid="148"/>
                                        </p:tgtEl>
                                        <p:attrNameLst>
                                          <p:attrName>ppt_x</p:attrName>
                                        </p:attrNameLst>
                                      </p:cBhvr>
                                      <p:tavLst>
                                        <p:tav tm="0">
                                          <p:val>
                                            <p:fltVal val="0.5"/>
                                          </p:val>
                                        </p:tav>
                                        <p:tav tm="100000">
                                          <p:val>
                                            <p:strVal val="#ppt_x"/>
                                          </p:val>
                                        </p:tav>
                                      </p:tavLst>
                                    </p:anim>
                                    <p:anim calcmode="lin" valueType="num">
                                      <p:cBhvr>
                                        <p:cTn id="56" dur="1000" fill="hold"/>
                                        <p:tgtEl>
                                          <p:spTgt spid="148"/>
                                        </p:tgtEl>
                                        <p:attrNameLst>
                                          <p:attrName>ppt_y</p:attrName>
                                        </p:attrNameLst>
                                      </p:cBhvr>
                                      <p:tavLst>
                                        <p:tav tm="0">
                                          <p:val>
                                            <p:fltVal val="0.5"/>
                                          </p:val>
                                        </p:tav>
                                        <p:tav tm="100000">
                                          <p:val>
                                            <p:strVal val="#ppt_y"/>
                                          </p:val>
                                        </p:tav>
                                      </p:tavLst>
                                    </p:anim>
                                  </p:childTnLst>
                                </p:cTn>
                              </p:par>
                              <p:par>
                                <p:cTn id="57" presetID="22" presetClass="entr" presetSubtype="8" fill="hold" nodeType="withEffect">
                                  <p:stCondLst>
                                    <p:cond delay="2750"/>
                                  </p:stCondLst>
                                  <p:childTnLst>
                                    <p:set>
                                      <p:cBhvr>
                                        <p:cTn id="58" dur="1" fill="hold">
                                          <p:stCondLst>
                                            <p:cond delay="0"/>
                                          </p:stCondLst>
                                        </p:cTn>
                                        <p:tgtEl>
                                          <p:spTgt spid="159"/>
                                        </p:tgtEl>
                                        <p:attrNameLst>
                                          <p:attrName>style.visibility</p:attrName>
                                        </p:attrNameLst>
                                      </p:cBhvr>
                                      <p:to>
                                        <p:strVal val="visible"/>
                                      </p:to>
                                    </p:set>
                                    <p:animEffect transition="in" filter="wipe(left)">
                                      <p:cBhvr>
                                        <p:cTn id="59" dur="500"/>
                                        <p:tgtEl>
                                          <p:spTgt spid="159"/>
                                        </p:tgtEl>
                                      </p:cBhvr>
                                    </p:animEffect>
                                  </p:childTnLst>
                                </p:cTn>
                              </p:par>
                              <p:par>
                                <p:cTn id="60" presetID="22" presetClass="exit" presetSubtype="8" fill="hold" nodeType="withEffect">
                                  <p:stCondLst>
                                    <p:cond delay="3250"/>
                                  </p:stCondLst>
                                  <p:childTnLst>
                                    <p:animEffect transition="out" filter="wipe(left)">
                                      <p:cBhvr>
                                        <p:cTn id="61" dur="500"/>
                                        <p:tgtEl>
                                          <p:spTgt spid="159"/>
                                        </p:tgtEl>
                                      </p:cBhvr>
                                    </p:animEffect>
                                    <p:set>
                                      <p:cBhvr>
                                        <p:cTn id="62" dur="1" fill="hold">
                                          <p:stCondLst>
                                            <p:cond delay="499"/>
                                          </p:stCondLst>
                                        </p:cTn>
                                        <p:tgtEl>
                                          <p:spTgt spid="159"/>
                                        </p:tgtEl>
                                        <p:attrNameLst>
                                          <p:attrName>style.visibility</p:attrName>
                                        </p:attrNameLst>
                                      </p:cBhvr>
                                      <p:to>
                                        <p:strVal val="hidden"/>
                                      </p:to>
                                    </p:set>
                                  </p:childTnLst>
                                </p:cTn>
                              </p:par>
                              <p:par>
                                <p:cTn id="63" presetID="8" presetClass="emph" presetSubtype="0" fill="hold" nodeType="withEffect">
                                  <p:stCondLst>
                                    <p:cond delay="2750"/>
                                  </p:stCondLst>
                                  <p:childTnLst>
                                    <p:animRot by="-5400000">
                                      <p:cBhvr>
                                        <p:cTn id="64" dur="500" fill="hold"/>
                                        <p:tgtEl>
                                          <p:spTgt spid="148"/>
                                        </p:tgtEl>
                                        <p:attrNameLst>
                                          <p:attrName>r</p:attrName>
                                        </p:attrNameLst>
                                      </p:cBhvr>
                                    </p:animRot>
                                  </p:childTnLst>
                                </p:cTn>
                              </p:par>
                              <p:par>
                                <p:cTn id="65" presetID="56" presetClass="entr" presetSubtype="0" fill="hold" grpId="0" nodeType="withEffect">
                                  <p:stCondLst>
                                    <p:cond delay="3250"/>
                                  </p:stCondLst>
                                  <p:iterate type="lt">
                                    <p:tmPct val="10000"/>
                                  </p:iterate>
                                  <p:childTnLst>
                                    <p:set>
                                      <p:cBhvr>
                                        <p:cTn id="66" dur="1" fill="hold">
                                          <p:stCondLst>
                                            <p:cond delay="0"/>
                                          </p:stCondLst>
                                        </p:cTn>
                                        <p:tgtEl>
                                          <p:spTgt spid="158"/>
                                        </p:tgtEl>
                                        <p:attrNameLst>
                                          <p:attrName>style.visibility</p:attrName>
                                        </p:attrNameLst>
                                      </p:cBhvr>
                                      <p:to>
                                        <p:strVal val="visible"/>
                                      </p:to>
                                    </p:set>
                                    <p:anim by="(-#ppt_w*2)" calcmode="lin" valueType="num">
                                      <p:cBhvr rctx="PPT">
                                        <p:cTn id="67" dur="175" autoRev="1" fill="hold">
                                          <p:stCondLst>
                                            <p:cond delay="0"/>
                                          </p:stCondLst>
                                        </p:cTn>
                                        <p:tgtEl>
                                          <p:spTgt spid="158"/>
                                        </p:tgtEl>
                                        <p:attrNameLst>
                                          <p:attrName>ppt_w</p:attrName>
                                        </p:attrNameLst>
                                      </p:cBhvr>
                                    </p:anim>
                                    <p:anim by="(#ppt_w*0.50)" calcmode="lin" valueType="num">
                                      <p:cBhvr>
                                        <p:cTn id="68" dur="175" decel="50000" autoRev="1" fill="hold">
                                          <p:stCondLst>
                                            <p:cond delay="0"/>
                                          </p:stCondLst>
                                        </p:cTn>
                                        <p:tgtEl>
                                          <p:spTgt spid="158"/>
                                        </p:tgtEl>
                                        <p:attrNameLst>
                                          <p:attrName>ppt_x</p:attrName>
                                        </p:attrNameLst>
                                      </p:cBhvr>
                                    </p:anim>
                                    <p:anim from="(-#ppt_h/2)" to="(#ppt_y)" calcmode="lin" valueType="num">
                                      <p:cBhvr>
                                        <p:cTn id="69" dur="350" fill="hold">
                                          <p:stCondLst>
                                            <p:cond delay="0"/>
                                          </p:stCondLst>
                                        </p:cTn>
                                        <p:tgtEl>
                                          <p:spTgt spid="158"/>
                                        </p:tgtEl>
                                        <p:attrNameLst>
                                          <p:attrName>ppt_y</p:attrName>
                                        </p:attrNameLst>
                                      </p:cBhvr>
                                    </p:anim>
                                    <p:animRot by="21600000">
                                      <p:cBhvr>
                                        <p:cTn id="70" dur="350" fill="hold">
                                          <p:stCondLst>
                                            <p:cond delay="0"/>
                                          </p:stCondLst>
                                        </p:cTn>
                                        <p:tgtEl>
                                          <p:spTgt spid="158"/>
                                        </p:tgtEl>
                                        <p:attrNameLst>
                                          <p:attrName>r</p:attrName>
                                        </p:attrNameLst>
                                      </p:cBhvr>
                                    </p:animRot>
                                  </p:childTnLst>
                                </p:cTn>
                              </p:par>
                              <p:par>
                                <p:cTn id="71" presetID="53" presetClass="entr" presetSubtype="528" fill="hold" nodeType="withEffect">
                                  <p:stCondLst>
                                    <p:cond delay="3750"/>
                                  </p:stCondLst>
                                  <p:childTnLst>
                                    <p:set>
                                      <p:cBhvr>
                                        <p:cTn id="72" dur="1" fill="hold">
                                          <p:stCondLst>
                                            <p:cond delay="0"/>
                                          </p:stCondLst>
                                        </p:cTn>
                                        <p:tgtEl>
                                          <p:spTgt spid="140"/>
                                        </p:tgtEl>
                                        <p:attrNameLst>
                                          <p:attrName>style.visibility</p:attrName>
                                        </p:attrNameLst>
                                      </p:cBhvr>
                                      <p:to>
                                        <p:strVal val="visible"/>
                                      </p:to>
                                    </p:set>
                                    <p:anim calcmode="lin" valueType="num">
                                      <p:cBhvr>
                                        <p:cTn id="73" dur="1000" fill="hold"/>
                                        <p:tgtEl>
                                          <p:spTgt spid="140"/>
                                        </p:tgtEl>
                                        <p:attrNameLst>
                                          <p:attrName>ppt_w</p:attrName>
                                        </p:attrNameLst>
                                      </p:cBhvr>
                                      <p:tavLst>
                                        <p:tav tm="0">
                                          <p:val>
                                            <p:fltVal val="0"/>
                                          </p:val>
                                        </p:tav>
                                        <p:tav tm="100000">
                                          <p:val>
                                            <p:strVal val="#ppt_w"/>
                                          </p:val>
                                        </p:tav>
                                      </p:tavLst>
                                    </p:anim>
                                    <p:anim calcmode="lin" valueType="num">
                                      <p:cBhvr>
                                        <p:cTn id="74" dur="1000" fill="hold"/>
                                        <p:tgtEl>
                                          <p:spTgt spid="140"/>
                                        </p:tgtEl>
                                        <p:attrNameLst>
                                          <p:attrName>ppt_h</p:attrName>
                                        </p:attrNameLst>
                                      </p:cBhvr>
                                      <p:tavLst>
                                        <p:tav tm="0">
                                          <p:val>
                                            <p:fltVal val="0"/>
                                          </p:val>
                                        </p:tav>
                                        <p:tav tm="100000">
                                          <p:val>
                                            <p:strVal val="#ppt_h"/>
                                          </p:val>
                                        </p:tav>
                                      </p:tavLst>
                                    </p:anim>
                                    <p:animEffect transition="in" filter="fade">
                                      <p:cBhvr>
                                        <p:cTn id="75" dur="1000"/>
                                        <p:tgtEl>
                                          <p:spTgt spid="140"/>
                                        </p:tgtEl>
                                      </p:cBhvr>
                                    </p:animEffect>
                                    <p:anim calcmode="lin" valueType="num">
                                      <p:cBhvr>
                                        <p:cTn id="76" dur="1000" fill="hold"/>
                                        <p:tgtEl>
                                          <p:spTgt spid="140"/>
                                        </p:tgtEl>
                                        <p:attrNameLst>
                                          <p:attrName>ppt_x</p:attrName>
                                        </p:attrNameLst>
                                      </p:cBhvr>
                                      <p:tavLst>
                                        <p:tav tm="0">
                                          <p:val>
                                            <p:fltVal val="0.5"/>
                                          </p:val>
                                        </p:tav>
                                        <p:tav tm="100000">
                                          <p:val>
                                            <p:strVal val="#ppt_x"/>
                                          </p:val>
                                        </p:tav>
                                      </p:tavLst>
                                    </p:anim>
                                    <p:anim calcmode="lin" valueType="num">
                                      <p:cBhvr>
                                        <p:cTn id="77" dur="1000" fill="hold"/>
                                        <p:tgtEl>
                                          <p:spTgt spid="140"/>
                                        </p:tgtEl>
                                        <p:attrNameLst>
                                          <p:attrName>ppt_y</p:attrName>
                                        </p:attrNameLst>
                                      </p:cBhvr>
                                      <p:tavLst>
                                        <p:tav tm="0">
                                          <p:val>
                                            <p:fltVal val="0.5"/>
                                          </p:val>
                                        </p:tav>
                                        <p:tav tm="100000">
                                          <p:val>
                                            <p:strVal val="#ppt_y"/>
                                          </p:val>
                                        </p:tav>
                                      </p:tavLst>
                                    </p:anim>
                                  </p:childTnLst>
                                </p:cTn>
                              </p:par>
                              <p:par>
                                <p:cTn id="78" presetID="22" presetClass="entr" presetSubtype="2" fill="hold" nodeType="withEffect">
                                  <p:stCondLst>
                                    <p:cond delay="3750"/>
                                  </p:stCondLst>
                                  <p:childTnLst>
                                    <p:set>
                                      <p:cBhvr>
                                        <p:cTn id="79" dur="1" fill="hold">
                                          <p:stCondLst>
                                            <p:cond delay="0"/>
                                          </p:stCondLst>
                                        </p:cTn>
                                        <p:tgtEl>
                                          <p:spTgt spid="161"/>
                                        </p:tgtEl>
                                        <p:attrNameLst>
                                          <p:attrName>style.visibility</p:attrName>
                                        </p:attrNameLst>
                                      </p:cBhvr>
                                      <p:to>
                                        <p:strVal val="visible"/>
                                      </p:to>
                                    </p:set>
                                    <p:animEffect transition="in" filter="wipe(right)">
                                      <p:cBhvr>
                                        <p:cTn id="80" dur="500"/>
                                        <p:tgtEl>
                                          <p:spTgt spid="161"/>
                                        </p:tgtEl>
                                      </p:cBhvr>
                                    </p:animEffect>
                                  </p:childTnLst>
                                </p:cTn>
                              </p:par>
                              <p:par>
                                <p:cTn id="81" presetID="22" presetClass="exit" presetSubtype="2" fill="hold" nodeType="withEffect">
                                  <p:stCondLst>
                                    <p:cond delay="4250"/>
                                  </p:stCondLst>
                                  <p:childTnLst>
                                    <p:animEffect transition="out" filter="wipe(right)">
                                      <p:cBhvr>
                                        <p:cTn id="82" dur="500"/>
                                        <p:tgtEl>
                                          <p:spTgt spid="161"/>
                                        </p:tgtEl>
                                      </p:cBhvr>
                                    </p:animEffect>
                                    <p:set>
                                      <p:cBhvr>
                                        <p:cTn id="83" dur="1" fill="hold">
                                          <p:stCondLst>
                                            <p:cond delay="499"/>
                                          </p:stCondLst>
                                        </p:cTn>
                                        <p:tgtEl>
                                          <p:spTgt spid="161"/>
                                        </p:tgtEl>
                                        <p:attrNameLst>
                                          <p:attrName>style.visibility</p:attrName>
                                        </p:attrNameLst>
                                      </p:cBhvr>
                                      <p:to>
                                        <p:strVal val="hidden"/>
                                      </p:to>
                                    </p:set>
                                  </p:childTnLst>
                                </p:cTn>
                              </p:par>
                              <p:par>
                                <p:cTn id="84" presetID="8" presetClass="emph" presetSubtype="0" fill="hold" nodeType="withEffect">
                                  <p:stCondLst>
                                    <p:cond delay="3750"/>
                                  </p:stCondLst>
                                  <p:childTnLst>
                                    <p:animRot by="5400000">
                                      <p:cBhvr>
                                        <p:cTn id="85" dur="500" fill="hold"/>
                                        <p:tgtEl>
                                          <p:spTgt spid="140"/>
                                        </p:tgtEl>
                                        <p:attrNameLst>
                                          <p:attrName>r</p:attrName>
                                        </p:attrNameLst>
                                      </p:cBhvr>
                                    </p:animRot>
                                  </p:childTnLst>
                                </p:cTn>
                              </p:par>
                              <p:par>
                                <p:cTn id="86" presetID="56" presetClass="entr" presetSubtype="0" fill="hold" grpId="0" nodeType="withEffect">
                                  <p:stCondLst>
                                    <p:cond delay="4250"/>
                                  </p:stCondLst>
                                  <p:iterate type="lt">
                                    <p:tmPct val="10000"/>
                                  </p:iterate>
                                  <p:childTnLst>
                                    <p:set>
                                      <p:cBhvr>
                                        <p:cTn id="87" dur="1" fill="hold">
                                          <p:stCondLst>
                                            <p:cond delay="0"/>
                                          </p:stCondLst>
                                        </p:cTn>
                                        <p:tgtEl>
                                          <p:spTgt spid="156"/>
                                        </p:tgtEl>
                                        <p:attrNameLst>
                                          <p:attrName>style.visibility</p:attrName>
                                        </p:attrNameLst>
                                      </p:cBhvr>
                                      <p:to>
                                        <p:strVal val="visible"/>
                                      </p:to>
                                    </p:set>
                                    <p:anim by="(-#ppt_w*2)" calcmode="lin" valueType="num">
                                      <p:cBhvr rctx="PPT">
                                        <p:cTn id="88" dur="175" autoRev="1" fill="hold">
                                          <p:stCondLst>
                                            <p:cond delay="0"/>
                                          </p:stCondLst>
                                        </p:cTn>
                                        <p:tgtEl>
                                          <p:spTgt spid="156"/>
                                        </p:tgtEl>
                                        <p:attrNameLst>
                                          <p:attrName>ppt_w</p:attrName>
                                        </p:attrNameLst>
                                      </p:cBhvr>
                                    </p:anim>
                                    <p:anim by="(#ppt_w*0.50)" calcmode="lin" valueType="num">
                                      <p:cBhvr>
                                        <p:cTn id="89" dur="175" decel="50000" autoRev="1" fill="hold">
                                          <p:stCondLst>
                                            <p:cond delay="0"/>
                                          </p:stCondLst>
                                        </p:cTn>
                                        <p:tgtEl>
                                          <p:spTgt spid="156"/>
                                        </p:tgtEl>
                                        <p:attrNameLst>
                                          <p:attrName>ppt_x</p:attrName>
                                        </p:attrNameLst>
                                      </p:cBhvr>
                                    </p:anim>
                                    <p:anim from="(-#ppt_h/2)" to="(#ppt_y)" calcmode="lin" valueType="num">
                                      <p:cBhvr>
                                        <p:cTn id="90" dur="350" fill="hold">
                                          <p:stCondLst>
                                            <p:cond delay="0"/>
                                          </p:stCondLst>
                                        </p:cTn>
                                        <p:tgtEl>
                                          <p:spTgt spid="156"/>
                                        </p:tgtEl>
                                        <p:attrNameLst>
                                          <p:attrName>ppt_y</p:attrName>
                                        </p:attrNameLst>
                                      </p:cBhvr>
                                    </p:anim>
                                    <p:animRot by="21600000">
                                      <p:cBhvr>
                                        <p:cTn id="91" dur="350" fill="hold">
                                          <p:stCondLst>
                                            <p:cond delay="0"/>
                                          </p:stCondLst>
                                        </p:cTn>
                                        <p:tgtEl>
                                          <p:spTgt spid="156"/>
                                        </p:tgtEl>
                                        <p:attrNameLst>
                                          <p:attrName>r</p:attrName>
                                        </p:attrNameLst>
                                      </p:cBhvr>
                                    </p:animRot>
                                  </p:childTnLst>
                                </p:cTn>
                              </p:par>
                              <p:par>
                                <p:cTn id="92" presetID="53" presetClass="entr" presetSubtype="528" fill="hold" nodeType="withEffect">
                                  <p:stCondLst>
                                    <p:cond delay="4250"/>
                                  </p:stCondLst>
                                  <p:childTnLst>
                                    <p:set>
                                      <p:cBhvr>
                                        <p:cTn id="93" dur="1" fill="hold">
                                          <p:stCondLst>
                                            <p:cond delay="0"/>
                                          </p:stCondLst>
                                        </p:cTn>
                                        <p:tgtEl>
                                          <p:spTgt spid="135"/>
                                        </p:tgtEl>
                                        <p:attrNameLst>
                                          <p:attrName>style.visibility</p:attrName>
                                        </p:attrNameLst>
                                      </p:cBhvr>
                                      <p:to>
                                        <p:strVal val="visible"/>
                                      </p:to>
                                    </p:set>
                                    <p:anim calcmode="lin" valueType="num">
                                      <p:cBhvr>
                                        <p:cTn id="94" dur="1000" fill="hold"/>
                                        <p:tgtEl>
                                          <p:spTgt spid="135"/>
                                        </p:tgtEl>
                                        <p:attrNameLst>
                                          <p:attrName>ppt_w</p:attrName>
                                        </p:attrNameLst>
                                      </p:cBhvr>
                                      <p:tavLst>
                                        <p:tav tm="0">
                                          <p:val>
                                            <p:fltVal val="0"/>
                                          </p:val>
                                        </p:tav>
                                        <p:tav tm="100000">
                                          <p:val>
                                            <p:strVal val="#ppt_w"/>
                                          </p:val>
                                        </p:tav>
                                      </p:tavLst>
                                    </p:anim>
                                    <p:anim calcmode="lin" valueType="num">
                                      <p:cBhvr>
                                        <p:cTn id="95" dur="1000" fill="hold"/>
                                        <p:tgtEl>
                                          <p:spTgt spid="135"/>
                                        </p:tgtEl>
                                        <p:attrNameLst>
                                          <p:attrName>ppt_h</p:attrName>
                                        </p:attrNameLst>
                                      </p:cBhvr>
                                      <p:tavLst>
                                        <p:tav tm="0">
                                          <p:val>
                                            <p:fltVal val="0"/>
                                          </p:val>
                                        </p:tav>
                                        <p:tav tm="100000">
                                          <p:val>
                                            <p:strVal val="#ppt_h"/>
                                          </p:val>
                                        </p:tav>
                                      </p:tavLst>
                                    </p:anim>
                                    <p:animEffect transition="in" filter="fade">
                                      <p:cBhvr>
                                        <p:cTn id="96" dur="1000"/>
                                        <p:tgtEl>
                                          <p:spTgt spid="135"/>
                                        </p:tgtEl>
                                      </p:cBhvr>
                                    </p:animEffect>
                                    <p:anim calcmode="lin" valueType="num">
                                      <p:cBhvr>
                                        <p:cTn id="97" dur="1000" fill="hold"/>
                                        <p:tgtEl>
                                          <p:spTgt spid="135"/>
                                        </p:tgtEl>
                                        <p:attrNameLst>
                                          <p:attrName>ppt_x</p:attrName>
                                        </p:attrNameLst>
                                      </p:cBhvr>
                                      <p:tavLst>
                                        <p:tav tm="0">
                                          <p:val>
                                            <p:fltVal val="0.5"/>
                                          </p:val>
                                        </p:tav>
                                        <p:tav tm="100000">
                                          <p:val>
                                            <p:strVal val="#ppt_x"/>
                                          </p:val>
                                        </p:tav>
                                      </p:tavLst>
                                    </p:anim>
                                    <p:anim calcmode="lin" valueType="num">
                                      <p:cBhvr>
                                        <p:cTn id="98" dur="1000" fill="hold"/>
                                        <p:tgtEl>
                                          <p:spTgt spid="135"/>
                                        </p:tgtEl>
                                        <p:attrNameLst>
                                          <p:attrName>ppt_y</p:attrName>
                                        </p:attrNameLst>
                                      </p:cBhvr>
                                      <p:tavLst>
                                        <p:tav tm="0">
                                          <p:val>
                                            <p:fltVal val="0.5"/>
                                          </p:val>
                                        </p:tav>
                                        <p:tav tm="100000">
                                          <p:val>
                                            <p:strVal val="#ppt_y"/>
                                          </p:val>
                                        </p:tav>
                                      </p:tavLst>
                                    </p:anim>
                                  </p:childTnLst>
                                </p:cTn>
                              </p:par>
                              <p:par>
                                <p:cTn id="99" presetID="22" presetClass="entr" presetSubtype="8" fill="hold" nodeType="withEffect">
                                  <p:stCondLst>
                                    <p:cond delay="4250"/>
                                  </p:stCondLst>
                                  <p:childTnLst>
                                    <p:set>
                                      <p:cBhvr>
                                        <p:cTn id="100" dur="1" fill="hold">
                                          <p:stCondLst>
                                            <p:cond delay="0"/>
                                          </p:stCondLst>
                                        </p:cTn>
                                        <p:tgtEl>
                                          <p:spTgt spid="160"/>
                                        </p:tgtEl>
                                        <p:attrNameLst>
                                          <p:attrName>style.visibility</p:attrName>
                                        </p:attrNameLst>
                                      </p:cBhvr>
                                      <p:to>
                                        <p:strVal val="visible"/>
                                      </p:to>
                                    </p:set>
                                    <p:animEffect transition="in" filter="wipe(left)">
                                      <p:cBhvr>
                                        <p:cTn id="101" dur="500"/>
                                        <p:tgtEl>
                                          <p:spTgt spid="160"/>
                                        </p:tgtEl>
                                      </p:cBhvr>
                                    </p:animEffect>
                                  </p:childTnLst>
                                </p:cTn>
                              </p:par>
                              <p:par>
                                <p:cTn id="102" presetID="22" presetClass="exit" presetSubtype="8" fill="hold" nodeType="withEffect">
                                  <p:stCondLst>
                                    <p:cond delay="4750"/>
                                  </p:stCondLst>
                                  <p:childTnLst>
                                    <p:animEffect transition="out" filter="wipe(left)">
                                      <p:cBhvr>
                                        <p:cTn id="103" dur="500"/>
                                        <p:tgtEl>
                                          <p:spTgt spid="160"/>
                                        </p:tgtEl>
                                      </p:cBhvr>
                                    </p:animEffect>
                                    <p:set>
                                      <p:cBhvr>
                                        <p:cTn id="104" dur="1" fill="hold">
                                          <p:stCondLst>
                                            <p:cond delay="499"/>
                                          </p:stCondLst>
                                        </p:cTn>
                                        <p:tgtEl>
                                          <p:spTgt spid="160"/>
                                        </p:tgtEl>
                                        <p:attrNameLst>
                                          <p:attrName>style.visibility</p:attrName>
                                        </p:attrNameLst>
                                      </p:cBhvr>
                                      <p:to>
                                        <p:strVal val="hidden"/>
                                      </p:to>
                                    </p:set>
                                  </p:childTnLst>
                                </p:cTn>
                              </p:par>
                              <p:par>
                                <p:cTn id="105" presetID="8" presetClass="emph" presetSubtype="0" fill="hold" nodeType="withEffect">
                                  <p:stCondLst>
                                    <p:cond delay="4250"/>
                                  </p:stCondLst>
                                  <p:childTnLst>
                                    <p:animRot by="-5400000">
                                      <p:cBhvr>
                                        <p:cTn id="106" dur="500" fill="hold"/>
                                        <p:tgtEl>
                                          <p:spTgt spid="135"/>
                                        </p:tgtEl>
                                        <p:attrNameLst>
                                          <p:attrName>r</p:attrName>
                                        </p:attrNameLst>
                                      </p:cBhvr>
                                    </p:animRot>
                                  </p:childTnLst>
                                </p:cTn>
                              </p:par>
                              <p:par>
                                <p:cTn id="107" presetID="56" presetClass="entr" presetSubtype="0" fill="hold" grpId="0" nodeType="withEffect">
                                  <p:stCondLst>
                                    <p:cond delay="4750"/>
                                  </p:stCondLst>
                                  <p:iterate type="lt">
                                    <p:tmPct val="10000"/>
                                  </p:iterate>
                                  <p:childTnLst>
                                    <p:set>
                                      <p:cBhvr>
                                        <p:cTn id="108" dur="1" fill="hold">
                                          <p:stCondLst>
                                            <p:cond delay="0"/>
                                          </p:stCondLst>
                                        </p:cTn>
                                        <p:tgtEl>
                                          <p:spTgt spid="157"/>
                                        </p:tgtEl>
                                        <p:attrNameLst>
                                          <p:attrName>style.visibility</p:attrName>
                                        </p:attrNameLst>
                                      </p:cBhvr>
                                      <p:to>
                                        <p:strVal val="visible"/>
                                      </p:to>
                                    </p:set>
                                    <p:anim by="(-#ppt_w*2)" calcmode="lin" valueType="num">
                                      <p:cBhvr rctx="PPT">
                                        <p:cTn id="109" dur="175" autoRev="1" fill="hold">
                                          <p:stCondLst>
                                            <p:cond delay="0"/>
                                          </p:stCondLst>
                                        </p:cTn>
                                        <p:tgtEl>
                                          <p:spTgt spid="157"/>
                                        </p:tgtEl>
                                        <p:attrNameLst>
                                          <p:attrName>ppt_w</p:attrName>
                                        </p:attrNameLst>
                                      </p:cBhvr>
                                    </p:anim>
                                    <p:anim by="(#ppt_w*0.50)" calcmode="lin" valueType="num">
                                      <p:cBhvr>
                                        <p:cTn id="110" dur="175" decel="50000" autoRev="1" fill="hold">
                                          <p:stCondLst>
                                            <p:cond delay="0"/>
                                          </p:stCondLst>
                                        </p:cTn>
                                        <p:tgtEl>
                                          <p:spTgt spid="157"/>
                                        </p:tgtEl>
                                        <p:attrNameLst>
                                          <p:attrName>ppt_x</p:attrName>
                                        </p:attrNameLst>
                                      </p:cBhvr>
                                    </p:anim>
                                    <p:anim from="(-#ppt_h/2)" to="(#ppt_y)" calcmode="lin" valueType="num">
                                      <p:cBhvr>
                                        <p:cTn id="111" dur="350" fill="hold">
                                          <p:stCondLst>
                                            <p:cond delay="0"/>
                                          </p:stCondLst>
                                        </p:cTn>
                                        <p:tgtEl>
                                          <p:spTgt spid="157"/>
                                        </p:tgtEl>
                                        <p:attrNameLst>
                                          <p:attrName>ppt_y</p:attrName>
                                        </p:attrNameLst>
                                      </p:cBhvr>
                                    </p:anim>
                                    <p:animRot by="21600000">
                                      <p:cBhvr>
                                        <p:cTn id="112" dur="350" fill="hold">
                                          <p:stCondLst>
                                            <p:cond delay="0"/>
                                          </p:stCondLst>
                                        </p:cTn>
                                        <p:tgtEl>
                                          <p:spTgt spid="157"/>
                                        </p:tgtEl>
                                        <p:attrNameLst>
                                          <p:attrName>r</p:attrName>
                                        </p:attrNameLst>
                                      </p:cBhvr>
                                    </p:animRot>
                                  </p:childTnLst>
                                </p:cTn>
                              </p:par>
                              <p:par>
                                <p:cTn id="113" presetID="2" presetClass="entr" presetSubtype="3" fill="hold" nodeType="withEffect">
                                  <p:stCondLst>
                                    <p:cond delay="0"/>
                                  </p:stCondLst>
                                  <p:childTnLst>
                                    <p:set>
                                      <p:cBhvr>
                                        <p:cTn id="114" dur="1" fill="hold">
                                          <p:stCondLst>
                                            <p:cond delay="0"/>
                                          </p:stCondLst>
                                        </p:cTn>
                                        <p:tgtEl>
                                          <p:spTgt spid="162"/>
                                        </p:tgtEl>
                                        <p:attrNameLst>
                                          <p:attrName>style.visibility</p:attrName>
                                        </p:attrNameLst>
                                      </p:cBhvr>
                                      <p:to>
                                        <p:strVal val="visible"/>
                                      </p:to>
                                    </p:set>
                                    <p:anim calcmode="lin" valueType="num">
                                      <p:cBhvr additive="base">
                                        <p:cTn id="115" dur="500" fill="hold"/>
                                        <p:tgtEl>
                                          <p:spTgt spid="162"/>
                                        </p:tgtEl>
                                        <p:attrNameLst>
                                          <p:attrName>ppt_x</p:attrName>
                                        </p:attrNameLst>
                                      </p:cBhvr>
                                      <p:tavLst>
                                        <p:tav tm="0">
                                          <p:val>
                                            <p:strVal val="1+#ppt_w/2"/>
                                          </p:val>
                                        </p:tav>
                                        <p:tav tm="100000">
                                          <p:val>
                                            <p:strVal val="#ppt_x"/>
                                          </p:val>
                                        </p:tav>
                                      </p:tavLst>
                                    </p:anim>
                                    <p:anim calcmode="lin" valueType="num">
                                      <p:cBhvr additive="base">
                                        <p:cTn id="116" dur="500" fill="hold"/>
                                        <p:tgtEl>
                                          <p:spTgt spid="162"/>
                                        </p:tgtEl>
                                        <p:attrNameLst>
                                          <p:attrName>ppt_y</p:attrName>
                                        </p:attrNameLst>
                                      </p:cBhvr>
                                      <p:tavLst>
                                        <p:tav tm="0">
                                          <p:val>
                                            <p:strVal val="0-#ppt_h/2"/>
                                          </p:val>
                                        </p:tav>
                                        <p:tav tm="100000">
                                          <p:val>
                                            <p:strVal val="#ppt_y"/>
                                          </p:val>
                                        </p:tav>
                                      </p:tavLst>
                                    </p:anim>
                                  </p:childTnLst>
                                </p:cTn>
                              </p:par>
                              <p:par>
                                <p:cTn id="117" presetID="2" presetClass="entr" presetSubtype="3" fill="hold" nodeType="withEffect">
                                  <p:stCondLst>
                                    <p:cond delay="250"/>
                                  </p:stCondLst>
                                  <p:childTnLst>
                                    <p:set>
                                      <p:cBhvr>
                                        <p:cTn id="118" dur="1" fill="hold">
                                          <p:stCondLst>
                                            <p:cond delay="0"/>
                                          </p:stCondLst>
                                        </p:cTn>
                                        <p:tgtEl>
                                          <p:spTgt spid="163"/>
                                        </p:tgtEl>
                                        <p:attrNameLst>
                                          <p:attrName>style.visibility</p:attrName>
                                        </p:attrNameLst>
                                      </p:cBhvr>
                                      <p:to>
                                        <p:strVal val="visible"/>
                                      </p:to>
                                    </p:set>
                                    <p:anim calcmode="lin" valueType="num">
                                      <p:cBhvr additive="base">
                                        <p:cTn id="119" dur="500" fill="hold"/>
                                        <p:tgtEl>
                                          <p:spTgt spid="163"/>
                                        </p:tgtEl>
                                        <p:attrNameLst>
                                          <p:attrName>ppt_x</p:attrName>
                                        </p:attrNameLst>
                                      </p:cBhvr>
                                      <p:tavLst>
                                        <p:tav tm="0">
                                          <p:val>
                                            <p:strVal val="1+#ppt_w/2"/>
                                          </p:val>
                                        </p:tav>
                                        <p:tav tm="100000">
                                          <p:val>
                                            <p:strVal val="#ppt_x"/>
                                          </p:val>
                                        </p:tav>
                                      </p:tavLst>
                                    </p:anim>
                                    <p:anim calcmode="lin" valueType="num">
                                      <p:cBhvr additive="base">
                                        <p:cTn id="120" dur="500" fill="hold"/>
                                        <p:tgtEl>
                                          <p:spTgt spid="163"/>
                                        </p:tgtEl>
                                        <p:attrNameLst>
                                          <p:attrName>ppt_y</p:attrName>
                                        </p:attrNameLst>
                                      </p:cBhvr>
                                      <p:tavLst>
                                        <p:tav tm="0">
                                          <p:val>
                                            <p:strVal val="0-#ppt_h/2"/>
                                          </p:val>
                                        </p:tav>
                                        <p:tav tm="100000">
                                          <p:val>
                                            <p:strVal val="#ppt_y"/>
                                          </p:val>
                                        </p:tav>
                                      </p:tavLst>
                                    </p:anim>
                                  </p:childTnLst>
                                </p:cTn>
                              </p:par>
                              <p:par>
                                <p:cTn id="121" presetID="2" presetClass="entr" presetSubtype="3" fill="hold" nodeType="withEffect">
                                  <p:stCondLst>
                                    <p:cond delay="500"/>
                                  </p:stCondLst>
                                  <p:childTnLst>
                                    <p:set>
                                      <p:cBhvr>
                                        <p:cTn id="122" dur="1" fill="hold">
                                          <p:stCondLst>
                                            <p:cond delay="0"/>
                                          </p:stCondLst>
                                        </p:cTn>
                                        <p:tgtEl>
                                          <p:spTgt spid="164"/>
                                        </p:tgtEl>
                                        <p:attrNameLst>
                                          <p:attrName>style.visibility</p:attrName>
                                        </p:attrNameLst>
                                      </p:cBhvr>
                                      <p:to>
                                        <p:strVal val="visible"/>
                                      </p:to>
                                    </p:set>
                                    <p:anim calcmode="lin" valueType="num">
                                      <p:cBhvr additive="base">
                                        <p:cTn id="123" dur="500" fill="hold"/>
                                        <p:tgtEl>
                                          <p:spTgt spid="164"/>
                                        </p:tgtEl>
                                        <p:attrNameLst>
                                          <p:attrName>ppt_x</p:attrName>
                                        </p:attrNameLst>
                                      </p:cBhvr>
                                      <p:tavLst>
                                        <p:tav tm="0">
                                          <p:val>
                                            <p:strVal val="1+#ppt_w/2"/>
                                          </p:val>
                                        </p:tav>
                                        <p:tav tm="100000">
                                          <p:val>
                                            <p:strVal val="#ppt_x"/>
                                          </p:val>
                                        </p:tav>
                                      </p:tavLst>
                                    </p:anim>
                                    <p:anim calcmode="lin" valueType="num">
                                      <p:cBhvr additive="base">
                                        <p:cTn id="124" dur="500" fill="hold"/>
                                        <p:tgtEl>
                                          <p:spTgt spid="164"/>
                                        </p:tgtEl>
                                        <p:attrNameLst>
                                          <p:attrName>ppt_y</p:attrName>
                                        </p:attrNameLst>
                                      </p:cBhvr>
                                      <p:tavLst>
                                        <p:tav tm="0">
                                          <p:val>
                                            <p:strVal val="0-#ppt_h/2"/>
                                          </p:val>
                                        </p:tav>
                                        <p:tav tm="100000">
                                          <p:val>
                                            <p:strVal val="#ppt_y"/>
                                          </p:val>
                                        </p:tav>
                                      </p:tavLst>
                                    </p:anim>
                                  </p:childTnLst>
                                </p:cTn>
                              </p:par>
                              <p:par>
                                <p:cTn id="125" presetID="2" presetClass="entr" presetSubtype="3" fill="hold" nodeType="withEffect">
                                  <p:stCondLst>
                                    <p:cond delay="750"/>
                                  </p:stCondLst>
                                  <p:childTnLst>
                                    <p:set>
                                      <p:cBhvr>
                                        <p:cTn id="126" dur="1" fill="hold">
                                          <p:stCondLst>
                                            <p:cond delay="0"/>
                                          </p:stCondLst>
                                        </p:cTn>
                                        <p:tgtEl>
                                          <p:spTgt spid="165"/>
                                        </p:tgtEl>
                                        <p:attrNameLst>
                                          <p:attrName>style.visibility</p:attrName>
                                        </p:attrNameLst>
                                      </p:cBhvr>
                                      <p:to>
                                        <p:strVal val="visible"/>
                                      </p:to>
                                    </p:set>
                                    <p:anim calcmode="lin" valueType="num">
                                      <p:cBhvr additive="base">
                                        <p:cTn id="127" dur="500" fill="hold"/>
                                        <p:tgtEl>
                                          <p:spTgt spid="165"/>
                                        </p:tgtEl>
                                        <p:attrNameLst>
                                          <p:attrName>ppt_x</p:attrName>
                                        </p:attrNameLst>
                                      </p:cBhvr>
                                      <p:tavLst>
                                        <p:tav tm="0">
                                          <p:val>
                                            <p:strVal val="1+#ppt_w/2"/>
                                          </p:val>
                                        </p:tav>
                                        <p:tav tm="100000">
                                          <p:val>
                                            <p:strVal val="#ppt_x"/>
                                          </p:val>
                                        </p:tav>
                                      </p:tavLst>
                                    </p:anim>
                                    <p:anim calcmode="lin" valueType="num">
                                      <p:cBhvr additive="base">
                                        <p:cTn id="128" dur="500" fill="hold"/>
                                        <p:tgtEl>
                                          <p:spTgt spid="165"/>
                                        </p:tgtEl>
                                        <p:attrNameLst>
                                          <p:attrName>ppt_y</p:attrName>
                                        </p:attrNameLst>
                                      </p:cBhvr>
                                      <p:tavLst>
                                        <p:tav tm="0">
                                          <p:val>
                                            <p:strVal val="0-#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169"/>
                                        </p:tgtEl>
                                        <p:attrNameLst>
                                          <p:attrName>style.visibility</p:attrName>
                                        </p:attrNameLst>
                                      </p:cBhvr>
                                      <p:to>
                                        <p:strVal val="visible"/>
                                      </p:to>
                                    </p:set>
                                    <p:anim calcmode="lin" valueType="num">
                                      <p:cBhvr additive="base">
                                        <p:cTn id="131" dur="1750" fill="hold"/>
                                        <p:tgtEl>
                                          <p:spTgt spid="169"/>
                                        </p:tgtEl>
                                        <p:attrNameLst>
                                          <p:attrName>ppt_x</p:attrName>
                                        </p:attrNameLst>
                                      </p:cBhvr>
                                      <p:tavLst>
                                        <p:tav tm="0">
                                          <p:val>
                                            <p:strVal val="#ppt_x"/>
                                          </p:val>
                                        </p:tav>
                                        <p:tav tm="100000">
                                          <p:val>
                                            <p:strVal val="#ppt_x"/>
                                          </p:val>
                                        </p:tav>
                                      </p:tavLst>
                                    </p:anim>
                                    <p:anim calcmode="lin" valueType="num">
                                      <p:cBhvr additive="base">
                                        <p:cTn id="132" dur="1750" fill="hold"/>
                                        <p:tgtEl>
                                          <p:spTgt spid="169"/>
                                        </p:tgtEl>
                                        <p:attrNameLst>
                                          <p:attrName>ppt_y</p:attrName>
                                        </p:attrNameLst>
                                      </p:cBhvr>
                                      <p:tavLst>
                                        <p:tav tm="0">
                                          <p:val>
                                            <p:strVal val="1+#ppt_h/2"/>
                                          </p:val>
                                        </p:tav>
                                        <p:tav tm="100000">
                                          <p:val>
                                            <p:strVal val="#ppt_y"/>
                                          </p:val>
                                        </p:tav>
                                      </p:tavLst>
                                    </p:anim>
                                  </p:childTnLst>
                                </p:cTn>
                              </p:par>
                              <p:par>
                                <p:cTn id="133" presetID="6" presetClass="emph" presetSubtype="0" accel="13300" decel="13300" fill="hold" grpId="1" nodeType="withEffect">
                                  <p:stCondLst>
                                    <p:cond delay="0"/>
                                  </p:stCondLst>
                                  <p:childTnLst>
                                    <p:animScale>
                                      <p:cBhvr>
                                        <p:cTn id="134" dur="750" fill="hold"/>
                                        <p:tgtEl>
                                          <p:spTgt spid="169"/>
                                        </p:tgtEl>
                                      </p:cBhvr>
                                      <p:by x="150000" y="150000"/>
                                    </p:animScale>
                                  </p:childTnLst>
                                </p:cTn>
                              </p:par>
                              <p:par>
                                <p:cTn id="135" presetID="6" presetClass="emph" presetSubtype="0" accel="10000" decel="10000" fill="hold" grpId="2" nodeType="withEffect">
                                  <p:stCondLst>
                                    <p:cond delay="750"/>
                                  </p:stCondLst>
                                  <p:childTnLst>
                                    <p:animScale>
                                      <p:cBhvr>
                                        <p:cTn id="136" dur="1000" fill="hold"/>
                                        <p:tgtEl>
                                          <p:spTgt spid="169"/>
                                        </p:tgtEl>
                                      </p:cBhvr>
                                      <p:by x="66000" y="66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1" grpId="2" animBg="1"/>
      <p:bldP spid="62" grpId="0" animBg="1"/>
      <p:bldP spid="62" grpId="1" animBg="1"/>
      <p:bldP spid="62" grpId="2" animBg="1"/>
      <p:bldP spid="63" grpId="0" animBg="1"/>
      <p:bldP spid="63" grpId="1" animBg="1"/>
      <p:bldP spid="63" grpId="2" animBg="1"/>
      <p:bldP spid="64" grpId="0" animBg="1"/>
      <p:bldP spid="64" grpId="1" animBg="1"/>
      <p:bldP spid="64" grpId="2" animBg="1"/>
      <p:bldP spid="65" grpId="0" animBg="1"/>
      <p:bldP spid="65" grpId="1" animBg="1"/>
      <p:bldP spid="65" grpId="2" animBg="1"/>
      <p:bldP spid="156" grpId="0"/>
      <p:bldP spid="157" grpId="0"/>
      <p:bldP spid="158" grpId="0"/>
      <p:bldP spid="169" grpId="0" animBg="1"/>
      <p:bldP spid="169" grpId="1" animBg="1"/>
      <p:bldP spid="169" grpId="2"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13000">
              <a:srgbClr val="52253C"/>
            </a:gs>
            <a:gs pos="72000">
              <a:srgbClr val="27163A"/>
            </a:gs>
          </a:gsLst>
          <a:lin ang="2700000" scaled="1"/>
          <a:tileRect/>
        </a:gradFill>
        <a:effectLst/>
      </p:bgPr>
    </p:bg>
    <p:spTree>
      <p:nvGrpSpPr>
        <p:cNvPr id="1" name=""/>
        <p:cNvGrpSpPr/>
        <p:nvPr/>
      </p:nvGrpSpPr>
      <p:grpSpPr>
        <a:xfrm>
          <a:off x="0" y="0"/>
          <a:ext cx="0" cy="0"/>
          <a:chOff x="0" y="0"/>
          <a:chExt cx="0" cy="0"/>
        </a:xfrm>
      </p:grpSpPr>
      <p:grpSp>
        <p:nvGrpSpPr>
          <p:cNvPr id="31" name="组合 30"/>
          <p:cNvGrpSpPr/>
          <p:nvPr/>
        </p:nvGrpSpPr>
        <p:grpSpPr>
          <a:xfrm>
            <a:off x="-425280" y="-279734"/>
            <a:ext cx="1520486" cy="1503465"/>
            <a:chOff x="-4682605" y="-539032"/>
            <a:chExt cx="3874430" cy="3831059"/>
          </a:xfrm>
        </p:grpSpPr>
        <p:sp>
          <p:nvSpPr>
            <p:cNvPr id="32" name="椭圆 31"/>
            <p:cNvSpPr/>
            <p:nvPr/>
          </p:nvSpPr>
          <p:spPr>
            <a:xfrm>
              <a:off x="-4429185" y="3340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3515909" y="-47870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512734" y="4229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椭圆 52"/>
            <p:cNvSpPr/>
            <p:nvPr/>
          </p:nvSpPr>
          <p:spPr>
            <a:xfrm>
              <a:off x="-2327189" y="-53903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1694729" y="21344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p:cNvSpPr/>
            <p:nvPr/>
          </p:nvSpPr>
          <p:spPr>
            <a:xfrm>
              <a:off x="-1405169" y="-60325"/>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928825" y="7762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椭圆 67"/>
            <p:cNvSpPr/>
            <p:nvPr/>
          </p:nvSpPr>
          <p:spPr>
            <a:xfrm>
              <a:off x="-2729093" y="98605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p:cNvSpPr/>
            <p:nvPr/>
          </p:nvSpPr>
          <p:spPr>
            <a:xfrm>
              <a:off x="-3757793" y="134419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椭圆 69"/>
            <p:cNvSpPr/>
            <p:nvPr/>
          </p:nvSpPr>
          <p:spPr>
            <a:xfrm>
              <a:off x="-4682605" y="1339648"/>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4308535" y="238016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椭圆 71"/>
            <p:cNvSpPr/>
            <p:nvPr/>
          </p:nvSpPr>
          <p:spPr>
            <a:xfrm>
              <a:off x="-3019248" y="25465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椭圆 72"/>
            <p:cNvSpPr/>
            <p:nvPr/>
          </p:nvSpPr>
          <p:spPr>
            <a:xfrm>
              <a:off x="-2809364" y="317137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1525819" y="270655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椭圆 74"/>
            <p:cNvSpPr/>
            <p:nvPr/>
          </p:nvSpPr>
          <p:spPr>
            <a:xfrm>
              <a:off x="-3638070" y="295801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椭圆 75"/>
            <p:cNvSpPr/>
            <p:nvPr/>
          </p:nvSpPr>
          <p:spPr>
            <a:xfrm>
              <a:off x="-1601384" y="828390"/>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77" name="直接连接符 76"/>
            <p:cNvCxnSpPr/>
            <p:nvPr/>
          </p:nvCxnSpPr>
          <p:spPr>
            <a:xfrm flipH="1">
              <a:off x="-3459606" y="-365226"/>
              <a:ext cx="8044" cy="81280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4328692" y="-385252"/>
              <a:ext cx="839978" cy="7308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endCxn id="52" idx="2"/>
            </p:cNvCxnSpPr>
            <p:nvPr/>
          </p:nvCxnSpPr>
          <p:spPr>
            <a:xfrm>
              <a:off x="-4313167" y="408994"/>
              <a:ext cx="800433" cy="7432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V="1">
              <a:off x="-3413533" y="-430571"/>
              <a:ext cx="1088914" cy="89079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endCxn id="46" idx="6"/>
            </p:cNvCxnSpPr>
            <p:nvPr/>
          </p:nvCxnSpPr>
          <p:spPr>
            <a:xfrm flipH="1">
              <a:off x="-3395259" y="-478707"/>
              <a:ext cx="1068070" cy="603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68" idx="7"/>
            </p:cNvCxnSpPr>
            <p:nvPr/>
          </p:nvCxnSpPr>
          <p:spPr>
            <a:xfrm flipV="1">
              <a:off x="-2626112" y="304872"/>
              <a:ext cx="904934" cy="6988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4" idx="1"/>
            </p:cNvCxnSpPr>
            <p:nvPr/>
          </p:nvCxnSpPr>
          <p:spPr>
            <a:xfrm>
              <a:off x="-2224387" y="-443413"/>
              <a:ext cx="547327" cy="6745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endCxn id="67" idx="1"/>
            </p:cNvCxnSpPr>
            <p:nvPr/>
          </p:nvCxnSpPr>
          <p:spPr>
            <a:xfrm>
              <a:off x="-1332544" y="8341"/>
              <a:ext cx="421388" cy="78556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endCxn id="70" idx="4"/>
            </p:cNvCxnSpPr>
            <p:nvPr/>
          </p:nvCxnSpPr>
          <p:spPr>
            <a:xfrm flipH="1" flipV="1">
              <a:off x="-4622280" y="1460298"/>
              <a:ext cx="343678" cy="9198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flipV="1">
              <a:off x="-1801527" y="1726977"/>
              <a:ext cx="301894" cy="99754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87" name="椭圆 86"/>
            <p:cNvSpPr/>
            <p:nvPr/>
          </p:nvSpPr>
          <p:spPr>
            <a:xfrm>
              <a:off x="-2906833" y="17711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椭圆 87"/>
            <p:cNvSpPr/>
            <p:nvPr/>
          </p:nvSpPr>
          <p:spPr>
            <a:xfrm>
              <a:off x="-1872773" y="165049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89" name="直接连接符 88"/>
            <p:cNvCxnSpPr/>
            <p:nvPr/>
          </p:nvCxnSpPr>
          <p:spPr>
            <a:xfrm flipH="1" flipV="1">
              <a:off x="-2277536" y="2380168"/>
              <a:ext cx="751717" cy="37055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0" name="椭圆 89"/>
            <p:cNvSpPr/>
            <p:nvPr/>
          </p:nvSpPr>
          <p:spPr>
            <a:xfrm>
              <a:off x="-2397582" y="23198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91" name="直接连接符 90"/>
            <p:cNvCxnSpPr/>
            <p:nvPr/>
          </p:nvCxnSpPr>
          <p:spPr>
            <a:xfrm flipV="1">
              <a:off x="-2726067" y="2418683"/>
              <a:ext cx="379230" cy="7560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flipV="1">
              <a:off x="-2955748" y="2660837"/>
              <a:ext cx="195834" cy="51651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75" idx="1"/>
              <a:endCxn id="71" idx="5"/>
            </p:cNvCxnSpPr>
            <p:nvPr/>
          </p:nvCxnSpPr>
          <p:spPr>
            <a:xfrm flipH="1" flipV="1">
              <a:off x="-4205554" y="2483148"/>
              <a:ext cx="585153" cy="49253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72" idx="2"/>
              <a:endCxn id="71" idx="6"/>
            </p:cNvCxnSpPr>
            <p:nvPr/>
          </p:nvCxnSpPr>
          <p:spPr>
            <a:xfrm flipH="1" flipV="1">
              <a:off x="-4187885" y="2440492"/>
              <a:ext cx="1168637" cy="16637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75" idx="7"/>
              <a:endCxn id="72" idx="3"/>
            </p:cNvCxnSpPr>
            <p:nvPr/>
          </p:nvCxnSpPr>
          <p:spPr>
            <a:xfrm flipV="1">
              <a:off x="-3535089" y="2649518"/>
              <a:ext cx="533510" cy="32616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endCxn id="90" idx="2"/>
            </p:cNvCxnSpPr>
            <p:nvPr/>
          </p:nvCxnSpPr>
          <p:spPr>
            <a:xfrm flipV="1">
              <a:off x="-2899202" y="2380167"/>
              <a:ext cx="501620" cy="2130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H="1">
              <a:off x="-2693227" y="2799451"/>
              <a:ext cx="1152169" cy="40277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4219092" y="1466648"/>
              <a:ext cx="501619" cy="91217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4187885" y="1861423"/>
              <a:ext cx="1298721" cy="5663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endCxn id="68" idx="6"/>
            </p:cNvCxnSpPr>
            <p:nvPr/>
          </p:nvCxnSpPr>
          <p:spPr>
            <a:xfrm flipV="1">
              <a:off x="-3653054" y="1046379"/>
              <a:ext cx="1044611" cy="33211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3687942" y="546708"/>
              <a:ext cx="208754" cy="79748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88" idx="2"/>
              <a:endCxn id="68" idx="5"/>
            </p:cNvCxnSpPr>
            <p:nvPr/>
          </p:nvCxnSpPr>
          <p:spPr>
            <a:xfrm flipH="1" flipV="1">
              <a:off x="-2626112" y="1089035"/>
              <a:ext cx="753339" cy="62178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H="1">
              <a:off x="-1744975" y="873240"/>
              <a:ext cx="815981" cy="80447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endCxn id="76" idx="6"/>
            </p:cNvCxnSpPr>
            <p:nvPr/>
          </p:nvCxnSpPr>
          <p:spPr>
            <a:xfrm flipH="1">
              <a:off x="-1480734" y="823974"/>
              <a:ext cx="546977" cy="6474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H="1">
              <a:off x="-1779318" y="958484"/>
              <a:ext cx="228189" cy="7001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2626281" y="315088"/>
              <a:ext cx="905103" cy="67096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endCxn id="68" idx="4"/>
            </p:cNvCxnSpPr>
            <p:nvPr/>
          </p:nvCxnSpPr>
          <p:spPr>
            <a:xfrm flipV="1">
              <a:off x="-2846508" y="1106704"/>
              <a:ext cx="177740" cy="65319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a:endCxn id="52" idx="5"/>
            </p:cNvCxnSpPr>
            <p:nvPr/>
          </p:nvCxnSpPr>
          <p:spPr>
            <a:xfrm flipH="1" flipV="1">
              <a:off x="-3409753" y="525974"/>
              <a:ext cx="684453" cy="49024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2965877" y="1903039"/>
              <a:ext cx="107698" cy="6453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54" idx="5"/>
            </p:cNvCxnSpPr>
            <p:nvPr/>
          </p:nvCxnSpPr>
          <p:spPr>
            <a:xfrm flipH="1" flipV="1">
              <a:off x="-1591748" y="316424"/>
              <a:ext cx="657823" cy="47104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flipV="1">
              <a:off x="-1626104" y="351762"/>
              <a:ext cx="85045" cy="45895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flipV="1">
              <a:off x="-1617148" y="17256"/>
              <a:ext cx="204248" cy="1884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16" name="组合 115"/>
          <p:cNvGrpSpPr/>
          <p:nvPr/>
        </p:nvGrpSpPr>
        <p:grpSpPr>
          <a:xfrm>
            <a:off x="9242165" y="4052431"/>
            <a:ext cx="5288400" cy="5229200"/>
            <a:chOff x="-4682605" y="-539032"/>
            <a:chExt cx="3874430" cy="3831059"/>
          </a:xfrm>
        </p:grpSpPr>
        <p:sp>
          <p:nvSpPr>
            <p:cNvPr id="117" name="椭圆 116"/>
            <p:cNvSpPr/>
            <p:nvPr/>
          </p:nvSpPr>
          <p:spPr>
            <a:xfrm>
              <a:off x="-4429185" y="3340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8" name="椭圆 117"/>
            <p:cNvSpPr/>
            <p:nvPr/>
          </p:nvSpPr>
          <p:spPr>
            <a:xfrm>
              <a:off x="-3515909" y="-47870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9" name="椭圆 118"/>
            <p:cNvSpPr/>
            <p:nvPr/>
          </p:nvSpPr>
          <p:spPr>
            <a:xfrm>
              <a:off x="-3512734" y="4229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0" name="椭圆 119"/>
            <p:cNvSpPr/>
            <p:nvPr/>
          </p:nvSpPr>
          <p:spPr>
            <a:xfrm>
              <a:off x="-2327189" y="-53903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1" name="椭圆 120"/>
            <p:cNvSpPr/>
            <p:nvPr/>
          </p:nvSpPr>
          <p:spPr>
            <a:xfrm>
              <a:off x="-1694729" y="21344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2" name="椭圆 121"/>
            <p:cNvSpPr/>
            <p:nvPr/>
          </p:nvSpPr>
          <p:spPr>
            <a:xfrm>
              <a:off x="-1405169" y="-60325"/>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3" name="椭圆 122"/>
            <p:cNvSpPr/>
            <p:nvPr/>
          </p:nvSpPr>
          <p:spPr>
            <a:xfrm>
              <a:off x="-928825" y="7762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4" name="椭圆 123"/>
            <p:cNvSpPr/>
            <p:nvPr/>
          </p:nvSpPr>
          <p:spPr>
            <a:xfrm>
              <a:off x="-2729093" y="98605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5" name="椭圆 124"/>
            <p:cNvSpPr/>
            <p:nvPr/>
          </p:nvSpPr>
          <p:spPr>
            <a:xfrm>
              <a:off x="-3757793" y="134419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6" name="椭圆 125"/>
            <p:cNvSpPr/>
            <p:nvPr/>
          </p:nvSpPr>
          <p:spPr>
            <a:xfrm>
              <a:off x="-4682605" y="1339648"/>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7" name="椭圆 126"/>
            <p:cNvSpPr/>
            <p:nvPr/>
          </p:nvSpPr>
          <p:spPr>
            <a:xfrm>
              <a:off x="-4308535" y="238016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8" name="椭圆 127"/>
            <p:cNvSpPr/>
            <p:nvPr/>
          </p:nvSpPr>
          <p:spPr>
            <a:xfrm>
              <a:off x="-3019248" y="25465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9" name="椭圆 128"/>
            <p:cNvSpPr/>
            <p:nvPr/>
          </p:nvSpPr>
          <p:spPr>
            <a:xfrm>
              <a:off x="-2809364" y="317137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0" name="椭圆 129"/>
            <p:cNvSpPr/>
            <p:nvPr/>
          </p:nvSpPr>
          <p:spPr>
            <a:xfrm>
              <a:off x="-1525819" y="270655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1" name="椭圆 130"/>
            <p:cNvSpPr/>
            <p:nvPr/>
          </p:nvSpPr>
          <p:spPr>
            <a:xfrm>
              <a:off x="-3638070" y="295801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2" name="椭圆 131"/>
            <p:cNvSpPr/>
            <p:nvPr/>
          </p:nvSpPr>
          <p:spPr>
            <a:xfrm>
              <a:off x="-1601384" y="828390"/>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3" name="直接连接符 132"/>
            <p:cNvCxnSpPr/>
            <p:nvPr/>
          </p:nvCxnSpPr>
          <p:spPr>
            <a:xfrm flipH="1">
              <a:off x="-3459606" y="-365226"/>
              <a:ext cx="8044" cy="81280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flipV="1">
              <a:off x="-4328692" y="-385252"/>
              <a:ext cx="839978" cy="7308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endCxn id="119" idx="2"/>
            </p:cNvCxnSpPr>
            <p:nvPr/>
          </p:nvCxnSpPr>
          <p:spPr>
            <a:xfrm>
              <a:off x="-4313167" y="408994"/>
              <a:ext cx="800433" cy="7432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flipV="1">
              <a:off x="-3413533" y="-430571"/>
              <a:ext cx="1088914" cy="89079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endCxn id="118" idx="6"/>
            </p:cNvCxnSpPr>
            <p:nvPr/>
          </p:nvCxnSpPr>
          <p:spPr>
            <a:xfrm flipH="1">
              <a:off x="-3395259" y="-478707"/>
              <a:ext cx="1068070" cy="603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124" idx="7"/>
            </p:cNvCxnSpPr>
            <p:nvPr/>
          </p:nvCxnSpPr>
          <p:spPr>
            <a:xfrm flipV="1">
              <a:off x="-2626112" y="304872"/>
              <a:ext cx="904934" cy="6988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endCxn id="121" idx="1"/>
            </p:cNvCxnSpPr>
            <p:nvPr/>
          </p:nvCxnSpPr>
          <p:spPr>
            <a:xfrm>
              <a:off x="-2224387" y="-443413"/>
              <a:ext cx="547327" cy="6745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endCxn id="125" idx="5"/>
            </p:cNvCxnSpPr>
            <p:nvPr/>
          </p:nvCxnSpPr>
          <p:spPr>
            <a:xfrm>
              <a:off x="-4340890" y="454743"/>
              <a:ext cx="686079" cy="99243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endCxn id="126" idx="4"/>
            </p:cNvCxnSpPr>
            <p:nvPr/>
          </p:nvCxnSpPr>
          <p:spPr>
            <a:xfrm flipH="1" flipV="1">
              <a:off x="-4622280" y="1460298"/>
              <a:ext cx="343678" cy="9198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flipV="1">
              <a:off x="-1801527" y="1726977"/>
              <a:ext cx="301894" cy="99754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43" name="椭圆 142"/>
            <p:cNvSpPr/>
            <p:nvPr/>
          </p:nvSpPr>
          <p:spPr>
            <a:xfrm>
              <a:off x="-2906833" y="17711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4" name="椭圆 143"/>
            <p:cNvSpPr/>
            <p:nvPr/>
          </p:nvSpPr>
          <p:spPr>
            <a:xfrm>
              <a:off x="-1872773" y="165049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5" name="直接连接符 144"/>
            <p:cNvCxnSpPr/>
            <p:nvPr/>
          </p:nvCxnSpPr>
          <p:spPr>
            <a:xfrm flipH="1" flipV="1">
              <a:off x="-2277536" y="2380168"/>
              <a:ext cx="751717" cy="37055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46" name="椭圆 145"/>
            <p:cNvSpPr/>
            <p:nvPr/>
          </p:nvSpPr>
          <p:spPr>
            <a:xfrm>
              <a:off x="-2397582" y="23198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7" name="直接连接符 146"/>
            <p:cNvCxnSpPr/>
            <p:nvPr/>
          </p:nvCxnSpPr>
          <p:spPr>
            <a:xfrm flipV="1">
              <a:off x="-2726067" y="2418683"/>
              <a:ext cx="379230" cy="7560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H="1" flipV="1">
              <a:off x="-2955748" y="2660837"/>
              <a:ext cx="195834" cy="51651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a:stCxn id="131" idx="1"/>
              <a:endCxn id="127" idx="5"/>
            </p:cNvCxnSpPr>
            <p:nvPr/>
          </p:nvCxnSpPr>
          <p:spPr>
            <a:xfrm flipH="1" flipV="1">
              <a:off x="-4205554" y="2483148"/>
              <a:ext cx="585153" cy="49253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a:stCxn id="128" idx="2"/>
              <a:endCxn id="127" idx="6"/>
            </p:cNvCxnSpPr>
            <p:nvPr/>
          </p:nvCxnSpPr>
          <p:spPr>
            <a:xfrm flipH="1" flipV="1">
              <a:off x="-4187885" y="2440492"/>
              <a:ext cx="1168637" cy="16637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a:stCxn id="131" idx="7"/>
              <a:endCxn id="128" idx="3"/>
            </p:cNvCxnSpPr>
            <p:nvPr/>
          </p:nvCxnSpPr>
          <p:spPr>
            <a:xfrm flipV="1">
              <a:off x="-3535089" y="2649518"/>
              <a:ext cx="533510" cy="32616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a:endCxn id="146" idx="2"/>
            </p:cNvCxnSpPr>
            <p:nvPr/>
          </p:nvCxnSpPr>
          <p:spPr>
            <a:xfrm flipV="1">
              <a:off x="-2899202" y="2380167"/>
              <a:ext cx="501620" cy="2130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flipH="1">
              <a:off x="-2693227" y="2799451"/>
              <a:ext cx="1152169" cy="40277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flipV="1">
              <a:off x="-4219092" y="1466648"/>
              <a:ext cx="501619" cy="91217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flipV="1">
              <a:off x="-4187885" y="1861423"/>
              <a:ext cx="1298721" cy="5663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endCxn id="124" idx="6"/>
            </p:cNvCxnSpPr>
            <p:nvPr/>
          </p:nvCxnSpPr>
          <p:spPr>
            <a:xfrm flipV="1">
              <a:off x="-3653054" y="1046379"/>
              <a:ext cx="1044611" cy="33211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flipV="1">
              <a:off x="-3687942" y="546708"/>
              <a:ext cx="208754" cy="79748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a:stCxn id="144" idx="2"/>
              <a:endCxn id="124" idx="5"/>
            </p:cNvCxnSpPr>
            <p:nvPr/>
          </p:nvCxnSpPr>
          <p:spPr>
            <a:xfrm flipH="1" flipV="1">
              <a:off x="-2626112" y="1089035"/>
              <a:ext cx="753339" cy="62178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flipH="1">
              <a:off x="-1744975" y="873240"/>
              <a:ext cx="815981" cy="80447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a:endCxn id="132" idx="6"/>
            </p:cNvCxnSpPr>
            <p:nvPr/>
          </p:nvCxnSpPr>
          <p:spPr>
            <a:xfrm flipH="1">
              <a:off x="-1480734" y="823974"/>
              <a:ext cx="546977" cy="6474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flipH="1">
              <a:off x="-1779318" y="958484"/>
              <a:ext cx="228189" cy="7001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a:stCxn id="126" idx="0"/>
              <a:endCxn id="117" idx="4"/>
            </p:cNvCxnSpPr>
            <p:nvPr/>
          </p:nvCxnSpPr>
          <p:spPr>
            <a:xfrm flipV="1">
              <a:off x="-4622279" y="454743"/>
              <a:ext cx="253420" cy="88490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a:endCxn id="124" idx="4"/>
            </p:cNvCxnSpPr>
            <p:nvPr/>
          </p:nvCxnSpPr>
          <p:spPr>
            <a:xfrm flipV="1">
              <a:off x="-2846508" y="1106704"/>
              <a:ext cx="177740" cy="65319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endCxn id="119" idx="5"/>
            </p:cNvCxnSpPr>
            <p:nvPr/>
          </p:nvCxnSpPr>
          <p:spPr>
            <a:xfrm flipH="1" flipV="1">
              <a:off x="-3409753" y="525974"/>
              <a:ext cx="684453" cy="49024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flipV="1">
              <a:off x="-2965877" y="1903039"/>
              <a:ext cx="107698" cy="6453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a:endCxn id="121" idx="5"/>
            </p:cNvCxnSpPr>
            <p:nvPr/>
          </p:nvCxnSpPr>
          <p:spPr>
            <a:xfrm flipH="1" flipV="1">
              <a:off x="-1591748" y="316424"/>
              <a:ext cx="657823" cy="47104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flipH="1" flipV="1">
              <a:off x="-1626104" y="351762"/>
              <a:ext cx="85045" cy="45895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flipV="1">
              <a:off x="-1617148" y="17256"/>
              <a:ext cx="204248" cy="1884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69" name="椭圆 168"/>
          <p:cNvSpPr/>
          <p:nvPr/>
        </p:nvSpPr>
        <p:spPr>
          <a:xfrm>
            <a:off x="3332785" y="756822"/>
            <a:ext cx="5526430" cy="5526430"/>
          </a:xfrm>
          <a:prstGeom prst="ellips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0" name="椭圆 169"/>
          <p:cNvSpPr/>
          <p:nvPr/>
        </p:nvSpPr>
        <p:spPr>
          <a:xfrm>
            <a:off x="3940834" y="1364871"/>
            <a:ext cx="4310332" cy="4310332"/>
          </a:xfrm>
          <a:prstGeom prst="ellips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1" name="椭圆 170"/>
          <p:cNvSpPr/>
          <p:nvPr/>
        </p:nvSpPr>
        <p:spPr>
          <a:xfrm>
            <a:off x="4569424" y="1993461"/>
            <a:ext cx="3053152" cy="3053152"/>
          </a:xfrm>
          <a:prstGeom prst="ellips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2" name="椭圆 171"/>
          <p:cNvSpPr/>
          <p:nvPr/>
        </p:nvSpPr>
        <p:spPr>
          <a:xfrm>
            <a:off x="5214315" y="2638352"/>
            <a:ext cx="1763370" cy="1763370"/>
          </a:xfrm>
          <a:prstGeom prst="ellips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3" name="组合 172"/>
          <p:cNvGrpSpPr/>
          <p:nvPr/>
        </p:nvGrpSpPr>
        <p:grpSpPr>
          <a:xfrm>
            <a:off x="7214508" y="5142985"/>
            <a:ext cx="1489881" cy="1064436"/>
            <a:chOff x="7866249" y="5177305"/>
            <a:chExt cx="1489881" cy="1064436"/>
          </a:xfrm>
        </p:grpSpPr>
        <p:pic>
          <p:nvPicPr>
            <p:cNvPr id="174" name="图片 173"/>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34482" t="5533" r="29558" b="46522"/>
            <a:stretch>
              <a:fillRect/>
            </a:stretch>
          </p:blipFill>
          <p:spPr>
            <a:xfrm flipH="1">
              <a:off x="8231527" y="5177305"/>
              <a:ext cx="771354" cy="771354"/>
            </a:xfrm>
            <a:prstGeom prst="ellipse">
              <a:avLst/>
            </a:prstGeom>
            <a:ln w="28575">
              <a:noFill/>
            </a:ln>
          </p:spPr>
        </p:pic>
        <p:sp>
          <p:nvSpPr>
            <p:cNvPr id="175" name="矩形 174"/>
            <p:cNvSpPr/>
            <p:nvPr/>
          </p:nvSpPr>
          <p:spPr>
            <a:xfrm>
              <a:off x="7866249" y="5980131"/>
              <a:ext cx="1489881" cy="261610"/>
            </a:xfrm>
            <a:prstGeom prst="rect">
              <a:avLst/>
            </a:prstGeom>
          </p:spPr>
          <p:txBody>
            <a:bodyPr wrap="square">
              <a:spAutoFit/>
            </a:bodyPr>
            <a:lstStyle/>
            <a:p>
              <a:pPr algn="ctr"/>
              <a:r>
                <a:rPr lang="zh-CN" altLang="en-US" sz="110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输入姓名</a:t>
              </a:r>
            </a:p>
          </p:txBody>
        </p:sp>
      </p:grpSp>
      <p:grpSp>
        <p:nvGrpSpPr>
          <p:cNvPr id="176" name="组合 175"/>
          <p:cNvGrpSpPr/>
          <p:nvPr/>
        </p:nvGrpSpPr>
        <p:grpSpPr>
          <a:xfrm>
            <a:off x="3940834" y="5351873"/>
            <a:ext cx="1487459" cy="1064201"/>
            <a:chOff x="6328654" y="5177540"/>
            <a:chExt cx="1487459" cy="1064201"/>
          </a:xfrm>
        </p:grpSpPr>
        <p:pic>
          <p:nvPicPr>
            <p:cNvPr id="177" name="图片 176"/>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43854" t="11136" r="29828" b="63312"/>
            <a:stretch>
              <a:fillRect/>
            </a:stretch>
          </p:blipFill>
          <p:spPr>
            <a:xfrm>
              <a:off x="6669545" y="5177540"/>
              <a:ext cx="772111" cy="772111"/>
            </a:xfrm>
            <a:prstGeom prst="ellipse">
              <a:avLst/>
            </a:prstGeom>
            <a:ln w="28575">
              <a:noFill/>
            </a:ln>
          </p:spPr>
        </p:pic>
        <p:sp>
          <p:nvSpPr>
            <p:cNvPr id="178" name="矩形 177"/>
            <p:cNvSpPr/>
            <p:nvPr/>
          </p:nvSpPr>
          <p:spPr>
            <a:xfrm>
              <a:off x="6328654" y="5980131"/>
              <a:ext cx="1487459" cy="261610"/>
            </a:xfrm>
            <a:prstGeom prst="rect">
              <a:avLst/>
            </a:prstGeom>
          </p:spPr>
          <p:txBody>
            <a:bodyPr wrap="square">
              <a:spAutoFit/>
            </a:bodyPr>
            <a:lstStyle/>
            <a:p>
              <a:pPr algn="ctr"/>
              <a:r>
                <a:rPr lang="zh-CN" altLang="en-US" sz="110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输入姓名</a:t>
              </a:r>
            </a:p>
          </p:txBody>
        </p:sp>
      </p:grpSp>
      <p:grpSp>
        <p:nvGrpSpPr>
          <p:cNvPr id="179" name="组合 178"/>
          <p:cNvGrpSpPr/>
          <p:nvPr/>
        </p:nvGrpSpPr>
        <p:grpSpPr>
          <a:xfrm>
            <a:off x="8014225" y="2596586"/>
            <a:ext cx="1489881" cy="1253840"/>
            <a:chOff x="9224160" y="3967200"/>
            <a:chExt cx="1489881" cy="1253840"/>
          </a:xfrm>
        </p:grpSpPr>
        <p:pic>
          <p:nvPicPr>
            <p:cNvPr id="180" name="Picture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86102" y="3967200"/>
              <a:ext cx="965998" cy="965998"/>
            </a:xfrm>
            <a:prstGeom prst="ellipse">
              <a:avLst/>
            </a:prstGeom>
            <a:ln w="15875">
              <a:noFill/>
            </a:ln>
          </p:spPr>
        </p:pic>
        <p:sp>
          <p:nvSpPr>
            <p:cNvPr id="181" name="矩形 180"/>
            <p:cNvSpPr/>
            <p:nvPr/>
          </p:nvSpPr>
          <p:spPr>
            <a:xfrm>
              <a:off x="9224160" y="4944041"/>
              <a:ext cx="1489881" cy="276999"/>
            </a:xfrm>
            <a:prstGeom prst="rect">
              <a:avLst/>
            </a:prstGeom>
          </p:spPr>
          <p:txBody>
            <a:bodyPr wrap="square">
              <a:spAutoFit/>
            </a:bodyPr>
            <a:lstStyle/>
            <a:p>
              <a:pPr algn="ctr"/>
              <a:r>
                <a:rPr lang="zh-CN" altLang="en-US" sz="120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输入姓名</a:t>
              </a:r>
            </a:p>
          </p:txBody>
        </p:sp>
      </p:grpSp>
      <p:grpSp>
        <p:nvGrpSpPr>
          <p:cNvPr id="182" name="组合 181"/>
          <p:cNvGrpSpPr/>
          <p:nvPr/>
        </p:nvGrpSpPr>
        <p:grpSpPr>
          <a:xfrm>
            <a:off x="5724627" y="728234"/>
            <a:ext cx="1489881" cy="1220767"/>
            <a:chOff x="5389473" y="992135"/>
            <a:chExt cx="1489881" cy="1220767"/>
          </a:xfrm>
        </p:grpSpPr>
        <p:pic>
          <p:nvPicPr>
            <p:cNvPr id="183"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53297" y="992135"/>
              <a:ext cx="947528" cy="947528"/>
            </a:xfrm>
            <a:prstGeom prst="ellipse">
              <a:avLst/>
            </a:prstGeom>
            <a:ln w="15875">
              <a:noFill/>
            </a:ln>
          </p:spPr>
        </p:pic>
        <p:sp>
          <p:nvSpPr>
            <p:cNvPr id="184" name="矩形 183"/>
            <p:cNvSpPr/>
            <p:nvPr/>
          </p:nvSpPr>
          <p:spPr>
            <a:xfrm>
              <a:off x="5389473" y="1935903"/>
              <a:ext cx="1489881" cy="276999"/>
            </a:xfrm>
            <a:prstGeom prst="rect">
              <a:avLst/>
            </a:prstGeom>
          </p:spPr>
          <p:txBody>
            <a:bodyPr wrap="square">
              <a:spAutoFit/>
            </a:bodyPr>
            <a:lstStyle/>
            <a:p>
              <a:pPr algn="ctr"/>
              <a:r>
                <a:rPr lang="zh-CN" altLang="en-US" sz="120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输入姓名</a:t>
              </a:r>
            </a:p>
          </p:txBody>
        </p:sp>
      </p:grpSp>
      <p:grpSp>
        <p:nvGrpSpPr>
          <p:cNvPr id="185" name="组合 184"/>
          <p:cNvGrpSpPr/>
          <p:nvPr/>
        </p:nvGrpSpPr>
        <p:grpSpPr>
          <a:xfrm>
            <a:off x="3195893" y="2653258"/>
            <a:ext cx="1489881" cy="1236068"/>
            <a:chOff x="2610746" y="2287007"/>
            <a:chExt cx="1489881" cy="1236068"/>
          </a:xfrm>
        </p:grpSpPr>
        <p:pic>
          <p:nvPicPr>
            <p:cNvPr id="186" name="Picture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881923" y="2287007"/>
              <a:ext cx="947528" cy="947528"/>
            </a:xfrm>
            <a:prstGeom prst="ellipse">
              <a:avLst/>
            </a:prstGeom>
            <a:blipFill>
              <a:blip r:embed="rId10"/>
              <a:stretch>
                <a:fillRect l="-8933" r="-8933"/>
              </a:stretch>
            </a:blipFill>
            <a:ln w="15875">
              <a:noFill/>
            </a:ln>
          </p:spPr>
        </p:pic>
        <p:sp>
          <p:nvSpPr>
            <p:cNvPr id="187" name="矩形 186"/>
            <p:cNvSpPr/>
            <p:nvPr/>
          </p:nvSpPr>
          <p:spPr>
            <a:xfrm>
              <a:off x="2610746" y="3246076"/>
              <a:ext cx="1489881" cy="276999"/>
            </a:xfrm>
            <a:prstGeom prst="rect">
              <a:avLst/>
            </a:prstGeom>
          </p:spPr>
          <p:txBody>
            <a:bodyPr wrap="square">
              <a:spAutoFit/>
            </a:bodyPr>
            <a:lstStyle/>
            <a:p>
              <a:pPr algn="ctr"/>
              <a:r>
                <a:rPr lang="zh-CN" altLang="en-US" sz="120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输入姓名</a:t>
              </a:r>
            </a:p>
          </p:txBody>
        </p:sp>
      </p:grpSp>
      <p:grpSp>
        <p:nvGrpSpPr>
          <p:cNvPr id="188" name="组合 187"/>
          <p:cNvGrpSpPr/>
          <p:nvPr/>
        </p:nvGrpSpPr>
        <p:grpSpPr>
          <a:xfrm>
            <a:off x="1122273" y="5607738"/>
            <a:ext cx="517410" cy="517410"/>
            <a:chOff x="3055880" y="5769195"/>
            <a:chExt cx="517410" cy="517410"/>
          </a:xfrm>
        </p:grpSpPr>
        <p:sp>
          <p:nvSpPr>
            <p:cNvPr id="189" name="椭圆 188"/>
            <p:cNvSpPr/>
            <p:nvPr/>
          </p:nvSpPr>
          <p:spPr>
            <a:xfrm>
              <a:off x="3055880" y="5769195"/>
              <a:ext cx="517410" cy="517410"/>
            </a:xfrm>
            <a:prstGeom prst="ellips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0" name="十字形 189"/>
            <p:cNvSpPr/>
            <p:nvPr/>
          </p:nvSpPr>
          <p:spPr>
            <a:xfrm>
              <a:off x="3221601" y="5934916"/>
              <a:ext cx="185968" cy="185968"/>
            </a:xfrm>
            <a:prstGeom prst="plus">
              <a:avLst>
                <a:gd name="adj" fmla="val 4369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94" name="图片 193"/>
          <p:cNvPicPr>
            <a:picLocks noChangeAspect="1"/>
          </p:cNvPicPr>
          <p:nvPr/>
        </p:nvPicPr>
        <p:blipFill rotWithShape="1">
          <a:blip r:embed="rId11" cstate="email"/>
          <a:srcRect l="17834" t="1471" r="20932" b="5263"/>
          <a:stretch>
            <a:fillRect/>
          </a:stretch>
        </p:blipFill>
        <p:spPr>
          <a:xfrm>
            <a:off x="5216054" y="2622623"/>
            <a:ext cx="1769116" cy="1770598"/>
          </a:xfrm>
          <a:prstGeom prst="ellipse">
            <a:avLst/>
          </a:prstGeom>
          <a:ln w="15875">
            <a:noFill/>
          </a:ln>
        </p:spPr>
      </p:pic>
      <p:sp>
        <p:nvSpPr>
          <p:cNvPr id="195" name="矩形 194"/>
          <p:cNvSpPr/>
          <p:nvPr/>
        </p:nvSpPr>
        <p:spPr>
          <a:xfrm>
            <a:off x="5237278" y="4453410"/>
            <a:ext cx="1696922" cy="338554"/>
          </a:xfrm>
          <a:prstGeom prst="rect">
            <a:avLst/>
          </a:prstGeom>
        </p:spPr>
        <p:txBody>
          <a:bodyPr wrap="square">
            <a:spAutoFit/>
          </a:bodyPr>
          <a:lstStyle/>
          <a:p>
            <a:pPr algn="ctr"/>
            <a:r>
              <a:rPr lang="zh-CN" altLang="en-US" sz="160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输入姓名</a:t>
            </a:r>
          </a:p>
        </p:txBody>
      </p:sp>
      <p:cxnSp>
        <p:nvCxnSpPr>
          <p:cNvPr id="203" name="直接连接符 202"/>
          <p:cNvCxnSpPr/>
          <p:nvPr/>
        </p:nvCxnSpPr>
        <p:spPr>
          <a:xfrm flipV="1">
            <a:off x="1921999" y="5277300"/>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flipV="1">
            <a:off x="1162194" y="3711926"/>
            <a:ext cx="608338" cy="52931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flipV="1">
            <a:off x="10605447" y="895847"/>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flipV="1">
            <a:off x="9483153" y="595873"/>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210" name="图片 209"/>
          <p:cNvPicPr>
            <a:picLocks noChangeAspect="1"/>
          </p:cNvPicPr>
          <p:nvPr/>
        </p:nvPicPr>
        <p:blipFill>
          <a:blip r:embed="rId12"/>
          <a:srcRect l="4352" t="17826" r="47372" b="17806"/>
          <a:stretch>
            <a:fillRect/>
          </a:stretch>
        </p:blipFill>
        <p:spPr>
          <a:xfrm>
            <a:off x="1646354" y="2325396"/>
            <a:ext cx="397283" cy="397283"/>
          </a:xfrm>
          <a:custGeom>
            <a:avLst/>
            <a:gdLst>
              <a:gd name="connsiteX0" fmla="*/ 2408441 w 4816883"/>
              <a:gd name="connsiteY0" fmla="*/ 0 h 4816884"/>
              <a:gd name="connsiteX1" fmla="*/ 4816883 w 4816883"/>
              <a:gd name="connsiteY1" fmla="*/ 2408442 h 4816884"/>
              <a:gd name="connsiteX2" fmla="*/ 2408441 w 4816883"/>
              <a:gd name="connsiteY2" fmla="*/ 4816884 h 4816884"/>
              <a:gd name="connsiteX3" fmla="*/ 0 w 4816883"/>
              <a:gd name="connsiteY3" fmla="*/ 2408442 h 4816884"/>
              <a:gd name="connsiteX4" fmla="*/ 2408441 w 4816883"/>
              <a:gd name="connsiteY4" fmla="*/ 0 h 4816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6883" h="4816884">
                <a:moveTo>
                  <a:pt x="2408441" y="0"/>
                </a:moveTo>
                <a:cubicBezTo>
                  <a:pt x="3738587" y="0"/>
                  <a:pt x="4816883" y="1078296"/>
                  <a:pt x="4816883" y="2408442"/>
                </a:cubicBezTo>
                <a:cubicBezTo>
                  <a:pt x="4816883" y="3738588"/>
                  <a:pt x="3738587" y="4816884"/>
                  <a:pt x="2408441" y="4816884"/>
                </a:cubicBezTo>
                <a:cubicBezTo>
                  <a:pt x="1078295" y="4816884"/>
                  <a:pt x="0" y="3738588"/>
                  <a:pt x="0" y="2408442"/>
                </a:cubicBezTo>
                <a:cubicBezTo>
                  <a:pt x="0" y="1078296"/>
                  <a:pt x="1078295" y="0"/>
                  <a:pt x="2408441" y="0"/>
                </a:cubicBezTo>
                <a:close/>
              </a:path>
            </a:pathLst>
          </a:custGeom>
          <a:effectLst/>
        </p:spPr>
      </p:pic>
      <p:pic>
        <p:nvPicPr>
          <p:cNvPr id="211" name="图片 210"/>
          <p:cNvPicPr>
            <a:picLocks noChangeAspect="1"/>
          </p:cNvPicPr>
          <p:nvPr/>
        </p:nvPicPr>
        <p:blipFill>
          <a:blip r:embed="rId13"/>
          <a:stretch>
            <a:fillRect/>
          </a:stretch>
        </p:blipFill>
        <p:spPr>
          <a:xfrm>
            <a:off x="9588070" y="1731102"/>
            <a:ext cx="440217" cy="342756"/>
          </a:xfrm>
          <a:prstGeom prst="rect">
            <a:avLst/>
          </a:prstGeom>
        </p:spPr>
      </p:pic>
      <p:sp>
        <p:nvSpPr>
          <p:cNvPr id="191" name="文本框 23">
            <a:extLst>
              <a:ext uri="{FF2B5EF4-FFF2-40B4-BE49-F238E27FC236}">
                <a16:creationId xmlns:a16="http://schemas.microsoft.com/office/drawing/2014/main" id="{51457C90-E2FB-4D8F-BF9A-FE698727DA1B}"/>
              </a:ext>
            </a:extLst>
          </p:cNvPr>
          <p:cNvSpPr txBox="1"/>
          <p:nvPr/>
        </p:nvSpPr>
        <p:spPr>
          <a:xfrm>
            <a:off x="282831" y="249997"/>
            <a:ext cx="448672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200" dirty="0">
                <a:solidFill>
                  <a:prstClr val="white"/>
                </a:solidFill>
                <a:effectLst>
                  <a:outerShdw blurRad="38100" dist="38100" dir="2700000" algn="tl">
                    <a:srgbClr val="000000">
                      <a:alpha val="43137"/>
                    </a:srgbClr>
                  </a:outerShdw>
                </a:effectLst>
                <a:latin typeface="方正正粗黑简体" panose="02000000000000000000" pitchFamily="2" charset="-122"/>
                <a:ea typeface="方正正粗黑简体" panose="02000000000000000000" pitchFamily="2" charset="-122"/>
                <a:cs typeface="Arial" panose="020B0604020202020204" pitchFamily="34" charset="0"/>
              </a:rPr>
              <a:t>3</a:t>
            </a: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 </a:t>
            </a:r>
            <a:r>
              <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请插入标题内容</a:t>
            </a:r>
            <a:endPar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endParaRPr>
          </a:p>
        </p:txBody>
      </p:sp>
      <p:grpSp>
        <p:nvGrpSpPr>
          <p:cNvPr id="192" name="组合 191">
            <a:extLst>
              <a:ext uri="{FF2B5EF4-FFF2-40B4-BE49-F238E27FC236}">
                <a16:creationId xmlns:a16="http://schemas.microsoft.com/office/drawing/2014/main" id="{98CC0A5D-FA9F-4DFB-83B7-1938128DD854}"/>
              </a:ext>
            </a:extLst>
          </p:cNvPr>
          <p:cNvGrpSpPr/>
          <p:nvPr/>
        </p:nvGrpSpPr>
        <p:grpSpPr>
          <a:xfrm>
            <a:off x="282831" y="155727"/>
            <a:ext cx="707253" cy="707253"/>
            <a:chOff x="4100081" y="3027750"/>
            <a:chExt cx="315255" cy="315255"/>
          </a:xfrm>
        </p:grpSpPr>
        <p:sp>
          <p:nvSpPr>
            <p:cNvPr id="193" name="椭圆 192">
              <a:extLst>
                <a:ext uri="{FF2B5EF4-FFF2-40B4-BE49-F238E27FC236}">
                  <a16:creationId xmlns:a16="http://schemas.microsoft.com/office/drawing/2014/main" id="{E94FC178-958F-4BB1-A28C-6A90AD1B584D}"/>
                </a:ext>
              </a:extLst>
            </p:cNvPr>
            <p:cNvSpPr/>
            <p:nvPr/>
          </p:nvSpPr>
          <p:spPr>
            <a:xfrm>
              <a:off x="4100081" y="3027750"/>
              <a:ext cx="315255" cy="315255"/>
            </a:xfrm>
            <a:prstGeom prst="ellipse">
              <a:avLst/>
            </a:prstGeom>
            <a:gradFill flip="none" rotWithShape="1">
              <a:gsLst>
                <a:gs pos="36000">
                  <a:srgbClr val="886DAF">
                    <a:alpha val="49000"/>
                  </a:srgbClr>
                </a:gs>
                <a:gs pos="21000">
                  <a:srgbClr val="886DAF">
                    <a:alpha val="58000"/>
                  </a:srgbClr>
                </a:gs>
                <a:gs pos="55000">
                  <a:srgbClr val="7030A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6" name="椭圆 195">
              <a:extLst>
                <a:ext uri="{FF2B5EF4-FFF2-40B4-BE49-F238E27FC236}">
                  <a16:creationId xmlns:a16="http://schemas.microsoft.com/office/drawing/2014/main" id="{05371F3C-3F6C-4DEF-A200-296247910EFC}"/>
                </a:ext>
              </a:extLst>
            </p:cNvPr>
            <p:cNvSpPr/>
            <p:nvPr/>
          </p:nvSpPr>
          <p:spPr>
            <a:xfrm>
              <a:off x="4193764" y="3117787"/>
              <a:ext cx="127888" cy="127888"/>
            </a:xfrm>
            <a:prstGeom prst="ellipse">
              <a:avLst/>
            </a:prstGeom>
            <a:gradFill flip="none" rotWithShape="1">
              <a:gsLst>
                <a:gs pos="25000">
                  <a:schemeClr val="bg1">
                    <a:alpha val="80000"/>
                  </a:schemeClr>
                </a:gs>
                <a:gs pos="5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00" advTm="0">
        <p14:prism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72"/>
                                        </p:tgtEl>
                                        <p:attrNameLst>
                                          <p:attrName>style.visibility</p:attrName>
                                        </p:attrNameLst>
                                      </p:cBhvr>
                                      <p:to>
                                        <p:strVal val="visible"/>
                                      </p:to>
                                    </p:set>
                                    <p:anim calcmode="lin" valueType="num">
                                      <p:cBhvr>
                                        <p:cTn id="7" dur="2000" fill="hold"/>
                                        <p:tgtEl>
                                          <p:spTgt spid="172"/>
                                        </p:tgtEl>
                                        <p:attrNameLst>
                                          <p:attrName>ppt_w</p:attrName>
                                        </p:attrNameLst>
                                      </p:cBhvr>
                                      <p:tavLst>
                                        <p:tav tm="0">
                                          <p:val>
                                            <p:fltVal val="0"/>
                                          </p:val>
                                        </p:tav>
                                        <p:tav tm="100000">
                                          <p:val>
                                            <p:strVal val="#ppt_w"/>
                                          </p:val>
                                        </p:tav>
                                      </p:tavLst>
                                    </p:anim>
                                    <p:anim calcmode="lin" valueType="num">
                                      <p:cBhvr>
                                        <p:cTn id="8" dur="2000" fill="hold"/>
                                        <p:tgtEl>
                                          <p:spTgt spid="172"/>
                                        </p:tgtEl>
                                        <p:attrNameLst>
                                          <p:attrName>ppt_h</p:attrName>
                                        </p:attrNameLst>
                                      </p:cBhvr>
                                      <p:tavLst>
                                        <p:tav tm="0">
                                          <p:val>
                                            <p:fltVal val="0"/>
                                          </p:val>
                                        </p:tav>
                                        <p:tav tm="100000">
                                          <p:val>
                                            <p:strVal val="#ppt_h"/>
                                          </p:val>
                                        </p:tav>
                                      </p:tavLst>
                                    </p:anim>
                                    <p:animEffect transition="in" filter="fade">
                                      <p:cBhvr>
                                        <p:cTn id="9" dur="2000"/>
                                        <p:tgtEl>
                                          <p:spTgt spid="17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71"/>
                                        </p:tgtEl>
                                        <p:attrNameLst>
                                          <p:attrName>style.visibility</p:attrName>
                                        </p:attrNameLst>
                                      </p:cBhvr>
                                      <p:to>
                                        <p:strVal val="visible"/>
                                      </p:to>
                                    </p:set>
                                    <p:anim calcmode="lin" valueType="num">
                                      <p:cBhvr>
                                        <p:cTn id="12" dur="2000" fill="hold"/>
                                        <p:tgtEl>
                                          <p:spTgt spid="171"/>
                                        </p:tgtEl>
                                        <p:attrNameLst>
                                          <p:attrName>ppt_w</p:attrName>
                                        </p:attrNameLst>
                                      </p:cBhvr>
                                      <p:tavLst>
                                        <p:tav tm="0">
                                          <p:val>
                                            <p:fltVal val="0"/>
                                          </p:val>
                                        </p:tav>
                                        <p:tav tm="100000">
                                          <p:val>
                                            <p:strVal val="#ppt_w"/>
                                          </p:val>
                                        </p:tav>
                                      </p:tavLst>
                                    </p:anim>
                                    <p:anim calcmode="lin" valueType="num">
                                      <p:cBhvr>
                                        <p:cTn id="13" dur="2000" fill="hold"/>
                                        <p:tgtEl>
                                          <p:spTgt spid="171"/>
                                        </p:tgtEl>
                                        <p:attrNameLst>
                                          <p:attrName>ppt_h</p:attrName>
                                        </p:attrNameLst>
                                      </p:cBhvr>
                                      <p:tavLst>
                                        <p:tav tm="0">
                                          <p:val>
                                            <p:fltVal val="0"/>
                                          </p:val>
                                        </p:tav>
                                        <p:tav tm="100000">
                                          <p:val>
                                            <p:strVal val="#ppt_h"/>
                                          </p:val>
                                        </p:tav>
                                      </p:tavLst>
                                    </p:anim>
                                    <p:animEffect transition="in" filter="fade">
                                      <p:cBhvr>
                                        <p:cTn id="14" dur="2000"/>
                                        <p:tgtEl>
                                          <p:spTgt spid="171"/>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70"/>
                                        </p:tgtEl>
                                        <p:attrNameLst>
                                          <p:attrName>style.visibility</p:attrName>
                                        </p:attrNameLst>
                                      </p:cBhvr>
                                      <p:to>
                                        <p:strVal val="visible"/>
                                      </p:to>
                                    </p:set>
                                    <p:anim calcmode="lin" valueType="num">
                                      <p:cBhvr>
                                        <p:cTn id="17" dur="2000" fill="hold"/>
                                        <p:tgtEl>
                                          <p:spTgt spid="170"/>
                                        </p:tgtEl>
                                        <p:attrNameLst>
                                          <p:attrName>ppt_w</p:attrName>
                                        </p:attrNameLst>
                                      </p:cBhvr>
                                      <p:tavLst>
                                        <p:tav tm="0">
                                          <p:val>
                                            <p:fltVal val="0"/>
                                          </p:val>
                                        </p:tav>
                                        <p:tav tm="100000">
                                          <p:val>
                                            <p:strVal val="#ppt_w"/>
                                          </p:val>
                                        </p:tav>
                                      </p:tavLst>
                                    </p:anim>
                                    <p:anim calcmode="lin" valueType="num">
                                      <p:cBhvr>
                                        <p:cTn id="18" dur="2000" fill="hold"/>
                                        <p:tgtEl>
                                          <p:spTgt spid="170"/>
                                        </p:tgtEl>
                                        <p:attrNameLst>
                                          <p:attrName>ppt_h</p:attrName>
                                        </p:attrNameLst>
                                      </p:cBhvr>
                                      <p:tavLst>
                                        <p:tav tm="0">
                                          <p:val>
                                            <p:fltVal val="0"/>
                                          </p:val>
                                        </p:tav>
                                        <p:tav tm="100000">
                                          <p:val>
                                            <p:strVal val="#ppt_h"/>
                                          </p:val>
                                        </p:tav>
                                      </p:tavLst>
                                    </p:anim>
                                    <p:animEffect transition="in" filter="fade">
                                      <p:cBhvr>
                                        <p:cTn id="19" dur="2000"/>
                                        <p:tgtEl>
                                          <p:spTgt spid="170"/>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69"/>
                                        </p:tgtEl>
                                        <p:attrNameLst>
                                          <p:attrName>style.visibility</p:attrName>
                                        </p:attrNameLst>
                                      </p:cBhvr>
                                      <p:to>
                                        <p:strVal val="visible"/>
                                      </p:to>
                                    </p:set>
                                    <p:anim calcmode="lin" valueType="num">
                                      <p:cBhvr>
                                        <p:cTn id="22" dur="2000" fill="hold"/>
                                        <p:tgtEl>
                                          <p:spTgt spid="169"/>
                                        </p:tgtEl>
                                        <p:attrNameLst>
                                          <p:attrName>ppt_w</p:attrName>
                                        </p:attrNameLst>
                                      </p:cBhvr>
                                      <p:tavLst>
                                        <p:tav tm="0">
                                          <p:val>
                                            <p:fltVal val="0"/>
                                          </p:val>
                                        </p:tav>
                                        <p:tav tm="100000">
                                          <p:val>
                                            <p:strVal val="#ppt_w"/>
                                          </p:val>
                                        </p:tav>
                                      </p:tavLst>
                                    </p:anim>
                                    <p:anim calcmode="lin" valueType="num">
                                      <p:cBhvr>
                                        <p:cTn id="23" dur="2000" fill="hold"/>
                                        <p:tgtEl>
                                          <p:spTgt spid="169"/>
                                        </p:tgtEl>
                                        <p:attrNameLst>
                                          <p:attrName>ppt_h</p:attrName>
                                        </p:attrNameLst>
                                      </p:cBhvr>
                                      <p:tavLst>
                                        <p:tav tm="0">
                                          <p:val>
                                            <p:fltVal val="0"/>
                                          </p:val>
                                        </p:tav>
                                        <p:tav tm="100000">
                                          <p:val>
                                            <p:strVal val="#ppt_h"/>
                                          </p:val>
                                        </p:tav>
                                      </p:tavLst>
                                    </p:anim>
                                    <p:animEffect transition="in" filter="fade">
                                      <p:cBhvr>
                                        <p:cTn id="24" dur="2000"/>
                                        <p:tgtEl>
                                          <p:spTgt spid="169"/>
                                        </p:tgtEl>
                                      </p:cBhvr>
                                    </p:animEffect>
                                  </p:childTnLst>
                                </p:cTn>
                              </p:par>
                              <p:par>
                                <p:cTn id="25" presetID="42" presetClass="entr" presetSubtype="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750"/>
                                        <p:tgtEl>
                                          <p:spTgt spid="31"/>
                                        </p:tgtEl>
                                      </p:cBhvr>
                                    </p:animEffect>
                                    <p:anim calcmode="lin" valueType="num">
                                      <p:cBhvr>
                                        <p:cTn id="28" dur="750" fill="hold"/>
                                        <p:tgtEl>
                                          <p:spTgt spid="31"/>
                                        </p:tgtEl>
                                        <p:attrNameLst>
                                          <p:attrName>ppt_x</p:attrName>
                                        </p:attrNameLst>
                                      </p:cBhvr>
                                      <p:tavLst>
                                        <p:tav tm="0">
                                          <p:val>
                                            <p:strVal val="#ppt_x"/>
                                          </p:val>
                                        </p:tav>
                                        <p:tav tm="100000">
                                          <p:val>
                                            <p:strVal val="#ppt_x"/>
                                          </p:val>
                                        </p:tav>
                                      </p:tavLst>
                                    </p:anim>
                                    <p:anim calcmode="lin" valueType="num">
                                      <p:cBhvr>
                                        <p:cTn id="29" dur="750" fill="hold"/>
                                        <p:tgtEl>
                                          <p:spTgt spid="31"/>
                                        </p:tgtEl>
                                        <p:attrNameLst>
                                          <p:attrName>ppt_y</p:attrName>
                                        </p:attrNameLst>
                                      </p:cBhvr>
                                      <p:tavLst>
                                        <p:tav tm="0">
                                          <p:val>
                                            <p:strVal val="#ppt_y+.1"/>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203"/>
                                        </p:tgtEl>
                                        <p:attrNameLst>
                                          <p:attrName>style.visibility</p:attrName>
                                        </p:attrNameLst>
                                      </p:cBhvr>
                                      <p:to>
                                        <p:strVal val="visible"/>
                                      </p:to>
                                    </p:set>
                                    <p:anim calcmode="lin" valueType="num">
                                      <p:cBhvr additive="base">
                                        <p:cTn id="32" dur="500" fill="hold"/>
                                        <p:tgtEl>
                                          <p:spTgt spid="203"/>
                                        </p:tgtEl>
                                        <p:attrNameLst>
                                          <p:attrName>ppt_x</p:attrName>
                                        </p:attrNameLst>
                                      </p:cBhvr>
                                      <p:tavLst>
                                        <p:tav tm="0">
                                          <p:val>
                                            <p:strVal val="1+#ppt_w/2"/>
                                          </p:val>
                                        </p:tav>
                                        <p:tav tm="100000">
                                          <p:val>
                                            <p:strVal val="#ppt_x"/>
                                          </p:val>
                                        </p:tav>
                                      </p:tavLst>
                                    </p:anim>
                                    <p:anim calcmode="lin" valueType="num">
                                      <p:cBhvr additive="base">
                                        <p:cTn id="33" dur="500" fill="hold"/>
                                        <p:tgtEl>
                                          <p:spTgt spid="203"/>
                                        </p:tgtEl>
                                        <p:attrNameLst>
                                          <p:attrName>ppt_y</p:attrName>
                                        </p:attrNameLst>
                                      </p:cBhvr>
                                      <p:tavLst>
                                        <p:tav tm="0">
                                          <p:val>
                                            <p:strVal val="0-#ppt_h/2"/>
                                          </p:val>
                                        </p:tav>
                                        <p:tav tm="100000">
                                          <p:val>
                                            <p:strVal val="#ppt_y"/>
                                          </p:val>
                                        </p:tav>
                                      </p:tavLst>
                                    </p:anim>
                                  </p:childTnLst>
                                </p:cTn>
                              </p:par>
                              <p:par>
                                <p:cTn id="34" presetID="2" presetClass="entr" presetSubtype="3" fill="hold" nodeType="withEffect">
                                  <p:stCondLst>
                                    <p:cond delay="250"/>
                                  </p:stCondLst>
                                  <p:childTnLst>
                                    <p:set>
                                      <p:cBhvr>
                                        <p:cTn id="35" dur="1" fill="hold">
                                          <p:stCondLst>
                                            <p:cond delay="0"/>
                                          </p:stCondLst>
                                        </p:cTn>
                                        <p:tgtEl>
                                          <p:spTgt spid="205"/>
                                        </p:tgtEl>
                                        <p:attrNameLst>
                                          <p:attrName>style.visibility</p:attrName>
                                        </p:attrNameLst>
                                      </p:cBhvr>
                                      <p:to>
                                        <p:strVal val="visible"/>
                                      </p:to>
                                    </p:set>
                                    <p:anim calcmode="lin" valueType="num">
                                      <p:cBhvr additive="base">
                                        <p:cTn id="36" dur="500" fill="hold"/>
                                        <p:tgtEl>
                                          <p:spTgt spid="205"/>
                                        </p:tgtEl>
                                        <p:attrNameLst>
                                          <p:attrName>ppt_x</p:attrName>
                                        </p:attrNameLst>
                                      </p:cBhvr>
                                      <p:tavLst>
                                        <p:tav tm="0">
                                          <p:val>
                                            <p:strVal val="1+#ppt_w/2"/>
                                          </p:val>
                                        </p:tav>
                                        <p:tav tm="100000">
                                          <p:val>
                                            <p:strVal val="#ppt_x"/>
                                          </p:val>
                                        </p:tav>
                                      </p:tavLst>
                                    </p:anim>
                                    <p:anim calcmode="lin" valueType="num">
                                      <p:cBhvr additive="base">
                                        <p:cTn id="37" dur="500" fill="hold"/>
                                        <p:tgtEl>
                                          <p:spTgt spid="205"/>
                                        </p:tgtEl>
                                        <p:attrNameLst>
                                          <p:attrName>ppt_y</p:attrName>
                                        </p:attrNameLst>
                                      </p:cBhvr>
                                      <p:tavLst>
                                        <p:tav tm="0">
                                          <p:val>
                                            <p:strVal val="0-#ppt_h/2"/>
                                          </p:val>
                                        </p:tav>
                                        <p:tav tm="100000">
                                          <p:val>
                                            <p:strVal val="#ppt_y"/>
                                          </p:val>
                                        </p:tav>
                                      </p:tavLst>
                                    </p:anim>
                                  </p:childTnLst>
                                </p:cTn>
                              </p:par>
                              <p:par>
                                <p:cTn id="38" presetID="2" presetClass="entr" presetSubtype="3" fill="hold" nodeType="withEffect">
                                  <p:stCondLst>
                                    <p:cond delay="500"/>
                                  </p:stCondLst>
                                  <p:childTnLst>
                                    <p:set>
                                      <p:cBhvr>
                                        <p:cTn id="39" dur="1" fill="hold">
                                          <p:stCondLst>
                                            <p:cond delay="0"/>
                                          </p:stCondLst>
                                        </p:cTn>
                                        <p:tgtEl>
                                          <p:spTgt spid="206"/>
                                        </p:tgtEl>
                                        <p:attrNameLst>
                                          <p:attrName>style.visibility</p:attrName>
                                        </p:attrNameLst>
                                      </p:cBhvr>
                                      <p:to>
                                        <p:strVal val="visible"/>
                                      </p:to>
                                    </p:set>
                                    <p:anim calcmode="lin" valueType="num">
                                      <p:cBhvr additive="base">
                                        <p:cTn id="40" dur="500" fill="hold"/>
                                        <p:tgtEl>
                                          <p:spTgt spid="206"/>
                                        </p:tgtEl>
                                        <p:attrNameLst>
                                          <p:attrName>ppt_x</p:attrName>
                                        </p:attrNameLst>
                                      </p:cBhvr>
                                      <p:tavLst>
                                        <p:tav tm="0">
                                          <p:val>
                                            <p:strVal val="1+#ppt_w/2"/>
                                          </p:val>
                                        </p:tav>
                                        <p:tav tm="100000">
                                          <p:val>
                                            <p:strVal val="#ppt_x"/>
                                          </p:val>
                                        </p:tav>
                                      </p:tavLst>
                                    </p:anim>
                                    <p:anim calcmode="lin" valueType="num">
                                      <p:cBhvr additive="base">
                                        <p:cTn id="41" dur="500" fill="hold"/>
                                        <p:tgtEl>
                                          <p:spTgt spid="206"/>
                                        </p:tgtEl>
                                        <p:attrNameLst>
                                          <p:attrName>ppt_y</p:attrName>
                                        </p:attrNameLst>
                                      </p:cBhvr>
                                      <p:tavLst>
                                        <p:tav tm="0">
                                          <p:val>
                                            <p:strVal val="0-#ppt_h/2"/>
                                          </p:val>
                                        </p:tav>
                                        <p:tav tm="100000">
                                          <p:val>
                                            <p:strVal val="#ppt_y"/>
                                          </p:val>
                                        </p:tav>
                                      </p:tavLst>
                                    </p:anim>
                                  </p:childTnLst>
                                </p:cTn>
                              </p:par>
                              <p:par>
                                <p:cTn id="42" presetID="2" presetClass="entr" presetSubtype="3" fill="hold" nodeType="withEffect">
                                  <p:stCondLst>
                                    <p:cond delay="750"/>
                                  </p:stCondLst>
                                  <p:childTnLst>
                                    <p:set>
                                      <p:cBhvr>
                                        <p:cTn id="43" dur="1" fill="hold">
                                          <p:stCondLst>
                                            <p:cond delay="0"/>
                                          </p:stCondLst>
                                        </p:cTn>
                                        <p:tgtEl>
                                          <p:spTgt spid="207"/>
                                        </p:tgtEl>
                                        <p:attrNameLst>
                                          <p:attrName>style.visibility</p:attrName>
                                        </p:attrNameLst>
                                      </p:cBhvr>
                                      <p:to>
                                        <p:strVal val="visible"/>
                                      </p:to>
                                    </p:set>
                                    <p:anim calcmode="lin" valueType="num">
                                      <p:cBhvr additive="base">
                                        <p:cTn id="44" dur="500" fill="hold"/>
                                        <p:tgtEl>
                                          <p:spTgt spid="207"/>
                                        </p:tgtEl>
                                        <p:attrNameLst>
                                          <p:attrName>ppt_x</p:attrName>
                                        </p:attrNameLst>
                                      </p:cBhvr>
                                      <p:tavLst>
                                        <p:tav tm="0">
                                          <p:val>
                                            <p:strVal val="1+#ppt_w/2"/>
                                          </p:val>
                                        </p:tav>
                                        <p:tav tm="100000">
                                          <p:val>
                                            <p:strVal val="#ppt_x"/>
                                          </p:val>
                                        </p:tav>
                                      </p:tavLst>
                                    </p:anim>
                                    <p:anim calcmode="lin" valueType="num">
                                      <p:cBhvr additive="base">
                                        <p:cTn id="45" dur="500" fill="hold"/>
                                        <p:tgtEl>
                                          <p:spTgt spid="207"/>
                                        </p:tgtEl>
                                        <p:attrNameLst>
                                          <p:attrName>ppt_y</p:attrName>
                                        </p:attrNameLst>
                                      </p:cBhvr>
                                      <p:tavLst>
                                        <p:tav tm="0">
                                          <p:val>
                                            <p:strVal val="0-#ppt_h/2"/>
                                          </p:val>
                                        </p:tav>
                                        <p:tav tm="100000">
                                          <p:val>
                                            <p:strVal val="#ppt_y"/>
                                          </p:val>
                                        </p:tav>
                                      </p:tavLst>
                                    </p:anim>
                                  </p:childTnLst>
                                </p:cTn>
                              </p:par>
                              <p:par>
                                <p:cTn id="46" presetID="42" presetClass="entr" presetSubtype="0" fill="hold" nodeType="withEffect">
                                  <p:stCondLst>
                                    <p:cond delay="750"/>
                                  </p:stCondLst>
                                  <p:childTnLst>
                                    <p:set>
                                      <p:cBhvr>
                                        <p:cTn id="47" dur="1" fill="hold">
                                          <p:stCondLst>
                                            <p:cond delay="0"/>
                                          </p:stCondLst>
                                        </p:cTn>
                                        <p:tgtEl>
                                          <p:spTgt spid="210"/>
                                        </p:tgtEl>
                                        <p:attrNameLst>
                                          <p:attrName>style.visibility</p:attrName>
                                        </p:attrNameLst>
                                      </p:cBhvr>
                                      <p:to>
                                        <p:strVal val="visible"/>
                                      </p:to>
                                    </p:set>
                                    <p:animEffect transition="in" filter="fade">
                                      <p:cBhvr>
                                        <p:cTn id="48" dur="750"/>
                                        <p:tgtEl>
                                          <p:spTgt spid="210"/>
                                        </p:tgtEl>
                                      </p:cBhvr>
                                    </p:animEffect>
                                    <p:anim calcmode="lin" valueType="num">
                                      <p:cBhvr>
                                        <p:cTn id="49" dur="750" fill="hold"/>
                                        <p:tgtEl>
                                          <p:spTgt spid="210"/>
                                        </p:tgtEl>
                                        <p:attrNameLst>
                                          <p:attrName>ppt_x</p:attrName>
                                        </p:attrNameLst>
                                      </p:cBhvr>
                                      <p:tavLst>
                                        <p:tav tm="0">
                                          <p:val>
                                            <p:strVal val="#ppt_x"/>
                                          </p:val>
                                        </p:tav>
                                        <p:tav tm="100000">
                                          <p:val>
                                            <p:strVal val="#ppt_x"/>
                                          </p:val>
                                        </p:tav>
                                      </p:tavLst>
                                    </p:anim>
                                    <p:anim calcmode="lin" valueType="num">
                                      <p:cBhvr>
                                        <p:cTn id="50" dur="750" fill="hold"/>
                                        <p:tgtEl>
                                          <p:spTgt spid="210"/>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1000"/>
                                  </p:stCondLst>
                                  <p:childTnLst>
                                    <p:set>
                                      <p:cBhvr>
                                        <p:cTn id="52" dur="1" fill="hold">
                                          <p:stCondLst>
                                            <p:cond delay="0"/>
                                          </p:stCondLst>
                                        </p:cTn>
                                        <p:tgtEl>
                                          <p:spTgt spid="211"/>
                                        </p:tgtEl>
                                        <p:attrNameLst>
                                          <p:attrName>style.visibility</p:attrName>
                                        </p:attrNameLst>
                                      </p:cBhvr>
                                      <p:to>
                                        <p:strVal val="visible"/>
                                      </p:to>
                                    </p:set>
                                    <p:animEffect transition="in" filter="fade">
                                      <p:cBhvr>
                                        <p:cTn id="53" dur="750"/>
                                        <p:tgtEl>
                                          <p:spTgt spid="211"/>
                                        </p:tgtEl>
                                      </p:cBhvr>
                                    </p:animEffect>
                                    <p:anim calcmode="lin" valueType="num">
                                      <p:cBhvr>
                                        <p:cTn id="54" dur="750" fill="hold"/>
                                        <p:tgtEl>
                                          <p:spTgt spid="211"/>
                                        </p:tgtEl>
                                        <p:attrNameLst>
                                          <p:attrName>ppt_x</p:attrName>
                                        </p:attrNameLst>
                                      </p:cBhvr>
                                      <p:tavLst>
                                        <p:tav tm="0">
                                          <p:val>
                                            <p:strVal val="#ppt_x"/>
                                          </p:val>
                                        </p:tav>
                                        <p:tav tm="100000">
                                          <p:val>
                                            <p:strVal val="#ppt_x"/>
                                          </p:val>
                                        </p:tav>
                                      </p:tavLst>
                                    </p:anim>
                                    <p:anim calcmode="lin" valueType="num">
                                      <p:cBhvr>
                                        <p:cTn id="55" dur="750" fill="hold"/>
                                        <p:tgtEl>
                                          <p:spTgt spid="211"/>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200"/>
                                  </p:stCondLst>
                                  <p:childTnLst>
                                    <p:set>
                                      <p:cBhvr>
                                        <p:cTn id="57" dur="1" fill="hold">
                                          <p:stCondLst>
                                            <p:cond delay="0"/>
                                          </p:stCondLst>
                                        </p:cTn>
                                        <p:tgtEl>
                                          <p:spTgt spid="116"/>
                                        </p:tgtEl>
                                        <p:attrNameLst>
                                          <p:attrName>style.visibility</p:attrName>
                                        </p:attrNameLst>
                                      </p:cBhvr>
                                      <p:to>
                                        <p:strVal val="visible"/>
                                      </p:to>
                                    </p:set>
                                    <p:animEffect transition="in" filter="fade">
                                      <p:cBhvr>
                                        <p:cTn id="58" dur="750"/>
                                        <p:tgtEl>
                                          <p:spTgt spid="116"/>
                                        </p:tgtEl>
                                      </p:cBhvr>
                                    </p:animEffect>
                                    <p:anim calcmode="lin" valueType="num">
                                      <p:cBhvr>
                                        <p:cTn id="59" dur="750" fill="hold"/>
                                        <p:tgtEl>
                                          <p:spTgt spid="116"/>
                                        </p:tgtEl>
                                        <p:attrNameLst>
                                          <p:attrName>ppt_x</p:attrName>
                                        </p:attrNameLst>
                                      </p:cBhvr>
                                      <p:tavLst>
                                        <p:tav tm="0">
                                          <p:val>
                                            <p:strVal val="#ppt_x"/>
                                          </p:val>
                                        </p:tav>
                                        <p:tav tm="100000">
                                          <p:val>
                                            <p:strVal val="#ppt_x"/>
                                          </p:val>
                                        </p:tav>
                                      </p:tavLst>
                                    </p:anim>
                                    <p:anim calcmode="lin" valueType="num">
                                      <p:cBhvr>
                                        <p:cTn id="60" dur="750" fill="hold"/>
                                        <p:tgtEl>
                                          <p:spTgt spid="116"/>
                                        </p:tgtEl>
                                        <p:attrNameLst>
                                          <p:attrName>ppt_y</p:attrName>
                                        </p:attrNameLst>
                                      </p:cBhvr>
                                      <p:tavLst>
                                        <p:tav tm="0">
                                          <p:val>
                                            <p:strVal val="#ppt_y+.1"/>
                                          </p:val>
                                        </p:tav>
                                        <p:tav tm="100000">
                                          <p:val>
                                            <p:strVal val="#ppt_y"/>
                                          </p:val>
                                        </p:tav>
                                      </p:tavLst>
                                    </p:anim>
                                  </p:childTnLst>
                                </p:cTn>
                              </p:par>
                              <p:par>
                                <p:cTn id="61" presetID="12" presetClass="entr" presetSubtype="4" fill="hold" nodeType="withEffect">
                                  <p:stCondLst>
                                    <p:cond delay="1100"/>
                                  </p:stCondLst>
                                  <p:childTnLst>
                                    <p:set>
                                      <p:cBhvr>
                                        <p:cTn id="62" dur="1" fill="hold">
                                          <p:stCondLst>
                                            <p:cond delay="0"/>
                                          </p:stCondLst>
                                        </p:cTn>
                                        <p:tgtEl>
                                          <p:spTgt spid="194"/>
                                        </p:tgtEl>
                                        <p:attrNameLst>
                                          <p:attrName>style.visibility</p:attrName>
                                        </p:attrNameLst>
                                      </p:cBhvr>
                                      <p:to>
                                        <p:strVal val="visible"/>
                                      </p:to>
                                    </p:set>
                                    <p:anim calcmode="lin" valueType="num">
                                      <p:cBhvr additive="base">
                                        <p:cTn id="63" dur="300"/>
                                        <p:tgtEl>
                                          <p:spTgt spid="194"/>
                                        </p:tgtEl>
                                        <p:attrNameLst>
                                          <p:attrName>ppt_y</p:attrName>
                                        </p:attrNameLst>
                                      </p:cBhvr>
                                      <p:tavLst>
                                        <p:tav tm="0">
                                          <p:val>
                                            <p:strVal val="#ppt_y+#ppt_h*1.125000"/>
                                          </p:val>
                                        </p:tav>
                                        <p:tav tm="100000">
                                          <p:val>
                                            <p:strVal val="#ppt_y"/>
                                          </p:val>
                                        </p:tav>
                                      </p:tavLst>
                                    </p:anim>
                                    <p:animEffect transition="in" filter="wipe(up)">
                                      <p:cBhvr>
                                        <p:cTn id="64" dur="300"/>
                                        <p:tgtEl>
                                          <p:spTgt spid="194"/>
                                        </p:tgtEl>
                                      </p:cBhvr>
                                    </p:animEffect>
                                  </p:childTnLst>
                                </p:cTn>
                              </p:par>
                              <p:par>
                                <p:cTn id="65" presetID="42" presetClass="entr" presetSubtype="0" fill="hold" grpId="0" nodeType="withEffect">
                                  <p:stCondLst>
                                    <p:cond delay="1100"/>
                                  </p:stCondLst>
                                  <p:childTnLst>
                                    <p:set>
                                      <p:cBhvr>
                                        <p:cTn id="66" dur="1" fill="hold">
                                          <p:stCondLst>
                                            <p:cond delay="0"/>
                                          </p:stCondLst>
                                        </p:cTn>
                                        <p:tgtEl>
                                          <p:spTgt spid="195"/>
                                        </p:tgtEl>
                                        <p:attrNameLst>
                                          <p:attrName>style.visibility</p:attrName>
                                        </p:attrNameLst>
                                      </p:cBhvr>
                                      <p:to>
                                        <p:strVal val="visible"/>
                                      </p:to>
                                    </p:set>
                                    <p:animEffect transition="in" filter="fade">
                                      <p:cBhvr>
                                        <p:cTn id="67" dur="750"/>
                                        <p:tgtEl>
                                          <p:spTgt spid="195"/>
                                        </p:tgtEl>
                                      </p:cBhvr>
                                    </p:animEffect>
                                    <p:anim calcmode="lin" valueType="num">
                                      <p:cBhvr>
                                        <p:cTn id="68" dur="750" fill="hold"/>
                                        <p:tgtEl>
                                          <p:spTgt spid="195"/>
                                        </p:tgtEl>
                                        <p:attrNameLst>
                                          <p:attrName>ppt_x</p:attrName>
                                        </p:attrNameLst>
                                      </p:cBhvr>
                                      <p:tavLst>
                                        <p:tav tm="0">
                                          <p:val>
                                            <p:strVal val="#ppt_x"/>
                                          </p:val>
                                        </p:tav>
                                        <p:tav tm="100000">
                                          <p:val>
                                            <p:strVal val="#ppt_x"/>
                                          </p:val>
                                        </p:tav>
                                      </p:tavLst>
                                    </p:anim>
                                    <p:anim calcmode="lin" valueType="num">
                                      <p:cBhvr>
                                        <p:cTn id="69" dur="750" fill="hold"/>
                                        <p:tgtEl>
                                          <p:spTgt spid="195"/>
                                        </p:tgtEl>
                                        <p:attrNameLst>
                                          <p:attrName>ppt_y</p:attrName>
                                        </p:attrNameLst>
                                      </p:cBhvr>
                                      <p:tavLst>
                                        <p:tav tm="0">
                                          <p:val>
                                            <p:strVal val="#ppt_y+.1"/>
                                          </p:val>
                                        </p:tav>
                                        <p:tav tm="100000">
                                          <p:val>
                                            <p:strVal val="#ppt_y"/>
                                          </p:val>
                                        </p:tav>
                                      </p:tavLst>
                                    </p:anim>
                                  </p:childTnLst>
                                </p:cTn>
                              </p:par>
                              <p:par>
                                <p:cTn id="70" presetID="53" presetClass="entr" presetSubtype="528" fill="hold" nodeType="withEffect">
                                  <p:stCondLst>
                                    <p:cond delay="1250"/>
                                  </p:stCondLst>
                                  <p:childTnLst>
                                    <p:set>
                                      <p:cBhvr>
                                        <p:cTn id="71" dur="1" fill="hold">
                                          <p:stCondLst>
                                            <p:cond delay="0"/>
                                          </p:stCondLst>
                                        </p:cTn>
                                        <p:tgtEl>
                                          <p:spTgt spid="179"/>
                                        </p:tgtEl>
                                        <p:attrNameLst>
                                          <p:attrName>style.visibility</p:attrName>
                                        </p:attrNameLst>
                                      </p:cBhvr>
                                      <p:to>
                                        <p:strVal val="visible"/>
                                      </p:to>
                                    </p:set>
                                    <p:anim calcmode="lin" valueType="num">
                                      <p:cBhvr>
                                        <p:cTn id="72" dur="550" fill="hold"/>
                                        <p:tgtEl>
                                          <p:spTgt spid="179"/>
                                        </p:tgtEl>
                                        <p:attrNameLst>
                                          <p:attrName>ppt_w</p:attrName>
                                        </p:attrNameLst>
                                      </p:cBhvr>
                                      <p:tavLst>
                                        <p:tav tm="0">
                                          <p:val>
                                            <p:fltVal val="0"/>
                                          </p:val>
                                        </p:tav>
                                        <p:tav tm="100000">
                                          <p:val>
                                            <p:strVal val="#ppt_w"/>
                                          </p:val>
                                        </p:tav>
                                      </p:tavLst>
                                    </p:anim>
                                    <p:anim calcmode="lin" valueType="num">
                                      <p:cBhvr>
                                        <p:cTn id="73" dur="550" fill="hold"/>
                                        <p:tgtEl>
                                          <p:spTgt spid="179"/>
                                        </p:tgtEl>
                                        <p:attrNameLst>
                                          <p:attrName>ppt_h</p:attrName>
                                        </p:attrNameLst>
                                      </p:cBhvr>
                                      <p:tavLst>
                                        <p:tav tm="0">
                                          <p:val>
                                            <p:fltVal val="0"/>
                                          </p:val>
                                        </p:tav>
                                        <p:tav tm="100000">
                                          <p:val>
                                            <p:strVal val="#ppt_h"/>
                                          </p:val>
                                        </p:tav>
                                      </p:tavLst>
                                    </p:anim>
                                    <p:animEffect transition="in" filter="fade">
                                      <p:cBhvr>
                                        <p:cTn id="74" dur="550"/>
                                        <p:tgtEl>
                                          <p:spTgt spid="179"/>
                                        </p:tgtEl>
                                      </p:cBhvr>
                                    </p:animEffect>
                                    <p:anim calcmode="lin" valueType="num">
                                      <p:cBhvr>
                                        <p:cTn id="75" dur="550" fill="hold"/>
                                        <p:tgtEl>
                                          <p:spTgt spid="179"/>
                                        </p:tgtEl>
                                        <p:attrNameLst>
                                          <p:attrName>ppt_x</p:attrName>
                                        </p:attrNameLst>
                                      </p:cBhvr>
                                      <p:tavLst>
                                        <p:tav tm="0">
                                          <p:val>
                                            <p:fltVal val="0.5"/>
                                          </p:val>
                                        </p:tav>
                                        <p:tav tm="100000">
                                          <p:val>
                                            <p:strVal val="#ppt_x"/>
                                          </p:val>
                                        </p:tav>
                                      </p:tavLst>
                                    </p:anim>
                                    <p:anim calcmode="lin" valueType="num">
                                      <p:cBhvr>
                                        <p:cTn id="76" dur="550" fill="hold"/>
                                        <p:tgtEl>
                                          <p:spTgt spid="179"/>
                                        </p:tgtEl>
                                        <p:attrNameLst>
                                          <p:attrName>ppt_y</p:attrName>
                                        </p:attrNameLst>
                                      </p:cBhvr>
                                      <p:tavLst>
                                        <p:tav tm="0">
                                          <p:val>
                                            <p:fltVal val="0.5"/>
                                          </p:val>
                                        </p:tav>
                                        <p:tav tm="100000">
                                          <p:val>
                                            <p:strVal val="#ppt_y"/>
                                          </p:val>
                                        </p:tav>
                                      </p:tavLst>
                                    </p:anim>
                                  </p:childTnLst>
                                </p:cTn>
                              </p:par>
                              <p:par>
                                <p:cTn id="77" presetID="8" presetClass="emph" presetSubtype="0" fill="hold" nodeType="withEffect">
                                  <p:stCondLst>
                                    <p:cond delay="1250"/>
                                  </p:stCondLst>
                                  <p:childTnLst>
                                    <p:animRot by="21600000">
                                      <p:cBhvr>
                                        <p:cTn id="78" dur="550" fill="hold"/>
                                        <p:tgtEl>
                                          <p:spTgt spid="179"/>
                                        </p:tgtEl>
                                        <p:attrNameLst>
                                          <p:attrName>r</p:attrName>
                                        </p:attrNameLst>
                                      </p:cBhvr>
                                    </p:animRot>
                                  </p:childTnLst>
                                </p:cTn>
                              </p:par>
                              <p:par>
                                <p:cTn id="79" presetID="53" presetClass="entr" presetSubtype="528" fill="hold" nodeType="withEffect">
                                  <p:stCondLst>
                                    <p:cond delay="1600"/>
                                  </p:stCondLst>
                                  <p:childTnLst>
                                    <p:set>
                                      <p:cBhvr>
                                        <p:cTn id="80" dur="1" fill="hold">
                                          <p:stCondLst>
                                            <p:cond delay="0"/>
                                          </p:stCondLst>
                                        </p:cTn>
                                        <p:tgtEl>
                                          <p:spTgt spid="185"/>
                                        </p:tgtEl>
                                        <p:attrNameLst>
                                          <p:attrName>style.visibility</p:attrName>
                                        </p:attrNameLst>
                                      </p:cBhvr>
                                      <p:to>
                                        <p:strVal val="visible"/>
                                      </p:to>
                                    </p:set>
                                    <p:anim calcmode="lin" valueType="num">
                                      <p:cBhvr>
                                        <p:cTn id="81" dur="550" fill="hold"/>
                                        <p:tgtEl>
                                          <p:spTgt spid="185"/>
                                        </p:tgtEl>
                                        <p:attrNameLst>
                                          <p:attrName>ppt_w</p:attrName>
                                        </p:attrNameLst>
                                      </p:cBhvr>
                                      <p:tavLst>
                                        <p:tav tm="0">
                                          <p:val>
                                            <p:fltVal val="0"/>
                                          </p:val>
                                        </p:tav>
                                        <p:tav tm="100000">
                                          <p:val>
                                            <p:strVal val="#ppt_w"/>
                                          </p:val>
                                        </p:tav>
                                      </p:tavLst>
                                    </p:anim>
                                    <p:anim calcmode="lin" valueType="num">
                                      <p:cBhvr>
                                        <p:cTn id="82" dur="550" fill="hold"/>
                                        <p:tgtEl>
                                          <p:spTgt spid="185"/>
                                        </p:tgtEl>
                                        <p:attrNameLst>
                                          <p:attrName>ppt_h</p:attrName>
                                        </p:attrNameLst>
                                      </p:cBhvr>
                                      <p:tavLst>
                                        <p:tav tm="0">
                                          <p:val>
                                            <p:fltVal val="0"/>
                                          </p:val>
                                        </p:tav>
                                        <p:tav tm="100000">
                                          <p:val>
                                            <p:strVal val="#ppt_h"/>
                                          </p:val>
                                        </p:tav>
                                      </p:tavLst>
                                    </p:anim>
                                    <p:animEffect transition="in" filter="fade">
                                      <p:cBhvr>
                                        <p:cTn id="83" dur="550"/>
                                        <p:tgtEl>
                                          <p:spTgt spid="185"/>
                                        </p:tgtEl>
                                      </p:cBhvr>
                                    </p:animEffect>
                                    <p:anim calcmode="lin" valueType="num">
                                      <p:cBhvr>
                                        <p:cTn id="84" dur="550" fill="hold"/>
                                        <p:tgtEl>
                                          <p:spTgt spid="185"/>
                                        </p:tgtEl>
                                        <p:attrNameLst>
                                          <p:attrName>ppt_x</p:attrName>
                                        </p:attrNameLst>
                                      </p:cBhvr>
                                      <p:tavLst>
                                        <p:tav tm="0">
                                          <p:val>
                                            <p:fltVal val="0.5"/>
                                          </p:val>
                                        </p:tav>
                                        <p:tav tm="100000">
                                          <p:val>
                                            <p:strVal val="#ppt_x"/>
                                          </p:val>
                                        </p:tav>
                                      </p:tavLst>
                                    </p:anim>
                                    <p:anim calcmode="lin" valueType="num">
                                      <p:cBhvr>
                                        <p:cTn id="85" dur="550" fill="hold"/>
                                        <p:tgtEl>
                                          <p:spTgt spid="185"/>
                                        </p:tgtEl>
                                        <p:attrNameLst>
                                          <p:attrName>ppt_y</p:attrName>
                                        </p:attrNameLst>
                                      </p:cBhvr>
                                      <p:tavLst>
                                        <p:tav tm="0">
                                          <p:val>
                                            <p:fltVal val="0.5"/>
                                          </p:val>
                                        </p:tav>
                                        <p:tav tm="100000">
                                          <p:val>
                                            <p:strVal val="#ppt_y"/>
                                          </p:val>
                                        </p:tav>
                                      </p:tavLst>
                                    </p:anim>
                                  </p:childTnLst>
                                </p:cTn>
                              </p:par>
                              <p:par>
                                <p:cTn id="86" presetID="8" presetClass="emph" presetSubtype="0" fill="hold" nodeType="withEffect">
                                  <p:stCondLst>
                                    <p:cond delay="1600"/>
                                  </p:stCondLst>
                                  <p:childTnLst>
                                    <p:animRot by="21600000">
                                      <p:cBhvr>
                                        <p:cTn id="87" dur="550" fill="hold"/>
                                        <p:tgtEl>
                                          <p:spTgt spid="185"/>
                                        </p:tgtEl>
                                        <p:attrNameLst>
                                          <p:attrName>r</p:attrName>
                                        </p:attrNameLst>
                                      </p:cBhvr>
                                    </p:animRot>
                                  </p:childTnLst>
                                </p:cTn>
                              </p:par>
                              <p:par>
                                <p:cTn id="88" presetID="53" presetClass="entr" presetSubtype="528" fill="hold" nodeType="withEffect">
                                  <p:stCondLst>
                                    <p:cond delay="1850"/>
                                  </p:stCondLst>
                                  <p:childTnLst>
                                    <p:set>
                                      <p:cBhvr>
                                        <p:cTn id="89" dur="1" fill="hold">
                                          <p:stCondLst>
                                            <p:cond delay="0"/>
                                          </p:stCondLst>
                                        </p:cTn>
                                        <p:tgtEl>
                                          <p:spTgt spid="182"/>
                                        </p:tgtEl>
                                        <p:attrNameLst>
                                          <p:attrName>style.visibility</p:attrName>
                                        </p:attrNameLst>
                                      </p:cBhvr>
                                      <p:to>
                                        <p:strVal val="visible"/>
                                      </p:to>
                                    </p:set>
                                    <p:anim calcmode="lin" valueType="num">
                                      <p:cBhvr>
                                        <p:cTn id="90" dur="550" fill="hold"/>
                                        <p:tgtEl>
                                          <p:spTgt spid="182"/>
                                        </p:tgtEl>
                                        <p:attrNameLst>
                                          <p:attrName>ppt_w</p:attrName>
                                        </p:attrNameLst>
                                      </p:cBhvr>
                                      <p:tavLst>
                                        <p:tav tm="0">
                                          <p:val>
                                            <p:fltVal val="0"/>
                                          </p:val>
                                        </p:tav>
                                        <p:tav tm="100000">
                                          <p:val>
                                            <p:strVal val="#ppt_w"/>
                                          </p:val>
                                        </p:tav>
                                      </p:tavLst>
                                    </p:anim>
                                    <p:anim calcmode="lin" valueType="num">
                                      <p:cBhvr>
                                        <p:cTn id="91" dur="550" fill="hold"/>
                                        <p:tgtEl>
                                          <p:spTgt spid="182"/>
                                        </p:tgtEl>
                                        <p:attrNameLst>
                                          <p:attrName>ppt_h</p:attrName>
                                        </p:attrNameLst>
                                      </p:cBhvr>
                                      <p:tavLst>
                                        <p:tav tm="0">
                                          <p:val>
                                            <p:fltVal val="0"/>
                                          </p:val>
                                        </p:tav>
                                        <p:tav tm="100000">
                                          <p:val>
                                            <p:strVal val="#ppt_h"/>
                                          </p:val>
                                        </p:tav>
                                      </p:tavLst>
                                    </p:anim>
                                    <p:animEffect transition="in" filter="fade">
                                      <p:cBhvr>
                                        <p:cTn id="92" dur="550"/>
                                        <p:tgtEl>
                                          <p:spTgt spid="182"/>
                                        </p:tgtEl>
                                      </p:cBhvr>
                                    </p:animEffect>
                                    <p:anim calcmode="lin" valueType="num">
                                      <p:cBhvr>
                                        <p:cTn id="93" dur="550" fill="hold"/>
                                        <p:tgtEl>
                                          <p:spTgt spid="182"/>
                                        </p:tgtEl>
                                        <p:attrNameLst>
                                          <p:attrName>ppt_x</p:attrName>
                                        </p:attrNameLst>
                                      </p:cBhvr>
                                      <p:tavLst>
                                        <p:tav tm="0">
                                          <p:val>
                                            <p:fltVal val="0.5"/>
                                          </p:val>
                                        </p:tav>
                                        <p:tav tm="100000">
                                          <p:val>
                                            <p:strVal val="#ppt_x"/>
                                          </p:val>
                                        </p:tav>
                                      </p:tavLst>
                                    </p:anim>
                                    <p:anim calcmode="lin" valueType="num">
                                      <p:cBhvr>
                                        <p:cTn id="94" dur="550" fill="hold"/>
                                        <p:tgtEl>
                                          <p:spTgt spid="182"/>
                                        </p:tgtEl>
                                        <p:attrNameLst>
                                          <p:attrName>ppt_y</p:attrName>
                                        </p:attrNameLst>
                                      </p:cBhvr>
                                      <p:tavLst>
                                        <p:tav tm="0">
                                          <p:val>
                                            <p:fltVal val="0.5"/>
                                          </p:val>
                                        </p:tav>
                                        <p:tav tm="100000">
                                          <p:val>
                                            <p:strVal val="#ppt_y"/>
                                          </p:val>
                                        </p:tav>
                                      </p:tavLst>
                                    </p:anim>
                                  </p:childTnLst>
                                </p:cTn>
                              </p:par>
                              <p:par>
                                <p:cTn id="95" presetID="8" presetClass="emph" presetSubtype="0" fill="hold" nodeType="withEffect">
                                  <p:stCondLst>
                                    <p:cond delay="1850"/>
                                  </p:stCondLst>
                                  <p:childTnLst>
                                    <p:animRot by="21600000">
                                      <p:cBhvr>
                                        <p:cTn id="96" dur="550" fill="hold"/>
                                        <p:tgtEl>
                                          <p:spTgt spid="182"/>
                                        </p:tgtEl>
                                        <p:attrNameLst>
                                          <p:attrName>r</p:attrName>
                                        </p:attrNameLst>
                                      </p:cBhvr>
                                    </p:animRot>
                                  </p:childTnLst>
                                </p:cTn>
                              </p:par>
                              <p:par>
                                <p:cTn id="97" presetID="53" presetClass="entr" presetSubtype="528" fill="hold" nodeType="withEffect">
                                  <p:stCondLst>
                                    <p:cond delay="2100"/>
                                  </p:stCondLst>
                                  <p:childTnLst>
                                    <p:set>
                                      <p:cBhvr>
                                        <p:cTn id="98" dur="1" fill="hold">
                                          <p:stCondLst>
                                            <p:cond delay="0"/>
                                          </p:stCondLst>
                                        </p:cTn>
                                        <p:tgtEl>
                                          <p:spTgt spid="176"/>
                                        </p:tgtEl>
                                        <p:attrNameLst>
                                          <p:attrName>style.visibility</p:attrName>
                                        </p:attrNameLst>
                                      </p:cBhvr>
                                      <p:to>
                                        <p:strVal val="visible"/>
                                      </p:to>
                                    </p:set>
                                    <p:anim calcmode="lin" valueType="num">
                                      <p:cBhvr>
                                        <p:cTn id="99" dur="550" fill="hold"/>
                                        <p:tgtEl>
                                          <p:spTgt spid="176"/>
                                        </p:tgtEl>
                                        <p:attrNameLst>
                                          <p:attrName>ppt_w</p:attrName>
                                        </p:attrNameLst>
                                      </p:cBhvr>
                                      <p:tavLst>
                                        <p:tav tm="0">
                                          <p:val>
                                            <p:fltVal val="0"/>
                                          </p:val>
                                        </p:tav>
                                        <p:tav tm="100000">
                                          <p:val>
                                            <p:strVal val="#ppt_w"/>
                                          </p:val>
                                        </p:tav>
                                      </p:tavLst>
                                    </p:anim>
                                    <p:anim calcmode="lin" valueType="num">
                                      <p:cBhvr>
                                        <p:cTn id="100" dur="550" fill="hold"/>
                                        <p:tgtEl>
                                          <p:spTgt spid="176"/>
                                        </p:tgtEl>
                                        <p:attrNameLst>
                                          <p:attrName>ppt_h</p:attrName>
                                        </p:attrNameLst>
                                      </p:cBhvr>
                                      <p:tavLst>
                                        <p:tav tm="0">
                                          <p:val>
                                            <p:fltVal val="0"/>
                                          </p:val>
                                        </p:tav>
                                        <p:tav tm="100000">
                                          <p:val>
                                            <p:strVal val="#ppt_h"/>
                                          </p:val>
                                        </p:tav>
                                      </p:tavLst>
                                    </p:anim>
                                    <p:animEffect transition="in" filter="fade">
                                      <p:cBhvr>
                                        <p:cTn id="101" dur="550"/>
                                        <p:tgtEl>
                                          <p:spTgt spid="176"/>
                                        </p:tgtEl>
                                      </p:cBhvr>
                                    </p:animEffect>
                                    <p:anim calcmode="lin" valueType="num">
                                      <p:cBhvr>
                                        <p:cTn id="102" dur="550" fill="hold"/>
                                        <p:tgtEl>
                                          <p:spTgt spid="176"/>
                                        </p:tgtEl>
                                        <p:attrNameLst>
                                          <p:attrName>ppt_x</p:attrName>
                                        </p:attrNameLst>
                                      </p:cBhvr>
                                      <p:tavLst>
                                        <p:tav tm="0">
                                          <p:val>
                                            <p:fltVal val="0.5"/>
                                          </p:val>
                                        </p:tav>
                                        <p:tav tm="100000">
                                          <p:val>
                                            <p:strVal val="#ppt_x"/>
                                          </p:val>
                                        </p:tav>
                                      </p:tavLst>
                                    </p:anim>
                                    <p:anim calcmode="lin" valueType="num">
                                      <p:cBhvr>
                                        <p:cTn id="103" dur="550" fill="hold"/>
                                        <p:tgtEl>
                                          <p:spTgt spid="176"/>
                                        </p:tgtEl>
                                        <p:attrNameLst>
                                          <p:attrName>ppt_y</p:attrName>
                                        </p:attrNameLst>
                                      </p:cBhvr>
                                      <p:tavLst>
                                        <p:tav tm="0">
                                          <p:val>
                                            <p:fltVal val="0.5"/>
                                          </p:val>
                                        </p:tav>
                                        <p:tav tm="100000">
                                          <p:val>
                                            <p:strVal val="#ppt_y"/>
                                          </p:val>
                                        </p:tav>
                                      </p:tavLst>
                                    </p:anim>
                                  </p:childTnLst>
                                </p:cTn>
                              </p:par>
                              <p:par>
                                <p:cTn id="104" presetID="8" presetClass="emph" presetSubtype="0" fill="hold" nodeType="withEffect">
                                  <p:stCondLst>
                                    <p:cond delay="2100"/>
                                  </p:stCondLst>
                                  <p:childTnLst>
                                    <p:animRot by="21600000">
                                      <p:cBhvr>
                                        <p:cTn id="105" dur="550" fill="hold"/>
                                        <p:tgtEl>
                                          <p:spTgt spid="176"/>
                                        </p:tgtEl>
                                        <p:attrNameLst>
                                          <p:attrName>r</p:attrName>
                                        </p:attrNameLst>
                                      </p:cBhvr>
                                    </p:animRot>
                                  </p:childTnLst>
                                </p:cTn>
                              </p:par>
                              <p:par>
                                <p:cTn id="106" presetID="53" presetClass="entr" presetSubtype="528" fill="hold" nodeType="withEffect">
                                  <p:stCondLst>
                                    <p:cond delay="2350"/>
                                  </p:stCondLst>
                                  <p:childTnLst>
                                    <p:set>
                                      <p:cBhvr>
                                        <p:cTn id="107" dur="1" fill="hold">
                                          <p:stCondLst>
                                            <p:cond delay="0"/>
                                          </p:stCondLst>
                                        </p:cTn>
                                        <p:tgtEl>
                                          <p:spTgt spid="173"/>
                                        </p:tgtEl>
                                        <p:attrNameLst>
                                          <p:attrName>style.visibility</p:attrName>
                                        </p:attrNameLst>
                                      </p:cBhvr>
                                      <p:to>
                                        <p:strVal val="visible"/>
                                      </p:to>
                                    </p:set>
                                    <p:anim calcmode="lin" valueType="num">
                                      <p:cBhvr>
                                        <p:cTn id="108" dur="550" fill="hold"/>
                                        <p:tgtEl>
                                          <p:spTgt spid="173"/>
                                        </p:tgtEl>
                                        <p:attrNameLst>
                                          <p:attrName>ppt_w</p:attrName>
                                        </p:attrNameLst>
                                      </p:cBhvr>
                                      <p:tavLst>
                                        <p:tav tm="0">
                                          <p:val>
                                            <p:fltVal val="0"/>
                                          </p:val>
                                        </p:tav>
                                        <p:tav tm="100000">
                                          <p:val>
                                            <p:strVal val="#ppt_w"/>
                                          </p:val>
                                        </p:tav>
                                      </p:tavLst>
                                    </p:anim>
                                    <p:anim calcmode="lin" valueType="num">
                                      <p:cBhvr>
                                        <p:cTn id="109" dur="550" fill="hold"/>
                                        <p:tgtEl>
                                          <p:spTgt spid="173"/>
                                        </p:tgtEl>
                                        <p:attrNameLst>
                                          <p:attrName>ppt_h</p:attrName>
                                        </p:attrNameLst>
                                      </p:cBhvr>
                                      <p:tavLst>
                                        <p:tav tm="0">
                                          <p:val>
                                            <p:fltVal val="0"/>
                                          </p:val>
                                        </p:tav>
                                        <p:tav tm="100000">
                                          <p:val>
                                            <p:strVal val="#ppt_h"/>
                                          </p:val>
                                        </p:tav>
                                      </p:tavLst>
                                    </p:anim>
                                    <p:animEffect transition="in" filter="fade">
                                      <p:cBhvr>
                                        <p:cTn id="110" dur="550"/>
                                        <p:tgtEl>
                                          <p:spTgt spid="173"/>
                                        </p:tgtEl>
                                      </p:cBhvr>
                                    </p:animEffect>
                                    <p:anim calcmode="lin" valueType="num">
                                      <p:cBhvr>
                                        <p:cTn id="111" dur="550" fill="hold"/>
                                        <p:tgtEl>
                                          <p:spTgt spid="173"/>
                                        </p:tgtEl>
                                        <p:attrNameLst>
                                          <p:attrName>ppt_x</p:attrName>
                                        </p:attrNameLst>
                                      </p:cBhvr>
                                      <p:tavLst>
                                        <p:tav tm="0">
                                          <p:val>
                                            <p:fltVal val="0.5"/>
                                          </p:val>
                                        </p:tav>
                                        <p:tav tm="100000">
                                          <p:val>
                                            <p:strVal val="#ppt_x"/>
                                          </p:val>
                                        </p:tav>
                                      </p:tavLst>
                                    </p:anim>
                                    <p:anim calcmode="lin" valueType="num">
                                      <p:cBhvr>
                                        <p:cTn id="112" dur="550" fill="hold"/>
                                        <p:tgtEl>
                                          <p:spTgt spid="173"/>
                                        </p:tgtEl>
                                        <p:attrNameLst>
                                          <p:attrName>ppt_y</p:attrName>
                                        </p:attrNameLst>
                                      </p:cBhvr>
                                      <p:tavLst>
                                        <p:tav tm="0">
                                          <p:val>
                                            <p:fltVal val="0.5"/>
                                          </p:val>
                                        </p:tav>
                                        <p:tav tm="100000">
                                          <p:val>
                                            <p:strVal val="#ppt_y"/>
                                          </p:val>
                                        </p:tav>
                                      </p:tavLst>
                                    </p:anim>
                                  </p:childTnLst>
                                </p:cTn>
                              </p:par>
                              <p:par>
                                <p:cTn id="113" presetID="8" presetClass="emph" presetSubtype="0" fill="hold" nodeType="withEffect">
                                  <p:stCondLst>
                                    <p:cond delay="2350"/>
                                  </p:stCondLst>
                                  <p:childTnLst>
                                    <p:animRot by="21600000">
                                      <p:cBhvr>
                                        <p:cTn id="114" dur="550" fill="hold"/>
                                        <p:tgtEl>
                                          <p:spTgt spid="173"/>
                                        </p:tgtEl>
                                        <p:attrNameLst>
                                          <p:attrName>r</p:attrName>
                                        </p:attrNameLst>
                                      </p:cBhvr>
                                    </p:animRot>
                                  </p:childTnLst>
                                </p:cTn>
                              </p:par>
                              <p:par>
                                <p:cTn id="115" presetID="53" presetClass="entr" presetSubtype="528" fill="hold" nodeType="withEffect">
                                  <p:stCondLst>
                                    <p:cond delay="2350"/>
                                  </p:stCondLst>
                                  <p:childTnLst>
                                    <p:set>
                                      <p:cBhvr>
                                        <p:cTn id="116" dur="1" fill="hold">
                                          <p:stCondLst>
                                            <p:cond delay="0"/>
                                          </p:stCondLst>
                                        </p:cTn>
                                        <p:tgtEl>
                                          <p:spTgt spid="188"/>
                                        </p:tgtEl>
                                        <p:attrNameLst>
                                          <p:attrName>style.visibility</p:attrName>
                                        </p:attrNameLst>
                                      </p:cBhvr>
                                      <p:to>
                                        <p:strVal val="visible"/>
                                      </p:to>
                                    </p:set>
                                    <p:anim calcmode="lin" valueType="num">
                                      <p:cBhvr>
                                        <p:cTn id="117" dur="500" fill="hold"/>
                                        <p:tgtEl>
                                          <p:spTgt spid="188"/>
                                        </p:tgtEl>
                                        <p:attrNameLst>
                                          <p:attrName>ppt_w</p:attrName>
                                        </p:attrNameLst>
                                      </p:cBhvr>
                                      <p:tavLst>
                                        <p:tav tm="0">
                                          <p:val>
                                            <p:fltVal val="0"/>
                                          </p:val>
                                        </p:tav>
                                        <p:tav tm="100000">
                                          <p:val>
                                            <p:strVal val="#ppt_w"/>
                                          </p:val>
                                        </p:tav>
                                      </p:tavLst>
                                    </p:anim>
                                    <p:anim calcmode="lin" valueType="num">
                                      <p:cBhvr>
                                        <p:cTn id="118" dur="500" fill="hold"/>
                                        <p:tgtEl>
                                          <p:spTgt spid="188"/>
                                        </p:tgtEl>
                                        <p:attrNameLst>
                                          <p:attrName>ppt_h</p:attrName>
                                        </p:attrNameLst>
                                      </p:cBhvr>
                                      <p:tavLst>
                                        <p:tav tm="0">
                                          <p:val>
                                            <p:fltVal val="0"/>
                                          </p:val>
                                        </p:tav>
                                        <p:tav tm="100000">
                                          <p:val>
                                            <p:strVal val="#ppt_h"/>
                                          </p:val>
                                        </p:tav>
                                      </p:tavLst>
                                    </p:anim>
                                    <p:animEffect transition="in" filter="fade">
                                      <p:cBhvr>
                                        <p:cTn id="119" dur="500"/>
                                        <p:tgtEl>
                                          <p:spTgt spid="188"/>
                                        </p:tgtEl>
                                      </p:cBhvr>
                                    </p:animEffect>
                                    <p:anim calcmode="lin" valueType="num">
                                      <p:cBhvr>
                                        <p:cTn id="120" dur="500" fill="hold"/>
                                        <p:tgtEl>
                                          <p:spTgt spid="188"/>
                                        </p:tgtEl>
                                        <p:attrNameLst>
                                          <p:attrName>ppt_x</p:attrName>
                                        </p:attrNameLst>
                                      </p:cBhvr>
                                      <p:tavLst>
                                        <p:tav tm="0">
                                          <p:val>
                                            <p:fltVal val="0.5"/>
                                          </p:val>
                                        </p:tav>
                                        <p:tav tm="100000">
                                          <p:val>
                                            <p:strVal val="#ppt_x"/>
                                          </p:val>
                                        </p:tav>
                                      </p:tavLst>
                                    </p:anim>
                                    <p:anim calcmode="lin" valueType="num">
                                      <p:cBhvr>
                                        <p:cTn id="121" dur="500" fill="hold"/>
                                        <p:tgtEl>
                                          <p:spTgt spid="188"/>
                                        </p:tgtEl>
                                        <p:attrNameLst>
                                          <p:attrName>ppt_y</p:attrName>
                                        </p:attrNameLst>
                                      </p:cBhvr>
                                      <p:tavLst>
                                        <p:tav tm="0">
                                          <p:val>
                                            <p:fltVal val="0.5"/>
                                          </p:val>
                                        </p:tav>
                                        <p:tav tm="100000">
                                          <p:val>
                                            <p:strVal val="#ppt_y"/>
                                          </p:val>
                                        </p:tav>
                                      </p:tavLst>
                                    </p:anim>
                                  </p:childTnLst>
                                </p:cTn>
                              </p:par>
                              <p:par>
                                <p:cTn id="122" presetID="2" presetClass="exit" presetSubtype="12" fill="hold" nodeType="withEffect">
                                  <p:stCondLst>
                                    <p:cond delay="2350"/>
                                  </p:stCondLst>
                                  <p:childTnLst>
                                    <p:anim calcmode="lin" valueType="num">
                                      <p:cBhvr additive="base">
                                        <p:cTn id="123" dur="500"/>
                                        <p:tgtEl>
                                          <p:spTgt spid="203"/>
                                        </p:tgtEl>
                                        <p:attrNameLst>
                                          <p:attrName>ppt_x</p:attrName>
                                        </p:attrNameLst>
                                      </p:cBhvr>
                                      <p:tavLst>
                                        <p:tav tm="0">
                                          <p:val>
                                            <p:strVal val="ppt_x"/>
                                          </p:val>
                                        </p:tav>
                                        <p:tav tm="100000">
                                          <p:val>
                                            <p:strVal val="0-ppt_w/2"/>
                                          </p:val>
                                        </p:tav>
                                      </p:tavLst>
                                    </p:anim>
                                    <p:anim calcmode="lin" valueType="num">
                                      <p:cBhvr additive="base">
                                        <p:cTn id="124" dur="500"/>
                                        <p:tgtEl>
                                          <p:spTgt spid="203"/>
                                        </p:tgtEl>
                                        <p:attrNameLst>
                                          <p:attrName>ppt_y</p:attrName>
                                        </p:attrNameLst>
                                      </p:cBhvr>
                                      <p:tavLst>
                                        <p:tav tm="0">
                                          <p:val>
                                            <p:strVal val="ppt_y"/>
                                          </p:val>
                                        </p:tav>
                                        <p:tav tm="100000">
                                          <p:val>
                                            <p:strVal val="1+ppt_h/2"/>
                                          </p:val>
                                        </p:tav>
                                      </p:tavLst>
                                    </p:anim>
                                    <p:set>
                                      <p:cBhvr>
                                        <p:cTn id="125" dur="1" fill="hold">
                                          <p:stCondLst>
                                            <p:cond delay="499"/>
                                          </p:stCondLst>
                                        </p:cTn>
                                        <p:tgtEl>
                                          <p:spTgt spid="203"/>
                                        </p:tgtEl>
                                        <p:attrNameLst>
                                          <p:attrName>style.visibility</p:attrName>
                                        </p:attrNameLst>
                                      </p:cBhvr>
                                      <p:to>
                                        <p:strVal val="hidden"/>
                                      </p:to>
                                    </p:set>
                                  </p:childTnLst>
                                </p:cTn>
                              </p:par>
                              <p:par>
                                <p:cTn id="126" presetID="2" presetClass="exit" presetSubtype="12" fill="hold" nodeType="withEffect">
                                  <p:stCondLst>
                                    <p:cond delay="2350"/>
                                  </p:stCondLst>
                                  <p:childTnLst>
                                    <p:anim calcmode="lin" valueType="num">
                                      <p:cBhvr additive="base">
                                        <p:cTn id="127" dur="500"/>
                                        <p:tgtEl>
                                          <p:spTgt spid="205"/>
                                        </p:tgtEl>
                                        <p:attrNameLst>
                                          <p:attrName>ppt_x</p:attrName>
                                        </p:attrNameLst>
                                      </p:cBhvr>
                                      <p:tavLst>
                                        <p:tav tm="0">
                                          <p:val>
                                            <p:strVal val="ppt_x"/>
                                          </p:val>
                                        </p:tav>
                                        <p:tav tm="100000">
                                          <p:val>
                                            <p:strVal val="0-ppt_w/2"/>
                                          </p:val>
                                        </p:tav>
                                      </p:tavLst>
                                    </p:anim>
                                    <p:anim calcmode="lin" valueType="num">
                                      <p:cBhvr additive="base">
                                        <p:cTn id="128" dur="500"/>
                                        <p:tgtEl>
                                          <p:spTgt spid="205"/>
                                        </p:tgtEl>
                                        <p:attrNameLst>
                                          <p:attrName>ppt_y</p:attrName>
                                        </p:attrNameLst>
                                      </p:cBhvr>
                                      <p:tavLst>
                                        <p:tav tm="0">
                                          <p:val>
                                            <p:strVal val="ppt_y"/>
                                          </p:val>
                                        </p:tav>
                                        <p:tav tm="100000">
                                          <p:val>
                                            <p:strVal val="1+ppt_h/2"/>
                                          </p:val>
                                        </p:tav>
                                      </p:tavLst>
                                    </p:anim>
                                    <p:set>
                                      <p:cBhvr>
                                        <p:cTn id="129" dur="1" fill="hold">
                                          <p:stCondLst>
                                            <p:cond delay="499"/>
                                          </p:stCondLst>
                                        </p:cTn>
                                        <p:tgtEl>
                                          <p:spTgt spid="205"/>
                                        </p:tgtEl>
                                        <p:attrNameLst>
                                          <p:attrName>style.visibility</p:attrName>
                                        </p:attrNameLst>
                                      </p:cBhvr>
                                      <p:to>
                                        <p:strVal val="hidden"/>
                                      </p:to>
                                    </p:set>
                                  </p:childTnLst>
                                </p:cTn>
                              </p:par>
                              <p:par>
                                <p:cTn id="130" presetID="2" presetClass="exit" presetSubtype="12" fill="hold" nodeType="withEffect">
                                  <p:stCondLst>
                                    <p:cond delay="2350"/>
                                  </p:stCondLst>
                                  <p:childTnLst>
                                    <p:anim calcmode="lin" valueType="num">
                                      <p:cBhvr additive="base">
                                        <p:cTn id="131" dur="1000"/>
                                        <p:tgtEl>
                                          <p:spTgt spid="206"/>
                                        </p:tgtEl>
                                        <p:attrNameLst>
                                          <p:attrName>ppt_x</p:attrName>
                                        </p:attrNameLst>
                                      </p:cBhvr>
                                      <p:tavLst>
                                        <p:tav tm="0">
                                          <p:val>
                                            <p:strVal val="ppt_x"/>
                                          </p:val>
                                        </p:tav>
                                        <p:tav tm="100000">
                                          <p:val>
                                            <p:strVal val="0-ppt_w/2"/>
                                          </p:val>
                                        </p:tav>
                                      </p:tavLst>
                                    </p:anim>
                                    <p:anim calcmode="lin" valueType="num">
                                      <p:cBhvr additive="base">
                                        <p:cTn id="132" dur="1000"/>
                                        <p:tgtEl>
                                          <p:spTgt spid="206"/>
                                        </p:tgtEl>
                                        <p:attrNameLst>
                                          <p:attrName>ppt_y</p:attrName>
                                        </p:attrNameLst>
                                      </p:cBhvr>
                                      <p:tavLst>
                                        <p:tav tm="0">
                                          <p:val>
                                            <p:strVal val="ppt_y"/>
                                          </p:val>
                                        </p:tav>
                                        <p:tav tm="100000">
                                          <p:val>
                                            <p:strVal val="1+ppt_h/2"/>
                                          </p:val>
                                        </p:tav>
                                      </p:tavLst>
                                    </p:anim>
                                    <p:set>
                                      <p:cBhvr>
                                        <p:cTn id="133" dur="1" fill="hold">
                                          <p:stCondLst>
                                            <p:cond delay="999"/>
                                          </p:stCondLst>
                                        </p:cTn>
                                        <p:tgtEl>
                                          <p:spTgt spid="206"/>
                                        </p:tgtEl>
                                        <p:attrNameLst>
                                          <p:attrName>style.visibility</p:attrName>
                                        </p:attrNameLst>
                                      </p:cBhvr>
                                      <p:to>
                                        <p:strVal val="hidden"/>
                                      </p:to>
                                    </p:set>
                                  </p:childTnLst>
                                </p:cTn>
                              </p:par>
                              <p:par>
                                <p:cTn id="134" presetID="2" presetClass="exit" presetSubtype="12" fill="hold" nodeType="withEffect">
                                  <p:stCondLst>
                                    <p:cond delay="2800"/>
                                  </p:stCondLst>
                                  <p:childTnLst>
                                    <p:anim calcmode="lin" valueType="num">
                                      <p:cBhvr additive="base">
                                        <p:cTn id="135" dur="1000"/>
                                        <p:tgtEl>
                                          <p:spTgt spid="207"/>
                                        </p:tgtEl>
                                        <p:attrNameLst>
                                          <p:attrName>ppt_x</p:attrName>
                                        </p:attrNameLst>
                                      </p:cBhvr>
                                      <p:tavLst>
                                        <p:tav tm="0">
                                          <p:val>
                                            <p:strVal val="ppt_x"/>
                                          </p:val>
                                        </p:tav>
                                        <p:tav tm="100000">
                                          <p:val>
                                            <p:strVal val="0-ppt_w/2"/>
                                          </p:val>
                                        </p:tav>
                                      </p:tavLst>
                                    </p:anim>
                                    <p:anim calcmode="lin" valueType="num">
                                      <p:cBhvr additive="base">
                                        <p:cTn id="136" dur="1000"/>
                                        <p:tgtEl>
                                          <p:spTgt spid="207"/>
                                        </p:tgtEl>
                                        <p:attrNameLst>
                                          <p:attrName>ppt_y</p:attrName>
                                        </p:attrNameLst>
                                      </p:cBhvr>
                                      <p:tavLst>
                                        <p:tav tm="0">
                                          <p:val>
                                            <p:strVal val="ppt_y"/>
                                          </p:val>
                                        </p:tav>
                                        <p:tav tm="100000">
                                          <p:val>
                                            <p:strVal val="1+ppt_h/2"/>
                                          </p:val>
                                        </p:tav>
                                      </p:tavLst>
                                    </p:anim>
                                    <p:set>
                                      <p:cBhvr>
                                        <p:cTn id="137" dur="1" fill="hold">
                                          <p:stCondLst>
                                            <p:cond delay="999"/>
                                          </p:stCondLst>
                                        </p:cTn>
                                        <p:tgtEl>
                                          <p:spTgt spid="2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animBg="1"/>
      <p:bldP spid="170" grpId="0" animBg="1"/>
      <p:bldP spid="171" grpId="0" animBg="1"/>
      <p:bldP spid="172" grpId="0" animBg="1"/>
      <p:bldP spid="19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13000">
              <a:srgbClr val="52253C"/>
            </a:gs>
            <a:gs pos="72000">
              <a:srgbClr val="27163A"/>
            </a:gs>
          </a:gsLst>
          <a:lin ang="2700000" scaled="1"/>
          <a:tileRect/>
        </a:gradFill>
        <a:effectLst/>
      </p:bgPr>
    </p:bg>
    <p:spTree>
      <p:nvGrpSpPr>
        <p:cNvPr id="1" name=""/>
        <p:cNvGrpSpPr/>
        <p:nvPr/>
      </p:nvGrpSpPr>
      <p:grpSpPr>
        <a:xfrm>
          <a:off x="0" y="0"/>
          <a:ext cx="0" cy="0"/>
          <a:chOff x="0" y="0"/>
          <a:chExt cx="0" cy="0"/>
        </a:xfrm>
      </p:grpSpPr>
      <p:sp>
        <p:nvSpPr>
          <p:cNvPr id="28" name="椭圆 27"/>
          <p:cNvSpPr/>
          <p:nvPr/>
        </p:nvSpPr>
        <p:spPr>
          <a:xfrm>
            <a:off x="5703207" y="3031594"/>
            <a:ext cx="783412" cy="78341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29" name="椭圆 28"/>
          <p:cNvSpPr/>
          <p:nvPr/>
        </p:nvSpPr>
        <p:spPr>
          <a:xfrm>
            <a:off x="5206264" y="2540352"/>
            <a:ext cx="1777297" cy="1777297"/>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30" name="椭圆 29"/>
          <p:cNvSpPr/>
          <p:nvPr/>
        </p:nvSpPr>
        <p:spPr>
          <a:xfrm>
            <a:off x="4617664" y="1951752"/>
            <a:ext cx="2954496" cy="2954496"/>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31" name="椭圆 30"/>
          <p:cNvSpPr/>
          <p:nvPr/>
        </p:nvSpPr>
        <p:spPr>
          <a:xfrm>
            <a:off x="3655426" y="989515"/>
            <a:ext cx="4878974" cy="4878972"/>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sp>
        <p:nvSpPr>
          <p:cNvPr id="32" name="椭圆 31"/>
          <p:cNvSpPr/>
          <p:nvPr/>
        </p:nvSpPr>
        <p:spPr>
          <a:xfrm>
            <a:off x="2771967" y="106055"/>
            <a:ext cx="6645890" cy="664589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细黑_GBK" panose="02000000000000000000" pitchFamily="2" charset="-122"/>
            </a:endParaRPr>
          </a:p>
        </p:txBody>
      </p:sp>
      <p:cxnSp>
        <p:nvCxnSpPr>
          <p:cNvPr id="7" name="直接连接符 6"/>
          <p:cNvCxnSpPr/>
          <p:nvPr/>
        </p:nvCxnSpPr>
        <p:spPr>
          <a:xfrm>
            <a:off x="-14514" y="3420000"/>
            <a:ext cx="12206514"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rot="2700000">
            <a:off x="3667797" y="962696"/>
            <a:ext cx="4932608" cy="4932608"/>
          </a:xfrm>
          <a:prstGeom prst="ellipse">
            <a:avLst/>
          </a:prstGeom>
          <a:no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2700000">
            <a:off x="2281225" y="-431131"/>
            <a:ext cx="7720266" cy="7720262"/>
          </a:xfrm>
          <a:prstGeom prst="ellipse">
            <a:avLst/>
          </a:prstGeom>
          <a:no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2700000">
            <a:off x="5178436" y="2473337"/>
            <a:ext cx="1911326" cy="1911326"/>
          </a:xfrm>
          <a:prstGeom prst="ellipse">
            <a:avLst/>
          </a:prstGeom>
          <a:no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25280" y="-279734"/>
            <a:ext cx="1520486" cy="1503465"/>
            <a:chOff x="-4682605" y="-539032"/>
            <a:chExt cx="3874430" cy="3831059"/>
          </a:xfrm>
        </p:grpSpPr>
        <p:sp>
          <p:nvSpPr>
            <p:cNvPr id="13" name="椭圆 12"/>
            <p:cNvSpPr/>
            <p:nvPr/>
          </p:nvSpPr>
          <p:spPr>
            <a:xfrm>
              <a:off x="-4429185" y="3340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515909" y="-47870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3512734" y="4229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2327189" y="-53903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1694729" y="21344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1405169" y="-60325"/>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928825" y="7762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2729093" y="98605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3757793" y="134419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4682605" y="1339648"/>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4308535" y="238016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3019248" y="25465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2809364" y="317137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1525819" y="270655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3638070" y="295801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1601384" y="828390"/>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4" name="直接连接符 33"/>
            <p:cNvCxnSpPr/>
            <p:nvPr/>
          </p:nvCxnSpPr>
          <p:spPr>
            <a:xfrm flipH="1">
              <a:off x="-3459606" y="-365226"/>
              <a:ext cx="8044" cy="81280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4328692" y="-385252"/>
              <a:ext cx="839978" cy="7308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15" idx="2"/>
            </p:cNvCxnSpPr>
            <p:nvPr/>
          </p:nvCxnSpPr>
          <p:spPr>
            <a:xfrm>
              <a:off x="-4313167" y="408994"/>
              <a:ext cx="800433" cy="7432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3413533" y="-430571"/>
              <a:ext cx="1088914" cy="89079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endCxn id="14" idx="6"/>
            </p:cNvCxnSpPr>
            <p:nvPr/>
          </p:nvCxnSpPr>
          <p:spPr>
            <a:xfrm flipH="1">
              <a:off x="-3395259" y="-478707"/>
              <a:ext cx="1068070" cy="603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20" idx="7"/>
            </p:cNvCxnSpPr>
            <p:nvPr/>
          </p:nvCxnSpPr>
          <p:spPr>
            <a:xfrm flipV="1">
              <a:off x="-2626112" y="304872"/>
              <a:ext cx="904934" cy="6988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17" idx="1"/>
            </p:cNvCxnSpPr>
            <p:nvPr/>
          </p:nvCxnSpPr>
          <p:spPr>
            <a:xfrm>
              <a:off x="-2224387" y="-443413"/>
              <a:ext cx="547327" cy="6745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endCxn id="19" idx="1"/>
            </p:cNvCxnSpPr>
            <p:nvPr/>
          </p:nvCxnSpPr>
          <p:spPr>
            <a:xfrm>
              <a:off x="-1332544" y="8341"/>
              <a:ext cx="421388" cy="78556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22" idx="4"/>
            </p:cNvCxnSpPr>
            <p:nvPr/>
          </p:nvCxnSpPr>
          <p:spPr>
            <a:xfrm flipH="1" flipV="1">
              <a:off x="-4622280" y="1460298"/>
              <a:ext cx="343678" cy="9198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flipV="1">
              <a:off x="-1801527" y="1726977"/>
              <a:ext cx="301894" cy="99754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2906833" y="17711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椭圆 44"/>
            <p:cNvSpPr/>
            <p:nvPr/>
          </p:nvSpPr>
          <p:spPr>
            <a:xfrm>
              <a:off x="-1872773" y="165049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6" name="直接连接符 45"/>
            <p:cNvCxnSpPr/>
            <p:nvPr/>
          </p:nvCxnSpPr>
          <p:spPr>
            <a:xfrm flipH="1" flipV="1">
              <a:off x="-2277536" y="2380168"/>
              <a:ext cx="751717" cy="37055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a:off x="-2397582" y="23198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8" name="直接连接符 47"/>
            <p:cNvCxnSpPr/>
            <p:nvPr/>
          </p:nvCxnSpPr>
          <p:spPr>
            <a:xfrm flipV="1">
              <a:off x="-2726067" y="2418683"/>
              <a:ext cx="379230" cy="7560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flipV="1">
              <a:off x="-2955748" y="2660837"/>
              <a:ext cx="195834" cy="51651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7" idx="1"/>
              <a:endCxn id="23" idx="5"/>
            </p:cNvCxnSpPr>
            <p:nvPr/>
          </p:nvCxnSpPr>
          <p:spPr>
            <a:xfrm flipH="1" flipV="1">
              <a:off x="-4205554" y="2483148"/>
              <a:ext cx="585153" cy="49253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24" idx="2"/>
              <a:endCxn id="23" idx="6"/>
            </p:cNvCxnSpPr>
            <p:nvPr/>
          </p:nvCxnSpPr>
          <p:spPr>
            <a:xfrm flipH="1" flipV="1">
              <a:off x="-4187885" y="2440492"/>
              <a:ext cx="1168637" cy="16637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7" idx="7"/>
              <a:endCxn id="24" idx="3"/>
            </p:cNvCxnSpPr>
            <p:nvPr/>
          </p:nvCxnSpPr>
          <p:spPr>
            <a:xfrm flipV="1">
              <a:off x="-3535089" y="2649518"/>
              <a:ext cx="533510" cy="32616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endCxn id="47" idx="2"/>
            </p:cNvCxnSpPr>
            <p:nvPr/>
          </p:nvCxnSpPr>
          <p:spPr>
            <a:xfrm flipV="1">
              <a:off x="-2899202" y="2380167"/>
              <a:ext cx="501620" cy="2130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2693227" y="2799451"/>
              <a:ext cx="1152169" cy="40277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4219092" y="1466648"/>
              <a:ext cx="501619" cy="91217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4187885" y="1861423"/>
              <a:ext cx="1298721" cy="5663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endCxn id="20" idx="6"/>
            </p:cNvCxnSpPr>
            <p:nvPr/>
          </p:nvCxnSpPr>
          <p:spPr>
            <a:xfrm flipV="1">
              <a:off x="-3653054" y="1046379"/>
              <a:ext cx="1044611" cy="33211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3687942" y="546708"/>
              <a:ext cx="208754" cy="79748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45" idx="2"/>
              <a:endCxn id="20" idx="5"/>
            </p:cNvCxnSpPr>
            <p:nvPr/>
          </p:nvCxnSpPr>
          <p:spPr>
            <a:xfrm flipH="1" flipV="1">
              <a:off x="-2626112" y="1089035"/>
              <a:ext cx="753339" cy="62178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a:off x="-1744975" y="873240"/>
              <a:ext cx="815981" cy="80447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endCxn id="33" idx="6"/>
            </p:cNvCxnSpPr>
            <p:nvPr/>
          </p:nvCxnSpPr>
          <p:spPr>
            <a:xfrm flipH="1">
              <a:off x="-1480734" y="823974"/>
              <a:ext cx="546977" cy="6474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1779318" y="958484"/>
              <a:ext cx="228189" cy="7001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2626281" y="315088"/>
              <a:ext cx="905103" cy="67096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endCxn id="20" idx="4"/>
            </p:cNvCxnSpPr>
            <p:nvPr/>
          </p:nvCxnSpPr>
          <p:spPr>
            <a:xfrm flipV="1">
              <a:off x="-2846508" y="1106704"/>
              <a:ext cx="177740" cy="65319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endCxn id="15" idx="5"/>
            </p:cNvCxnSpPr>
            <p:nvPr/>
          </p:nvCxnSpPr>
          <p:spPr>
            <a:xfrm flipH="1" flipV="1">
              <a:off x="-3409753" y="525974"/>
              <a:ext cx="684453" cy="49024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2965877" y="1903039"/>
              <a:ext cx="107698" cy="6453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endCxn id="17" idx="5"/>
            </p:cNvCxnSpPr>
            <p:nvPr/>
          </p:nvCxnSpPr>
          <p:spPr>
            <a:xfrm flipH="1" flipV="1">
              <a:off x="-1591748" y="316424"/>
              <a:ext cx="657823" cy="47104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flipV="1">
              <a:off x="-1626104" y="351762"/>
              <a:ext cx="85045" cy="45895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1617148" y="17256"/>
              <a:ext cx="204248" cy="1884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71" name="组合 70"/>
          <p:cNvGrpSpPr/>
          <p:nvPr/>
        </p:nvGrpSpPr>
        <p:grpSpPr>
          <a:xfrm>
            <a:off x="9242165" y="4052431"/>
            <a:ext cx="5288400" cy="5229200"/>
            <a:chOff x="-4682605" y="-539032"/>
            <a:chExt cx="3874430" cy="3831059"/>
          </a:xfrm>
        </p:grpSpPr>
        <p:sp>
          <p:nvSpPr>
            <p:cNvPr id="72" name="椭圆 71"/>
            <p:cNvSpPr/>
            <p:nvPr/>
          </p:nvSpPr>
          <p:spPr>
            <a:xfrm>
              <a:off x="-4429185" y="3340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椭圆 72"/>
            <p:cNvSpPr/>
            <p:nvPr/>
          </p:nvSpPr>
          <p:spPr>
            <a:xfrm>
              <a:off x="-3515909" y="-47870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512734" y="4229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椭圆 74"/>
            <p:cNvSpPr/>
            <p:nvPr/>
          </p:nvSpPr>
          <p:spPr>
            <a:xfrm>
              <a:off x="-2327189" y="-53903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椭圆 75"/>
            <p:cNvSpPr/>
            <p:nvPr/>
          </p:nvSpPr>
          <p:spPr>
            <a:xfrm>
              <a:off x="-1694729" y="21344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椭圆 76"/>
            <p:cNvSpPr/>
            <p:nvPr/>
          </p:nvSpPr>
          <p:spPr>
            <a:xfrm>
              <a:off x="-1405169" y="-60325"/>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 name="椭圆 77"/>
            <p:cNvSpPr/>
            <p:nvPr/>
          </p:nvSpPr>
          <p:spPr>
            <a:xfrm>
              <a:off x="-928825" y="7762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2729093" y="98605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椭圆 79"/>
            <p:cNvSpPr/>
            <p:nvPr/>
          </p:nvSpPr>
          <p:spPr>
            <a:xfrm>
              <a:off x="-3757793" y="134419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1" name="椭圆 80"/>
            <p:cNvSpPr/>
            <p:nvPr/>
          </p:nvSpPr>
          <p:spPr>
            <a:xfrm>
              <a:off x="-4682605" y="1339648"/>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椭圆 81"/>
            <p:cNvSpPr/>
            <p:nvPr/>
          </p:nvSpPr>
          <p:spPr>
            <a:xfrm>
              <a:off x="-4308535" y="238016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3019248" y="25465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椭圆 83"/>
            <p:cNvSpPr/>
            <p:nvPr/>
          </p:nvSpPr>
          <p:spPr>
            <a:xfrm>
              <a:off x="-2809364" y="317137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5" name="椭圆 84"/>
            <p:cNvSpPr/>
            <p:nvPr/>
          </p:nvSpPr>
          <p:spPr>
            <a:xfrm>
              <a:off x="-1525819" y="270655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椭圆 85"/>
            <p:cNvSpPr/>
            <p:nvPr/>
          </p:nvSpPr>
          <p:spPr>
            <a:xfrm>
              <a:off x="-3638070" y="295801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椭圆 86"/>
            <p:cNvSpPr/>
            <p:nvPr/>
          </p:nvSpPr>
          <p:spPr>
            <a:xfrm>
              <a:off x="-1601384" y="828390"/>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88" name="直接连接符 87"/>
            <p:cNvCxnSpPr/>
            <p:nvPr/>
          </p:nvCxnSpPr>
          <p:spPr>
            <a:xfrm flipH="1">
              <a:off x="-3459606" y="-365226"/>
              <a:ext cx="8044" cy="81280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V="1">
              <a:off x="-4328692" y="-385252"/>
              <a:ext cx="839978" cy="7308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endCxn id="74" idx="2"/>
            </p:cNvCxnSpPr>
            <p:nvPr/>
          </p:nvCxnSpPr>
          <p:spPr>
            <a:xfrm>
              <a:off x="-4313167" y="408994"/>
              <a:ext cx="800433" cy="7432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3413533" y="-430571"/>
              <a:ext cx="1088914" cy="89079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endCxn id="73" idx="6"/>
            </p:cNvCxnSpPr>
            <p:nvPr/>
          </p:nvCxnSpPr>
          <p:spPr>
            <a:xfrm flipH="1">
              <a:off x="-3395259" y="-478707"/>
              <a:ext cx="1068070" cy="603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79" idx="7"/>
            </p:cNvCxnSpPr>
            <p:nvPr/>
          </p:nvCxnSpPr>
          <p:spPr>
            <a:xfrm flipV="1">
              <a:off x="-2626112" y="304872"/>
              <a:ext cx="904934" cy="6988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endCxn id="76" idx="1"/>
            </p:cNvCxnSpPr>
            <p:nvPr/>
          </p:nvCxnSpPr>
          <p:spPr>
            <a:xfrm>
              <a:off x="-2224387" y="-443413"/>
              <a:ext cx="547327" cy="6745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endCxn id="80" idx="5"/>
            </p:cNvCxnSpPr>
            <p:nvPr/>
          </p:nvCxnSpPr>
          <p:spPr>
            <a:xfrm>
              <a:off x="-4340890" y="454743"/>
              <a:ext cx="686079" cy="99243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endCxn id="81" idx="4"/>
            </p:cNvCxnSpPr>
            <p:nvPr/>
          </p:nvCxnSpPr>
          <p:spPr>
            <a:xfrm flipH="1" flipV="1">
              <a:off x="-4622280" y="1460298"/>
              <a:ext cx="343678" cy="9198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H="1" flipV="1">
              <a:off x="-1801527" y="1726977"/>
              <a:ext cx="301894" cy="99754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8" name="椭圆 97"/>
            <p:cNvSpPr/>
            <p:nvPr/>
          </p:nvSpPr>
          <p:spPr>
            <a:xfrm>
              <a:off x="-2906833" y="17711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椭圆 98"/>
            <p:cNvSpPr/>
            <p:nvPr/>
          </p:nvSpPr>
          <p:spPr>
            <a:xfrm>
              <a:off x="-1872773" y="165049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00" name="直接连接符 99"/>
            <p:cNvCxnSpPr/>
            <p:nvPr/>
          </p:nvCxnSpPr>
          <p:spPr>
            <a:xfrm flipH="1" flipV="1">
              <a:off x="-2277536" y="2380168"/>
              <a:ext cx="751717" cy="37055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1" name="椭圆 100"/>
            <p:cNvSpPr/>
            <p:nvPr/>
          </p:nvSpPr>
          <p:spPr>
            <a:xfrm>
              <a:off x="-2397582" y="23198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02" name="直接连接符 101"/>
            <p:cNvCxnSpPr/>
            <p:nvPr/>
          </p:nvCxnSpPr>
          <p:spPr>
            <a:xfrm flipV="1">
              <a:off x="-2726067" y="2418683"/>
              <a:ext cx="379230" cy="7560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H="1" flipV="1">
              <a:off x="-2955748" y="2660837"/>
              <a:ext cx="195834" cy="51651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86" idx="1"/>
              <a:endCxn id="82" idx="5"/>
            </p:cNvCxnSpPr>
            <p:nvPr/>
          </p:nvCxnSpPr>
          <p:spPr>
            <a:xfrm flipH="1" flipV="1">
              <a:off x="-4205554" y="2483148"/>
              <a:ext cx="585153" cy="49253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83" idx="2"/>
              <a:endCxn id="82" idx="6"/>
            </p:cNvCxnSpPr>
            <p:nvPr/>
          </p:nvCxnSpPr>
          <p:spPr>
            <a:xfrm flipH="1" flipV="1">
              <a:off x="-4187885" y="2440492"/>
              <a:ext cx="1168637" cy="16637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86" idx="7"/>
              <a:endCxn id="83" idx="3"/>
            </p:cNvCxnSpPr>
            <p:nvPr/>
          </p:nvCxnSpPr>
          <p:spPr>
            <a:xfrm flipV="1">
              <a:off x="-3535089" y="2649518"/>
              <a:ext cx="533510" cy="32616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endCxn id="101" idx="2"/>
            </p:cNvCxnSpPr>
            <p:nvPr/>
          </p:nvCxnSpPr>
          <p:spPr>
            <a:xfrm flipV="1">
              <a:off x="-2899202" y="2380167"/>
              <a:ext cx="501620" cy="2130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H="1">
              <a:off x="-2693227" y="2799451"/>
              <a:ext cx="1152169" cy="40277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4219092" y="1466648"/>
              <a:ext cx="501619" cy="91217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V="1">
              <a:off x="-4187885" y="1861423"/>
              <a:ext cx="1298721" cy="5663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endCxn id="79" idx="6"/>
            </p:cNvCxnSpPr>
            <p:nvPr/>
          </p:nvCxnSpPr>
          <p:spPr>
            <a:xfrm flipV="1">
              <a:off x="-3653054" y="1046379"/>
              <a:ext cx="1044611" cy="33211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flipV="1">
              <a:off x="-3687942" y="546708"/>
              <a:ext cx="208754" cy="79748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99" idx="2"/>
              <a:endCxn id="79" idx="5"/>
            </p:cNvCxnSpPr>
            <p:nvPr/>
          </p:nvCxnSpPr>
          <p:spPr>
            <a:xfrm flipH="1" flipV="1">
              <a:off x="-2626112" y="1089035"/>
              <a:ext cx="753339" cy="62178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H="1">
              <a:off x="-1744975" y="873240"/>
              <a:ext cx="815981" cy="80447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endCxn id="87" idx="6"/>
            </p:cNvCxnSpPr>
            <p:nvPr/>
          </p:nvCxnSpPr>
          <p:spPr>
            <a:xfrm flipH="1">
              <a:off x="-1480734" y="823974"/>
              <a:ext cx="546977" cy="6474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flipH="1">
              <a:off x="-1779318" y="958484"/>
              <a:ext cx="228189" cy="7001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81" idx="0"/>
              <a:endCxn id="72" idx="4"/>
            </p:cNvCxnSpPr>
            <p:nvPr/>
          </p:nvCxnSpPr>
          <p:spPr>
            <a:xfrm flipV="1">
              <a:off x="-4622279" y="454743"/>
              <a:ext cx="253420" cy="88490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endCxn id="79" idx="4"/>
            </p:cNvCxnSpPr>
            <p:nvPr/>
          </p:nvCxnSpPr>
          <p:spPr>
            <a:xfrm flipV="1">
              <a:off x="-2846508" y="1106704"/>
              <a:ext cx="177740" cy="65319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endCxn id="74" idx="5"/>
            </p:cNvCxnSpPr>
            <p:nvPr/>
          </p:nvCxnSpPr>
          <p:spPr>
            <a:xfrm flipH="1" flipV="1">
              <a:off x="-3409753" y="525974"/>
              <a:ext cx="684453" cy="49024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V="1">
              <a:off x="-2965877" y="1903039"/>
              <a:ext cx="107698" cy="6453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endCxn id="76" idx="5"/>
            </p:cNvCxnSpPr>
            <p:nvPr/>
          </p:nvCxnSpPr>
          <p:spPr>
            <a:xfrm flipH="1" flipV="1">
              <a:off x="-1591748" y="316424"/>
              <a:ext cx="657823" cy="47104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flipH="1" flipV="1">
              <a:off x="-1626104" y="351762"/>
              <a:ext cx="85045" cy="45895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flipV="1">
              <a:off x="-1617148" y="17256"/>
              <a:ext cx="204248" cy="1884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pic>
        <p:nvPicPr>
          <p:cNvPr id="124" name="图片 123"/>
          <p:cNvPicPr>
            <a:picLocks noChangeAspect="1"/>
          </p:cNvPicPr>
          <p:nvPr/>
        </p:nvPicPr>
        <p:blipFill>
          <a:blip r:embed="rId3"/>
          <a:srcRect l="30403" t="18719" r="30460" b="18662"/>
          <a:stretch>
            <a:fillRect/>
          </a:stretch>
        </p:blipFill>
        <p:spPr>
          <a:xfrm>
            <a:off x="5304867" y="3928741"/>
            <a:ext cx="372963" cy="372963"/>
          </a:xfrm>
          <a:custGeom>
            <a:avLst/>
            <a:gdLst>
              <a:gd name="connsiteX0" fmla="*/ 1754108 w 3508216"/>
              <a:gd name="connsiteY0" fmla="*/ 0 h 3751714"/>
              <a:gd name="connsiteX1" fmla="*/ 3508216 w 3508216"/>
              <a:gd name="connsiteY1" fmla="*/ 1875857 h 3751714"/>
              <a:gd name="connsiteX2" fmla="*/ 1754108 w 3508216"/>
              <a:gd name="connsiteY2" fmla="*/ 3751714 h 3751714"/>
              <a:gd name="connsiteX3" fmla="*/ 0 w 3508216"/>
              <a:gd name="connsiteY3" fmla="*/ 1875857 h 3751714"/>
              <a:gd name="connsiteX4" fmla="*/ 1754108 w 3508216"/>
              <a:gd name="connsiteY4" fmla="*/ 0 h 375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8216" h="3751714">
                <a:moveTo>
                  <a:pt x="1754108" y="0"/>
                </a:moveTo>
                <a:cubicBezTo>
                  <a:pt x="2722875" y="0"/>
                  <a:pt x="3508216" y="839850"/>
                  <a:pt x="3508216" y="1875857"/>
                </a:cubicBezTo>
                <a:cubicBezTo>
                  <a:pt x="3508216" y="2911864"/>
                  <a:pt x="2722875" y="3751714"/>
                  <a:pt x="1754108" y="3751714"/>
                </a:cubicBezTo>
                <a:cubicBezTo>
                  <a:pt x="785341" y="3751714"/>
                  <a:pt x="0" y="2911864"/>
                  <a:pt x="0" y="1875857"/>
                </a:cubicBezTo>
                <a:cubicBezTo>
                  <a:pt x="0" y="839850"/>
                  <a:pt x="785341" y="0"/>
                  <a:pt x="1754108" y="0"/>
                </a:cubicBezTo>
                <a:close/>
              </a:path>
            </a:pathLst>
          </a:custGeom>
          <a:noFill/>
          <a:effectLst>
            <a:softEdge rad="0"/>
          </a:effectLst>
        </p:spPr>
      </p:pic>
      <p:pic>
        <p:nvPicPr>
          <p:cNvPr id="125" name="图片 124" descr="http://pic4.nipic.com/20090728/2453232_062306084_2.jpg"/>
          <p:cNvPicPr>
            <a:picLocks noChangeAspect="1" noChangeArrowheads="1"/>
          </p:cNvPicPr>
          <p:nvPr/>
        </p:nvPicPr>
        <p:blipFill>
          <a:blip r:embed="rId4" cstate="print">
            <a:extLst>
              <a:ext uri="{28A0092B-C50C-407E-A947-70E740481C1C}">
                <a14:useLocalDpi xmlns:a14="http://schemas.microsoft.com/office/drawing/2010/main" val="0"/>
              </a:ext>
            </a:extLst>
          </a:blip>
          <a:srcRect l="6295" t="26201" r="42550" b="5417"/>
          <a:stretch>
            <a:fillRect/>
          </a:stretch>
        </p:blipFill>
        <p:spPr bwMode="auto">
          <a:xfrm>
            <a:off x="9065808" y="997706"/>
            <a:ext cx="418551" cy="413974"/>
          </a:xfrm>
          <a:custGeom>
            <a:avLst/>
            <a:gdLst>
              <a:gd name="connsiteX0" fmla="*/ 1754108 w 3508216"/>
              <a:gd name="connsiteY0" fmla="*/ 0 h 3751714"/>
              <a:gd name="connsiteX1" fmla="*/ 3508216 w 3508216"/>
              <a:gd name="connsiteY1" fmla="*/ 1875857 h 3751714"/>
              <a:gd name="connsiteX2" fmla="*/ 1754108 w 3508216"/>
              <a:gd name="connsiteY2" fmla="*/ 3751714 h 3751714"/>
              <a:gd name="connsiteX3" fmla="*/ 0 w 3508216"/>
              <a:gd name="connsiteY3" fmla="*/ 1875857 h 3751714"/>
              <a:gd name="connsiteX4" fmla="*/ 1754108 w 3508216"/>
              <a:gd name="connsiteY4" fmla="*/ 0 h 375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8216" h="3751714">
                <a:moveTo>
                  <a:pt x="1754108" y="0"/>
                </a:moveTo>
                <a:cubicBezTo>
                  <a:pt x="2722875" y="0"/>
                  <a:pt x="3508216" y="839850"/>
                  <a:pt x="3508216" y="1875857"/>
                </a:cubicBezTo>
                <a:cubicBezTo>
                  <a:pt x="3508216" y="2911864"/>
                  <a:pt x="2722875" y="3751714"/>
                  <a:pt x="1754108" y="3751714"/>
                </a:cubicBezTo>
                <a:cubicBezTo>
                  <a:pt x="785341" y="3751714"/>
                  <a:pt x="0" y="2911864"/>
                  <a:pt x="0" y="1875857"/>
                </a:cubicBezTo>
                <a:cubicBezTo>
                  <a:pt x="0" y="839850"/>
                  <a:pt x="785341" y="0"/>
                  <a:pt x="1754108" y="0"/>
                </a:cubicBezTo>
                <a:close/>
              </a:path>
            </a:pathLst>
          </a:custGeom>
          <a:noFill/>
          <a:effectLst/>
          <a:extLst>
            <a:ext uri="{909E8E84-426E-40DD-AFC4-6F175D3DCCD1}">
              <a14:hiddenFill xmlns:a14="http://schemas.microsoft.com/office/drawing/2010/main">
                <a:solidFill>
                  <a:srgbClr val="FFFFFF"/>
                </a:solidFill>
              </a14:hiddenFill>
            </a:ext>
          </a:extLst>
        </p:spPr>
      </p:pic>
      <p:pic>
        <p:nvPicPr>
          <p:cNvPr id="126" name="图片 125"/>
          <p:cNvPicPr>
            <a:picLocks noChangeAspect="1"/>
          </p:cNvPicPr>
          <p:nvPr/>
        </p:nvPicPr>
        <p:blipFill>
          <a:blip r:embed="rId5"/>
          <a:srcRect l="4352" t="17826" r="47372" b="17806"/>
          <a:stretch>
            <a:fillRect/>
          </a:stretch>
        </p:blipFill>
        <p:spPr>
          <a:xfrm>
            <a:off x="3648301" y="2245253"/>
            <a:ext cx="412701" cy="412701"/>
          </a:xfrm>
          <a:custGeom>
            <a:avLst/>
            <a:gdLst>
              <a:gd name="connsiteX0" fmla="*/ 2408441 w 4816883"/>
              <a:gd name="connsiteY0" fmla="*/ 0 h 4816884"/>
              <a:gd name="connsiteX1" fmla="*/ 4816883 w 4816883"/>
              <a:gd name="connsiteY1" fmla="*/ 2408442 h 4816884"/>
              <a:gd name="connsiteX2" fmla="*/ 2408441 w 4816883"/>
              <a:gd name="connsiteY2" fmla="*/ 4816884 h 4816884"/>
              <a:gd name="connsiteX3" fmla="*/ 0 w 4816883"/>
              <a:gd name="connsiteY3" fmla="*/ 2408442 h 4816884"/>
              <a:gd name="connsiteX4" fmla="*/ 2408441 w 4816883"/>
              <a:gd name="connsiteY4" fmla="*/ 0 h 4816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6883" h="4816884">
                <a:moveTo>
                  <a:pt x="2408441" y="0"/>
                </a:moveTo>
                <a:cubicBezTo>
                  <a:pt x="3738587" y="0"/>
                  <a:pt x="4816883" y="1078296"/>
                  <a:pt x="4816883" y="2408442"/>
                </a:cubicBezTo>
                <a:cubicBezTo>
                  <a:pt x="4816883" y="3738588"/>
                  <a:pt x="3738587" y="4816884"/>
                  <a:pt x="2408441" y="4816884"/>
                </a:cubicBezTo>
                <a:cubicBezTo>
                  <a:pt x="1078295" y="4816884"/>
                  <a:pt x="0" y="3738588"/>
                  <a:pt x="0" y="2408442"/>
                </a:cubicBezTo>
                <a:cubicBezTo>
                  <a:pt x="0" y="1078296"/>
                  <a:pt x="1078295" y="0"/>
                  <a:pt x="2408441" y="0"/>
                </a:cubicBezTo>
                <a:close/>
              </a:path>
            </a:pathLst>
          </a:custGeom>
          <a:effectLst/>
        </p:spPr>
      </p:pic>
      <p:pic>
        <p:nvPicPr>
          <p:cNvPr id="127" name="图片 126"/>
          <p:cNvPicPr>
            <a:picLocks noChangeAspect="1"/>
          </p:cNvPicPr>
          <p:nvPr/>
        </p:nvPicPr>
        <p:blipFill>
          <a:blip r:embed="rId6"/>
          <a:stretch>
            <a:fillRect/>
          </a:stretch>
        </p:blipFill>
        <p:spPr>
          <a:xfrm>
            <a:off x="8214771" y="3901866"/>
            <a:ext cx="478627" cy="445296"/>
          </a:xfrm>
          <a:prstGeom prst="rect">
            <a:avLst/>
          </a:prstGeom>
        </p:spPr>
      </p:pic>
      <p:pic>
        <p:nvPicPr>
          <p:cNvPr id="128" name="图片 127"/>
          <p:cNvPicPr>
            <a:picLocks noChangeAspect="1"/>
          </p:cNvPicPr>
          <p:nvPr/>
        </p:nvPicPr>
        <p:blipFill>
          <a:blip r:embed="rId7"/>
          <a:stretch>
            <a:fillRect/>
          </a:stretch>
        </p:blipFill>
        <p:spPr>
          <a:xfrm>
            <a:off x="8751408" y="5904011"/>
            <a:ext cx="458206" cy="382706"/>
          </a:xfrm>
          <a:prstGeom prst="rect">
            <a:avLst/>
          </a:prstGeom>
        </p:spPr>
      </p:pic>
      <p:sp>
        <p:nvSpPr>
          <p:cNvPr id="129" name="文本框 23">
            <a:extLst>
              <a:ext uri="{FF2B5EF4-FFF2-40B4-BE49-F238E27FC236}">
                <a16:creationId xmlns:a16="http://schemas.microsoft.com/office/drawing/2014/main" id="{F0D429B8-03F8-4D8C-8E31-3AD8F23FCCAC}"/>
              </a:ext>
            </a:extLst>
          </p:cNvPr>
          <p:cNvSpPr txBox="1"/>
          <p:nvPr/>
        </p:nvSpPr>
        <p:spPr>
          <a:xfrm>
            <a:off x="282831" y="249997"/>
            <a:ext cx="448672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200" dirty="0">
                <a:solidFill>
                  <a:prstClr val="white"/>
                </a:solidFill>
                <a:effectLst>
                  <a:outerShdw blurRad="38100" dist="38100" dir="2700000" algn="tl">
                    <a:srgbClr val="000000">
                      <a:alpha val="43137"/>
                    </a:srgbClr>
                  </a:outerShdw>
                </a:effectLst>
                <a:latin typeface="方正正粗黑简体" panose="02000000000000000000" pitchFamily="2" charset="-122"/>
                <a:ea typeface="方正正粗黑简体" panose="02000000000000000000" pitchFamily="2" charset="-122"/>
                <a:cs typeface="Arial" panose="020B0604020202020204" pitchFamily="34" charset="0"/>
              </a:rPr>
              <a:t>3</a:t>
            </a: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 </a:t>
            </a:r>
            <a:r>
              <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请插入标题内容</a:t>
            </a:r>
            <a:endPar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endParaRPr>
          </a:p>
        </p:txBody>
      </p:sp>
      <p:grpSp>
        <p:nvGrpSpPr>
          <p:cNvPr id="130" name="组合 129">
            <a:extLst>
              <a:ext uri="{FF2B5EF4-FFF2-40B4-BE49-F238E27FC236}">
                <a16:creationId xmlns:a16="http://schemas.microsoft.com/office/drawing/2014/main" id="{1EA43D25-A8DD-4191-AB53-517D2DC35F14}"/>
              </a:ext>
            </a:extLst>
          </p:cNvPr>
          <p:cNvGrpSpPr/>
          <p:nvPr/>
        </p:nvGrpSpPr>
        <p:grpSpPr>
          <a:xfrm>
            <a:off x="282831" y="155727"/>
            <a:ext cx="707253" cy="707253"/>
            <a:chOff x="4100081" y="3027750"/>
            <a:chExt cx="315255" cy="315255"/>
          </a:xfrm>
        </p:grpSpPr>
        <p:sp>
          <p:nvSpPr>
            <p:cNvPr id="131" name="椭圆 130">
              <a:extLst>
                <a:ext uri="{FF2B5EF4-FFF2-40B4-BE49-F238E27FC236}">
                  <a16:creationId xmlns:a16="http://schemas.microsoft.com/office/drawing/2014/main" id="{69F091A1-EC90-47CD-88F8-7F5290BD0C8B}"/>
                </a:ext>
              </a:extLst>
            </p:cNvPr>
            <p:cNvSpPr/>
            <p:nvPr/>
          </p:nvSpPr>
          <p:spPr>
            <a:xfrm>
              <a:off x="4100081" y="3027750"/>
              <a:ext cx="315255" cy="315255"/>
            </a:xfrm>
            <a:prstGeom prst="ellipse">
              <a:avLst/>
            </a:prstGeom>
            <a:gradFill flip="none" rotWithShape="1">
              <a:gsLst>
                <a:gs pos="36000">
                  <a:srgbClr val="886DAF">
                    <a:alpha val="49000"/>
                  </a:srgbClr>
                </a:gs>
                <a:gs pos="21000">
                  <a:srgbClr val="886DAF">
                    <a:alpha val="58000"/>
                  </a:srgbClr>
                </a:gs>
                <a:gs pos="55000">
                  <a:srgbClr val="7030A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2" name="椭圆 131">
              <a:extLst>
                <a:ext uri="{FF2B5EF4-FFF2-40B4-BE49-F238E27FC236}">
                  <a16:creationId xmlns:a16="http://schemas.microsoft.com/office/drawing/2014/main" id="{E09E98E7-F9FF-4CB2-A2CD-8254EAAD6D08}"/>
                </a:ext>
              </a:extLst>
            </p:cNvPr>
            <p:cNvSpPr/>
            <p:nvPr/>
          </p:nvSpPr>
          <p:spPr>
            <a:xfrm>
              <a:off x="4193764" y="3117787"/>
              <a:ext cx="127888" cy="127888"/>
            </a:xfrm>
            <a:prstGeom prst="ellipse">
              <a:avLst/>
            </a:prstGeom>
            <a:gradFill flip="none" rotWithShape="1">
              <a:gsLst>
                <a:gs pos="25000">
                  <a:schemeClr val="bg1">
                    <a:alpha val="80000"/>
                  </a:schemeClr>
                </a:gs>
                <a:gs pos="5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advTm="0">
        <p14:prism dir="u" isContent="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750"/>
                                        <p:tgtEl>
                                          <p:spTgt spid="12"/>
                                        </p:tgtEl>
                                      </p:cBhvr>
                                    </p:animEffect>
                                    <p:anim calcmode="lin" valueType="num">
                                      <p:cBhvr>
                                        <p:cTn id="8" dur="750" fill="hold"/>
                                        <p:tgtEl>
                                          <p:spTgt spid="12"/>
                                        </p:tgtEl>
                                        <p:attrNameLst>
                                          <p:attrName>ppt_x</p:attrName>
                                        </p:attrNameLst>
                                      </p:cBhvr>
                                      <p:tavLst>
                                        <p:tav tm="0">
                                          <p:val>
                                            <p:strVal val="#ppt_x"/>
                                          </p:val>
                                        </p:tav>
                                        <p:tav tm="100000">
                                          <p:val>
                                            <p:strVal val="#ppt_x"/>
                                          </p:val>
                                        </p:tav>
                                      </p:tavLst>
                                    </p:anim>
                                    <p:anim calcmode="lin" valueType="num">
                                      <p:cBhvr>
                                        <p:cTn id="9" dur="75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750"/>
                                        <p:tgtEl>
                                          <p:spTgt spid="71"/>
                                        </p:tgtEl>
                                      </p:cBhvr>
                                    </p:animEffect>
                                    <p:anim calcmode="lin" valueType="num">
                                      <p:cBhvr>
                                        <p:cTn id="13" dur="750" fill="hold"/>
                                        <p:tgtEl>
                                          <p:spTgt spid="71"/>
                                        </p:tgtEl>
                                        <p:attrNameLst>
                                          <p:attrName>ppt_x</p:attrName>
                                        </p:attrNameLst>
                                      </p:cBhvr>
                                      <p:tavLst>
                                        <p:tav tm="0">
                                          <p:val>
                                            <p:strVal val="#ppt_x"/>
                                          </p:val>
                                        </p:tav>
                                        <p:tav tm="100000">
                                          <p:val>
                                            <p:strVal val="#ppt_x"/>
                                          </p:val>
                                        </p:tav>
                                      </p:tavLst>
                                    </p:anim>
                                    <p:anim calcmode="lin" valueType="num">
                                      <p:cBhvr>
                                        <p:cTn id="14" dur="750" fill="hold"/>
                                        <p:tgtEl>
                                          <p:spTgt spid="71"/>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250"/>
                                        <p:tgtEl>
                                          <p:spTgt spid="28"/>
                                        </p:tgtEl>
                                      </p:cBhvr>
                                    </p:animEffect>
                                  </p:childTnLst>
                                </p:cTn>
                              </p:par>
                              <p:par>
                                <p:cTn id="18" presetID="10" presetClass="entr" presetSubtype="0" fill="hold" grpId="0" nodeType="withEffect">
                                  <p:stCondLst>
                                    <p:cond delay="125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250"/>
                                        <p:tgtEl>
                                          <p:spTgt spid="29"/>
                                        </p:tgtEl>
                                      </p:cBhvr>
                                    </p:animEffect>
                                  </p:childTnLst>
                                </p:cTn>
                              </p:par>
                              <p:par>
                                <p:cTn id="21" presetID="10" presetClass="entr" presetSubtype="0" fill="hold" grpId="0" nodeType="withEffect">
                                  <p:stCondLst>
                                    <p:cond delay="150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250"/>
                                        <p:tgtEl>
                                          <p:spTgt spid="30"/>
                                        </p:tgtEl>
                                      </p:cBhvr>
                                    </p:animEffect>
                                  </p:childTnLst>
                                </p:cTn>
                              </p:par>
                              <p:par>
                                <p:cTn id="24" presetID="10" presetClass="entr" presetSubtype="0" fill="hold" grpId="0" nodeType="withEffect">
                                  <p:stCondLst>
                                    <p:cond delay="175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250"/>
                                        <p:tgtEl>
                                          <p:spTgt spid="31"/>
                                        </p:tgtEl>
                                      </p:cBhvr>
                                    </p:animEffect>
                                  </p:childTnLst>
                                </p:cTn>
                              </p:par>
                              <p:par>
                                <p:cTn id="27" presetID="10" presetClass="entr" presetSubtype="0" fill="hold" grpId="0" nodeType="withEffect">
                                  <p:stCondLst>
                                    <p:cond delay="200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250"/>
                                        <p:tgtEl>
                                          <p:spTgt spid="32"/>
                                        </p:tgtEl>
                                      </p:cBhvr>
                                    </p:animEffect>
                                  </p:childTnLst>
                                </p:cTn>
                              </p:par>
                              <p:par>
                                <p:cTn id="30" presetID="6" presetClass="emph" presetSubtype="0" accel="40000" decel="60000" fill="hold" grpId="1" nodeType="withEffect">
                                  <p:stCondLst>
                                    <p:cond delay="1000"/>
                                  </p:stCondLst>
                                  <p:childTnLst>
                                    <p:animScale>
                                      <p:cBhvr>
                                        <p:cTn id="31" dur="1250" fill="hold"/>
                                        <p:tgtEl>
                                          <p:spTgt spid="28"/>
                                        </p:tgtEl>
                                      </p:cBhvr>
                                      <p:by x="150000" y="150000"/>
                                    </p:animScale>
                                  </p:childTnLst>
                                </p:cTn>
                              </p:par>
                              <p:par>
                                <p:cTn id="32" presetID="6" presetClass="emph" presetSubtype="0" accel="40000" decel="60000" fill="hold" grpId="1" nodeType="withEffect">
                                  <p:stCondLst>
                                    <p:cond delay="1250"/>
                                  </p:stCondLst>
                                  <p:childTnLst>
                                    <p:animScale>
                                      <p:cBhvr>
                                        <p:cTn id="33" dur="1250" fill="hold"/>
                                        <p:tgtEl>
                                          <p:spTgt spid="29"/>
                                        </p:tgtEl>
                                      </p:cBhvr>
                                      <p:by x="150000" y="150000"/>
                                    </p:animScale>
                                  </p:childTnLst>
                                </p:cTn>
                              </p:par>
                              <p:par>
                                <p:cTn id="34" presetID="6" presetClass="emph" presetSubtype="0" accel="40000" decel="60000" fill="hold" grpId="1" nodeType="withEffect">
                                  <p:stCondLst>
                                    <p:cond delay="1500"/>
                                  </p:stCondLst>
                                  <p:childTnLst>
                                    <p:animScale>
                                      <p:cBhvr>
                                        <p:cTn id="35" dur="1250" fill="hold"/>
                                        <p:tgtEl>
                                          <p:spTgt spid="30"/>
                                        </p:tgtEl>
                                      </p:cBhvr>
                                      <p:by x="150000" y="150000"/>
                                    </p:animScale>
                                  </p:childTnLst>
                                </p:cTn>
                              </p:par>
                              <p:par>
                                <p:cTn id="36" presetID="6" presetClass="emph" presetSubtype="0" accel="40000" decel="60000" fill="hold" grpId="1" nodeType="withEffect">
                                  <p:stCondLst>
                                    <p:cond delay="1750"/>
                                  </p:stCondLst>
                                  <p:childTnLst>
                                    <p:animScale>
                                      <p:cBhvr>
                                        <p:cTn id="37" dur="1250" fill="hold"/>
                                        <p:tgtEl>
                                          <p:spTgt spid="31"/>
                                        </p:tgtEl>
                                      </p:cBhvr>
                                      <p:by x="150000" y="150000"/>
                                    </p:animScale>
                                  </p:childTnLst>
                                </p:cTn>
                              </p:par>
                              <p:par>
                                <p:cTn id="38" presetID="6" presetClass="emph" presetSubtype="0" accel="40000" decel="60000" fill="hold" grpId="1" nodeType="withEffect">
                                  <p:stCondLst>
                                    <p:cond delay="2000"/>
                                  </p:stCondLst>
                                  <p:childTnLst>
                                    <p:animScale>
                                      <p:cBhvr>
                                        <p:cTn id="39" dur="1250" fill="hold"/>
                                        <p:tgtEl>
                                          <p:spTgt spid="32"/>
                                        </p:tgtEl>
                                      </p:cBhvr>
                                      <p:by x="150000" y="150000"/>
                                    </p:animScale>
                                  </p:childTnLst>
                                </p:cTn>
                              </p:par>
                              <p:par>
                                <p:cTn id="40" presetID="6" presetClass="emph" presetSubtype="0" accel="40000" decel="60000" fill="hold" grpId="2" nodeType="withEffect">
                                  <p:stCondLst>
                                    <p:cond delay="2250"/>
                                  </p:stCondLst>
                                  <p:childTnLst>
                                    <p:animScale>
                                      <p:cBhvr>
                                        <p:cTn id="41" dur="1250" fill="hold"/>
                                        <p:tgtEl>
                                          <p:spTgt spid="28"/>
                                        </p:tgtEl>
                                      </p:cBhvr>
                                      <p:by x="67000" y="67000"/>
                                    </p:animScale>
                                  </p:childTnLst>
                                </p:cTn>
                              </p:par>
                              <p:par>
                                <p:cTn id="42" presetID="6" presetClass="emph" presetSubtype="0" accel="40000" decel="60000" fill="hold" grpId="2" nodeType="withEffect">
                                  <p:stCondLst>
                                    <p:cond delay="2500"/>
                                  </p:stCondLst>
                                  <p:childTnLst>
                                    <p:animScale>
                                      <p:cBhvr>
                                        <p:cTn id="43" dur="1250" fill="hold"/>
                                        <p:tgtEl>
                                          <p:spTgt spid="29"/>
                                        </p:tgtEl>
                                      </p:cBhvr>
                                      <p:by x="66000" y="66000"/>
                                    </p:animScale>
                                  </p:childTnLst>
                                </p:cTn>
                              </p:par>
                              <p:par>
                                <p:cTn id="44" presetID="6" presetClass="emph" presetSubtype="0" accel="40000" decel="60000" fill="hold" grpId="2" nodeType="withEffect">
                                  <p:stCondLst>
                                    <p:cond delay="2750"/>
                                  </p:stCondLst>
                                  <p:childTnLst>
                                    <p:animScale>
                                      <p:cBhvr>
                                        <p:cTn id="45" dur="1250" fill="hold"/>
                                        <p:tgtEl>
                                          <p:spTgt spid="30"/>
                                        </p:tgtEl>
                                      </p:cBhvr>
                                      <p:by x="66000" y="66000"/>
                                    </p:animScale>
                                  </p:childTnLst>
                                </p:cTn>
                              </p:par>
                              <p:par>
                                <p:cTn id="46" presetID="6" presetClass="emph" presetSubtype="0" accel="40000" decel="60000" fill="hold" grpId="2" nodeType="withEffect">
                                  <p:stCondLst>
                                    <p:cond delay="3000"/>
                                  </p:stCondLst>
                                  <p:childTnLst>
                                    <p:animScale>
                                      <p:cBhvr>
                                        <p:cTn id="47" dur="1250" fill="hold"/>
                                        <p:tgtEl>
                                          <p:spTgt spid="31"/>
                                        </p:tgtEl>
                                      </p:cBhvr>
                                      <p:by x="66000" y="66000"/>
                                    </p:animScale>
                                  </p:childTnLst>
                                </p:cTn>
                              </p:par>
                              <p:par>
                                <p:cTn id="48" presetID="6" presetClass="emph" presetSubtype="0" accel="40000" decel="60000" fill="hold" grpId="2" nodeType="withEffect">
                                  <p:stCondLst>
                                    <p:cond delay="3250"/>
                                  </p:stCondLst>
                                  <p:childTnLst>
                                    <p:animScale>
                                      <p:cBhvr>
                                        <p:cTn id="49" dur="1250" fill="hold"/>
                                        <p:tgtEl>
                                          <p:spTgt spid="32"/>
                                        </p:tgtEl>
                                      </p:cBhvr>
                                      <p:by x="66000" y="66000"/>
                                    </p:animScale>
                                  </p:childTnLst>
                                </p:cTn>
                              </p:par>
                              <p:par>
                                <p:cTn id="50" presetID="53" presetClass="exit" presetSubtype="32" fill="hold" grpId="3" nodeType="withEffect">
                                  <p:stCondLst>
                                    <p:cond delay="4500"/>
                                  </p:stCondLst>
                                  <p:childTnLst>
                                    <p:anim calcmode="lin" valueType="num">
                                      <p:cBhvr>
                                        <p:cTn id="51" dur="500"/>
                                        <p:tgtEl>
                                          <p:spTgt spid="28"/>
                                        </p:tgtEl>
                                        <p:attrNameLst>
                                          <p:attrName>ppt_w</p:attrName>
                                        </p:attrNameLst>
                                      </p:cBhvr>
                                      <p:tavLst>
                                        <p:tav tm="0">
                                          <p:val>
                                            <p:strVal val="ppt_w"/>
                                          </p:val>
                                        </p:tav>
                                        <p:tav tm="100000">
                                          <p:val>
                                            <p:fltVal val="0"/>
                                          </p:val>
                                        </p:tav>
                                      </p:tavLst>
                                    </p:anim>
                                    <p:anim calcmode="lin" valueType="num">
                                      <p:cBhvr>
                                        <p:cTn id="52" dur="500"/>
                                        <p:tgtEl>
                                          <p:spTgt spid="28"/>
                                        </p:tgtEl>
                                        <p:attrNameLst>
                                          <p:attrName>ppt_h</p:attrName>
                                        </p:attrNameLst>
                                      </p:cBhvr>
                                      <p:tavLst>
                                        <p:tav tm="0">
                                          <p:val>
                                            <p:strVal val="ppt_h"/>
                                          </p:val>
                                        </p:tav>
                                        <p:tav tm="100000">
                                          <p:val>
                                            <p:fltVal val="0"/>
                                          </p:val>
                                        </p:tav>
                                      </p:tavLst>
                                    </p:anim>
                                    <p:animEffect transition="out" filter="fade">
                                      <p:cBhvr>
                                        <p:cTn id="53" dur="500"/>
                                        <p:tgtEl>
                                          <p:spTgt spid="28"/>
                                        </p:tgtEl>
                                      </p:cBhvr>
                                    </p:animEffect>
                                    <p:set>
                                      <p:cBhvr>
                                        <p:cTn id="54" dur="1" fill="hold">
                                          <p:stCondLst>
                                            <p:cond delay="499"/>
                                          </p:stCondLst>
                                        </p:cTn>
                                        <p:tgtEl>
                                          <p:spTgt spid="28"/>
                                        </p:tgtEl>
                                        <p:attrNameLst>
                                          <p:attrName>style.visibility</p:attrName>
                                        </p:attrNameLst>
                                      </p:cBhvr>
                                      <p:to>
                                        <p:strVal val="hidden"/>
                                      </p:to>
                                    </p:set>
                                  </p:childTnLst>
                                </p:cTn>
                              </p:par>
                              <p:par>
                                <p:cTn id="55" presetID="53" presetClass="exit" presetSubtype="32" fill="hold" grpId="3" nodeType="withEffect">
                                  <p:stCondLst>
                                    <p:cond delay="4750"/>
                                  </p:stCondLst>
                                  <p:childTnLst>
                                    <p:anim calcmode="lin" valueType="num">
                                      <p:cBhvr>
                                        <p:cTn id="56" dur="500"/>
                                        <p:tgtEl>
                                          <p:spTgt spid="29"/>
                                        </p:tgtEl>
                                        <p:attrNameLst>
                                          <p:attrName>ppt_w</p:attrName>
                                        </p:attrNameLst>
                                      </p:cBhvr>
                                      <p:tavLst>
                                        <p:tav tm="0">
                                          <p:val>
                                            <p:strVal val="ppt_w"/>
                                          </p:val>
                                        </p:tav>
                                        <p:tav tm="100000">
                                          <p:val>
                                            <p:fltVal val="0"/>
                                          </p:val>
                                        </p:tav>
                                      </p:tavLst>
                                    </p:anim>
                                    <p:anim calcmode="lin" valueType="num">
                                      <p:cBhvr>
                                        <p:cTn id="57" dur="500"/>
                                        <p:tgtEl>
                                          <p:spTgt spid="29"/>
                                        </p:tgtEl>
                                        <p:attrNameLst>
                                          <p:attrName>ppt_h</p:attrName>
                                        </p:attrNameLst>
                                      </p:cBhvr>
                                      <p:tavLst>
                                        <p:tav tm="0">
                                          <p:val>
                                            <p:strVal val="ppt_h"/>
                                          </p:val>
                                        </p:tav>
                                        <p:tav tm="100000">
                                          <p:val>
                                            <p:fltVal val="0"/>
                                          </p:val>
                                        </p:tav>
                                      </p:tavLst>
                                    </p:anim>
                                    <p:animEffect transition="out" filter="fade">
                                      <p:cBhvr>
                                        <p:cTn id="58" dur="500"/>
                                        <p:tgtEl>
                                          <p:spTgt spid="29"/>
                                        </p:tgtEl>
                                      </p:cBhvr>
                                    </p:animEffect>
                                    <p:set>
                                      <p:cBhvr>
                                        <p:cTn id="59" dur="1" fill="hold">
                                          <p:stCondLst>
                                            <p:cond delay="499"/>
                                          </p:stCondLst>
                                        </p:cTn>
                                        <p:tgtEl>
                                          <p:spTgt spid="29"/>
                                        </p:tgtEl>
                                        <p:attrNameLst>
                                          <p:attrName>style.visibility</p:attrName>
                                        </p:attrNameLst>
                                      </p:cBhvr>
                                      <p:to>
                                        <p:strVal val="hidden"/>
                                      </p:to>
                                    </p:set>
                                  </p:childTnLst>
                                </p:cTn>
                              </p:par>
                              <p:par>
                                <p:cTn id="60" presetID="53" presetClass="exit" presetSubtype="32" fill="hold" grpId="3" nodeType="withEffect">
                                  <p:stCondLst>
                                    <p:cond delay="4750"/>
                                  </p:stCondLst>
                                  <p:childTnLst>
                                    <p:anim calcmode="lin" valueType="num">
                                      <p:cBhvr>
                                        <p:cTn id="61" dur="500"/>
                                        <p:tgtEl>
                                          <p:spTgt spid="30"/>
                                        </p:tgtEl>
                                        <p:attrNameLst>
                                          <p:attrName>ppt_w</p:attrName>
                                        </p:attrNameLst>
                                      </p:cBhvr>
                                      <p:tavLst>
                                        <p:tav tm="0">
                                          <p:val>
                                            <p:strVal val="ppt_w"/>
                                          </p:val>
                                        </p:tav>
                                        <p:tav tm="100000">
                                          <p:val>
                                            <p:fltVal val="0"/>
                                          </p:val>
                                        </p:tav>
                                      </p:tavLst>
                                    </p:anim>
                                    <p:anim calcmode="lin" valueType="num">
                                      <p:cBhvr>
                                        <p:cTn id="62" dur="500"/>
                                        <p:tgtEl>
                                          <p:spTgt spid="30"/>
                                        </p:tgtEl>
                                        <p:attrNameLst>
                                          <p:attrName>ppt_h</p:attrName>
                                        </p:attrNameLst>
                                      </p:cBhvr>
                                      <p:tavLst>
                                        <p:tav tm="0">
                                          <p:val>
                                            <p:strVal val="ppt_h"/>
                                          </p:val>
                                        </p:tav>
                                        <p:tav tm="100000">
                                          <p:val>
                                            <p:fltVal val="0"/>
                                          </p:val>
                                        </p:tav>
                                      </p:tavLst>
                                    </p:anim>
                                    <p:animEffect transition="out" filter="fade">
                                      <p:cBhvr>
                                        <p:cTn id="63" dur="500"/>
                                        <p:tgtEl>
                                          <p:spTgt spid="30"/>
                                        </p:tgtEl>
                                      </p:cBhvr>
                                    </p:animEffect>
                                    <p:set>
                                      <p:cBhvr>
                                        <p:cTn id="64" dur="1" fill="hold">
                                          <p:stCondLst>
                                            <p:cond delay="499"/>
                                          </p:stCondLst>
                                        </p:cTn>
                                        <p:tgtEl>
                                          <p:spTgt spid="30"/>
                                        </p:tgtEl>
                                        <p:attrNameLst>
                                          <p:attrName>style.visibility</p:attrName>
                                        </p:attrNameLst>
                                      </p:cBhvr>
                                      <p:to>
                                        <p:strVal val="hidden"/>
                                      </p:to>
                                    </p:set>
                                  </p:childTnLst>
                                </p:cTn>
                              </p:par>
                              <p:par>
                                <p:cTn id="65" presetID="53" presetClass="exit" presetSubtype="32" fill="hold" grpId="3" nodeType="withEffect">
                                  <p:stCondLst>
                                    <p:cond delay="4750"/>
                                  </p:stCondLst>
                                  <p:childTnLst>
                                    <p:anim calcmode="lin" valueType="num">
                                      <p:cBhvr>
                                        <p:cTn id="66" dur="500"/>
                                        <p:tgtEl>
                                          <p:spTgt spid="31"/>
                                        </p:tgtEl>
                                        <p:attrNameLst>
                                          <p:attrName>ppt_w</p:attrName>
                                        </p:attrNameLst>
                                      </p:cBhvr>
                                      <p:tavLst>
                                        <p:tav tm="0">
                                          <p:val>
                                            <p:strVal val="ppt_w"/>
                                          </p:val>
                                        </p:tav>
                                        <p:tav tm="100000">
                                          <p:val>
                                            <p:fltVal val="0"/>
                                          </p:val>
                                        </p:tav>
                                      </p:tavLst>
                                    </p:anim>
                                    <p:anim calcmode="lin" valueType="num">
                                      <p:cBhvr>
                                        <p:cTn id="67" dur="500"/>
                                        <p:tgtEl>
                                          <p:spTgt spid="31"/>
                                        </p:tgtEl>
                                        <p:attrNameLst>
                                          <p:attrName>ppt_h</p:attrName>
                                        </p:attrNameLst>
                                      </p:cBhvr>
                                      <p:tavLst>
                                        <p:tav tm="0">
                                          <p:val>
                                            <p:strVal val="ppt_h"/>
                                          </p:val>
                                        </p:tav>
                                        <p:tav tm="100000">
                                          <p:val>
                                            <p:fltVal val="0"/>
                                          </p:val>
                                        </p:tav>
                                      </p:tavLst>
                                    </p:anim>
                                    <p:animEffect transition="out" filter="fade">
                                      <p:cBhvr>
                                        <p:cTn id="68" dur="500"/>
                                        <p:tgtEl>
                                          <p:spTgt spid="31"/>
                                        </p:tgtEl>
                                      </p:cBhvr>
                                    </p:animEffect>
                                    <p:set>
                                      <p:cBhvr>
                                        <p:cTn id="69" dur="1" fill="hold">
                                          <p:stCondLst>
                                            <p:cond delay="499"/>
                                          </p:stCondLst>
                                        </p:cTn>
                                        <p:tgtEl>
                                          <p:spTgt spid="31"/>
                                        </p:tgtEl>
                                        <p:attrNameLst>
                                          <p:attrName>style.visibility</p:attrName>
                                        </p:attrNameLst>
                                      </p:cBhvr>
                                      <p:to>
                                        <p:strVal val="hidden"/>
                                      </p:to>
                                    </p:set>
                                  </p:childTnLst>
                                </p:cTn>
                              </p:par>
                              <p:par>
                                <p:cTn id="70" presetID="53" presetClass="exit" presetSubtype="32" fill="hold" grpId="3" nodeType="withEffect">
                                  <p:stCondLst>
                                    <p:cond delay="4750"/>
                                  </p:stCondLst>
                                  <p:childTnLst>
                                    <p:anim calcmode="lin" valueType="num">
                                      <p:cBhvr>
                                        <p:cTn id="71" dur="500"/>
                                        <p:tgtEl>
                                          <p:spTgt spid="32"/>
                                        </p:tgtEl>
                                        <p:attrNameLst>
                                          <p:attrName>ppt_w</p:attrName>
                                        </p:attrNameLst>
                                      </p:cBhvr>
                                      <p:tavLst>
                                        <p:tav tm="0">
                                          <p:val>
                                            <p:strVal val="ppt_w"/>
                                          </p:val>
                                        </p:tav>
                                        <p:tav tm="100000">
                                          <p:val>
                                            <p:fltVal val="0"/>
                                          </p:val>
                                        </p:tav>
                                      </p:tavLst>
                                    </p:anim>
                                    <p:anim calcmode="lin" valueType="num">
                                      <p:cBhvr>
                                        <p:cTn id="72" dur="500"/>
                                        <p:tgtEl>
                                          <p:spTgt spid="32"/>
                                        </p:tgtEl>
                                        <p:attrNameLst>
                                          <p:attrName>ppt_h</p:attrName>
                                        </p:attrNameLst>
                                      </p:cBhvr>
                                      <p:tavLst>
                                        <p:tav tm="0">
                                          <p:val>
                                            <p:strVal val="ppt_h"/>
                                          </p:val>
                                        </p:tav>
                                        <p:tav tm="100000">
                                          <p:val>
                                            <p:fltVal val="0"/>
                                          </p:val>
                                        </p:tav>
                                      </p:tavLst>
                                    </p:anim>
                                    <p:animEffect transition="out" filter="fade">
                                      <p:cBhvr>
                                        <p:cTn id="73" dur="500"/>
                                        <p:tgtEl>
                                          <p:spTgt spid="32"/>
                                        </p:tgtEl>
                                      </p:cBhvr>
                                    </p:animEffect>
                                    <p:set>
                                      <p:cBhvr>
                                        <p:cTn id="74" dur="1" fill="hold">
                                          <p:stCondLst>
                                            <p:cond delay="499"/>
                                          </p:stCondLst>
                                        </p:cTn>
                                        <p:tgtEl>
                                          <p:spTgt spid="32"/>
                                        </p:tgtEl>
                                        <p:attrNameLst>
                                          <p:attrName>style.visibility</p:attrName>
                                        </p:attrNameLst>
                                      </p:cBhvr>
                                      <p:to>
                                        <p:strVal val="hidden"/>
                                      </p:to>
                                    </p:set>
                                  </p:childTnLst>
                                </p:cTn>
                              </p:par>
                              <p:par>
                                <p:cTn id="75" presetID="22" presetClass="entr" presetSubtype="8" fill="hold" nodeType="withEffect">
                                  <p:stCondLst>
                                    <p:cond delay="4750"/>
                                  </p:stCondLst>
                                  <p:childTnLst>
                                    <p:set>
                                      <p:cBhvr>
                                        <p:cTn id="76" dur="1" fill="hold">
                                          <p:stCondLst>
                                            <p:cond delay="0"/>
                                          </p:stCondLst>
                                        </p:cTn>
                                        <p:tgtEl>
                                          <p:spTgt spid="7"/>
                                        </p:tgtEl>
                                        <p:attrNameLst>
                                          <p:attrName>style.visibility</p:attrName>
                                        </p:attrNameLst>
                                      </p:cBhvr>
                                      <p:to>
                                        <p:strVal val="visible"/>
                                      </p:to>
                                    </p:set>
                                    <p:animEffect transition="in" filter="wipe(left)">
                                      <p:cBhvr>
                                        <p:cTn id="77" dur="1250"/>
                                        <p:tgtEl>
                                          <p:spTgt spid="7"/>
                                        </p:tgtEl>
                                      </p:cBhvr>
                                    </p:animEffect>
                                  </p:childTnLst>
                                </p:cTn>
                              </p:par>
                              <p:par>
                                <p:cTn id="78" presetID="53" presetClass="entr" presetSubtype="16" fill="hold" grpId="0" nodeType="withEffect">
                                  <p:stCondLst>
                                    <p:cond delay="5050"/>
                                  </p:stCondLst>
                                  <p:childTnLst>
                                    <p:set>
                                      <p:cBhvr>
                                        <p:cTn id="79" dur="1" fill="hold">
                                          <p:stCondLst>
                                            <p:cond delay="0"/>
                                          </p:stCondLst>
                                        </p:cTn>
                                        <p:tgtEl>
                                          <p:spTgt spid="10"/>
                                        </p:tgtEl>
                                        <p:attrNameLst>
                                          <p:attrName>style.visibility</p:attrName>
                                        </p:attrNameLst>
                                      </p:cBhvr>
                                      <p:to>
                                        <p:strVal val="visible"/>
                                      </p:to>
                                    </p:set>
                                    <p:anim calcmode="lin" valueType="num">
                                      <p:cBhvr>
                                        <p:cTn id="80" dur="750" fill="hold"/>
                                        <p:tgtEl>
                                          <p:spTgt spid="10"/>
                                        </p:tgtEl>
                                        <p:attrNameLst>
                                          <p:attrName>ppt_w</p:attrName>
                                        </p:attrNameLst>
                                      </p:cBhvr>
                                      <p:tavLst>
                                        <p:tav tm="0">
                                          <p:val>
                                            <p:fltVal val="0"/>
                                          </p:val>
                                        </p:tav>
                                        <p:tav tm="100000">
                                          <p:val>
                                            <p:strVal val="#ppt_w"/>
                                          </p:val>
                                        </p:tav>
                                      </p:tavLst>
                                    </p:anim>
                                    <p:anim calcmode="lin" valueType="num">
                                      <p:cBhvr>
                                        <p:cTn id="81" dur="750" fill="hold"/>
                                        <p:tgtEl>
                                          <p:spTgt spid="10"/>
                                        </p:tgtEl>
                                        <p:attrNameLst>
                                          <p:attrName>ppt_h</p:attrName>
                                        </p:attrNameLst>
                                      </p:cBhvr>
                                      <p:tavLst>
                                        <p:tav tm="0">
                                          <p:val>
                                            <p:fltVal val="0"/>
                                          </p:val>
                                        </p:tav>
                                        <p:tav tm="100000">
                                          <p:val>
                                            <p:strVal val="#ppt_h"/>
                                          </p:val>
                                        </p:tav>
                                      </p:tavLst>
                                    </p:anim>
                                    <p:animEffect transition="in" filter="fade">
                                      <p:cBhvr>
                                        <p:cTn id="82" dur="750"/>
                                        <p:tgtEl>
                                          <p:spTgt spid="10"/>
                                        </p:tgtEl>
                                      </p:cBhvr>
                                    </p:animEffect>
                                  </p:childTnLst>
                                </p:cTn>
                              </p:par>
                              <p:par>
                                <p:cTn id="83" presetID="53" presetClass="entr" presetSubtype="16" fill="hold" grpId="0" nodeType="withEffect">
                                  <p:stCondLst>
                                    <p:cond delay="5250"/>
                                  </p:stCondLst>
                                  <p:childTnLst>
                                    <p:set>
                                      <p:cBhvr>
                                        <p:cTn id="84" dur="1" fill="hold">
                                          <p:stCondLst>
                                            <p:cond delay="0"/>
                                          </p:stCondLst>
                                        </p:cTn>
                                        <p:tgtEl>
                                          <p:spTgt spid="8"/>
                                        </p:tgtEl>
                                        <p:attrNameLst>
                                          <p:attrName>style.visibility</p:attrName>
                                        </p:attrNameLst>
                                      </p:cBhvr>
                                      <p:to>
                                        <p:strVal val="visible"/>
                                      </p:to>
                                    </p:set>
                                    <p:anim calcmode="lin" valueType="num">
                                      <p:cBhvr>
                                        <p:cTn id="85" dur="750" fill="hold"/>
                                        <p:tgtEl>
                                          <p:spTgt spid="8"/>
                                        </p:tgtEl>
                                        <p:attrNameLst>
                                          <p:attrName>ppt_w</p:attrName>
                                        </p:attrNameLst>
                                      </p:cBhvr>
                                      <p:tavLst>
                                        <p:tav tm="0">
                                          <p:val>
                                            <p:fltVal val="0"/>
                                          </p:val>
                                        </p:tav>
                                        <p:tav tm="100000">
                                          <p:val>
                                            <p:strVal val="#ppt_w"/>
                                          </p:val>
                                        </p:tav>
                                      </p:tavLst>
                                    </p:anim>
                                    <p:anim calcmode="lin" valueType="num">
                                      <p:cBhvr>
                                        <p:cTn id="86" dur="750" fill="hold"/>
                                        <p:tgtEl>
                                          <p:spTgt spid="8"/>
                                        </p:tgtEl>
                                        <p:attrNameLst>
                                          <p:attrName>ppt_h</p:attrName>
                                        </p:attrNameLst>
                                      </p:cBhvr>
                                      <p:tavLst>
                                        <p:tav tm="0">
                                          <p:val>
                                            <p:fltVal val="0"/>
                                          </p:val>
                                        </p:tav>
                                        <p:tav tm="100000">
                                          <p:val>
                                            <p:strVal val="#ppt_h"/>
                                          </p:val>
                                        </p:tav>
                                      </p:tavLst>
                                    </p:anim>
                                    <p:animEffect transition="in" filter="fade">
                                      <p:cBhvr>
                                        <p:cTn id="87" dur="750"/>
                                        <p:tgtEl>
                                          <p:spTgt spid="8"/>
                                        </p:tgtEl>
                                      </p:cBhvr>
                                    </p:animEffect>
                                  </p:childTnLst>
                                </p:cTn>
                              </p:par>
                              <p:par>
                                <p:cTn id="88" presetID="53" presetClass="entr" presetSubtype="16" fill="hold" grpId="0" nodeType="withEffect">
                                  <p:stCondLst>
                                    <p:cond delay="5550"/>
                                  </p:stCondLst>
                                  <p:childTnLst>
                                    <p:set>
                                      <p:cBhvr>
                                        <p:cTn id="89" dur="1" fill="hold">
                                          <p:stCondLst>
                                            <p:cond delay="0"/>
                                          </p:stCondLst>
                                        </p:cTn>
                                        <p:tgtEl>
                                          <p:spTgt spid="9"/>
                                        </p:tgtEl>
                                        <p:attrNameLst>
                                          <p:attrName>style.visibility</p:attrName>
                                        </p:attrNameLst>
                                      </p:cBhvr>
                                      <p:to>
                                        <p:strVal val="visible"/>
                                      </p:to>
                                    </p:set>
                                    <p:anim calcmode="lin" valueType="num">
                                      <p:cBhvr>
                                        <p:cTn id="90" dur="750" fill="hold"/>
                                        <p:tgtEl>
                                          <p:spTgt spid="9"/>
                                        </p:tgtEl>
                                        <p:attrNameLst>
                                          <p:attrName>ppt_w</p:attrName>
                                        </p:attrNameLst>
                                      </p:cBhvr>
                                      <p:tavLst>
                                        <p:tav tm="0">
                                          <p:val>
                                            <p:fltVal val="0"/>
                                          </p:val>
                                        </p:tav>
                                        <p:tav tm="100000">
                                          <p:val>
                                            <p:strVal val="#ppt_w"/>
                                          </p:val>
                                        </p:tav>
                                      </p:tavLst>
                                    </p:anim>
                                    <p:anim calcmode="lin" valueType="num">
                                      <p:cBhvr>
                                        <p:cTn id="91" dur="750" fill="hold"/>
                                        <p:tgtEl>
                                          <p:spTgt spid="9"/>
                                        </p:tgtEl>
                                        <p:attrNameLst>
                                          <p:attrName>ppt_h</p:attrName>
                                        </p:attrNameLst>
                                      </p:cBhvr>
                                      <p:tavLst>
                                        <p:tav tm="0">
                                          <p:val>
                                            <p:fltVal val="0"/>
                                          </p:val>
                                        </p:tav>
                                        <p:tav tm="100000">
                                          <p:val>
                                            <p:strVal val="#ppt_h"/>
                                          </p:val>
                                        </p:tav>
                                      </p:tavLst>
                                    </p:anim>
                                    <p:animEffect transition="in" filter="fade">
                                      <p:cBhvr>
                                        <p:cTn id="92" dur="750"/>
                                        <p:tgtEl>
                                          <p:spTgt spid="9"/>
                                        </p:tgtEl>
                                      </p:cBhvr>
                                    </p:animEffect>
                                  </p:childTnLst>
                                </p:cTn>
                              </p:par>
                              <p:par>
                                <p:cTn id="93" presetID="53" presetClass="entr" presetSubtype="528" fill="hold" nodeType="withEffect">
                                  <p:stCondLst>
                                    <p:cond delay="5550"/>
                                  </p:stCondLst>
                                  <p:childTnLst>
                                    <p:set>
                                      <p:cBhvr>
                                        <p:cTn id="94" dur="1" fill="hold">
                                          <p:stCondLst>
                                            <p:cond delay="0"/>
                                          </p:stCondLst>
                                        </p:cTn>
                                        <p:tgtEl>
                                          <p:spTgt spid="124"/>
                                        </p:tgtEl>
                                        <p:attrNameLst>
                                          <p:attrName>style.visibility</p:attrName>
                                        </p:attrNameLst>
                                      </p:cBhvr>
                                      <p:to>
                                        <p:strVal val="visible"/>
                                      </p:to>
                                    </p:set>
                                    <p:anim calcmode="lin" valueType="num">
                                      <p:cBhvr>
                                        <p:cTn id="95" dur="500" fill="hold"/>
                                        <p:tgtEl>
                                          <p:spTgt spid="124"/>
                                        </p:tgtEl>
                                        <p:attrNameLst>
                                          <p:attrName>ppt_w</p:attrName>
                                        </p:attrNameLst>
                                      </p:cBhvr>
                                      <p:tavLst>
                                        <p:tav tm="0">
                                          <p:val>
                                            <p:fltVal val="0"/>
                                          </p:val>
                                        </p:tav>
                                        <p:tav tm="100000">
                                          <p:val>
                                            <p:strVal val="#ppt_w"/>
                                          </p:val>
                                        </p:tav>
                                      </p:tavLst>
                                    </p:anim>
                                    <p:anim calcmode="lin" valueType="num">
                                      <p:cBhvr>
                                        <p:cTn id="96" dur="500" fill="hold"/>
                                        <p:tgtEl>
                                          <p:spTgt spid="124"/>
                                        </p:tgtEl>
                                        <p:attrNameLst>
                                          <p:attrName>ppt_h</p:attrName>
                                        </p:attrNameLst>
                                      </p:cBhvr>
                                      <p:tavLst>
                                        <p:tav tm="0">
                                          <p:val>
                                            <p:fltVal val="0"/>
                                          </p:val>
                                        </p:tav>
                                        <p:tav tm="100000">
                                          <p:val>
                                            <p:strVal val="#ppt_h"/>
                                          </p:val>
                                        </p:tav>
                                      </p:tavLst>
                                    </p:anim>
                                    <p:animEffect transition="in" filter="fade">
                                      <p:cBhvr>
                                        <p:cTn id="97" dur="500"/>
                                        <p:tgtEl>
                                          <p:spTgt spid="124"/>
                                        </p:tgtEl>
                                      </p:cBhvr>
                                    </p:animEffect>
                                    <p:anim calcmode="lin" valueType="num">
                                      <p:cBhvr>
                                        <p:cTn id="98" dur="500" fill="hold"/>
                                        <p:tgtEl>
                                          <p:spTgt spid="124"/>
                                        </p:tgtEl>
                                        <p:attrNameLst>
                                          <p:attrName>ppt_x</p:attrName>
                                        </p:attrNameLst>
                                      </p:cBhvr>
                                      <p:tavLst>
                                        <p:tav tm="0">
                                          <p:val>
                                            <p:fltVal val="0.5"/>
                                          </p:val>
                                        </p:tav>
                                        <p:tav tm="100000">
                                          <p:val>
                                            <p:strVal val="#ppt_x"/>
                                          </p:val>
                                        </p:tav>
                                      </p:tavLst>
                                    </p:anim>
                                    <p:anim calcmode="lin" valueType="num">
                                      <p:cBhvr>
                                        <p:cTn id="99" dur="500" fill="hold"/>
                                        <p:tgtEl>
                                          <p:spTgt spid="124"/>
                                        </p:tgtEl>
                                        <p:attrNameLst>
                                          <p:attrName>ppt_y</p:attrName>
                                        </p:attrNameLst>
                                      </p:cBhvr>
                                      <p:tavLst>
                                        <p:tav tm="0">
                                          <p:val>
                                            <p:fltVal val="0.5"/>
                                          </p:val>
                                        </p:tav>
                                        <p:tav tm="100000">
                                          <p:val>
                                            <p:strVal val="#ppt_y"/>
                                          </p:val>
                                        </p:tav>
                                      </p:tavLst>
                                    </p:anim>
                                  </p:childTnLst>
                                </p:cTn>
                              </p:par>
                              <p:par>
                                <p:cTn id="100" presetID="53" presetClass="entr" presetSubtype="528" fill="hold" nodeType="withEffect">
                                  <p:stCondLst>
                                    <p:cond delay="6000"/>
                                  </p:stCondLst>
                                  <p:childTnLst>
                                    <p:set>
                                      <p:cBhvr>
                                        <p:cTn id="101" dur="1" fill="hold">
                                          <p:stCondLst>
                                            <p:cond delay="0"/>
                                          </p:stCondLst>
                                        </p:cTn>
                                        <p:tgtEl>
                                          <p:spTgt spid="126"/>
                                        </p:tgtEl>
                                        <p:attrNameLst>
                                          <p:attrName>style.visibility</p:attrName>
                                        </p:attrNameLst>
                                      </p:cBhvr>
                                      <p:to>
                                        <p:strVal val="visible"/>
                                      </p:to>
                                    </p:set>
                                    <p:anim calcmode="lin" valueType="num">
                                      <p:cBhvr>
                                        <p:cTn id="102" dur="500" fill="hold"/>
                                        <p:tgtEl>
                                          <p:spTgt spid="126"/>
                                        </p:tgtEl>
                                        <p:attrNameLst>
                                          <p:attrName>ppt_w</p:attrName>
                                        </p:attrNameLst>
                                      </p:cBhvr>
                                      <p:tavLst>
                                        <p:tav tm="0">
                                          <p:val>
                                            <p:fltVal val="0"/>
                                          </p:val>
                                        </p:tav>
                                        <p:tav tm="100000">
                                          <p:val>
                                            <p:strVal val="#ppt_w"/>
                                          </p:val>
                                        </p:tav>
                                      </p:tavLst>
                                    </p:anim>
                                    <p:anim calcmode="lin" valueType="num">
                                      <p:cBhvr>
                                        <p:cTn id="103" dur="500" fill="hold"/>
                                        <p:tgtEl>
                                          <p:spTgt spid="126"/>
                                        </p:tgtEl>
                                        <p:attrNameLst>
                                          <p:attrName>ppt_h</p:attrName>
                                        </p:attrNameLst>
                                      </p:cBhvr>
                                      <p:tavLst>
                                        <p:tav tm="0">
                                          <p:val>
                                            <p:fltVal val="0"/>
                                          </p:val>
                                        </p:tav>
                                        <p:tav tm="100000">
                                          <p:val>
                                            <p:strVal val="#ppt_h"/>
                                          </p:val>
                                        </p:tav>
                                      </p:tavLst>
                                    </p:anim>
                                    <p:animEffect transition="in" filter="fade">
                                      <p:cBhvr>
                                        <p:cTn id="104" dur="500"/>
                                        <p:tgtEl>
                                          <p:spTgt spid="126"/>
                                        </p:tgtEl>
                                      </p:cBhvr>
                                    </p:animEffect>
                                    <p:anim calcmode="lin" valueType="num">
                                      <p:cBhvr>
                                        <p:cTn id="105" dur="500" fill="hold"/>
                                        <p:tgtEl>
                                          <p:spTgt spid="126"/>
                                        </p:tgtEl>
                                        <p:attrNameLst>
                                          <p:attrName>ppt_x</p:attrName>
                                        </p:attrNameLst>
                                      </p:cBhvr>
                                      <p:tavLst>
                                        <p:tav tm="0">
                                          <p:val>
                                            <p:fltVal val="0.5"/>
                                          </p:val>
                                        </p:tav>
                                        <p:tav tm="100000">
                                          <p:val>
                                            <p:strVal val="#ppt_x"/>
                                          </p:val>
                                        </p:tav>
                                      </p:tavLst>
                                    </p:anim>
                                    <p:anim calcmode="lin" valueType="num">
                                      <p:cBhvr>
                                        <p:cTn id="106" dur="500" fill="hold"/>
                                        <p:tgtEl>
                                          <p:spTgt spid="126"/>
                                        </p:tgtEl>
                                        <p:attrNameLst>
                                          <p:attrName>ppt_y</p:attrName>
                                        </p:attrNameLst>
                                      </p:cBhvr>
                                      <p:tavLst>
                                        <p:tav tm="0">
                                          <p:val>
                                            <p:fltVal val="0.5"/>
                                          </p:val>
                                        </p:tav>
                                        <p:tav tm="100000">
                                          <p:val>
                                            <p:strVal val="#ppt_y"/>
                                          </p:val>
                                        </p:tav>
                                      </p:tavLst>
                                    </p:anim>
                                  </p:childTnLst>
                                </p:cTn>
                              </p:par>
                              <p:par>
                                <p:cTn id="107" presetID="53" presetClass="entr" presetSubtype="528" fill="hold" nodeType="withEffect">
                                  <p:stCondLst>
                                    <p:cond delay="6200"/>
                                  </p:stCondLst>
                                  <p:childTnLst>
                                    <p:set>
                                      <p:cBhvr>
                                        <p:cTn id="108" dur="1" fill="hold">
                                          <p:stCondLst>
                                            <p:cond delay="0"/>
                                          </p:stCondLst>
                                        </p:cTn>
                                        <p:tgtEl>
                                          <p:spTgt spid="125"/>
                                        </p:tgtEl>
                                        <p:attrNameLst>
                                          <p:attrName>style.visibility</p:attrName>
                                        </p:attrNameLst>
                                      </p:cBhvr>
                                      <p:to>
                                        <p:strVal val="visible"/>
                                      </p:to>
                                    </p:set>
                                    <p:anim calcmode="lin" valueType="num">
                                      <p:cBhvr>
                                        <p:cTn id="109" dur="500" fill="hold"/>
                                        <p:tgtEl>
                                          <p:spTgt spid="125"/>
                                        </p:tgtEl>
                                        <p:attrNameLst>
                                          <p:attrName>ppt_w</p:attrName>
                                        </p:attrNameLst>
                                      </p:cBhvr>
                                      <p:tavLst>
                                        <p:tav tm="0">
                                          <p:val>
                                            <p:fltVal val="0"/>
                                          </p:val>
                                        </p:tav>
                                        <p:tav tm="100000">
                                          <p:val>
                                            <p:strVal val="#ppt_w"/>
                                          </p:val>
                                        </p:tav>
                                      </p:tavLst>
                                    </p:anim>
                                    <p:anim calcmode="lin" valueType="num">
                                      <p:cBhvr>
                                        <p:cTn id="110" dur="500" fill="hold"/>
                                        <p:tgtEl>
                                          <p:spTgt spid="125"/>
                                        </p:tgtEl>
                                        <p:attrNameLst>
                                          <p:attrName>ppt_h</p:attrName>
                                        </p:attrNameLst>
                                      </p:cBhvr>
                                      <p:tavLst>
                                        <p:tav tm="0">
                                          <p:val>
                                            <p:fltVal val="0"/>
                                          </p:val>
                                        </p:tav>
                                        <p:tav tm="100000">
                                          <p:val>
                                            <p:strVal val="#ppt_h"/>
                                          </p:val>
                                        </p:tav>
                                      </p:tavLst>
                                    </p:anim>
                                    <p:animEffect transition="in" filter="fade">
                                      <p:cBhvr>
                                        <p:cTn id="111" dur="500"/>
                                        <p:tgtEl>
                                          <p:spTgt spid="125"/>
                                        </p:tgtEl>
                                      </p:cBhvr>
                                    </p:animEffect>
                                    <p:anim calcmode="lin" valueType="num">
                                      <p:cBhvr>
                                        <p:cTn id="112" dur="500" fill="hold"/>
                                        <p:tgtEl>
                                          <p:spTgt spid="125"/>
                                        </p:tgtEl>
                                        <p:attrNameLst>
                                          <p:attrName>ppt_x</p:attrName>
                                        </p:attrNameLst>
                                      </p:cBhvr>
                                      <p:tavLst>
                                        <p:tav tm="0">
                                          <p:val>
                                            <p:fltVal val="0.5"/>
                                          </p:val>
                                        </p:tav>
                                        <p:tav tm="100000">
                                          <p:val>
                                            <p:strVal val="#ppt_x"/>
                                          </p:val>
                                        </p:tav>
                                      </p:tavLst>
                                    </p:anim>
                                    <p:anim calcmode="lin" valueType="num">
                                      <p:cBhvr>
                                        <p:cTn id="113" dur="500" fill="hold"/>
                                        <p:tgtEl>
                                          <p:spTgt spid="125"/>
                                        </p:tgtEl>
                                        <p:attrNameLst>
                                          <p:attrName>ppt_y</p:attrName>
                                        </p:attrNameLst>
                                      </p:cBhvr>
                                      <p:tavLst>
                                        <p:tav tm="0">
                                          <p:val>
                                            <p:fltVal val="0.5"/>
                                          </p:val>
                                        </p:tav>
                                        <p:tav tm="100000">
                                          <p:val>
                                            <p:strVal val="#ppt_y"/>
                                          </p:val>
                                        </p:tav>
                                      </p:tavLst>
                                    </p:anim>
                                  </p:childTnLst>
                                </p:cTn>
                              </p:par>
                              <p:par>
                                <p:cTn id="114" presetID="53" presetClass="entr" presetSubtype="528" fill="hold" nodeType="withEffect">
                                  <p:stCondLst>
                                    <p:cond delay="6400"/>
                                  </p:stCondLst>
                                  <p:childTnLst>
                                    <p:set>
                                      <p:cBhvr>
                                        <p:cTn id="115" dur="1" fill="hold">
                                          <p:stCondLst>
                                            <p:cond delay="0"/>
                                          </p:stCondLst>
                                        </p:cTn>
                                        <p:tgtEl>
                                          <p:spTgt spid="127"/>
                                        </p:tgtEl>
                                        <p:attrNameLst>
                                          <p:attrName>style.visibility</p:attrName>
                                        </p:attrNameLst>
                                      </p:cBhvr>
                                      <p:to>
                                        <p:strVal val="visible"/>
                                      </p:to>
                                    </p:set>
                                    <p:anim calcmode="lin" valueType="num">
                                      <p:cBhvr>
                                        <p:cTn id="116" dur="500" fill="hold"/>
                                        <p:tgtEl>
                                          <p:spTgt spid="127"/>
                                        </p:tgtEl>
                                        <p:attrNameLst>
                                          <p:attrName>ppt_w</p:attrName>
                                        </p:attrNameLst>
                                      </p:cBhvr>
                                      <p:tavLst>
                                        <p:tav tm="0">
                                          <p:val>
                                            <p:fltVal val="0"/>
                                          </p:val>
                                        </p:tav>
                                        <p:tav tm="100000">
                                          <p:val>
                                            <p:strVal val="#ppt_w"/>
                                          </p:val>
                                        </p:tav>
                                      </p:tavLst>
                                    </p:anim>
                                    <p:anim calcmode="lin" valueType="num">
                                      <p:cBhvr>
                                        <p:cTn id="117" dur="500" fill="hold"/>
                                        <p:tgtEl>
                                          <p:spTgt spid="127"/>
                                        </p:tgtEl>
                                        <p:attrNameLst>
                                          <p:attrName>ppt_h</p:attrName>
                                        </p:attrNameLst>
                                      </p:cBhvr>
                                      <p:tavLst>
                                        <p:tav tm="0">
                                          <p:val>
                                            <p:fltVal val="0"/>
                                          </p:val>
                                        </p:tav>
                                        <p:tav tm="100000">
                                          <p:val>
                                            <p:strVal val="#ppt_h"/>
                                          </p:val>
                                        </p:tav>
                                      </p:tavLst>
                                    </p:anim>
                                    <p:animEffect transition="in" filter="fade">
                                      <p:cBhvr>
                                        <p:cTn id="118" dur="500"/>
                                        <p:tgtEl>
                                          <p:spTgt spid="127"/>
                                        </p:tgtEl>
                                      </p:cBhvr>
                                    </p:animEffect>
                                    <p:anim calcmode="lin" valueType="num">
                                      <p:cBhvr>
                                        <p:cTn id="119" dur="500" fill="hold"/>
                                        <p:tgtEl>
                                          <p:spTgt spid="127"/>
                                        </p:tgtEl>
                                        <p:attrNameLst>
                                          <p:attrName>ppt_x</p:attrName>
                                        </p:attrNameLst>
                                      </p:cBhvr>
                                      <p:tavLst>
                                        <p:tav tm="0">
                                          <p:val>
                                            <p:fltVal val="0.5"/>
                                          </p:val>
                                        </p:tav>
                                        <p:tav tm="100000">
                                          <p:val>
                                            <p:strVal val="#ppt_x"/>
                                          </p:val>
                                        </p:tav>
                                      </p:tavLst>
                                    </p:anim>
                                    <p:anim calcmode="lin" valueType="num">
                                      <p:cBhvr>
                                        <p:cTn id="120" dur="500" fill="hold"/>
                                        <p:tgtEl>
                                          <p:spTgt spid="127"/>
                                        </p:tgtEl>
                                        <p:attrNameLst>
                                          <p:attrName>ppt_y</p:attrName>
                                        </p:attrNameLst>
                                      </p:cBhvr>
                                      <p:tavLst>
                                        <p:tav tm="0">
                                          <p:val>
                                            <p:fltVal val="0.5"/>
                                          </p:val>
                                        </p:tav>
                                        <p:tav tm="100000">
                                          <p:val>
                                            <p:strVal val="#ppt_y"/>
                                          </p:val>
                                        </p:tav>
                                      </p:tavLst>
                                    </p:anim>
                                  </p:childTnLst>
                                </p:cTn>
                              </p:par>
                              <p:par>
                                <p:cTn id="121" presetID="53" presetClass="entr" presetSubtype="528" fill="hold" nodeType="withEffect">
                                  <p:stCondLst>
                                    <p:cond delay="6650"/>
                                  </p:stCondLst>
                                  <p:childTnLst>
                                    <p:set>
                                      <p:cBhvr>
                                        <p:cTn id="122" dur="1" fill="hold">
                                          <p:stCondLst>
                                            <p:cond delay="0"/>
                                          </p:stCondLst>
                                        </p:cTn>
                                        <p:tgtEl>
                                          <p:spTgt spid="128"/>
                                        </p:tgtEl>
                                        <p:attrNameLst>
                                          <p:attrName>style.visibility</p:attrName>
                                        </p:attrNameLst>
                                      </p:cBhvr>
                                      <p:to>
                                        <p:strVal val="visible"/>
                                      </p:to>
                                    </p:set>
                                    <p:anim calcmode="lin" valueType="num">
                                      <p:cBhvr>
                                        <p:cTn id="123" dur="500" fill="hold"/>
                                        <p:tgtEl>
                                          <p:spTgt spid="128"/>
                                        </p:tgtEl>
                                        <p:attrNameLst>
                                          <p:attrName>ppt_w</p:attrName>
                                        </p:attrNameLst>
                                      </p:cBhvr>
                                      <p:tavLst>
                                        <p:tav tm="0">
                                          <p:val>
                                            <p:fltVal val="0"/>
                                          </p:val>
                                        </p:tav>
                                        <p:tav tm="100000">
                                          <p:val>
                                            <p:strVal val="#ppt_w"/>
                                          </p:val>
                                        </p:tav>
                                      </p:tavLst>
                                    </p:anim>
                                    <p:anim calcmode="lin" valueType="num">
                                      <p:cBhvr>
                                        <p:cTn id="124" dur="500" fill="hold"/>
                                        <p:tgtEl>
                                          <p:spTgt spid="128"/>
                                        </p:tgtEl>
                                        <p:attrNameLst>
                                          <p:attrName>ppt_h</p:attrName>
                                        </p:attrNameLst>
                                      </p:cBhvr>
                                      <p:tavLst>
                                        <p:tav tm="0">
                                          <p:val>
                                            <p:fltVal val="0"/>
                                          </p:val>
                                        </p:tav>
                                        <p:tav tm="100000">
                                          <p:val>
                                            <p:strVal val="#ppt_h"/>
                                          </p:val>
                                        </p:tav>
                                      </p:tavLst>
                                    </p:anim>
                                    <p:animEffect transition="in" filter="fade">
                                      <p:cBhvr>
                                        <p:cTn id="125" dur="500"/>
                                        <p:tgtEl>
                                          <p:spTgt spid="128"/>
                                        </p:tgtEl>
                                      </p:cBhvr>
                                    </p:animEffect>
                                    <p:anim calcmode="lin" valueType="num">
                                      <p:cBhvr>
                                        <p:cTn id="126" dur="500" fill="hold"/>
                                        <p:tgtEl>
                                          <p:spTgt spid="128"/>
                                        </p:tgtEl>
                                        <p:attrNameLst>
                                          <p:attrName>ppt_x</p:attrName>
                                        </p:attrNameLst>
                                      </p:cBhvr>
                                      <p:tavLst>
                                        <p:tav tm="0">
                                          <p:val>
                                            <p:fltVal val="0.5"/>
                                          </p:val>
                                        </p:tav>
                                        <p:tav tm="100000">
                                          <p:val>
                                            <p:strVal val="#ppt_x"/>
                                          </p:val>
                                        </p:tav>
                                      </p:tavLst>
                                    </p:anim>
                                    <p:anim calcmode="lin" valueType="num">
                                      <p:cBhvr>
                                        <p:cTn id="127" dur="500" fill="hold"/>
                                        <p:tgtEl>
                                          <p:spTgt spid="128"/>
                                        </p:tgtEl>
                                        <p:attrNameLst>
                                          <p:attrName>ppt_y</p:attrName>
                                        </p:attrNameLst>
                                      </p:cBhvr>
                                      <p:tavLst>
                                        <p:tav tm="0">
                                          <p:val>
                                            <p:fltVal val="0.5"/>
                                          </p:val>
                                        </p:tav>
                                        <p:tav tm="100000">
                                          <p:val>
                                            <p:strVal val="#ppt_y"/>
                                          </p:val>
                                        </p:tav>
                                      </p:tavLst>
                                    </p:anim>
                                  </p:childTnLst>
                                </p:cTn>
                              </p:par>
                              <p:par>
                                <p:cTn id="128" presetID="1" presetClass="path" presetSubtype="0" accel="50000" decel="50000" fill="hold" nodeType="withEffect">
                                  <p:stCondLst>
                                    <p:cond delay="6600"/>
                                  </p:stCondLst>
                                  <p:childTnLst>
                                    <p:animMotion origin="layout" path="M 3.75E-6 -3.7037E-7 C -0.03073 -0.05278 -0.03151 -0.14051 -0.00157 -0.19583 C 0.02838 -0.25093 0.07812 -0.25301 0.10885 -0.20023 C 0.13971 -0.14745 0.13984 -0.05949 0.10989 -0.0044 C 0.07994 0.05093 0.03086 0.05301 3.75E-6 -3.7037E-7 Z " pathEditMode="relative" rAng="13440000" ptsTypes="AAAAA">
                                      <p:cBhvr>
                                        <p:cTn id="129" dur="2000" fill="hold"/>
                                        <p:tgtEl>
                                          <p:spTgt spid="124"/>
                                        </p:tgtEl>
                                        <p:attrNameLst>
                                          <p:attrName>ppt_x</p:attrName>
                                          <p:attrName>ppt_y</p:attrName>
                                        </p:attrNameLst>
                                      </p:cBhvr>
                                      <p:rCtr x="5430" y="-10023"/>
                                    </p:animMotion>
                                  </p:childTnLst>
                                </p:cTn>
                              </p:par>
                              <p:par>
                                <p:cTn id="130" presetID="1" presetClass="path" presetSubtype="0" accel="50000" decel="50000" fill="hold" nodeType="withEffect">
                                  <p:stCondLst>
                                    <p:cond delay="7300"/>
                                  </p:stCondLst>
                                  <p:childTnLst>
                                    <p:animMotion origin="layout" path="M -4.58333E-6 4.44444E-6 C 0.04558 -0.18172 0.16498 -0.26366 0.26693 -0.18311 C 0.36888 -0.10232 0.41472 0.11041 0.36928 0.29213 C 0.3237 0.47407 0.20404 0.55578 0.10209 0.475 C 0.00013 0.39421 -0.04557 0.18171 -4.58333E-6 4.44444E-6 Z " pathEditMode="relative" rAng="17640000" ptsTypes="AAAAA">
                                      <p:cBhvr>
                                        <p:cTn id="131" dur="2000" fill="hold"/>
                                        <p:tgtEl>
                                          <p:spTgt spid="126"/>
                                        </p:tgtEl>
                                        <p:attrNameLst>
                                          <p:attrName>ppt_x</p:attrName>
                                          <p:attrName>ppt_y</p:attrName>
                                        </p:attrNameLst>
                                      </p:cBhvr>
                                      <p:rCtr x="18464" y="14606"/>
                                    </p:animMotion>
                                  </p:childTnLst>
                                </p:cTn>
                              </p:par>
                              <p:par>
                                <p:cTn id="132" presetID="1" presetClass="path" presetSubtype="0" accel="50000" decel="50000" fill="hold" nodeType="withEffect">
                                  <p:stCondLst>
                                    <p:cond delay="7700"/>
                                  </p:stCondLst>
                                  <p:childTnLst>
                                    <p:animMotion origin="layout" path="M 2.91667E-6 -0.00046 C 0.10117 0.25556 0.06705 0.60764 -0.07552 0.78542 C -0.21836 0.96297 -0.41628 0.89931 -0.51693 0.64352 C -0.61784 0.38727 -0.58347 0.03519 -0.44102 -0.14236 C -0.29818 -0.32014 -0.10052 -0.25671 2.91667E-6 -0.00046 Z " pathEditMode="relative" rAng="3300000" ptsTypes="AAAAA">
                                      <p:cBhvr>
                                        <p:cTn id="133" dur="2000" fill="hold"/>
                                        <p:tgtEl>
                                          <p:spTgt spid="125"/>
                                        </p:tgtEl>
                                        <p:attrNameLst>
                                          <p:attrName>ppt_x</p:attrName>
                                          <p:attrName>ppt_y</p:attrName>
                                        </p:attrNameLst>
                                      </p:cBhvr>
                                      <p:rCtr x="-25833" y="32199"/>
                                    </p:animMotion>
                                  </p:childTnLst>
                                </p:cTn>
                              </p:par>
                              <p:par>
                                <p:cTn id="134" presetID="1" presetClass="path" presetSubtype="0" accel="50000" decel="50000" fill="hold" nodeType="withEffect">
                                  <p:stCondLst>
                                    <p:cond delay="8150"/>
                                  </p:stCondLst>
                                  <p:childTnLst>
                                    <p:animMotion origin="layout" path="M -0.20912 0.17754 C -0.38464 0.19953 -0.53672 -0.03334 -0.54909 -0.34236 C -0.5612 -0.65139 -0.42813 -0.91922 -0.25313 -0.94236 C -0.07748 -0.96227 0.07435 -0.72986 0.08646 -0.42153 C 0.0987 -0.11227 -0.03373 0.15625 -0.20912 0.17754 Z " pathEditMode="relative" rAng="10560000" ptsTypes="AAAAA">
                                      <p:cBhvr>
                                        <p:cTn id="135" dur="2000" fill="hold"/>
                                        <p:tgtEl>
                                          <p:spTgt spid="128"/>
                                        </p:tgtEl>
                                        <p:attrNameLst>
                                          <p:attrName>ppt_x</p:attrName>
                                          <p:attrName>ppt_y</p:attrName>
                                        </p:attrNameLst>
                                      </p:cBhvr>
                                      <p:rCtr x="-2214" y="-55995"/>
                                    </p:animMotion>
                                  </p:childTnLst>
                                </p:cTn>
                              </p:par>
                              <p:par>
                                <p:cTn id="136" presetID="1" presetClass="path" presetSubtype="0" accel="50000" decel="50000" fill="hold" nodeType="withEffect">
                                  <p:stCondLst>
                                    <p:cond delay="8200"/>
                                  </p:stCondLst>
                                  <p:childTnLst>
                                    <p:animMotion origin="layout" path="M 1.45833E-6 4.07407E-6 C -0.03099 0.19236 -0.1431 0.30393 -0.25013 0.2493 C -0.35716 0.1949 -0.41901 -0.00556 -0.38802 -0.19769 C -0.35703 -0.39028 -0.24492 -0.50162 -0.13789 -0.44699 C -0.03073 -0.39237 0.03099 -0.19237 1.45833E-6 4.07407E-6 Z " pathEditMode="relative" rAng="6360000" ptsTypes="AAAAA">
                                      <p:cBhvr>
                                        <p:cTn id="137" dur="2000" fill="hold"/>
                                        <p:tgtEl>
                                          <p:spTgt spid="127"/>
                                        </p:tgtEl>
                                        <p:attrNameLst>
                                          <p:attrName>ppt_x</p:attrName>
                                          <p:attrName>ppt_y</p:attrName>
                                        </p:attrNameLst>
                                      </p:cBhvr>
                                      <p:rCtr x="-19401" y="-988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8" grpId="1" animBg="1"/>
      <p:bldP spid="28" grpId="2" animBg="1"/>
      <p:bldP spid="28" grpId="3" animBg="1"/>
      <p:bldP spid="29" grpId="0" animBg="1"/>
      <p:bldP spid="29" grpId="1" animBg="1"/>
      <p:bldP spid="29" grpId="2" animBg="1"/>
      <p:bldP spid="29" grpId="3" animBg="1"/>
      <p:bldP spid="30" grpId="0" animBg="1"/>
      <p:bldP spid="30" grpId="1" animBg="1"/>
      <p:bldP spid="30" grpId="2" animBg="1"/>
      <p:bldP spid="30" grpId="3" animBg="1"/>
      <p:bldP spid="31" grpId="0" animBg="1"/>
      <p:bldP spid="31" grpId="1" animBg="1"/>
      <p:bldP spid="31" grpId="2" animBg="1"/>
      <p:bldP spid="31" grpId="3" animBg="1"/>
      <p:bldP spid="32" grpId="0" animBg="1"/>
      <p:bldP spid="32" grpId="1" animBg="1"/>
      <p:bldP spid="32" grpId="2" animBg="1"/>
      <p:bldP spid="32" grpId="3" animBg="1"/>
      <p:bldP spid="8"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13000">
              <a:srgbClr val="52253C"/>
            </a:gs>
            <a:gs pos="72000">
              <a:srgbClr val="27163A"/>
            </a:gs>
          </a:gsLst>
          <a:lin ang="2700000" scaled="1"/>
          <a:tileRect/>
        </a:gradFill>
        <a:effectLst/>
      </p:bgPr>
    </p:bg>
    <p:spTree>
      <p:nvGrpSpPr>
        <p:cNvPr id="1" name=""/>
        <p:cNvGrpSpPr/>
        <p:nvPr/>
      </p:nvGrpSpPr>
      <p:grpSpPr>
        <a:xfrm>
          <a:off x="0" y="0"/>
          <a:ext cx="0" cy="0"/>
          <a:chOff x="0" y="0"/>
          <a:chExt cx="0" cy="0"/>
        </a:xfrm>
      </p:grpSpPr>
      <p:sp>
        <p:nvSpPr>
          <p:cNvPr id="149" name="椭圆 148"/>
          <p:cNvSpPr/>
          <p:nvPr/>
        </p:nvSpPr>
        <p:spPr>
          <a:xfrm>
            <a:off x="1977759" y="-4630308"/>
            <a:ext cx="8298060" cy="8557196"/>
          </a:xfrm>
          <a:prstGeom prst="ellipse">
            <a:avLst/>
          </a:prstGeom>
          <a:gradFill>
            <a:gsLst>
              <a:gs pos="41000">
                <a:schemeClr val="bg1">
                  <a:alpha val="67000"/>
                </a:schemeClr>
              </a:gs>
              <a:gs pos="27000">
                <a:schemeClr val="bg1"/>
              </a:gs>
              <a:gs pos="58000">
                <a:schemeClr val="bg1">
                  <a:alpha val="4000"/>
                </a:schemeClr>
              </a:gs>
            </a:gsLst>
            <a:path path="circle">
              <a:fillToRect l="50000" t="50000" r="50000" b="50000"/>
            </a:path>
          </a:gra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nvGrpSpPr>
          <p:cNvPr id="2" name="组合 1"/>
          <p:cNvGrpSpPr/>
          <p:nvPr/>
        </p:nvGrpSpPr>
        <p:grpSpPr>
          <a:xfrm rot="13500000">
            <a:off x="1819390" y="-4718421"/>
            <a:ext cx="8553220" cy="8553220"/>
            <a:chOff x="3390198" y="723198"/>
            <a:chExt cx="5411604" cy="5411604"/>
          </a:xfrm>
        </p:grpSpPr>
        <p:sp>
          <p:nvSpPr>
            <p:cNvPr id="6" name="椭圆 5"/>
            <p:cNvSpPr/>
            <p:nvPr/>
          </p:nvSpPr>
          <p:spPr>
            <a:xfrm>
              <a:off x="3390198" y="723198"/>
              <a:ext cx="5411604" cy="5411604"/>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4267200" y="1600200"/>
              <a:ext cx="3657600" cy="3657600"/>
            </a:xfrm>
            <a:prstGeom prst="ellipse">
              <a:avLst/>
            </a:prstGeom>
            <a:gradFill>
              <a:gsLst>
                <a:gs pos="13000">
                  <a:srgbClr val="665E72"/>
                </a:gs>
                <a:gs pos="72000">
                  <a:srgbClr val="27163A"/>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1" name="组合 130"/>
            <p:cNvGrpSpPr/>
            <p:nvPr/>
          </p:nvGrpSpPr>
          <p:grpSpPr>
            <a:xfrm>
              <a:off x="4219914" y="1657097"/>
              <a:ext cx="3742986" cy="3701086"/>
              <a:chOff x="-4682605" y="-539032"/>
              <a:chExt cx="3874430" cy="3831059"/>
            </a:xfrm>
          </p:grpSpPr>
          <p:sp>
            <p:nvSpPr>
              <p:cNvPr id="12" name="椭圆 11"/>
              <p:cNvSpPr/>
              <p:nvPr/>
            </p:nvSpPr>
            <p:spPr>
              <a:xfrm>
                <a:off x="-4429185" y="3340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515909" y="-47870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512734" y="4229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2327189" y="-53903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1694729" y="21344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1405169" y="-60325"/>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928825" y="7762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2729093" y="98605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3757793" y="134419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4682605" y="1339648"/>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4308535" y="238016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019248" y="25465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2809364" y="317137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1525819" y="270655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638070" y="295801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1601384" y="828390"/>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0" name="直接连接符 29"/>
              <p:cNvCxnSpPr/>
              <p:nvPr/>
            </p:nvCxnSpPr>
            <p:spPr>
              <a:xfrm flipH="1">
                <a:off x="-3459606" y="-365226"/>
                <a:ext cx="8044" cy="81280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4328692" y="-385252"/>
                <a:ext cx="839978" cy="7308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endCxn id="14" idx="2"/>
              </p:cNvCxnSpPr>
              <p:nvPr/>
            </p:nvCxnSpPr>
            <p:spPr>
              <a:xfrm>
                <a:off x="-4313167" y="408994"/>
                <a:ext cx="800433" cy="7432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3413533" y="-430571"/>
                <a:ext cx="1088914" cy="89079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13" idx="6"/>
              </p:cNvCxnSpPr>
              <p:nvPr/>
            </p:nvCxnSpPr>
            <p:spPr>
              <a:xfrm flipH="1">
                <a:off x="-3395259" y="-478707"/>
                <a:ext cx="1068070" cy="603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19" idx="7"/>
              </p:cNvCxnSpPr>
              <p:nvPr/>
            </p:nvCxnSpPr>
            <p:spPr>
              <a:xfrm flipV="1">
                <a:off x="-2626112" y="304872"/>
                <a:ext cx="904934" cy="6988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endCxn id="16" idx="1"/>
              </p:cNvCxnSpPr>
              <p:nvPr/>
            </p:nvCxnSpPr>
            <p:spPr>
              <a:xfrm>
                <a:off x="-2224387" y="-443413"/>
                <a:ext cx="547327" cy="6745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a:off x="-1332544" y="8341"/>
                <a:ext cx="421388" cy="78556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endCxn id="21" idx="4"/>
              </p:cNvCxnSpPr>
              <p:nvPr/>
            </p:nvCxnSpPr>
            <p:spPr>
              <a:xfrm flipH="1" flipV="1">
                <a:off x="-4622280" y="1460298"/>
                <a:ext cx="343678" cy="9198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flipV="1">
                <a:off x="-1801527" y="1726977"/>
                <a:ext cx="301894" cy="99754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2906833" y="17711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1872773" y="165049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3" name="直接连接符 52"/>
              <p:cNvCxnSpPr/>
              <p:nvPr/>
            </p:nvCxnSpPr>
            <p:spPr>
              <a:xfrm flipH="1" flipV="1">
                <a:off x="-2277536" y="2380168"/>
                <a:ext cx="751717" cy="37055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2397582" y="23198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8" name="直接连接符 57"/>
              <p:cNvCxnSpPr/>
              <p:nvPr/>
            </p:nvCxnSpPr>
            <p:spPr>
              <a:xfrm flipV="1">
                <a:off x="-2726067" y="2418683"/>
                <a:ext cx="379230" cy="7560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flipV="1">
                <a:off x="-2955748" y="2660837"/>
                <a:ext cx="195834" cy="51651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26" idx="1"/>
                <a:endCxn id="22" idx="5"/>
              </p:cNvCxnSpPr>
              <p:nvPr/>
            </p:nvCxnSpPr>
            <p:spPr>
              <a:xfrm flipH="1" flipV="1">
                <a:off x="-4205554" y="2483148"/>
                <a:ext cx="585153" cy="49253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23" idx="2"/>
                <a:endCxn id="22" idx="6"/>
              </p:cNvCxnSpPr>
              <p:nvPr/>
            </p:nvCxnSpPr>
            <p:spPr>
              <a:xfrm flipH="1" flipV="1">
                <a:off x="-4187885" y="2440492"/>
                <a:ext cx="1168637" cy="16637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26" idx="7"/>
                <a:endCxn id="23" idx="3"/>
              </p:cNvCxnSpPr>
              <p:nvPr/>
            </p:nvCxnSpPr>
            <p:spPr>
              <a:xfrm flipV="1">
                <a:off x="-3535089" y="2649518"/>
                <a:ext cx="533510" cy="32616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4" idx="2"/>
              </p:cNvCxnSpPr>
              <p:nvPr/>
            </p:nvCxnSpPr>
            <p:spPr>
              <a:xfrm flipV="1">
                <a:off x="-2899202" y="2380167"/>
                <a:ext cx="501620" cy="2130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2693227" y="2799451"/>
                <a:ext cx="1152169" cy="40277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4219092" y="1466648"/>
                <a:ext cx="501619" cy="91217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V="1">
                <a:off x="-4187885" y="1861423"/>
                <a:ext cx="1298721" cy="5663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endCxn id="19" idx="6"/>
              </p:cNvCxnSpPr>
              <p:nvPr/>
            </p:nvCxnSpPr>
            <p:spPr>
              <a:xfrm flipV="1">
                <a:off x="-3653054" y="1046379"/>
                <a:ext cx="1044611" cy="33211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687942" y="546708"/>
                <a:ext cx="208754" cy="79748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52" idx="2"/>
                <a:endCxn id="19" idx="5"/>
              </p:cNvCxnSpPr>
              <p:nvPr/>
            </p:nvCxnSpPr>
            <p:spPr>
              <a:xfrm flipH="1" flipV="1">
                <a:off x="-2626112" y="1089035"/>
                <a:ext cx="753339" cy="62178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1744975" y="873240"/>
                <a:ext cx="815981" cy="80447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endCxn id="27" idx="6"/>
              </p:cNvCxnSpPr>
              <p:nvPr/>
            </p:nvCxnSpPr>
            <p:spPr>
              <a:xfrm flipH="1">
                <a:off x="-1480734" y="823974"/>
                <a:ext cx="546977" cy="6474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a:off x="-1779318" y="958484"/>
                <a:ext cx="228189" cy="7001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V="1">
                <a:off x="-2626281" y="315088"/>
                <a:ext cx="905103" cy="67096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endCxn id="19" idx="4"/>
              </p:cNvCxnSpPr>
              <p:nvPr/>
            </p:nvCxnSpPr>
            <p:spPr>
              <a:xfrm flipV="1">
                <a:off x="-2846508" y="1106704"/>
                <a:ext cx="177740" cy="65319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endCxn id="14" idx="5"/>
              </p:cNvCxnSpPr>
              <p:nvPr/>
            </p:nvCxnSpPr>
            <p:spPr>
              <a:xfrm flipH="1" flipV="1">
                <a:off x="-3409753" y="525974"/>
                <a:ext cx="684453" cy="49024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V="1">
                <a:off x="-2965877" y="1903039"/>
                <a:ext cx="107698" cy="6453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endCxn id="16" idx="5"/>
              </p:cNvCxnSpPr>
              <p:nvPr/>
            </p:nvCxnSpPr>
            <p:spPr>
              <a:xfrm flipH="1" flipV="1">
                <a:off x="-1591748" y="316424"/>
                <a:ext cx="657823" cy="47104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flipH="1" flipV="1">
                <a:off x="-1626104" y="351762"/>
                <a:ext cx="85045" cy="45895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1617148" y="17256"/>
                <a:ext cx="204248" cy="1884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0" name="椭圆 129"/>
              <p:cNvSpPr/>
              <p:nvPr/>
            </p:nvSpPr>
            <p:spPr>
              <a:xfrm>
                <a:off x="-1034855" y="1756266"/>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2" name="直接连接符 131"/>
              <p:cNvCxnSpPr>
                <a:stCxn id="130" idx="0"/>
              </p:cNvCxnSpPr>
              <p:nvPr/>
            </p:nvCxnSpPr>
            <p:spPr>
              <a:xfrm flipV="1">
                <a:off x="-974530" y="818013"/>
                <a:ext cx="106030" cy="93825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pic>
        <p:nvPicPr>
          <p:cNvPr id="122" name="图片 121"/>
          <p:cNvPicPr>
            <a:picLocks noChangeAspect="1"/>
          </p:cNvPicPr>
          <p:nvPr/>
        </p:nvPicPr>
        <p:blipFill>
          <a:blip r:embed="rId3"/>
          <a:srcRect l="4352" t="17826" r="47372" b="17806"/>
          <a:stretch>
            <a:fillRect/>
          </a:stretch>
        </p:blipFill>
        <p:spPr>
          <a:xfrm rot="14400000">
            <a:off x="7163709" y="3185777"/>
            <a:ext cx="739105" cy="739105"/>
          </a:xfrm>
          <a:custGeom>
            <a:avLst/>
            <a:gdLst>
              <a:gd name="connsiteX0" fmla="*/ 2408441 w 4816883"/>
              <a:gd name="connsiteY0" fmla="*/ 0 h 4816884"/>
              <a:gd name="connsiteX1" fmla="*/ 4816883 w 4816883"/>
              <a:gd name="connsiteY1" fmla="*/ 2408442 h 4816884"/>
              <a:gd name="connsiteX2" fmla="*/ 2408441 w 4816883"/>
              <a:gd name="connsiteY2" fmla="*/ 4816884 h 4816884"/>
              <a:gd name="connsiteX3" fmla="*/ 0 w 4816883"/>
              <a:gd name="connsiteY3" fmla="*/ 2408442 h 4816884"/>
              <a:gd name="connsiteX4" fmla="*/ 2408441 w 4816883"/>
              <a:gd name="connsiteY4" fmla="*/ 0 h 4816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6883" h="4816884">
                <a:moveTo>
                  <a:pt x="2408441" y="0"/>
                </a:moveTo>
                <a:cubicBezTo>
                  <a:pt x="3738587" y="0"/>
                  <a:pt x="4816883" y="1078296"/>
                  <a:pt x="4816883" y="2408442"/>
                </a:cubicBezTo>
                <a:cubicBezTo>
                  <a:pt x="4816883" y="3738588"/>
                  <a:pt x="3738587" y="4816884"/>
                  <a:pt x="2408441" y="4816884"/>
                </a:cubicBezTo>
                <a:cubicBezTo>
                  <a:pt x="1078295" y="4816884"/>
                  <a:pt x="0" y="3738588"/>
                  <a:pt x="0" y="2408442"/>
                </a:cubicBezTo>
                <a:cubicBezTo>
                  <a:pt x="0" y="1078296"/>
                  <a:pt x="1078295" y="0"/>
                  <a:pt x="2408441" y="0"/>
                </a:cubicBezTo>
                <a:close/>
              </a:path>
            </a:pathLst>
          </a:custGeom>
          <a:effectLst/>
        </p:spPr>
      </p:pic>
      <p:pic>
        <p:nvPicPr>
          <p:cNvPr id="136" name="图片 135"/>
          <p:cNvPicPr>
            <a:picLocks noChangeAspect="1"/>
          </p:cNvPicPr>
          <p:nvPr/>
        </p:nvPicPr>
        <p:blipFill>
          <a:blip r:embed="rId4"/>
          <a:stretch>
            <a:fillRect/>
          </a:stretch>
        </p:blipFill>
        <p:spPr>
          <a:xfrm>
            <a:off x="9334849" y="1259403"/>
            <a:ext cx="832300" cy="774341"/>
          </a:xfrm>
          <a:prstGeom prst="rect">
            <a:avLst/>
          </a:prstGeom>
        </p:spPr>
      </p:pic>
      <p:pic>
        <p:nvPicPr>
          <p:cNvPr id="125" name="图片 124"/>
          <p:cNvPicPr>
            <a:picLocks noChangeAspect="1"/>
          </p:cNvPicPr>
          <p:nvPr/>
        </p:nvPicPr>
        <p:blipFill rotWithShape="1">
          <a:blip r:embed="rId5"/>
          <a:srcRect r="13014"/>
          <a:stretch>
            <a:fillRect/>
          </a:stretch>
        </p:blipFill>
        <p:spPr>
          <a:xfrm>
            <a:off x="2003805" y="1230487"/>
            <a:ext cx="806070" cy="773980"/>
          </a:xfrm>
          <a:prstGeom prst="rect">
            <a:avLst/>
          </a:prstGeom>
        </p:spPr>
      </p:pic>
      <p:pic>
        <p:nvPicPr>
          <p:cNvPr id="139" name="图片 138" descr="http://pic4.nipic.com/20090728/2453232_062306084_2.jpg"/>
          <p:cNvPicPr>
            <a:picLocks noChangeAspect="1" noChangeArrowheads="1"/>
          </p:cNvPicPr>
          <p:nvPr/>
        </p:nvPicPr>
        <p:blipFill>
          <a:blip r:embed="rId6" cstate="print">
            <a:extLst>
              <a:ext uri="{28A0092B-C50C-407E-A947-70E740481C1C}">
                <a14:useLocalDpi xmlns:a14="http://schemas.microsoft.com/office/drawing/2010/main" val="0"/>
              </a:ext>
            </a:extLst>
          </a:blip>
          <a:srcRect l="6295" t="26201" r="42550" b="5417"/>
          <a:stretch>
            <a:fillRect/>
          </a:stretch>
        </p:blipFill>
        <p:spPr bwMode="auto">
          <a:xfrm>
            <a:off x="4303069" y="3173844"/>
            <a:ext cx="761370" cy="753044"/>
          </a:xfrm>
          <a:custGeom>
            <a:avLst/>
            <a:gdLst>
              <a:gd name="connsiteX0" fmla="*/ 1754108 w 3508216"/>
              <a:gd name="connsiteY0" fmla="*/ 0 h 3751714"/>
              <a:gd name="connsiteX1" fmla="*/ 3508216 w 3508216"/>
              <a:gd name="connsiteY1" fmla="*/ 1875857 h 3751714"/>
              <a:gd name="connsiteX2" fmla="*/ 1754108 w 3508216"/>
              <a:gd name="connsiteY2" fmla="*/ 3751714 h 3751714"/>
              <a:gd name="connsiteX3" fmla="*/ 0 w 3508216"/>
              <a:gd name="connsiteY3" fmla="*/ 1875857 h 3751714"/>
              <a:gd name="connsiteX4" fmla="*/ 1754108 w 3508216"/>
              <a:gd name="connsiteY4" fmla="*/ 0 h 375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8216" h="3751714">
                <a:moveTo>
                  <a:pt x="1754108" y="0"/>
                </a:moveTo>
                <a:cubicBezTo>
                  <a:pt x="2722875" y="0"/>
                  <a:pt x="3508216" y="839850"/>
                  <a:pt x="3508216" y="1875857"/>
                </a:cubicBezTo>
                <a:cubicBezTo>
                  <a:pt x="3508216" y="2911864"/>
                  <a:pt x="2722875" y="3751714"/>
                  <a:pt x="1754108" y="3751714"/>
                </a:cubicBezTo>
                <a:cubicBezTo>
                  <a:pt x="785341" y="3751714"/>
                  <a:pt x="0" y="2911864"/>
                  <a:pt x="0" y="1875857"/>
                </a:cubicBezTo>
                <a:cubicBezTo>
                  <a:pt x="0" y="839850"/>
                  <a:pt x="785341" y="0"/>
                  <a:pt x="1754108" y="0"/>
                </a:cubicBezTo>
                <a:close/>
              </a:path>
            </a:pathLst>
          </a:custGeom>
          <a:noFill/>
          <a:effectLst/>
          <a:extLst>
            <a:ext uri="{909E8E84-426E-40DD-AFC4-6F175D3DCCD1}">
              <a14:hiddenFill xmlns:a14="http://schemas.microsoft.com/office/drawing/2010/main">
                <a:solidFill>
                  <a:srgbClr val="FFFFFF"/>
                </a:solidFill>
              </a14:hiddenFill>
            </a:ext>
          </a:extLst>
        </p:spPr>
      </p:pic>
      <p:sp>
        <p:nvSpPr>
          <p:cNvPr id="80" name="文本框 79"/>
          <p:cNvSpPr txBox="1"/>
          <p:nvPr/>
        </p:nvSpPr>
        <p:spPr>
          <a:xfrm>
            <a:off x="4600465" y="409354"/>
            <a:ext cx="2832953" cy="1200329"/>
          </a:xfrm>
          <a:prstGeom prst="rect">
            <a:avLst/>
          </a:prstGeom>
          <a:noFill/>
        </p:spPr>
        <p:txBody>
          <a:bodyPr wrap="square" rtlCol="0">
            <a:spAutoFit/>
          </a:bodyPr>
          <a:lstStyle/>
          <a:p>
            <a:pPr algn="dist"/>
            <a:r>
              <a:rPr lang="zh-CN" altLang="en-US" sz="7200" dirty="0">
                <a:solidFill>
                  <a:prstClr val="white"/>
                </a:solidFill>
                <a:latin typeface="方正超粗黑简体" panose="03000509000000000000" pitchFamily="65" charset="-122"/>
                <a:ea typeface="方正超粗黑简体" panose="03000509000000000000" pitchFamily="65" charset="-122"/>
              </a:rPr>
              <a:t>目 录</a:t>
            </a:r>
          </a:p>
        </p:txBody>
      </p:sp>
      <p:sp>
        <p:nvSpPr>
          <p:cNvPr id="10" name="椭圆 9"/>
          <p:cNvSpPr/>
          <p:nvPr/>
        </p:nvSpPr>
        <p:spPr>
          <a:xfrm>
            <a:off x="9389451" y="1240829"/>
            <a:ext cx="763638" cy="763638"/>
          </a:xfrm>
          <a:prstGeom prst="ellipse">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4400" dirty="0">
                <a:solidFill>
                  <a:prstClr val="white"/>
                </a:solidFill>
                <a:latin typeface="Algerian" panose="04020705040A02060702" pitchFamily="82" charset="0"/>
                <a:ea typeface="微软雅黑" panose="020B0503020204020204" pitchFamily="34" charset="-122"/>
              </a:rPr>
              <a:t>4</a:t>
            </a:r>
            <a:endParaRPr lang="zh-CN" altLang="en-US" sz="4400" dirty="0">
              <a:solidFill>
                <a:prstClr val="white"/>
              </a:solidFill>
              <a:latin typeface="Algerian" panose="04020705040A02060702" pitchFamily="82" charset="0"/>
              <a:ea typeface="微软雅黑" panose="020B0503020204020204" pitchFamily="34" charset="-122"/>
            </a:endParaRPr>
          </a:p>
        </p:txBody>
      </p:sp>
      <p:sp>
        <p:nvSpPr>
          <p:cNvPr id="11" name="椭圆 10"/>
          <p:cNvSpPr/>
          <p:nvPr/>
        </p:nvSpPr>
        <p:spPr>
          <a:xfrm>
            <a:off x="7150540" y="3169600"/>
            <a:ext cx="763638" cy="763638"/>
          </a:xfrm>
          <a:prstGeom prst="ellipse">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4400" dirty="0">
                <a:solidFill>
                  <a:prstClr val="white"/>
                </a:solidFill>
                <a:latin typeface="Algerian" panose="04020705040A02060702" pitchFamily="82" charset="0"/>
                <a:ea typeface="微软雅黑" panose="020B0503020204020204" pitchFamily="34" charset="-122"/>
              </a:rPr>
              <a:t>3</a:t>
            </a:r>
            <a:endParaRPr lang="zh-CN" altLang="en-US" sz="4400" dirty="0">
              <a:solidFill>
                <a:prstClr val="white"/>
              </a:solidFill>
              <a:latin typeface="Algerian" panose="04020705040A02060702" pitchFamily="82" charset="0"/>
              <a:ea typeface="微软雅黑" panose="020B0503020204020204" pitchFamily="34" charset="-122"/>
            </a:endParaRPr>
          </a:p>
        </p:txBody>
      </p:sp>
      <p:grpSp>
        <p:nvGrpSpPr>
          <p:cNvPr id="86" name="组合 85"/>
          <p:cNvGrpSpPr/>
          <p:nvPr/>
        </p:nvGrpSpPr>
        <p:grpSpPr>
          <a:xfrm>
            <a:off x="5619604" y="4709914"/>
            <a:ext cx="5995255" cy="1653561"/>
            <a:chOff x="3378566" y="2548229"/>
            <a:chExt cx="6164273" cy="1700178"/>
          </a:xfrm>
        </p:grpSpPr>
        <p:grpSp>
          <p:nvGrpSpPr>
            <p:cNvPr id="87" name="组合 86"/>
            <p:cNvGrpSpPr/>
            <p:nvPr/>
          </p:nvGrpSpPr>
          <p:grpSpPr>
            <a:xfrm>
              <a:off x="3378566" y="3708158"/>
              <a:ext cx="517843" cy="540249"/>
              <a:chOff x="11782424" y="6248399"/>
              <a:chExt cx="495301" cy="516732"/>
            </a:xfrm>
          </p:grpSpPr>
          <p:sp>
            <p:nvSpPr>
              <p:cNvPr id="115" name="任意多边形 114"/>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7" name="任意多边形 116"/>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9" name="组合 88"/>
            <p:cNvGrpSpPr/>
            <p:nvPr/>
          </p:nvGrpSpPr>
          <p:grpSpPr>
            <a:xfrm>
              <a:off x="4872715" y="3748245"/>
              <a:ext cx="257765" cy="346119"/>
              <a:chOff x="11348845" y="5974356"/>
              <a:chExt cx="273062" cy="366662"/>
            </a:xfrm>
          </p:grpSpPr>
          <p:sp>
            <p:nvSpPr>
              <p:cNvPr id="112" name="任意多边形 111"/>
              <p:cNvSpPr/>
              <p:nvPr/>
            </p:nvSpPr>
            <p:spPr>
              <a:xfrm>
                <a:off x="11393307" y="5975258"/>
                <a:ext cx="228600" cy="365760"/>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Lst>
                <a:ahLst/>
                <a:cxnLst>
                  <a:cxn ang="0">
                    <a:pos x="connsiteX0" y="connsiteY0"/>
                  </a:cxn>
                  <a:cxn ang="0">
                    <a:pos x="connsiteX1" y="connsiteY1"/>
                  </a:cxn>
                  <a:cxn ang="0">
                    <a:pos x="connsiteX2" y="connsiteY2"/>
                  </a:cxn>
                  <a:cxn ang="0">
                    <a:pos x="connsiteX3" y="connsiteY3"/>
                  </a:cxn>
                </a:cxnLst>
                <a:rect l="l" t="t" r="r" b="b"/>
                <a:pathLst>
                  <a:path w="228600" h="365760">
                    <a:moveTo>
                      <a:pt x="205740" y="0"/>
                    </a:moveTo>
                    <a:lnTo>
                      <a:pt x="228600" y="365760"/>
                    </a:lnTo>
                    <a:lnTo>
                      <a:pt x="0" y="320040"/>
                    </a:lnTo>
                    <a:lnTo>
                      <a:pt x="20574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任意多边形 113"/>
              <p:cNvSpPr/>
              <p:nvPr/>
            </p:nvSpPr>
            <p:spPr>
              <a:xfrm>
                <a:off x="11348845" y="5974356"/>
                <a:ext cx="252889" cy="322371"/>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Lst>
                <a:ahLst/>
                <a:cxnLst>
                  <a:cxn ang="0">
                    <a:pos x="connsiteX0-1" y="connsiteY0-2"/>
                  </a:cxn>
                  <a:cxn ang="0">
                    <a:pos x="connsiteX1-3" y="connsiteY1-4"/>
                  </a:cxn>
                  <a:cxn ang="0">
                    <a:pos x="connsiteX2-5" y="connsiteY2-6"/>
                  </a:cxn>
                  <a:cxn ang="0">
                    <a:pos x="connsiteX3-7" y="connsiteY3-8"/>
                  </a:cxn>
                </a:cxnLst>
                <a:rect l="l" t="t" r="r" b="b"/>
                <a:pathLst>
                  <a:path w="252889" h="322371">
                    <a:moveTo>
                      <a:pt x="0" y="130492"/>
                    </a:moveTo>
                    <a:lnTo>
                      <a:pt x="252889" y="0"/>
                    </a:lnTo>
                    <a:lnTo>
                      <a:pt x="44968" y="322371"/>
                    </a:lnTo>
                    <a:lnTo>
                      <a:pt x="0" y="130492"/>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0" name="组合 89"/>
            <p:cNvGrpSpPr/>
            <p:nvPr/>
          </p:nvGrpSpPr>
          <p:grpSpPr>
            <a:xfrm rot="10800000">
              <a:off x="4290150" y="3553683"/>
              <a:ext cx="249530" cy="260327"/>
              <a:chOff x="11782424" y="6248399"/>
              <a:chExt cx="495301" cy="516732"/>
            </a:xfrm>
          </p:grpSpPr>
          <p:sp>
            <p:nvSpPr>
              <p:cNvPr id="109" name="任意多边形 108"/>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1" name="任意多边形 110"/>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2" name="组合 91"/>
            <p:cNvGrpSpPr/>
            <p:nvPr/>
          </p:nvGrpSpPr>
          <p:grpSpPr>
            <a:xfrm>
              <a:off x="8934934" y="2548229"/>
              <a:ext cx="607905" cy="659360"/>
              <a:chOff x="11362295" y="5632955"/>
              <a:chExt cx="630469" cy="683836"/>
            </a:xfrm>
          </p:grpSpPr>
          <p:sp>
            <p:nvSpPr>
              <p:cNvPr id="106" name="任意多边形 105"/>
              <p:cNvSpPr/>
              <p:nvPr/>
            </p:nvSpPr>
            <p:spPr>
              <a:xfrm>
                <a:off x="11381306" y="5636862"/>
                <a:ext cx="611458" cy="679929"/>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 name="connsiteX0-1" fmla="*/ 273008 w 295868"/>
                  <a:gd name="connsiteY0-2" fmla="*/ 0 h 780833"/>
                  <a:gd name="connsiteX1-3" fmla="*/ 295868 w 295868"/>
                  <a:gd name="connsiteY1-4" fmla="*/ 365760 h 780833"/>
                  <a:gd name="connsiteX2-5" fmla="*/ 0 w 295868"/>
                  <a:gd name="connsiteY2-6" fmla="*/ 780833 h 780833"/>
                  <a:gd name="connsiteX3-7" fmla="*/ 273008 w 295868"/>
                  <a:gd name="connsiteY3-8" fmla="*/ 0 h 780833"/>
                  <a:gd name="connsiteX0-9" fmla="*/ 0 w 611457"/>
                  <a:gd name="connsiteY0-10" fmla="*/ 0 h 679930"/>
                  <a:gd name="connsiteX1-11" fmla="*/ 611457 w 611457"/>
                  <a:gd name="connsiteY1-12" fmla="*/ 264857 h 679930"/>
                  <a:gd name="connsiteX2-13" fmla="*/ 315589 w 611457"/>
                  <a:gd name="connsiteY2-14" fmla="*/ 679930 h 679930"/>
                  <a:gd name="connsiteX3-15" fmla="*/ 0 w 611457"/>
                  <a:gd name="connsiteY3-16" fmla="*/ 0 h 679930"/>
                </a:gdLst>
                <a:ahLst/>
                <a:cxnLst>
                  <a:cxn ang="0">
                    <a:pos x="connsiteX0-1" y="connsiteY0-2"/>
                  </a:cxn>
                  <a:cxn ang="0">
                    <a:pos x="connsiteX1-3" y="connsiteY1-4"/>
                  </a:cxn>
                  <a:cxn ang="0">
                    <a:pos x="connsiteX2-5" y="connsiteY2-6"/>
                  </a:cxn>
                  <a:cxn ang="0">
                    <a:pos x="connsiteX3-7" y="connsiteY3-8"/>
                  </a:cxn>
                </a:cxnLst>
                <a:rect l="l" t="t" r="r" b="b"/>
                <a:pathLst>
                  <a:path w="611457" h="679930">
                    <a:moveTo>
                      <a:pt x="0" y="0"/>
                    </a:moveTo>
                    <a:lnTo>
                      <a:pt x="611457" y="264857"/>
                    </a:lnTo>
                    <a:lnTo>
                      <a:pt x="315589" y="679930"/>
                    </a:lnTo>
                    <a:lnTo>
                      <a:pt x="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8" name="任意多边形 107"/>
              <p:cNvSpPr/>
              <p:nvPr/>
            </p:nvSpPr>
            <p:spPr>
              <a:xfrm>
                <a:off x="11362295" y="5632955"/>
                <a:ext cx="340949" cy="682260"/>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 name="connsiteX0-25" fmla="*/ 0 w 44968"/>
                  <a:gd name="connsiteY0-26" fmla="*/ 537468 h 729347"/>
                  <a:gd name="connsiteX1-27" fmla="*/ 17450 w 44968"/>
                  <a:gd name="connsiteY1-28" fmla="*/ 0 h 729347"/>
                  <a:gd name="connsiteX2-29" fmla="*/ 44968 w 44968"/>
                  <a:gd name="connsiteY2-30" fmla="*/ 729347 h 729347"/>
                  <a:gd name="connsiteX3-31" fmla="*/ 0 w 44968"/>
                  <a:gd name="connsiteY3-32" fmla="*/ 537468 h 729347"/>
                  <a:gd name="connsiteX0-33" fmla="*/ 0 w 340948"/>
                  <a:gd name="connsiteY0-34" fmla="*/ 537468 h 682259"/>
                  <a:gd name="connsiteX1-35" fmla="*/ 17450 w 340948"/>
                  <a:gd name="connsiteY1-36" fmla="*/ 0 h 682259"/>
                  <a:gd name="connsiteX2-37" fmla="*/ 340948 w 340948"/>
                  <a:gd name="connsiteY2-38" fmla="*/ 682259 h 682259"/>
                  <a:gd name="connsiteX3-39" fmla="*/ 0 w 340948"/>
                  <a:gd name="connsiteY3-40" fmla="*/ 537468 h 682259"/>
                </a:gdLst>
                <a:ahLst/>
                <a:cxnLst>
                  <a:cxn ang="0">
                    <a:pos x="connsiteX0-1" y="connsiteY0-2"/>
                  </a:cxn>
                  <a:cxn ang="0">
                    <a:pos x="connsiteX1-3" y="connsiteY1-4"/>
                  </a:cxn>
                  <a:cxn ang="0">
                    <a:pos x="connsiteX2-5" y="connsiteY2-6"/>
                  </a:cxn>
                  <a:cxn ang="0">
                    <a:pos x="connsiteX3-7" y="connsiteY3-8"/>
                  </a:cxn>
                </a:cxnLst>
                <a:rect l="l" t="t" r="r" b="b"/>
                <a:pathLst>
                  <a:path w="340948" h="682259">
                    <a:moveTo>
                      <a:pt x="0" y="537468"/>
                    </a:moveTo>
                    <a:lnTo>
                      <a:pt x="17450" y="0"/>
                    </a:lnTo>
                    <a:lnTo>
                      <a:pt x="340948" y="682259"/>
                    </a:lnTo>
                    <a:lnTo>
                      <a:pt x="0" y="537468"/>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93" name="图片 92"/>
            <p:cNvPicPr>
              <a:picLocks noChangeAspect="1"/>
            </p:cNvPicPr>
            <p:nvPr/>
          </p:nvPicPr>
          <p:blipFill>
            <a:blip r:embed="rId7"/>
            <a:stretch>
              <a:fillRect/>
            </a:stretch>
          </p:blipFill>
          <p:spPr>
            <a:xfrm>
              <a:off x="6643649" y="3544230"/>
              <a:ext cx="243861" cy="243861"/>
            </a:xfrm>
            <a:prstGeom prst="rect">
              <a:avLst/>
            </a:prstGeom>
          </p:spPr>
        </p:pic>
        <p:pic>
          <p:nvPicPr>
            <p:cNvPr id="96" name="图片 95"/>
            <p:cNvPicPr>
              <a:picLocks noChangeAspect="1"/>
            </p:cNvPicPr>
            <p:nvPr/>
          </p:nvPicPr>
          <p:blipFill>
            <a:blip r:embed="rId8"/>
            <a:stretch>
              <a:fillRect/>
            </a:stretch>
          </p:blipFill>
          <p:spPr>
            <a:xfrm>
              <a:off x="7365807" y="3435939"/>
              <a:ext cx="609653" cy="658425"/>
            </a:xfrm>
            <a:prstGeom prst="rect">
              <a:avLst/>
            </a:prstGeom>
          </p:spPr>
        </p:pic>
        <p:pic>
          <p:nvPicPr>
            <p:cNvPr id="97" name="图片 96"/>
            <p:cNvPicPr>
              <a:picLocks noChangeAspect="1"/>
            </p:cNvPicPr>
            <p:nvPr/>
          </p:nvPicPr>
          <p:blipFill>
            <a:blip r:embed="rId9"/>
            <a:stretch>
              <a:fillRect/>
            </a:stretch>
          </p:blipFill>
          <p:spPr>
            <a:xfrm>
              <a:off x="8203799" y="3379222"/>
              <a:ext cx="249958" cy="256054"/>
            </a:xfrm>
            <a:prstGeom prst="rect">
              <a:avLst/>
            </a:prstGeom>
          </p:spPr>
        </p:pic>
        <p:pic>
          <p:nvPicPr>
            <p:cNvPr id="99" name="图片 98"/>
            <p:cNvPicPr>
              <a:picLocks noChangeAspect="1"/>
            </p:cNvPicPr>
            <p:nvPr/>
          </p:nvPicPr>
          <p:blipFill>
            <a:blip r:embed="rId9"/>
            <a:stretch>
              <a:fillRect/>
            </a:stretch>
          </p:blipFill>
          <p:spPr>
            <a:xfrm rot="18000000">
              <a:off x="8636590" y="3445715"/>
              <a:ext cx="249958" cy="256054"/>
            </a:xfrm>
            <a:prstGeom prst="rect">
              <a:avLst/>
            </a:prstGeom>
            <a:effectLst>
              <a:softEdge rad="31750"/>
            </a:effectLst>
          </p:spPr>
        </p:pic>
        <p:pic>
          <p:nvPicPr>
            <p:cNvPr id="100" name="图片 99"/>
            <p:cNvPicPr>
              <a:picLocks noChangeAspect="1"/>
            </p:cNvPicPr>
            <p:nvPr/>
          </p:nvPicPr>
          <p:blipFill>
            <a:blip r:embed="rId7"/>
            <a:stretch>
              <a:fillRect/>
            </a:stretch>
          </p:blipFill>
          <p:spPr>
            <a:xfrm>
              <a:off x="6174780" y="3708158"/>
              <a:ext cx="243861" cy="243861"/>
            </a:xfrm>
            <a:prstGeom prst="rect">
              <a:avLst/>
            </a:prstGeom>
            <a:effectLst>
              <a:softEdge rad="63500"/>
            </a:effectLst>
          </p:spPr>
        </p:pic>
        <p:grpSp>
          <p:nvGrpSpPr>
            <p:cNvPr id="102" name="组合 101"/>
            <p:cNvGrpSpPr/>
            <p:nvPr/>
          </p:nvGrpSpPr>
          <p:grpSpPr>
            <a:xfrm rot="4500000">
              <a:off x="5495390" y="3798177"/>
              <a:ext cx="379647" cy="467548"/>
              <a:chOff x="2388393" y="5258676"/>
              <a:chExt cx="453582" cy="483168"/>
            </a:xfrm>
          </p:grpSpPr>
          <p:sp>
            <p:nvSpPr>
              <p:cNvPr id="103" name="任意多边形 102"/>
              <p:cNvSpPr/>
              <p:nvPr/>
            </p:nvSpPr>
            <p:spPr>
              <a:xfrm>
                <a:off x="2388393" y="5258676"/>
                <a:ext cx="369093" cy="481013"/>
              </a:xfrm>
              <a:custGeom>
                <a:avLst/>
                <a:gdLst>
                  <a:gd name="connsiteX0" fmla="*/ 369093 w 369093"/>
                  <a:gd name="connsiteY0" fmla="*/ 481013 h 481013"/>
                  <a:gd name="connsiteX1" fmla="*/ 0 w 369093"/>
                  <a:gd name="connsiteY1" fmla="*/ 266700 h 481013"/>
                  <a:gd name="connsiteX2" fmla="*/ 297656 w 369093"/>
                  <a:gd name="connsiteY2" fmla="*/ 0 h 481013"/>
                  <a:gd name="connsiteX3" fmla="*/ 369093 w 369093"/>
                  <a:gd name="connsiteY3" fmla="*/ 481013 h 481013"/>
                </a:gdLst>
                <a:ahLst/>
                <a:cxnLst>
                  <a:cxn ang="0">
                    <a:pos x="connsiteX0" y="connsiteY0"/>
                  </a:cxn>
                  <a:cxn ang="0">
                    <a:pos x="connsiteX1" y="connsiteY1"/>
                  </a:cxn>
                  <a:cxn ang="0">
                    <a:pos x="connsiteX2" y="connsiteY2"/>
                  </a:cxn>
                  <a:cxn ang="0">
                    <a:pos x="connsiteX3" y="connsiteY3"/>
                  </a:cxn>
                </a:cxnLst>
                <a:rect l="l" t="t" r="r" b="b"/>
                <a:pathLst>
                  <a:path w="369093" h="481013">
                    <a:moveTo>
                      <a:pt x="369093" y="481013"/>
                    </a:moveTo>
                    <a:lnTo>
                      <a:pt x="0" y="266700"/>
                    </a:lnTo>
                    <a:lnTo>
                      <a:pt x="297656" y="0"/>
                    </a:lnTo>
                    <a:lnTo>
                      <a:pt x="369093" y="481013"/>
                    </a:lnTo>
                    <a:close/>
                  </a:path>
                </a:pathLst>
              </a:custGeom>
              <a:solidFill>
                <a:srgbClr val="CCA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任意多边形 104"/>
              <p:cNvSpPr/>
              <p:nvPr/>
            </p:nvSpPr>
            <p:spPr>
              <a:xfrm>
                <a:off x="2687194" y="5265594"/>
                <a:ext cx="154781" cy="476250"/>
              </a:xfrm>
              <a:custGeom>
                <a:avLst/>
                <a:gdLst>
                  <a:gd name="connsiteX0" fmla="*/ 73818 w 128587"/>
                  <a:gd name="connsiteY0" fmla="*/ 476250 h 476250"/>
                  <a:gd name="connsiteX1" fmla="*/ 0 w 128587"/>
                  <a:gd name="connsiteY1" fmla="*/ 0 h 476250"/>
                  <a:gd name="connsiteX2" fmla="*/ 128587 w 128587"/>
                  <a:gd name="connsiteY2" fmla="*/ 342900 h 476250"/>
                  <a:gd name="connsiteX3" fmla="*/ 73818 w 128587"/>
                  <a:gd name="connsiteY3" fmla="*/ 476250 h 476250"/>
                  <a:gd name="connsiteX0-1" fmla="*/ 73818 w 154781"/>
                  <a:gd name="connsiteY0-2" fmla="*/ 476250 h 476250"/>
                  <a:gd name="connsiteX1-3" fmla="*/ 0 w 154781"/>
                  <a:gd name="connsiteY1-4" fmla="*/ 0 h 476250"/>
                  <a:gd name="connsiteX2-5" fmla="*/ 154781 w 154781"/>
                  <a:gd name="connsiteY2-6" fmla="*/ 297656 h 476250"/>
                  <a:gd name="connsiteX3-7" fmla="*/ 73818 w 154781"/>
                  <a:gd name="connsiteY3-8" fmla="*/ 476250 h 476250"/>
                </a:gdLst>
                <a:ahLst/>
                <a:cxnLst>
                  <a:cxn ang="0">
                    <a:pos x="connsiteX0-1" y="connsiteY0-2"/>
                  </a:cxn>
                  <a:cxn ang="0">
                    <a:pos x="connsiteX1-3" y="connsiteY1-4"/>
                  </a:cxn>
                  <a:cxn ang="0">
                    <a:pos x="connsiteX2-5" y="connsiteY2-6"/>
                  </a:cxn>
                  <a:cxn ang="0">
                    <a:pos x="connsiteX3-7" y="connsiteY3-8"/>
                  </a:cxn>
                </a:cxnLst>
                <a:rect l="l" t="t" r="r" b="b"/>
                <a:pathLst>
                  <a:path w="154781" h="476250">
                    <a:moveTo>
                      <a:pt x="73818" y="476250"/>
                    </a:moveTo>
                    <a:lnTo>
                      <a:pt x="0" y="0"/>
                    </a:lnTo>
                    <a:lnTo>
                      <a:pt x="154781" y="297656"/>
                    </a:lnTo>
                    <a:lnTo>
                      <a:pt x="73818" y="476250"/>
                    </a:lnTo>
                    <a:close/>
                  </a:path>
                </a:pathLst>
              </a:custGeom>
              <a:solidFill>
                <a:srgbClr val="9C55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128" name="圆角矩形 127"/>
          <p:cNvSpPr/>
          <p:nvPr/>
        </p:nvSpPr>
        <p:spPr>
          <a:xfrm>
            <a:off x="999939" y="2237469"/>
            <a:ext cx="1395156" cy="483888"/>
          </a:xfrm>
          <a:prstGeom prst="roundRect">
            <a:avLst>
              <a:gd name="adj" fmla="val 9450"/>
            </a:avLst>
          </a:prstGeom>
          <a:noFill/>
        </p:spPr>
        <p:txBody>
          <a:bodyPr wrap="square">
            <a:noAutofit/>
          </a:bodyPr>
          <a:lstStyle/>
          <a:p>
            <a:pPr algn="ctr"/>
            <a:r>
              <a:rPr lang="zh-CN" altLang="en-US" sz="3600" dirty="0">
                <a:solidFill>
                  <a:schemeClr val="bg1"/>
                </a:solidFill>
                <a:latin typeface="方正正大黑简体" panose="02000000000000000000" pitchFamily="2" charset="-122"/>
                <a:ea typeface="方正正大黑简体" panose="02000000000000000000" pitchFamily="2" charset="-122"/>
              </a:rPr>
              <a:t>发展现状</a:t>
            </a:r>
          </a:p>
        </p:txBody>
      </p:sp>
      <p:sp>
        <p:nvSpPr>
          <p:cNvPr id="129" name="圆角矩形 128"/>
          <p:cNvSpPr/>
          <p:nvPr/>
        </p:nvSpPr>
        <p:spPr>
          <a:xfrm>
            <a:off x="7640804" y="4185152"/>
            <a:ext cx="1395156" cy="483888"/>
          </a:xfrm>
          <a:prstGeom prst="roundRect">
            <a:avLst>
              <a:gd name="adj" fmla="val 9450"/>
            </a:avLst>
          </a:prstGeom>
          <a:noFill/>
        </p:spPr>
        <p:txBody>
          <a:bodyPr wrap="square">
            <a:noAutofit/>
          </a:bodyPr>
          <a:lstStyle/>
          <a:p>
            <a:pPr algn="ctr"/>
            <a:r>
              <a:rPr lang="zh-CN" altLang="en-US" sz="3600" dirty="0">
                <a:solidFill>
                  <a:schemeClr val="bg1"/>
                </a:solidFill>
                <a:latin typeface="方正正大黑简体" panose="02000000000000000000" pitchFamily="2" charset="-122"/>
                <a:ea typeface="方正正大黑简体" panose="02000000000000000000" pitchFamily="2" charset="-122"/>
              </a:rPr>
              <a:t>解决方案</a:t>
            </a:r>
          </a:p>
        </p:txBody>
      </p:sp>
      <p:sp>
        <p:nvSpPr>
          <p:cNvPr id="133" name="圆角矩形 132"/>
          <p:cNvSpPr/>
          <p:nvPr/>
        </p:nvSpPr>
        <p:spPr>
          <a:xfrm>
            <a:off x="3418452" y="4185152"/>
            <a:ext cx="1395156" cy="483888"/>
          </a:xfrm>
          <a:prstGeom prst="roundRect">
            <a:avLst>
              <a:gd name="adj" fmla="val 8793"/>
            </a:avLst>
          </a:prstGeom>
          <a:noFill/>
        </p:spPr>
        <p:txBody>
          <a:bodyPr wrap="square">
            <a:noAutofit/>
          </a:bodyPr>
          <a:lstStyle/>
          <a:p>
            <a:pPr algn="ctr"/>
            <a:r>
              <a:rPr lang="zh-CN" altLang="en-US" sz="3600" dirty="0">
                <a:solidFill>
                  <a:schemeClr val="bg1"/>
                </a:solidFill>
                <a:latin typeface="方正正大黑简体" panose="02000000000000000000" pitchFamily="2" charset="-122"/>
                <a:ea typeface="方正正大黑简体" panose="02000000000000000000" pitchFamily="2" charset="-122"/>
              </a:rPr>
              <a:t>存在问题</a:t>
            </a:r>
          </a:p>
        </p:txBody>
      </p:sp>
      <p:sp>
        <p:nvSpPr>
          <p:cNvPr id="134" name="圆角矩形 133"/>
          <p:cNvSpPr/>
          <p:nvPr/>
        </p:nvSpPr>
        <p:spPr>
          <a:xfrm>
            <a:off x="9840490" y="2237469"/>
            <a:ext cx="1395156" cy="483888"/>
          </a:xfrm>
          <a:prstGeom prst="roundRect">
            <a:avLst>
              <a:gd name="adj" fmla="val 8793"/>
            </a:avLst>
          </a:prstGeom>
          <a:noFill/>
        </p:spPr>
        <p:txBody>
          <a:bodyPr wrap="square">
            <a:noAutofit/>
          </a:bodyPr>
          <a:lstStyle/>
          <a:p>
            <a:pPr algn="ctr"/>
            <a:r>
              <a:rPr lang="zh-CN" altLang="en-US" sz="3600" dirty="0">
                <a:solidFill>
                  <a:schemeClr val="bg1"/>
                </a:solidFill>
                <a:latin typeface="方正正大黑简体" panose="02000000000000000000" pitchFamily="2" charset="-122"/>
                <a:ea typeface="方正正大黑简体" panose="02000000000000000000" pitchFamily="2" charset="-122"/>
              </a:rPr>
              <a:t>未来规划</a:t>
            </a:r>
          </a:p>
        </p:txBody>
      </p:sp>
      <p:sp>
        <p:nvSpPr>
          <p:cNvPr id="135" name="椭圆 134"/>
          <p:cNvSpPr/>
          <p:nvPr/>
        </p:nvSpPr>
        <p:spPr>
          <a:xfrm>
            <a:off x="2023550" y="1240829"/>
            <a:ext cx="763638" cy="763638"/>
          </a:xfrm>
          <a:prstGeom prst="ellipse">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bg1"/>
                </a:solidFill>
                <a:latin typeface="Algerian" panose="04020705040A02060702" pitchFamily="82" charset="0"/>
                <a:ea typeface="微软雅黑" panose="020B0503020204020204" pitchFamily="34" charset="-122"/>
              </a:rPr>
              <a:t>1</a:t>
            </a:r>
            <a:endParaRPr lang="zh-CN" altLang="en-US" sz="4400" dirty="0">
              <a:solidFill>
                <a:schemeClr val="bg1"/>
              </a:solidFill>
              <a:latin typeface="Algerian" panose="04020705040A02060702" pitchFamily="82" charset="0"/>
              <a:ea typeface="微软雅黑" panose="020B0503020204020204" pitchFamily="34" charset="-122"/>
            </a:endParaRPr>
          </a:p>
        </p:txBody>
      </p:sp>
      <p:sp>
        <p:nvSpPr>
          <p:cNvPr id="119" name="弧形 118"/>
          <p:cNvSpPr/>
          <p:nvPr/>
        </p:nvSpPr>
        <p:spPr>
          <a:xfrm>
            <a:off x="1990226" y="1207505"/>
            <a:ext cx="830286" cy="830286"/>
          </a:xfrm>
          <a:prstGeom prst="arc">
            <a:avLst>
              <a:gd name="adj1" fmla="val 16200000"/>
              <a:gd name="adj2" fmla="val 10705854"/>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6" name="弧形 125"/>
          <p:cNvSpPr/>
          <p:nvPr/>
        </p:nvSpPr>
        <p:spPr>
          <a:xfrm rot="5400000">
            <a:off x="4267785" y="3136276"/>
            <a:ext cx="830286" cy="830286"/>
          </a:xfrm>
          <a:prstGeom prst="arc">
            <a:avLst>
              <a:gd name="adj1" fmla="val 16200000"/>
              <a:gd name="adj2" fmla="val 10705854"/>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7" name="弧形 136"/>
          <p:cNvSpPr/>
          <p:nvPr/>
        </p:nvSpPr>
        <p:spPr>
          <a:xfrm>
            <a:off x="9356127" y="1203151"/>
            <a:ext cx="830286" cy="830286"/>
          </a:xfrm>
          <a:prstGeom prst="arc">
            <a:avLst>
              <a:gd name="adj1" fmla="val 16200000"/>
              <a:gd name="adj2" fmla="val 10705854"/>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8" name="弧形 137"/>
          <p:cNvSpPr/>
          <p:nvPr/>
        </p:nvSpPr>
        <p:spPr>
          <a:xfrm rot="10800000">
            <a:off x="7117216" y="3136276"/>
            <a:ext cx="830286" cy="830286"/>
          </a:xfrm>
          <a:prstGeom prst="arc">
            <a:avLst>
              <a:gd name="adj1" fmla="val 16200000"/>
              <a:gd name="adj2" fmla="val 10705854"/>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0" name="椭圆 139"/>
          <p:cNvSpPr/>
          <p:nvPr/>
        </p:nvSpPr>
        <p:spPr>
          <a:xfrm>
            <a:off x="4300678" y="3170049"/>
            <a:ext cx="763638" cy="763638"/>
          </a:xfrm>
          <a:prstGeom prst="ellipse">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4400" dirty="0">
                <a:solidFill>
                  <a:prstClr val="white"/>
                </a:solidFill>
                <a:latin typeface="Algerian" panose="04020705040A02060702" pitchFamily="82" charset="0"/>
                <a:ea typeface="微软雅黑" panose="020B0503020204020204" pitchFamily="34" charset="-122"/>
              </a:rPr>
              <a:t>2</a:t>
            </a:r>
            <a:endParaRPr lang="zh-CN" altLang="en-US" sz="4400" dirty="0">
              <a:solidFill>
                <a:prstClr val="white"/>
              </a:solidFill>
              <a:latin typeface="Algerian" panose="04020705040A02060702" pitchFamily="82" charset="0"/>
              <a:ea typeface="微软雅黑" panose="020B0503020204020204" pitchFamily="34" charset="-122"/>
            </a:endParaRPr>
          </a:p>
        </p:txBody>
      </p:sp>
      <p:pic>
        <p:nvPicPr>
          <p:cNvPr id="151" name="图片 15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900000">
            <a:off x="1059878" y="4563779"/>
            <a:ext cx="757174" cy="292269"/>
          </a:xfrm>
          <a:prstGeom prst="rect">
            <a:avLst/>
          </a:prstGeom>
        </p:spPr>
      </p:pic>
      <p:grpSp>
        <p:nvGrpSpPr>
          <p:cNvPr id="164" name="Group 16"/>
          <p:cNvGrpSpPr>
            <a:grpSpLocks noChangeAspect="1"/>
          </p:cNvGrpSpPr>
          <p:nvPr/>
        </p:nvGrpSpPr>
        <p:grpSpPr bwMode="auto">
          <a:xfrm>
            <a:off x="1905549" y="6073783"/>
            <a:ext cx="423118" cy="444915"/>
            <a:chOff x="3510" y="1813"/>
            <a:chExt cx="660" cy="694"/>
          </a:xfrm>
        </p:grpSpPr>
        <p:sp>
          <p:nvSpPr>
            <p:cNvPr id="165" name="AutoShape 15"/>
            <p:cNvSpPr>
              <a:spLocks noChangeAspect="1" noChangeArrowheads="1" noTextEdit="1"/>
            </p:cNvSpPr>
            <p:nvPr/>
          </p:nvSpPr>
          <p:spPr bwMode="auto">
            <a:xfrm>
              <a:off x="3510" y="1813"/>
              <a:ext cx="660" cy="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6" name="Freeform 17"/>
            <p:cNvSpPr/>
            <p:nvPr/>
          </p:nvSpPr>
          <p:spPr bwMode="auto">
            <a:xfrm>
              <a:off x="3888" y="1915"/>
              <a:ext cx="284" cy="590"/>
            </a:xfrm>
            <a:custGeom>
              <a:avLst/>
              <a:gdLst>
                <a:gd name="T0" fmla="*/ 0 w 284"/>
                <a:gd name="T1" fmla="*/ 277 h 590"/>
                <a:gd name="T2" fmla="*/ 174 w 284"/>
                <a:gd name="T3" fmla="*/ 590 h 590"/>
                <a:gd name="T4" fmla="*/ 284 w 284"/>
                <a:gd name="T5" fmla="*/ 0 h 590"/>
                <a:gd name="T6" fmla="*/ 0 w 284"/>
                <a:gd name="T7" fmla="*/ 277 h 590"/>
              </a:gdLst>
              <a:ahLst/>
              <a:cxnLst>
                <a:cxn ang="0">
                  <a:pos x="T0" y="T1"/>
                </a:cxn>
                <a:cxn ang="0">
                  <a:pos x="T2" y="T3"/>
                </a:cxn>
                <a:cxn ang="0">
                  <a:pos x="T4" y="T5"/>
                </a:cxn>
                <a:cxn ang="0">
                  <a:pos x="T6" y="T7"/>
                </a:cxn>
              </a:cxnLst>
              <a:rect l="0" t="0" r="r" b="b"/>
              <a:pathLst>
                <a:path w="284" h="590">
                  <a:moveTo>
                    <a:pt x="0" y="277"/>
                  </a:moveTo>
                  <a:lnTo>
                    <a:pt x="174" y="590"/>
                  </a:lnTo>
                  <a:lnTo>
                    <a:pt x="284" y="0"/>
                  </a:lnTo>
                  <a:lnTo>
                    <a:pt x="0" y="277"/>
                  </a:lnTo>
                  <a:close/>
                </a:path>
              </a:pathLst>
            </a:custGeom>
            <a:solidFill>
              <a:srgbClr val="6546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8"/>
            <p:cNvSpPr/>
            <p:nvPr/>
          </p:nvSpPr>
          <p:spPr bwMode="auto">
            <a:xfrm>
              <a:off x="3508" y="2192"/>
              <a:ext cx="554" cy="313"/>
            </a:xfrm>
            <a:custGeom>
              <a:avLst/>
              <a:gdLst>
                <a:gd name="T0" fmla="*/ 0 w 554"/>
                <a:gd name="T1" fmla="*/ 67 h 313"/>
                <a:gd name="T2" fmla="*/ 380 w 554"/>
                <a:gd name="T3" fmla="*/ 0 h 313"/>
                <a:gd name="T4" fmla="*/ 554 w 554"/>
                <a:gd name="T5" fmla="*/ 313 h 313"/>
                <a:gd name="T6" fmla="*/ 0 w 554"/>
                <a:gd name="T7" fmla="*/ 67 h 313"/>
              </a:gdLst>
              <a:ahLst/>
              <a:cxnLst>
                <a:cxn ang="0">
                  <a:pos x="T0" y="T1"/>
                </a:cxn>
                <a:cxn ang="0">
                  <a:pos x="T2" y="T3"/>
                </a:cxn>
                <a:cxn ang="0">
                  <a:pos x="T4" y="T5"/>
                </a:cxn>
                <a:cxn ang="0">
                  <a:pos x="T6" y="T7"/>
                </a:cxn>
              </a:cxnLst>
              <a:rect l="0" t="0" r="r" b="b"/>
              <a:pathLst>
                <a:path w="554" h="313">
                  <a:moveTo>
                    <a:pt x="0" y="67"/>
                  </a:moveTo>
                  <a:lnTo>
                    <a:pt x="380" y="0"/>
                  </a:lnTo>
                  <a:lnTo>
                    <a:pt x="554" y="313"/>
                  </a:lnTo>
                  <a:lnTo>
                    <a:pt x="0" y="67"/>
                  </a:lnTo>
                  <a:close/>
                </a:path>
              </a:pathLst>
            </a:custGeom>
            <a:solidFill>
              <a:srgbClr val="7051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9"/>
            <p:cNvSpPr/>
            <p:nvPr/>
          </p:nvSpPr>
          <p:spPr bwMode="auto">
            <a:xfrm>
              <a:off x="3508" y="1844"/>
              <a:ext cx="201" cy="415"/>
            </a:xfrm>
            <a:custGeom>
              <a:avLst/>
              <a:gdLst>
                <a:gd name="T0" fmla="*/ 201 w 201"/>
                <a:gd name="T1" fmla="*/ 0 h 415"/>
                <a:gd name="T2" fmla="*/ 0 w 201"/>
                <a:gd name="T3" fmla="*/ 415 h 415"/>
                <a:gd name="T4" fmla="*/ 40 w 201"/>
                <a:gd name="T5" fmla="*/ 176 h 415"/>
                <a:gd name="T6" fmla="*/ 201 w 201"/>
                <a:gd name="T7" fmla="*/ 0 h 415"/>
              </a:gdLst>
              <a:ahLst/>
              <a:cxnLst>
                <a:cxn ang="0">
                  <a:pos x="T0" y="T1"/>
                </a:cxn>
                <a:cxn ang="0">
                  <a:pos x="T2" y="T3"/>
                </a:cxn>
                <a:cxn ang="0">
                  <a:pos x="T4" y="T5"/>
                </a:cxn>
                <a:cxn ang="0">
                  <a:pos x="T6" y="T7"/>
                </a:cxn>
              </a:cxnLst>
              <a:rect l="0" t="0" r="r" b="b"/>
              <a:pathLst>
                <a:path w="201" h="415">
                  <a:moveTo>
                    <a:pt x="201" y="0"/>
                  </a:moveTo>
                  <a:lnTo>
                    <a:pt x="0" y="415"/>
                  </a:lnTo>
                  <a:lnTo>
                    <a:pt x="40" y="176"/>
                  </a:lnTo>
                  <a:lnTo>
                    <a:pt x="201" y="0"/>
                  </a:lnTo>
                  <a:close/>
                </a:path>
              </a:pathLst>
            </a:custGeom>
            <a:solidFill>
              <a:srgbClr val="8263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20"/>
            <p:cNvSpPr/>
            <p:nvPr/>
          </p:nvSpPr>
          <p:spPr bwMode="auto">
            <a:xfrm>
              <a:off x="3709" y="1844"/>
              <a:ext cx="463" cy="348"/>
            </a:xfrm>
            <a:custGeom>
              <a:avLst/>
              <a:gdLst>
                <a:gd name="T0" fmla="*/ 179 w 463"/>
                <a:gd name="T1" fmla="*/ 348 h 348"/>
                <a:gd name="T2" fmla="*/ 0 w 463"/>
                <a:gd name="T3" fmla="*/ 0 h 348"/>
                <a:gd name="T4" fmla="*/ 463 w 463"/>
                <a:gd name="T5" fmla="*/ 71 h 348"/>
                <a:gd name="T6" fmla="*/ 179 w 463"/>
                <a:gd name="T7" fmla="*/ 348 h 348"/>
              </a:gdLst>
              <a:ahLst/>
              <a:cxnLst>
                <a:cxn ang="0">
                  <a:pos x="T0" y="T1"/>
                </a:cxn>
                <a:cxn ang="0">
                  <a:pos x="T2" y="T3"/>
                </a:cxn>
                <a:cxn ang="0">
                  <a:pos x="T4" y="T5"/>
                </a:cxn>
                <a:cxn ang="0">
                  <a:pos x="T6" y="T7"/>
                </a:cxn>
              </a:cxnLst>
              <a:rect l="0" t="0" r="r" b="b"/>
              <a:pathLst>
                <a:path w="463" h="348">
                  <a:moveTo>
                    <a:pt x="179" y="348"/>
                  </a:moveTo>
                  <a:lnTo>
                    <a:pt x="0" y="0"/>
                  </a:lnTo>
                  <a:lnTo>
                    <a:pt x="463" y="71"/>
                  </a:lnTo>
                  <a:lnTo>
                    <a:pt x="179" y="348"/>
                  </a:lnTo>
                  <a:close/>
                </a:path>
              </a:pathLst>
            </a:custGeom>
            <a:solidFill>
              <a:srgbClr val="9273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21"/>
            <p:cNvSpPr/>
            <p:nvPr/>
          </p:nvSpPr>
          <p:spPr bwMode="auto">
            <a:xfrm>
              <a:off x="3709" y="1811"/>
              <a:ext cx="463" cy="104"/>
            </a:xfrm>
            <a:custGeom>
              <a:avLst/>
              <a:gdLst>
                <a:gd name="T0" fmla="*/ 234 w 463"/>
                <a:gd name="T1" fmla="*/ 0 h 104"/>
                <a:gd name="T2" fmla="*/ 463 w 463"/>
                <a:gd name="T3" fmla="*/ 104 h 104"/>
                <a:gd name="T4" fmla="*/ 0 w 463"/>
                <a:gd name="T5" fmla="*/ 33 h 104"/>
                <a:gd name="T6" fmla="*/ 234 w 463"/>
                <a:gd name="T7" fmla="*/ 0 h 104"/>
              </a:gdLst>
              <a:ahLst/>
              <a:cxnLst>
                <a:cxn ang="0">
                  <a:pos x="T0" y="T1"/>
                </a:cxn>
                <a:cxn ang="0">
                  <a:pos x="T2" y="T3"/>
                </a:cxn>
                <a:cxn ang="0">
                  <a:pos x="T4" y="T5"/>
                </a:cxn>
                <a:cxn ang="0">
                  <a:pos x="T6" y="T7"/>
                </a:cxn>
              </a:cxnLst>
              <a:rect l="0" t="0" r="r" b="b"/>
              <a:pathLst>
                <a:path w="463" h="104">
                  <a:moveTo>
                    <a:pt x="234" y="0"/>
                  </a:moveTo>
                  <a:lnTo>
                    <a:pt x="463" y="104"/>
                  </a:lnTo>
                  <a:lnTo>
                    <a:pt x="0" y="33"/>
                  </a:lnTo>
                  <a:lnTo>
                    <a:pt x="234" y="0"/>
                  </a:lnTo>
                  <a:close/>
                </a:path>
              </a:pathLst>
            </a:custGeom>
            <a:solidFill>
              <a:srgbClr val="A182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22"/>
            <p:cNvSpPr/>
            <p:nvPr/>
          </p:nvSpPr>
          <p:spPr bwMode="auto">
            <a:xfrm>
              <a:off x="3508" y="1844"/>
              <a:ext cx="380" cy="415"/>
            </a:xfrm>
            <a:custGeom>
              <a:avLst/>
              <a:gdLst>
                <a:gd name="T0" fmla="*/ 380 w 380"/>
                <a:gd name="T1" fmla="*/ 348 h 415"/>
                <a:gd name="T2" fmla="*/ 0 w 380"/>
                <a:gd name="T3" fmla="*/ 415 h 415"/>
                <a:gd name="T4" fmla="*/ 201 w 380"/>
                <a:gd name="T5" fmla="*/ 0 h 415"/>
                <a:gd name="T6" fmla="*/ 380 w 380"/>
                <a:gd name="T7" fmla="*/ 348 h 415"/>
              </a:gdLst>
              <a:ahLst/>
              <a:cxnLst>
                <a:cxn ang="0">
                  <a:pos x="T0" y="T1"/>
                </a:cxn>
                <a:cxn ang="0">
                  <a:pos x="T2" y="T3"/>
                </a:cxn>
                <a:cxn ang="0">
                  <a:pos x="T4" y="T5"/>
                </a:cxn>
                <a:cxn ang="0">
                  <a:pos x="T6" y="T7"/>
                </a:cxn>
              </a:cxnLst>
              <a:rect l="0" t="0" r="r" b="b"/>
              <a:pathLst>
                <a:path w="380" h="415">
                  <a:moveTo>
                    <a:pt x="380" y="348"/>
                  </a:moveTo>
                  <a:lnTo>
                    <a:pt x="0" y="415"/>
                  </a:lnTo>
                  <a:lnTo>
                    <a:pt x="201" y="0"/>
                  </a:lnTo>
                  <a:lnTo>
                    <a:pt x="380" y="348"/>
                  </a:lnTo>
                  <a:close/>
                </a:path>
              </a:pathLst>
            </a:custGeom>
            <a:solidFill>
              <a:srgbClr val="9778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8" name="Group 32"/>
          <p:cNvGrpSpPr>
            <a:grpSpLocks noChangeAspect="1"/>
          </p:cNvGrpSpPr>
          <p:nvPr/>
        </p:nvGrpSpPr>
        <p:grpSpPr bwMode="auto">
          <a:xfrm>
            <a:off x="485670" y="5942789"/>
            <a:ext cx="757208" cy="713762"/>
            <a:chOff x="3596" y="1930"/>
            <a:chExt cx="488" cy="460"/>
          </a:xfrm>
        </p:grpSpPr>
        <p:sp>
          <p:nvSpPr>
            <p:cNvPr id="179" name="AutoShape 31"/>
            <p:cNvSpPr>
              <a:spLocks noChangeAspect="1" noChangeArrowheads="1" noTextEdit="1"/>
            </p:cNvSpPr>
            <p:nvPr/>
          </p:nvSpPr>
          <p:spPr bwMode="auto">
            <a:xfrm>
              <a:off x="3596" y="1930"/>
              <a:ext cx="488" cy="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0" name="Freeform 33"/>
            <p:cNvSpPr/>
            <p:nvPr/>
          </p:nvSpPr>
          <p:spPr bwMode="auto">
            <a:xfrm>
              <a:off x="3596" y="1932"/>
              <a:ext cx="349" cy="237"/>
            </a:xfrm>
            <a:custGeom>
              <a:avLst/>
              <a:gdLst>
                <a:gd name="T0" fmla="*/ 349 w 349"/>
                <a:gd name="T1" fmla="*/ 0 h 237"/>
                <a:gd name="T2" fmla="*/ 141 w 349"/>
                <a:gd name="T3" fmla="*/ 0 h 237"/>
                <a:gd name="T4" fmla="*/ 0 w 349"/>
                <a:gd name="T5" fmla="*/ 237 h 237"/>
                <a:gd name="T6" fmla="*/ 349 w 349"/>
                <a:gd name="T7" fmla="*/ 0 h 237"/>
              </a:gdLst>
              <a:ahLst/>
              <a:cxnLst>
                <a:cxn ang="0">
                  <a:pos x="T0" y="T1"/>
                </a:cxn>
                <a:cxn ang="0">
                  <a:pos x="T2" y="T3"/>
                </a:cxn>
                <a:cxn ang="0">
                  <a:pos x="T4" y="T5"/>
                </a:cxn>
                <a:cxn ang="0">
                  <a:pos x="T6" y="T7"/>
                </a:cxn>
              </a:cxnLst>
              <a:rect l="0" t="0" r="r" b="b"/>
              <a:pathLst>
                <a:path w="349" h="237">
                  <a:moveTo>
                    <a:pt x="349" y="0"/>
                  </a:moveTo>
                  <a:lnTo>
                    <a:pt x="141" y="0"/>
                  </a:lnTo>
                  <a:lnTo>
                    <a:pt x="0" y="237"/>
                  </a:lnTo>
                  <a:lnTo>
                    <a:pt x="349" y="0"/>
                  </a:lnTo>
                  <a:close/>
                </a:path>
              </a:pathLst>
            </a:custGeom>
            <a:solidFill>
              <a:srgbClr val="6445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34"/>
            <p:cNvSpPr/>
            <p:nvPr/>
          </p:nvSpPr>
          <p:spPr bwMode="auto">
            <a:xfrm>
              <a:off x="3596" y="1932"/>
              <a:ext cx="349" cy="455"/>
            </a:xfrm>
            <a:custGeom>
              <a:avLst/>
              <a:gdLst>
                <a:gd name="T0" fmla="*/ 218 w 349"/>
                <a:gd name="T1" fmla="*/ 455 h 455"/>
                <a:gd name="T2" fmla="*/ 349 w 349"/>
                <a:gd name="T3" fmla="*/ 0 h 455"/>
                <a:gd name="T4" fmla="*/ 0 w 349"/>
                <a:gd name="T5" fmla="*/ 237 h 455"/>
                <a:gd name="T6" fmla="*/ 218 w 349"/>
                <a:gd name="T7" fmla="*/ 455 h 455"/>
              </a:gdLst>
              <a:ahLst/>
              <a:cxnLst>
                <a:cxn ang="0">
                  <a:pos x="T0" y="T1"/>
                </a:cxn>
                <a:cxn ang="0">
                  <a:pos x="T2" y="T3"/>
                </a:cxn>
                <a:cxn ang="0">
                  <a:pos x="T4" y="T5"/>
                </a:cxn>
                <a:cxn ang="0">
                  <a:pos x="T6" y="T7"/>
                </a:cxn>
              </a:cxnLst>
              <a:rect l="0" t="0" r="r" b="b"/>
              <a:pathLst>
                <a:path w="349" h="455">
                  <a:moveTo>
                    <a:pt x="218" y="455"/>
                  </a:moveTo>
                  <a:lnTo>
                    <a:pt x="349" y="0"/>
                  </a:lnTo>
                  <a:lnTo>
                    <a:pt x="0" y="237"/>
                  </a:lnTo>
                  <a:lnTo>
                    <a:pt x="218" y="455"/>
                  </a:lnTo>
                  <a:close/>
                </a:path>
              </a:pathLst>
            </a:custGeom>
            <a:solidFill>
              <a:srgbClr val="795A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35"/>
            <p:cNvSpPr/>
            <p:nvPr/>
          </p:nvSpPr>
          <p:spPr bwMode="auto">
            <a:xfrm>
              <a:off x="3814" y="1932"/>
              <a:ext cx="272" cy="455"/>
            </a:xfrm>
            <a:custGeom>
              <a:avLst/>
              <a:gdLst>
                <a:gd name="T0" fmla="*/ 272 w 272"/>
                <a:gd name="T1" fmla="*/ 343 h 455"/>
                <a:gd name="T2" fmla="*/ 131 w 272"/>
                <a:gd name="T3" fmla="*/ 0 h 455"/>
                <a:gd name="T4" fmla="*/ 0 w 272"/>
                <a:gd name="T5" fmla="*/ 455 h 455"/>
                <a:gd name="T6" fmla="*/ 272 w 272"/>
                <a:gd name="T7" fmla="*/ 343 h 455"/>
              </a:gdLst>
              <a:ahLst/>
              <a:cxnLst>
                <a:cxn ang="0">
                  <a:pos x="T0" y="T1"/>
                </a:cxn>
                <a:cxn ang="0">
                  <a:pos x="T2" y="T3"/>
                </a:cxn>
                <a:cxn ang="0">
                  <a:pos x="T4" y="T5"/>
                </a:cxn>
                <a:cxn ang="0">
                  <a:pos x="T6" y="T7"/>
                </a:cxn>
              </a:cxnLst>
              <a:rect l="0" t="0" r="r" b="b"/>
              <a:pathLst>
                <a:path w="272" h="455">
                  <a:moveTo>
                    <a:pt x="272" y="343"/>
                  </a:moveTo>
                  <a:lnTo>
                    <a:pt x="131" y="0"/>
                  </a:lnTo>
                  <a:lnTo>
                    <a:pt x="0" y="455"/>
                  </a:lnTo>
                  <a:lnTo>
                    <a:pt x="272" y="343"/>
                  </a:lnTo>
                  <a:close/>
                </a:path>
              </a:pathLst>
            </a:custGeom>
            <a:solidFill>
              <a:srgbClr val="3213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36"/>
            <p:cNvSpPr/>
            <p:nvPr/>
          </p:nvSpPr>
          <p:spPr bwMode="auto">
            <a:xfrm>
              <a:off x="3945" y="1932"/>
              <a:ext cx="141" cy="343"/>
            </a:xfrm>
            <a:custGeom>
              <a:avLst/>
              <a:gdLst>
                <a:gd name="T0" fmla="*/ 86 w 141"/>
                <a:gd name="T1" fmla="*/ 63 h 343"/>
                <a:gd name="T2" fmla="*/ 0 w 141"/>
                <a:gd name="T3" fmla="*/ 0 h 343"/>
                <a:gd name="T4" fmla="*/ 141 w 141"/>
                <a:gd name="T5" fmla="*/ 343 h 343"/>
                <a:gd name="T6" fmla="*/ 86 w 141"/>
                <a:gd name="T7" fmla="*/ 63 h 343"/>
              </a:gdLst>
              <a:ahLst/>
              <a:cxnLst>
                <a:cxn ang="0">
                  <a:pos x="T0" y="T1"/>
                </a:cxn>
                <a:cxn ang="0">
                  <a:pos x="T2" y="T3"/>
                </a:cxn>
                <a:cxn ang="0">
                  <a:pos x="T4" y="T5"/>
                </a:cxn>
                <a:cxn ang="0">
                  <a:pos x="T6" y="T7"/>
                </a:cxn>
              </a:cxnLst>
              <a:rect l="0" t="0" r="r" b="b"/>
              <a:pathLst>
                <a:path w="141" h="343">
                  <a:moveTo>
                    <a:pt x="86" y="63"/>
                  </a:moveTo>
                  <a:lnTo>
                    <a:pt x="0" y="0"/>
                  </a:lnTo>
                  <a:lnTo>
                    <a:pt x="141" y="343"/>
                  </a:lnTo>
                  <a:lnTo>
                    <a:pt x="86" y="63"/>
                  </a:lnTo>
                  <a:close/>
                </a:path>
              </a:pathLst>
            </a:custGeom>
            <a:solidFill>
              <a:srgbClr val="2102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4" name="等腰三角形 183"/>
          <p:cNvSpPr/>
          <p:nvPr/>
        </p:nvSpPr>
        <p:spPr>
          <a:xfrm rot="5400000">
            <a:off x="12670343" y="3342472"/>
            <a:ext cx="806304" cy="695090"/>
          </a:xfrm>
          <a:prstGeom prst="triangle">
            <a:avLst/>
          </a:prstGeom>
          <a:solidFill>
            <a:srgbClr val="FBC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5" name="组合 184"/>
          <p:cNvGrpSpPr/>
          <p:nvPr/>
        </p:nvGrpSpPr>
        <p:grpSpPr>
          <a:xfrm>
            <a:off x="1444233" y="6117905"/>
            <a:ext cx="313194" cy="223329"/>
            <a:chOff x="7315200" y="2378075"/>
            <a:chExt cx="1676400" cy="1195388"/>
          </a:xfrm>
        </p:grpSpPr>
        <p:sp>
          <p:nvSpPr>
            <p:cNvPr id="186" name="AutoShape 3"/>
            <p:cNvSpPr>
              <a:spLocks noChangeAspect="1" noChangeArrowheads="1" noTextEdit="1"/>
            </p:cNvSpPr>
            <p:nvPr/>
          </p:nvSpPr>
          <p:spPr bwMode="auto">
            <a:xfrm>
              <a:off x="7315200" y="2381250"/>
              <a:ext cx="1676400" cy="119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7" name="Freeform 5"/>
            <p:cNvSpPr/>
            <p:nvPr/>
          </p:nvSpPr>
          <p:spPr bwMode="auto">
            <a:xfrm>
              <a:off x="7485063" y="2903538"/>
              <a:ext cx="1004888" cy="666750"/>
            </a:xfrm>
            <a:custGeom>
              <a:avLst/>
              <a:gdLst>
                <a:gd name="T0" fmla="*/ 578 w 633"/>
                <a:gd name="T1" fmla="*/ 420 h 420"/>
                <a:gd name="T2" fmla="*/ 0 w 633"/>
                <a:gd name="T3" fmla="*/ 117 h 420"/>
                <a:gd name="T4" fmla="*/ 33 w 633"/>
                <a:gd name="T5" fmla="*/ 0 h 420"/>
                <a:gd name="T6" fmla="*/ 633 w 633"/>
                <a:gd name="T7" fmla="*/ 260 h 420"/>
                <a:gd name="T8" fmla="*/ 578 w 633"/>
                <a:gd name="T9" fmla="*/ 420 h 420"/>
              </a:gdLst>
              <a:ahLst/>
              <a:cxnLst>
                <a:cxn ang="0">
                  <a:pos x="T0" y="T1"/>
                </a:cxn>
                <a:cxn ang="0">
                  <a:pos x="T2" y="T3"/>
                </a:cxn>
                <a:cxn ang="0">
                  <a:pos x="T4" y="T5"/>
                </a:cxn>
                <a:cxn ang="0">
                  <a:pos x="T6" y="T7"/>
                </a:cxn>
                <a:cxn ang="0">
                  <a:pos x="T8" y="T9"/>
                </a:cxn>
              </a:cxnLst>
              <a:rect l="0" t="0" r="r" b="b"/>
              <a:pathLst>
                <a:path w="633" h="420">
                  <a:moveTo>
                    <a:pt x="578" y="420"/>
                  </a:moveTo>
                  <a:lnTo>
                    <a:pt x="0" y="117"/>
                  </a:lnTo>
                  <a:lnTo>
                    <a:pt x="33" y="0"/>
                  </a:lnTo>
                  <a:lnTo>
                    <a:pt x="633" y="260"/>
                  </a:lnTo>
                  <a:lnTo>
                    <a:pt x="578" y="420"/>
                  </a:lnTo>
                  <a:close/>
                </a:path>
              </a:pathLst>
            </a:custGeom>
            <a:solidFill>
              <a:srgbClr val="A98A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6"/>
            <p:cNvSpPr/>
            <p:nvPr/>
          </p:nvSpPr>
          <p:spPr bwMode="auto">
            <a:xfrm>
              <a:off x="8402638" y="3232150"/>
              <a:ext cx="577850" cy="338138"/>
            </a:xfrm>
            <a:custGeom>
              <a:avLst/>
              <a:gdLst>
                <a:gd name="T0" fmla="*/ 364 w 364"/>
                <a:gd name="T1" fmla="*/ 0 h 213"/>
                <a:gd name="T2" fmla="*/ 0 w 364"/>
                <a:gd name="T3" fmla="*/ 213 h 213"/>
                <a:gd name="T4" fmla="*/ 55 w 364"/>
                <a:gd name="T5" fmla="*/ 53 h 213"/>
                <a:gd name="T6" fmla="*/ 364 w 364"/>
                <a:gd name="T7" fmla="*/ 0 h 213"/>
              </a:gdLst>
              <a:ahLst/>
              <a:cxnLst>
                <a:cxn ang="0">
                  <a:pos x="T0" y="T1"/>
                </a:cxn>
                <a:cxn ang="0">
                  <a:pos x="T2" y="T3"/>
                </a:cxn>
                <a:cxn ang="0">
                  <a:pos x="T4" y="T5"/>
                </a:cxn>
                <a:cxn ang="0">
                  <a:pos x="T6" y="T7"/>
                </a:cxn>
              </a:cxnLst>
              <a:rect l="0" t="0" r="r" b="b"/>
              <a:pathLst>
                <a:path w="364" h="213">
                  <a:moveTo>
                    <a:pt x="364" y="0"/>
                  </a:moveTo>
                  <a:lnTo>
                    <a:pt x="0" y="213"/>
                  </a:lnTo>
                  <a:lnTo>
                    <a:pt x="55" y="53"/>
                  </a:lnTo>
                  <a:lnTo>
                    <a:pt x="364" y="0"/>
                  </a:lnTo>
                  <a:close/>
                </a:path>
              </a:pathLst>
            </a:custGeom>
            <a:solidFill>
              <a:srgbClr val="795A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7"/>
            <p:cNvSpPr/>
            <p:nvPr/>
          </p:nvSpPr>
          <p:spPr bwMode="auto">
            <a:xfrm>
              <a:off x="8489950" y="2827338"/>
              <a:ext cx="498475" cy="488950"/>
            </a:xfrm>
            <a:custGeom>
              <a:avLst/>
              <a:gdLst>
                <a:gd name="T0" fmla="*/ 114 w 314"/>
                <a:gd name="T1" fmla="*/ 0 h 308"/>
                <a:gd name="T2" fmla="*/ 0 w 314"/>
                <a:gd name="T3" fmla="*/ 308 h 308"/>
                <a:gd name="T4" fmla="*/ 314 w 314"/>
                <a:gd name="T5" fmla="*/ 253 h 308"/>
                <a:gd name="T6" fmla="*/ 114 w 314"/>
                <a:gd name="T7" fmla="*/ 0 h 308"/>
              </a:gdLst>
              <a:ahLst/>
              <a:cxnLst>
                <a:cxn ang="0">
                  <a:pos x="T0" y="T1"/>
                </a:cxn>
                <a:cxn ang="0">
                  <a:pos x="T2" y="T3"/>
                </a:cxn>
                <a:cxn ang="0">
                  <a:pos x="T4" y="T5"/>
                </a:cxn>
                <a:cxn ang="0">
                  <a:pos x="T6" y="T7"/>
                </a:cxn>
              </a:cxnLst>
              <a:rect l="0" t="0" r="r" b="b"/>
              <a:pathLst>
                <a:path w="314" h="308">
                  <a:moveTo>
                    <a:pt x="114" y="0"/>
                  </a:moveTo>
                  <a:lnTo>
                    <a:pt x="0" y="308"/>
                  </a:lnTo>
                  <a:lnTo>
                    <a:pt x="314" y="253"/>
                  </a:lnTo>
                  <a:lnTo>
                    <a:pt x="114" y="0"/>
                  </a:lnTo>
                  <a:close/>
                </a:path>
              </a:pathLst>
            </a:custGeom>
            <a:solidFill>
              <a:srgbClr val="8263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8"/>
            <p:cNvSpPr/>
            <p:nvPr/>
          </p:nvSpPr>
          <p:spPr bwMode="auto">
            <a:xfrm>
              <a:off x="8670925" y="2589213"/>
              <a:ext cx="312738" cy="642938"/>
            </a:xfrm>
            <a:custGeom>
              <a:avLst/>
              <a:gdLst>
                <a:gd name="T0" fmla="*/ 50 w 197"/>
                <a:gd name="T1" fmla="*/ 0 h 405"/>
                <a:gd name="T2" fmla="*/ 0 w 197"/>
                <a:gd name="T3" fmla="*/ 150 h 405"/>
                <a:gd name="T4" fmla="*/ 197 w 197"/>
                <a:gd name="T5" fmla="*/ 405 h 405"/>
                <a:gd name="T6" fmla="*/ 50 w 197"/>
                <a:gd name="T7" fmla="*/ 0 h 405"/>
              </a:gdLst>
              <a:ahLst/>
              <a:cxnLst>
                <a:cxn ang="0">
                  <a:pos x="T0" y="T1"/>
                </a:cxn>
                <a:cxn ang="0">
                  <a:pos x="T2" y="T3"/>
                </a:cxn>
                <a:cxn ang="0">
                  <a:pos x="T4" y="T5"/>
                </a:cxn>
                <a:cxn ang="0">
                  <a:pos x="T6" y="T7"/>
                </a:cxn>
              </a:cxnLst>
              <a:rect l="0" t="0" r="r" b="b"/>
              <a:pathLst>
                <a:path w="197" h="405">
                  <a:moveTo>
                    <a:pt x="50" y="0"/>
                  </a:moveTo>
                  <a:lnTo>
                    <a:pt x="0" y="150"/>
                  </a:lnTo>
                  <a:lnTo>
                    <a:pt x="197" y="405"/>
                  </a:lnTo>
                  <a:lnTo>
                    <a:pt x="50" y="0"/>
                  </a:lnTo>
                  <a:close/>
                </a:path>
              </a:pathLst>
            </a:custGeom>
            <a:solidFill>
              <a:srgbClr val="5637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9"/>
            <p:cNvSpPr/>
            <p:nvPr/>
          </p:nvSpPr>
          <p:spPr bwMode="auto">
            <a:xfrm>
              <a:off x="7659688" y="2378075"/>
              <a:ext cx="1090613" cy="449263"/>
            </a:xfrm>
            <a:custGeom>
              <a:avLst/>
              <a:gdLst>
                <a:gd name="T0" fmla="*/ 0 w 687"/>
                <a:gd name="T1" fmla="*/ 109 h 283"/>
                <a:gd name="T2" fmla="*/ 637 w 687"/>
                <a:gd name="T3" fmla="*/ 283 h 283"/>
                <a:gd name="T4" fmla="*/ 687 w 687"/>
                <a:gd name="T5" fmla="*/ 133 h 283"/>
                <a:gd name="T6" fmla="*/ 45 w 687"/>
                <a:gd name="T7" fmla="*/ 0 h 283"/>
                <a:gd name="T8" fmla="*/ 0 w 687"/>
                <a:gd name="T9" fmla="*/ 109 h 283"/>
              </a:gdLst>
              <a:ahLst/>
              <a:cxnLst>
                <a:cxn ang="0">
                  <a:pos x="T0" y="T1"/>
                </a:cxn>
                <a:cxn ang="0">
                  <a:pos x="T2" y="T3"/>
                </a:cxn>
                <a:cxn ang="0">
                  <a:pos x="T4" y="T5"/>
                </a:cxn>
                <a:cxn ang="0">
                  <a:pos x="T6" y="T7"/>
                </a:cxn>
                <a:cxn ang="0">
                  <a:pos x="T8" y="T9"/>
                </a:cxn>
              </a:cxnLst>
              <a:rect l="0" t="0" r="r" b="b"/>
              <a:pathLst>
                <a:path w="687" h="283">
                  <a:moveTo>
                    <a:pt x="0" y="109"/>
                  </a:moveTo>
                  <a:lnTo>
                    <a:pt x="637" y="283"/>
                  </a:lnTo>
                  <a:lnTo>
                    <a:pt x="687" y="133"/>
                  </a:lnTo>
                  <a:lnTo>
                    <a:pt x="45" y="0"/>
                  </a:lnTo>
                  <a:lnTo>
                    <a:pt x="0" y="109"/>
                  </a:lnTo>
                  <a:close/>
                </a:path>
              </a:pathLst>
            </a:custGeom>
            <a:solidFill>
              <a:srgbClr val="7A5B7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10"/>
            <p:cNvSpPr/>
            <p:nvPr/>
          </p:nvSpPr>
          <p:spPr bwMode="auto">
            <a:xfrm>
              <a:off x="7537450" y="2551113"/>
              <a:ext cx="1133475" cy="765175"/>
            </a:xfrm>
            <a:custGeom>
              <a:avLst/>
              <a:gdLst>
                <a:gd name="T0" fmla="*/ 600 w 714"/>
                <a:gd name="T1" fmla="*/ 482 h 482"/>
                <a:gd name="T2" fmla="*/ 0 w 714"/>
                <a:gd name="T3" fmla="*/ 222 h 482"/>
                <a:gd name="T4" fmla="*/ 77 w 714"/>
                <a:gd name="T5" fmla="*/ 0 h 482"/>
                <a:gd name="T6" fmla="*/ 714 w 714"/>
                <a:gd name="T7" fmla="*/ 174 h 482"/>
                <a:gd name="T8" fmla="*/ 600 w 714"/>
                <a:gd name="T9" fmla="*/ 482 h 482"/>
              </a:gdLst>
              <a:ahLst/>
              <a:cxnLst>
                <a:cxn ang="0">
                  <a:pos x="T0" y="T1"/>
                </a:cxn>
                <a:cxn ang="0">
                  <a:pos x="T2" y="T3"/>
                </a:cxn>
                <a:cxn ang="0">
                  <a:pos x="T4" y="T5"/>
                </a:cxn>
                <a:cxn ang="0">
                  <a:pos x="T6" y="T7"/>
                </a:cxn>
                <a:cxn ang="0">
                  <a:pos x="T8" y="T9"/>
                </a:cxn>
              </a:cxnLst>
              <a:rect l="0" t="0" r="r" b="b"/>
              <a:pathLst>
                <a:path w="714" h="482">
                  <a:moveTo>
                    <a:pt x="600" y="482"/>
                  </a:moveTo>
                  <a:lnTo>
                    <a:pt x="0" y="222"/>
                  </a:lnTo>
                  <a:lnTo>
                    <a:pt x="77" y="0"/>
                  </a:lnTo>
                  <a:lnTo>
                    <a:pt x="714" y="174"/>
                  </a:lnTo>
                  <a:lnTo>
                    <a:pt x="600" y="482"/>
                  </a:lnTo>
                  <a:close/>
                </a:path>
              </a:pathLst>
            </a:custGeom>
            <a:solidFill>
              <a:srgbClr val="9778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11"/>
            <p:cNvSpPr/>
            <p:nvPr/>
          </p:nvSpPr>
          <p:spPr bwMode="auto">
            <a:xfrm>
              <a:off x="7318375" y="2378075"/>
              <a:ext cx="412750" cy="257175"/>
            </a:xfrm>
            <a:custGeom>
              <a:avLst/>
              <a:gdLst>
                <a:gd name="T0" fmla="*/ 0 w 260"/>
                <a:gd name="T1" fmla="*/ 162 h 162"/>
                <a:gd name="T2" fmla="*/ 215 w 260"/>
                <a:gd name="T3" fmla="*/ 109 h 162"/>
                <a:gd name="T4" fmla="*/ 260 w 260"/>
                <a:gd name="T5" fmla="*/ 0 h 162"/>
                <a:gd name="T6" fmla="*/ 0 w 260"/>
                <a:gd name="T7" fmla="*/ 162 h 162"/>
              </a:gdLst>
              <a:ahLst/>
              <a:cxnLst>
                <a:cxn ang="0">
                  <a:pos x="T0" y="T1"/>
                </a:cxn>
                <a:cxn ang="0">
                  <a:pos x="T2" y="T3"/>
                </a:cxn>
                <a:cxn ang="0">
                  <a:pos x="T4" y="T5"/>
                </a:cxn>
                <a:cxn ang="0">
                  <a:pos x="T6" y="T7"/>
                </a:cxn>
              </a:cxnLst>
              <a:rect l="0" t="0" r="r" b="b"/>
              <a:pathLst>
                <a:path w="260" h="162">
                  <a:moveTo>
                    <a:pt x="0" y="162"/>
                  </a:moveTo>
                  <a:lnTo>
                    <a:pt x="215" y="109"/>
                  </a:lnTo>
                  <a:lnTo>
                    <a:pt x="260" y="0"/>
                  </a:lnTo>
                  <a:lnTo>
                    <a:pt x="0" y="162"/>
                  </a:lnTo>
                  <a:close/>
                </a:path>
              </a:pathLst>
            </a:custGeom>
            <a:solidFill>
              <a:srgbClr val="9778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12"/>
            <p:cNvSpPr/>
            <p:nvPr/>
          </p:nvSpPr>
          <p:spPr bwMode="auto">
            <a:xfrm>
              <a:off x="7318375" y="2635250"/>
              <a:ext cx="219075" cy="454025"/>
            </a:xfrm>
            <a:custGeom>
              <a:avLst/>
              <a:gdLst>
                <a:gd name="T0" fmla="*/ 105 w 138"/>
                <a:gd name="T1" fmla="*/ 286 h 286"/>
                <a:gd name="T2" fmla="*/ 138 w 138"/>
                <a:gd name="T3" fmla="*/ 169 h 286"/>
                <a:gd name="T4" fmla="*/ 0 w 138"/>
                <a:gd name="T5" fmla="*/ 0 h 286"/>
                <a:gd name="T6" fmla="*/ 105 w 138"/>
                <a:gd name="T7" fmla="*/ 286 h 286"/>
              </a:gdLst>
              <a:ahLst/>
              <a:cxnLst>
                <a:cxn ang="0">
                  <a:pos x="T0" y="T1"/>
                </a:cxn>
                <a:cxn ang="0">
                  <a:pos x="T2" y="T3"/>
                </a:cxn>
                <a:cxn ang="0">
                  <a:pos x="T4" y="T5"/>
                </a:cxn>
                <a:cxn ang="0">
                  <a:pos x="T6" y="T7"/>
                </a:cxn>
              </a:cxnLst>
              <a:rect l="0" t="0" r="r" b="b"/>
              <a:pathLst>
                <a:path w="138" h="286">
                  <a:moveTo>
                    <a:pt x="105" y="286"/>
                  </a:moveTo>
                  <a:lnTo>
                    <a:pt x="138" y="169"/>
                  </a:lnTo>
                  <a:lnTo>
                    <a:pt x="0" y="0"/>
                  </a:lnTo>
                  <a:lnTo>
                    <a:pt x="105" y="286"/>
                  </a:lnTo>
                  <a:close/>
                </a:path>
              </a:pathLst>
            </a:custGeom>
            <a:solidFill>
              <a:srgbClr val="9D7C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13"/>
            <p:cNvSpPr/>
            <p:nvPr/>
          </p:nvSpPr>
          <p:spPr bwMode="auto">
            <a:xfrm>
              <a:off x="7318375" y="2551113"/>
              <a:ext cx="341313" cy="352425"/>
            </a:xfrm>
            <a:custGeom>
              <a:avLst/>
              <a:gdLst>
                <a:gd name="T0" fmla="*/ 215 w 215"/>
                <a:gd name="T1" fmla="*/ 0 h 222"/>
                <a:gd name="T2" fmla="*/ 0 w 215"/>
                <a:gd name="T3" fmla="*/ 53 h 222"/>
                <a:gd name="T4" fmla="*/ 138 w 215"/>
                <a:gd name="T5" fmla="*/ 222 h 222"/>
                <a:gd name="T6" fmla="*/ 215 w 215"/>
                <a:gd name="T7" fmla="*/ 0 h 222"/>
              </a:gdLst>
              <a:ahLst/>
              <a:cxnLst>
                <a:cxn ang="0">
                  <a:pos x="T0" y="T1"/>
                </a:cxn>
                <a:cxn ang="0">
                  <a:pos x="T2" y="T3"/>
                </a:cxn>
                <a:cxn ang="0">
                  <a:pos x="T4" y="T5"/>
                </a:cxn>
                <a:cxn ang="0">
                  <a:pos x="T6" y="T7"/>
                </a:cxn>
              </a:cxnLst>
              <a:rect l="0" t="0" r="r" b="b"/>
              <a:pathLst>
                <a:path w="215" h="222">
                  <a:moveTo>
                    <a:pt x="215" y="0"/>
                  </a:moveTo>
                  <a:lnTo>
                    <a:pt x="0" y="53"/>
                  </a:lnTo>
                  <a:lnTo>
                    <a:pt x="138" y="222"/>
                  </a:lnTo>
                  <a:lnTo>
                    <a:pt x="215" y="0"/>
                  </a:lnTo>
                  <a:close/>
                </a:path>
              </a:pathLst>
            </a:custGeom>
            <a:solidFill>
              <a:srgbClr val="A384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4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8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48000">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1" presetClass="entr" presetSubtype="0" fill="hold" grpId="0" nodeType="withEffect">
                                      <p:stCondLst>
                                        <p:cond delay="500"/>
                                      </p:stCondLst>
                                      <p:childTnLst>
                                        <p:set>
                                          <p:cBhvr>
                                            <p:cTn id="10" dur="1" fill="hold">
                                              <p:stCondLst>
                                                <p:cond delay="0"/>
                                              </p:stCondLst>
                                            </p:cTn>
                                            <p:tgtEl>
                                              <p:spTgt spid="184"/>
                                            </p:tgtEl>
                                            <p:attrNameLst>
                                              <p:attrName>style.visibility</p:attrName>
                                            </p:attrNameLst>
                                          </p:cBhvr>
                                          <p:to>
                                            <p:strVal val="visible"/>
                                          </p:to>
                                        </p:set>
                                      </p:childTnLst>
                                    </p:cTn>
                                  </p:par>
                                  <p:par>
                                    <p:cTn id="11" presetID="10" presetClass="entr" presetSubtype="0" fill="hold" grpId="0" nodeType="withEffect">
                                      <p:stCondLst>
                                        <p:cond delay="50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250"/>
                                            <p:tgtEl>
                                              <p:spTgt spid="80"/>
                                            </p:tgtEl>
                                          </p:cBhvr>
                                        </p:animEffect>
                                      </p:childTnLst>
                                    </p:cTn>
                                  </p:par>
                                  <p:par>
                                    <p:cTn id="14" presetID="22" presetClass="entr" presetSubtype="8" fill="hold" grpId="0" nodeType="withEffect">
                                      <p:stCondLst>
                                        <p:cond delay="500"/>
                                      </p:stCondLst>
                                      <p:childTnLst>
                                        <p:set>
                                          <p:cBhvr>
                                            <p:cTn id="15" dur="1" fill="hold">
                                              <p:stCondLst>
                                                <p:cond delay="0"/>
                                              </p:stCondLst>
                                            </p:cTn>
                                            <p:tgtEl>
                                              <p:spTgt spid="128"/>
                                            </p:tgtEl>
                                            <p:attrNameLst>
                                              <p:attrName>style.visibility</p:attrName>
                                            </p:attrNameLst>
                                          </p:cBhvr>
                                          <p:to>
                                            <p:strVal val="visible"/>
                                          </p:to>
                                        </p:set>
                                        <p:animEffect transition="in" filter="wipe(left)">
                                          <p:cBhvr>
                                            <p:cTn id="16" dur="500"/>
                                            <p:tgtEl>
                                              <p:spTgt spid="128"/>
                                            </p:tgtEl>
                                          </p:cBhvr>
                                        </p:animEffect>
                                      </p:childTnLst>
                                    </p:cTn>
                                  </p:par>
                                  <p:par>
                                    <p:cTn id="17" presetID="53" presetClass="entr" presetSubtype="16" fill="hold" grpId="1" nodeType="withEffect">
                                      <p:stCondLst>
                                        <p:cond delay="50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500" fill="hold"/>
                                            <p:tgtEl>
                                              <p:spTgt spid="119"/>
                                            </p:tgtEl>
                                            <p:attrNameLst>
                                              <p:attrName>ppt_w</p:attrName>
                                            </p:attrNameLst>
                                          </p:cBhvr>
                                          <p:tavLst>
                                            <p:tav tm="0">
                                              <p:val>
                                                <p:fltVal val="0"/>
                                              </p:val>
                                            </p:tav>
                                            <p:tav tm="100000">
                                              <p:val>
                                                <p:strVal val="#ppt_w"/>
                                              </p:val>
                                            </p:tav>
                                          </p:tavLst>
                                        </p:anim>
                                        <p:anim calcmode="lin" valueType="num">
                                          <p:cBhvr>
                                            <p:cTn id="20" dur="500" fill="hold"/>
                                            <p:tgtEl>
                                              <p:spTgt spid="119"/>
                                            </p:tgtEl>
                                            <p:attrNameLst>
                                              <p:attrName>ppt_h</p:attrName>
                                            </p:attrNameLst>
                                          </p:cBhvr>
                                          <p:tavLst>
                                            <p:tav tm="0">
                                              <p:val>
                                                <p:fltVal val="0"/>
                                              </p:val>
                                            </p:tav>
                                            <p:tav tm="100000">
                                              <p:val>
                                                <p:strVal val="#ppt_h"/>
                                              </p:val>
                                            </p:tav>
                                          </p:tavLst>
                                        </p:anim>
                                        <p:animEffect transition="in" filter="fade">
                                          <p:cBhvr>
                                            <p:cTn id="21" dur="500"/>
                                            <p:tgtEl>
                                              <p:spTgt spid="119"/>
                                            </p:tgtEl>
                                          </p:cBhvr>
                                        </p:animEffect>
                                      </p:childTnLst>
                                    </p:cTn>
                                  </p:par>
                                  <p:par>
                                    <p:cTn id="22" presetID="53" presetClass="entr" presetSubtype="16" fill="hold" nodeType="withEffect">
                                      <p:stCondLst>
                                        <p:cond delay="500"/>
                                      </p:stCondLst>
                                      <p:childTnLst>
                                        <p:set>
                                          <p:cBhvr>
                                            <p:cTn id="23" dur="1" fill="hold">
                                              <p:stCondLst>
                                                <p:cond delay="0"/>
                                              </p:stCondLst>
                                            </p:cTn>
                                            <p:tgtEl>
                                              <p:spTgt spid="125"/>
                                            </p:tgtEl>
                                            <p:attrNameLst>
                                              <p:attrName>style.visibility</p:attrName>
                                            </p:attrNameLst>
                                          </p:cBhvr>
                                          <p:to>
                                            <p:strVal val="visible"/>
                                          </p:to>
                                        </p:set>
                                        <p:anim calcmode="lin" valueType="num">
                                          <p:cBhvr>
                                            <p:cTn id="24" dur="500" fill="hold"/>
                                            <p:tgtEl>
                                              <p:spTgt spid="125"/>
                                            </p:tgtEl>
                                            <p:attrNameLst>
                                              <p:attrName>ppt_w</p:attrName>
                                            </p:attrNameLst>
                                          </p:cBhvr>
                                          <p:tavLst>
                                            <p:tav tm="0">
                                              <p:val>
                                                <p:fltVal val="0"/>
                                              </p:val>
                                            </p:tav>
                                            <p:tav tm="100000">
                                              <p:val>
                                                <p:strVal val="#ppt_w"/>
                                              </p:val>
                                            </p:tav>
                                          </p:tavLst>
                                        </p:anim>
                                        <p:anim calcmode="lin" valueType="num">
                                          <p:cBhvr>
                                            <p:cTn id="25" dur="500" fill="hold"/>
                                            <p:tgtEl>
                                              <p:spTgt spid="125"/>
                                            </p:tgtEl>
                                            <p:attrNameLst>
                                              <p:attrName>ppt_h</p:attrName>
                                            </p:attrNameLst>
                                          </p:cBhvr>
                                          <p:tavLst>
                                            <p:tav tm="0">
                                              <p:val>
                                                <p:fltVal val="0"/>
                                              </p:val>
                                            </p:tav>
                                            <p:tav tm="100000">
                                              <p:val>
                                                <p:strVal val="#ppt_h"/>
                                              </p:val>
                                            </p:tav>
                                          </p:tavLst>
                                        </p:anim>
                                        <p:animEffect transition="in" filter="fade">
                                          <p:cBhvr>
                                            <p:cTn id="26" dur="500"/>
                                            <p:tgtEl>
                                              <p:spTgt spid="125"/>
                                            </p:tgtEl>
                                          </p:cBhvr>
                                        </p:animEffect>
                                      </p:childTnLst>
                                    </p:cTn>
                                  </p:par>
                                  <p:par>
                                    <p:cTn id="27" presetID="8" presetClass="emph" presetSubtype="0" fill="hold" nodeType="withEffect">
                                      <p:stCondLst>
                                        <p:cond delay="500"/>
                                      </p:stCondLst>
                                      <p:childTnLst>
                                        <p:animRot by="-21600000">
                                          <p:cBhvr>
                                            <p:cTn id="28" dur="1000" fill="hold"/>
                                            <p:tgtEl>
                                              <p:spTgt spid="125"/>
                                            </p:tgtEl>
                                            <p:attrNameLst>
                                              <p:attrName>r</p:attrName>
                                            </p:attrNameLst>
                                          </p:cBhvr>
                                        </p:animRot>
                                      </p:childTnLst>
                                    </p:cTn>
                                  </p:par>
                                  <p:par>
                                    <p:cTn id="29" presetID="8" presetClass="emph" presetSubtype="0" fill="hold" grpId="0" nodeType="withEffect">
                                      <p:stCondLst>
                                        <p:cond delay="500"/>
                                      </p:stCondLst>
                                      <p:childTnLst>
                                        <p:animRot by="43200000">
                                          <p:cBhvr>
                                            <p:cTn id="30" dur="750" fill="hold"/>
                                            <p:tgtEl>
                                              <p:spTgt spid="119"/>
                                            </p:tgtEl>
                                            <p:attrNameLst>
                                              <p:attrName>r</p:attrName>
                                            </p:attrNameLst>
                                          </p:cBhvr>
                                        </p:animRot>
                                      </p:childTnLst>
                                    </p:cTn>
                                  </p:par>
                                  <p:par>
                                    <p:cTn id="31" presetID="49" presetClass="entr" presetSubtype="0" decel="100000" fill="hold" grpId="0" nodeType="withEffect">
                                      <p:stCondLst>
                                        <p:cond delay="500"/>
                                      </p:stCondLst>
                                      <p:childTnLst>
                                        <p:set>
                                          <p:cBhvr>
                                            <p:cTn id="32" dur="1" fill="hold">
                                              <p:stCondLst>
                                                <p:cond delay="0"/>
                                              </p:stCondLst>
                                            </p:cTn>
                                            <p:tgtEl>
                                              <p:spTgt spid="135"/>
                                            </p:tgtEl>
                                            <p:attrNameLst>
                                              <p:attrName>style.visibility</p:attrName>
                                            </p:attrNameLst>
                                          </p:cBhvr>
                                          <p:to>
                                            <p:strVal val="visible"/>
                                          </p:to>
                                        </p:set>
                                        <p:anim calcmode="lin" valueType="num">
                                          <p:cBhvr>
                                            <p:cTn id="33" dur="500" fill="hold"/>
                                            <p:tgtEl>
                                              <p:spTgt spid="135"/>
                                            </p:tgtEl>
                                            <p:attrNameLst>
                                              <p:attrName>ppt_w</p:attrName>
                                            </p:attrNameLst>
                                          </p:cBhvr>
                                          <p:tavLst>
                                            <p:tav tm="0">
                                              <p:val>
                                                <p:fltVal val="0"/>
                                              </p:val>
                                            </p:tav>
                                            <p:tav tm="100000">
                                              <p:val>
                                                <p:strVal val="#ppt_w"/>
                                              </p:val>
                                            </p:tav>
                                          </p:tavLst>
                                        </p:anim>
                                        <p:anim calcmode="lin" valueType="num">
                                          <p:cBhvr>
                                            <p:cTn id="34" dur="500" fill="hold"/>
                                            <p:tgtEl>
                                              <p:spTgt spid="135"/>
                                            </p:tgtEl>
                                            <p:attrNameLst>
                                              <p:attrName>ppt_h</p:attrName>
                                            </p:attrNameLst>
                                          </p:cBhvr>
                                          <p:tavLst>
                                            <p:tav tm="0">
                                              <p:val>
                                                <p:fltVal val="0"/>
                                              </p:val>
                                            </p:tav>
                                            <p:tav tm="100000">
                                              <p:val>
                                                <p:strVal val="#ppt_h"/>
                                              </p:val>
                                            </p:tav>
                                          </p:tavLst>
                                        </p:anim>
                                        <p:anim calcmode="lin" valueType="num">
                                          <p:cBhvr>
                                            <p:cTn id="35" dur="500" fill="hold"/>
                                            <p:tgtEl>
                                              <p:spTgt spid="135"/>
                                            </p:tgtEl>
                                            <p:attrNameLst>
                                              <p:attrName>style.rotation</p:attrName>
                                            </p:attrNameLst>
                                          </p:cBhvr>
                                          <p:tavLst>
                                            <p:tav tm="0">
                                              <p:val>
                                                <p:fltVal val="360"/>
                                              </p:val>
                                            </p:tav>
                                            <p:tav tm="100000">
                                              <p:val>
                                                <p:fltVal val="0"/>
                                              </p:val>
                                            </p:tav>
                                          </p:tavLst>
                                        </p:anim>
                                        <p:animEffect transition="in" filter="fade">
                                          <p:cBhvr>
                                            <p:cTn id="36" dur="500"/>
                                            <p:tgtEl>
                                              <p:spTgt spid="135"/>
                                            </p:tgtEl>
                                          </p:cBhvr>
                                        </p:animEffect>
                                      </p:childTnLst>
                                    </p:cTn>
                                  </p:par>
                                  <p:par>
                                    <p:cTn id="37" presetID="22" presetClass="entr" presetSubtype="8" fill="hold" grpId="0" nodeType="withEffect">
                                      <p:stCondLst>
                                        <p:cond delay="1500"/>
                                      </p:stCondLst>
                                      <p:childTnLst>
                                        <p:set>
                                          <p:cBhvr>
                                            <p:cTn id="38" dur="1" fill="hold">
                                              <p:stCondLst>
                                                <p:cond delay="0"/>
                                              </p:stCondLst>
                                            </p:cTn>
                                            <p:tgtEl>
                                              <p:spTgt spid="133"/>
                                            </p:tgtEl>
                                            <p:attrNameLst>
                                              <p:attrName>style.visibility</p:attrName>
                                            </p:attrNameLst>
                                          </p:cBhvr>
                                          <p:to>
                                            <p:strVal val="visible"/>
                                          </p:to>
                                        </p:set>
                                        <p:animEffect transition="in" filter="wipe(left)">
                                          <p:cBhvr>
                                            <p:cTn id="39" dur="500"/>
                                            <p:tgtEl>
                                              <p:spTgt spid="133"/>
                                            </p:tgtEl>
                                          </p:cBhvr>
                                        </p:animEffect>
                                      </p:childTnLst>
                                    </p:cTn>
                                  </p:par>
                                  <p:par>
                                    <p:cTn id="40" presetID="53" presetClass="entr" presetSubtype="16" fill="hold" grpId="1" nodeType="withEffect">
                                      <p:stCondLst>
                                        <p:cond delay="1500"/>
                                      </p:stCondLst>
                                      <p:childTnLst>
                                        <p:set>
                                          <p:cBhvr>
                                            <p:cTn id="41" dur="1" fill="hold">
                                              <p:stCondLst>
                                                <p:cond delay="0"/>
                                              </p:stCondLst>
                                            </p:cTn>
                                            <p:tgtEl>
                                              <p:spTgt spid="126"/>
                                            </p:tgtEl>
                                            <p:attrNameLst>
                                              <p:attrName>style.visibility</p:attrName>
                                            </p:attrNameLst>
                                          </p:cBhvr>
                                          <p:to>
                                            <p:strVal val="visible"/>
                                          </p:to>
                                        </p:set>
                                        <p:anim calcmode="lin" valueType="num">
                                          <p:cBhvr>
                                            <p:cTn id="42" dur="500" fill="hold"/>
                                            <p:tgtEl>
                                              <p:spTgt spid="126"/>
                                            </p:tgtEl>
                                            <p:attrNameLst>
                                              <p:attrName>ppt_w</p:attrName>
                                            </p:attrNameLst>
                                          </p:cBhvr>
                                          <p:tavLst>
                                            <p:tav tm="0">
                                              <p:val>
                                                <p:fltVal val="0"/>
                                              </p:val>
                                            </p:tav>
                                            <p:tav tm="100000">
                                              <p:val>
                                                <p:strVal val="#ppt_w"/>
                                              </p:val>
                                            </p:tav>
                                          </p:tavLst>
                                        </p:anim>
                                        <p:anim calcmode="lin" valueType="num">
                                          <p:cBhvr>
                                            <p:cTn id="43" dur="500" fill="hold"/>
                                            <p:tgtEl>
                                              <p:spTgt spid="126"/>
                                            </p:tgtEl>
                                            <p:attrNameLst>
                                              <p:attrName>ppt_h</p:attrName>
                                            </p:attrNameLst>
                                          </p:cBhvr>
                                          <p:tavLst>
                                            <p:tav tm="0">
                                              <p:val>
                                                <p:fltVal val="0"/>
                                              </p:val>
                                            </p:tav>
                                            <p:tav tm="100000">
                                              <p:val>
                                                <p:strVal val="#ppt_h"/>
                                              </p:val>
                                            </p:tav>
                                          </p:tavLst>
                                        </p:anim>
                                        <p:animEffect transition="in" filter="fade">
                                          <p:cBhvr>
                                            <p:cTn id="44" dur="500"/>
                                            <p:tgtEl>
                                              <p:spTgt spid="126"/>
                                            </p:tgtEl>
                                          </p:cBhvr>
                                        </p:animEffect>
                                      </p:childTnLst>
                                    </p:cTn>
                                  </p:par>
                                  <p:par>
                                    <p:cTn id="45" presetID="53" presetClass="entr" presetSubtype="16" fill="hold" nodeType="withEffect">
                                      <p:stCondLst>
                                        <p:cond delay="1500"/>
                                      </p:stCondLst>
                                      <p:childTnLst>
                                        <p:set>
                                          <p:cBhvr>
                                            <p:cTn id="46" dur="1" fill="hold">
                                              <p:stCondLst>
                                                <p:cond delay="0"/>
                                              </p:stCondLst>
                                            </p:cTn>
                                            <p:tgtEl>
                                              <p:spTgt spid="139"/>
                                            </p:tgtEl>
                                            <p:attrNameLst>
                                              <p:attrName>style.visibility</p:attrName>
                                            </p:attrNameLst>
                                          </p:cBhvr>
                                          <p:to>
                                            <p:strVal val="visible"/>
                                          </p:to>
                                        </p:set>
                                        <p:anim calcmode="lin" valueType="num">
                                          <p:cBhvr>
                                            <p:cTn id="47" dur="500" fill="hold"/>
                                            <p:tgtEl>
                                              <p:spTgt spid="139"/>
                                            </p:tgtEl>
                                            <p:attrNameLst>
                                              <p:attrName>ppt_w</p:attrName>
                                            </p:attrNameLst>
                                          </p:cBhvr>
                                          <p:tavLst>
                                            <p:tav tm="0">
                                              <p:val>
                                                <p:fltVal val="0"/>
                                              </p:val>
                                            </p:tav>
                                            <p:tav tm="100000">
                                              <p:val>
                                                <p:strVal val="#ppt_w"/>
                                              </p:val>
                                            </p:tav>
                                          </p:tavLst>
                                        </p:anim>
                                        <p:anim calcmode="lin" valueType="num">
                                          <p:cBhvr>
                                            <p:cTn id="48" dur="500" fill="hold"/>
                                            <p:tgtEl>
                                              <p:spTgt spid="139"/>
                                            </p:tgtEl>
                                            <p:attrNameLst>
                                              <p:attrName>ppt_h</p:attrName>
                                            </p:attrNameLst>
                                          </p:cBhvr>
                                          <p:tavLst>
                                            <p:tav tm="0">
                                              <p:val>
                                                <p:fltVal val="0"/>
                                              </p:val>
                                            </p:tav>
                                            <p:tav tm="100000">
                                              <p:val>
                                                <p:strVal val="#ppt_h"/>
                                              </p:val>
                                            </p:tav>
                                          </p:tavLst>
                                        </p:anim>
                                        <p:animEffect transition="in" filter="fade">
                                          <p:cBhvr>
                                            <p:cTn id="49" dur="500"/>
                                            <p:tgtEl>
                                              <p:spTgt spid="139"/>
                                            </p:tgtEl>
                                          </p:cBhvr>
                                        </p:animEffect>
                                      </p:childTnLst>
                                    </p:cTn>
                                  </p:par>
                                  <p:par>
                                    <p:cTn id="50" presetID="8" presetClass="emph" presetSubtype="0" fill="hold" nodeType="withEffect">
                                      <p:stCondLst>
                                        <p:cond delay="1500"/>
                                      </p:stCondLst>
                                      <p:childTnLst>
                                        <p:animRot by="-21600000">
                                          <p:cBhvr>
                                            <p:cTn id="51" dur="1000" fill="hold"/>
                                            <p:tgtEl>
                                              <p:spTgt spid="139"/>
                                            </p:tgtEl>
                                            <p:attrNameLst>
                                              <p:attrName>r</p:attrName>
                                            </p:attrNameLst>
                                          </p:cBhvr>
                                        </p:animRot>
                                      </p:childTnLst>
                                    </p:cTn>
                                  </p:par>
                                  <p:par>
                                    <p:cTn id="52" presetID="8" presetClass="emph" presetSubtype="0" fill="hold" grpId="0" nodeType="withEffect">
                                      <p:stCondLst>
                                        <p:cond delay="1500"/>
                                      </p:stCondLst>
                                      <p:childTnLst>
                                        <p:animRot by="43200000">
                                          <p:cBhvr>
                                            <p:cTn id="53" dur="750" fill="hold"/>
                                            <p:tgtEl>
                                              <p:spTgt spid="126"/>
                                            </p:tgtEl>
                                            <p:attrNameLst>
                                              <p:attrName>r</p:attrName>
                                            </p:attrNameLst>
                                          </p:cBhvr>
                                        </p:animRot>
                                      </p:childTnLst>
                                    </p:cTn>
                                  </p:par>
                                  <p:par>
                                    <p:cTn id="54" presetID="49" presetClass="entr" presetSubtype="0" decel="100000" fill="hold" grpId="0" nodeType="withEffect">
                                      <p:stCondLst>
                                        <p:cond delay="1500"/>
                                      </p:stCondLst>
                                      <p:childTnLst>
                                        <p:set>
                                          <p:cBhvr>
                                            <p:cTn id="55" dur="1" fill="hold">
                                              <p:stCondLst>
                                                <p:cond delay="0"/>
                                              </p:stCondLst>
                                            </p:cTn>
                                            <p:tgtEl>
                                              <p:spTgt spid="140"/>
                                            </p:tgtEl>
                                            <p:attrNameLst>
                                              <p:attrName>style.visibility</p:attrName>
                                            </p:attrNameLst>
                                          </p:cBhvr>
                                          <p:to>
                                            <p:strVal val="visible"/>
                                          </p:to>
                                        </p:set>
                                        <p:anim calcmode="lin" valueType="num">
                                          <p:cBhvr>
                                            <p:cTn id="56" dur="500" fill="hold"/>
                                            <p:tgtEl>
                                              <p:spTgt spid="140"/>
                                            </p:tgtEl>
                                            <p:attrNameLst>
                                              <p:attrName>ppt_w</p:attrName>
                                            </p:attrNameLst>
                                          </p:cBhvr>
                                          <p:tavLst>
                                            <p:tav tm="0">
                                              <p:val>
                                                <p:fltVal val="0"/>
                                              </p:val>
                                            </p:tav>
                                            <p:tav tm="100000">
                                              <p:val>
                                                <p:strVal val="#ppt_w"/>
                                              </p:val>
                                            </p:tav>
                                          </p:tavLst>
                                        </p:anim>
                                        <p:anim calcmode="lin" valueType="num">
                                          <p:cBhvr>
                                            <p:cTn id="57" dur="500" fill="hold"/>
                                            <p:tgtEl>
                                              <p:spTgt spid="140"/>
                                            </p:tgtEl>
                                            <p:attrNameLst>
                                              <p:attrName>ppt_h</p:attrName>
                                            </p:attrNameLst>
                                          </p:cBhvr>
                                          <p:tavLst>
                                            <p:tav tm="0">
                                              <p:val>
                                                <p:fltVal val="0"/>
                                              </p:val>
                                            </p:tav>
                                            <p:tav tm="100000">
                                              <p:val>
                                                <p:strVal val="#ppt_h"/>
                                              </p:val>
                                            </p:tav>
                                          </p:tavLst>
                                        </p:anim>
                                        <p:anim calcmode="lin" valueType="num">
                                          <p:cBhvr>
                                            <p:cTn id="58" dur="500" fill="hold"/>
                                            <p:tgtEl>
                                              <p:spTgt spid="140"/>
                                            </p:tgtEl>
                                            <p:attrNameLst>
                                              <p:attrName>style.rotation</p:attrName>
                                            </p:attrNameLst>
                                          </p:cBhvr>
                                          <p:tavLst>
                                            <p:tav tm="0">
                                              <p:val>
                                                <p:fltVal val="360"/>
                                              </p:val>
                                            </p:tav>
                                            <p:tav tm="100000">
                                              <p:val>
                                                <p:fltVal val="0"/>
                                              </p:val>
                                            </p:tav>
                                          </p:tavLst>
                                        </p:anim>
                                        <p:animEffect transition="in" filter="fade">
                                          <p:cBhvr>
                                            <p:cTn id="59" dur="500"/>
                                            <p:tgtEl>
                                              <p:spTgt spid="140"/>
                                            </p:tgtEl>
                                          </p:cBhvr>
                                        </p:animEffect>
                                      </p:childTnLst>
                                    </p:cTn>
                                  </p:par>
                                  <p:par>
                                    <p:cTn id="60" presetID="22" presetClass="entr" presetSubtype="8" fill="hold" grpId="0" nodeType="withEffect">
                                      <p:stCondLst>
                                        <p:cond delay="2250"/>
                                      </p:stCondLst>
                                      <p:childTnLst>
                                        <p:set>
                                          <p:cBhvr>
                                            <p:cTn id="61" dur="1" fill="hold">
                                              <p:stCondLst>
                                                <p:cond delay="0"/>
                                              </p:stCondLst>
                                            </p:cTn>
                                            <p:tgtEl>
                                              <p:spTgt spid="129"/>
                                            </p:tgtEl>
                                            <p:attrNameLst>
                                              <p:attrName>style.visibility</p:attrName>
                                            </p:attrNameLst>
                                          </p:cBhvr>
                                          <p:to>
                                            <p:strVal val="visible"/>
                                          </p:to>
                                        </p:set>
                                        <p:animEffect transition="in" filter="wipe(left)">
                                          <p:cBhvr>
                                            <p:cTn id="62" dur="500"/>
                                            <p:tgtEl>
                                              <p:spTgt spid="129"/>
                                            </p:tgtEl>
                                          </p:cBhvr>
                                        </p:animEffect>
                                      </p:childTnLst>
                                    </p:cTn>
                                  </p:par>
                                  <p:par>
                                    <p:cTn id="63" presetID="53" presetClass="entr" presetSubtype="16" fill="hold" grpId="1" nodeType="withEffect">
                                      <p:stCondLst>
                                        <p:cond delay="2250"/>
                                      </p:stCondLst>
                                      <p:childTnLst>
                                        <p:set>
                                          <p:cBhvr>
                                            <p:cTn id="64" dur="1" fill="hold">
                                              <p:stCondLst>
                                                <p:cond delay="0"/>
                                              </p:stCondLst>
                                            </p:cTn>
                                            <p:tgtEl>
                                              <p:spTgt spid="138"/>
                                            </p:tgtEl>
                                            <p:attrNameLst>
                                              <p:attrName>style.visibility</p:attrName>
                                            </p:attrNameLst>
                                          </p:cBhvr>
                                          <p:to>
                                            <p:strVal val="visible"/>
                                          </p:to>
                                        </p:set>
                                        <p:anim calcmode="lin" valueType="num">
                                          <p:cBhvr>
                                            <p:cTn id="65" dur="500" fill="hold"/>
                                            <p:tgtEl>
                                              <p:spTgt spid="138"/>
                                            </p:tgtEl>
                                            <p:attrNameLst>
                                              <p:attrName>ppt_w</p:attrName>
                                            </p:attrNameLst>
                                          </p:cBhvr>
                                          <p:tavLst>
                                            <p:tav tm="0">
                                              <p:val>
                                                <p:fltVal val="0"/>
                                              </p:val>
                                            </p:tav>
                                            <p:tav tm="100000">
                                              <p:val>
                                                <p:strVal val="#ppt_w"/>
                                              </p:val>
                                            </p:tav>
                                          </p:tavLst>
                                        </p:anim>
                                        <p:anim calcmode="lin" valueType="num">
                                          <p:cBhvr>
                                            <p:cTn id="66" dur="500" fill="hold"/>
                                            <p:tgtEl>
                                              <p:spTgt spid="138"/>
                                            </p:tgtEl>
                                            <p:attrNameLst>
                                              <p:attrName>ppt_h</p:attrName>
                                            </p:attrNameLst>
                                          </p:cBhvr>
                                          <p:tavLst>
                                            <p:tav tm="0">
                                              <p:val>
                                                <p:fltVal val="0"/>
                                              </p:val>
                                            </p:tav>
                                            <p:tav tm="100000">
                                              <p:val>
                                                <p:strVal val="#ppt_h"/>
                                              </p:val>
                                            </p:tav>
                                          </p:tavLst>
                                        </p:anim>
                                        <p:animEffect transition="in" filter="fade">
                                          <p:cBhvr>
                                            <p:cTn id="67" dur="500"/>
                                            <p:tgtEl>
                                              <p:spTgt spid="138"/>
                                            </p:tgtEl>
                                          </p:cBhvr>
                                        </p:animEffect>
                                      </p:childTnLst>
                                    </p:cTn>
                                  </p:par>
                                  <p:par>
                                    <p:cTn id="68" presetID="53" presetClass="entr" presetSubtype="16" fill="hold" nodeType="withEffect">
                                      <p:stCondLst>
                                        <p:cond delay="2250"/>
                                      </p:stCondLst>
                                      <p:childTnLst>
                                        <p:set>
                                          <p:cBhvr>
                                            <p:cTn id="69" dur="1" fill="hold">
                                              <p:stCondLst>
                                                <p:cond delay="0"/>
                                              </p:stCondLst>
                                            </p:cTn>
                                            <p:tgtEl>
                                              <p:spTgt spid="122"/>
                                            </p:tgtEl>
                                            <p:attrNameLst>
                                              <p:attrName>style.visibility</p:attrName>
                                            </p:attrNameLst>
                                          </p:cBhvr>
                                          <p:to>
                                            <p:strVal val="visible"/>
                                          </p:to>
                                        </p:set>
                                        <p:anim calcmode="lin" valueType="num">
                                          <p:cBhvr>
                                            <p:cTn id="70" dur="500" fill="hold"/>
                                            <p:tgtEl>
                                              <p:spTgt spid="122"/>
                                            </p:tgtEl>
                                            <p:attrNameLst>
                                              <p:attrName>ppt_w</p:attrName>
                                            </p:attrNameLst>
                                          </p:cBhvr>
                                          <p:tavLst>
                                            <p:tav tm="0">
                                              <p:val>
                                                <p:fltVal val="0"/>
                                              </p:val>
                                            </p:tav>
                                            <p:tav tm="100000">
                                              <p:val>
                                                <p:strVal val="#ppt_w"/>
                                              </p:val>
                                            </p:tav>
                                          </p:tavLst>
                                        </p:anim>
                                        <p:anim calcmode="lin" valueType="num">
                                          <p:cBhvr>
                                            <p:cTn id="71" dur="500" fill="hold"/>
                                            <p:tgtEl>
                                              <p:spTgt spid="122"/>
                                            </p:tgtEl>
                                            <p:attrNameLst>
                                              <p:attrName>ppt_h</p:attrName>
                                            </p:attrNameLst>
                                          </p:cBhvr>
                                          <p:tavLst>
                                            <p:tav tm="0">
                                              <p:val>
                                                <p:fltVal val="0"/>
                                              </p:val>
                                            </p:tav>
                                            <p:tav tm="100000">
                                              <p:val>
                                                <p:strVal val="#ppt_h"/>
                                              </p:val>
                                            </p:tav>
                                          </p:tavLst>
                                        </p:anim>
                                        <p:animEffect transition="in" filter="fade">
                                          <p:cBhvr>
                                            <p:cTn id="72" dur="500"/>
                                            <p:tgtEl>
                                              <p:spTgt spid="122"/>
                                            </p:tgtEl>
                                          </p:cBhvr>
                                        </p:animEffect>
                                      </p:childTnLst>
                                    </p:cTn>
                                  </p:par>
                                  <p:par>
                                    <p:cTn id="73" presetID="8" presetClass="emph" presetSubtype="0" fill="hold" nodeType="withEffect">
                                      <p:stCondLst>
                                        <p:cond delay="2250"/>
                                      </p:stCondLst>
                                      <p:childTnLst>
                                        <p:animRot by="-21600000">
                                          <p:cBhvr>
                                            <p:cTn id="74" dur="1000" fill="hold"/>
                                            <p:tgtEl>
                                              <p:spTgt spid="122"/>
                                            </p:tgtEl>
                                            <p:attrNameLst>
                                              <p:attrName>r</p:attrName>
                                            </p:attrNameLst>
                                          </p:cBhvr>
                                        </p:animRot>
                                      </p:childTnLst>
                                    </p:cTn>
                                  </p:par>
                                  <p:par>
                                    <p:cTn id="75" presetID="8" presetClass="emph" presetSubtype="0" fill="hold" grpId="0" nodeType="withEffect">
                                      <p:stCondLst>
                                        <p:cond delay="2250"/>
                                      </p:stCondLst>
                                      <p:childTnLst>
                                        <p:animRot by="43200000">
                                          <p:cBhvr>
                                            <p:cTn id="76" dur="750" fill="hold"/>
                                            <p:tgtEl>
                                              <p:spTgt spid="138"/>
                                            </p:tgtEl>
                                            <p:attrNameLst>
                                              <p:attrName>r</p:attrName>
                                            </p:attrNameLst>
                                          </p:cBhvr>
                                        </p:animRot>
                                      </p:childTnLst>
                                    </p:cTn>
                                  </p:par>
                                  <p:par>
                                    <p:cTn id="77" presetID="49" presetClass="entr" presetSubtype="0" decel="100000" fill="hold" grpId="0" nodeType="withEffect">
                                      <p:stCondLst>
                                        <p:cond delay="225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 calcmode="lin" valueType="num">
                                          <p:cBhvr>
                                            <p:cTn id="81" dur="500" fill="hold"/>
                                            <p:tgtEl>
                                              <p:spTgt spid="11"/>
                                            </p:tgtEl>
                                            <p:attrNameLst>
                                              <p:attrName>style.rotation</p:attrName>
                                            </p:attrNameLst>
                                          </p:cBhvr>
                                          <p:tavLst>
                                            <p:tav tm="0">
                                              <p:val>
                                                <p:fltVal val="360"/>
                                              </p:val>
                                            </p:tav>
                                            <p:tav tm="100000">
                                              <p:val>
                                                <p:fltVal val="0"/>
                                              </p:val>
                                            </p:tav>
                                          </p:tavLst>
                                        </p:anim>
                                        <p:animEffect transition="in" filter="fade">
                                          <p:cBhvr>
                                            <p:cTn id="82" dur="500"/>
                                            <p:tgtEl>
                                              <p:spTgt spid="11"/>
                                            </p:tgtEl>
                                          </p:cBhvr>
                                        </p:animEffect>
                                      </p:childTnLst>
                                    </p:cTn>
                                  </p:par>
                                  <p:par>
                                    <p:cTn id="83" presetID="22" presetClass="entr" presetSubtype="8" fill="hold" grpId="0" nodeType="withEffect">
                                      <p:stCondLst>
                                        <p:cond delay="3250"/>
                                      </p:stCondLst>
                                      <p:childTnLst>
                                        <p:set>
                                          <p:cBhvr>
                                            <p:cTn id="84" dur="1" fill="hold">
                                              <p:stCondLst>
                                                <p:cond delay="0"/>
                                              </p:stCondLst>
                                            </p:cTn>
                                            <p:tgtEl>
                                              <p:spTgt spid="134"/>
                                            </p:tgtEl>
                                            <p:attrNameLst>
                                              <p:attrName>style.visibility</p:attrName>
                                            </p:attrNameLst>
                                          </p:cBhvr>
                                          <p:to>
                                            <p:strVal val="visible"/>
                                          </p:to>
                                        </p:set>
                                        <p:animEffect transition="in" filter="wipe(left)">
                                          <p:cBhvr>
                                            <p:cTn id="85" dur="500"/>
                                            <p:tgtEl>
                                              <p:spTgt spid="134"/>
                                            </p:tgtEl>
                                          </p:cBhvr>
                                        </p:animEffect>
                                      </p:childTnLst>
                                    </p:cTn>
                                  </p:par>
                                  <p:par>
                                    <p:cTn id="86" presetID="53" presetClass="entr" presetSubtype="16" fill="hold" grpId="1" nodeType="withEffect">
                                      <p:stCondLst>
                                        <p:cond delay="3250"/>
                                      </p:stCondLst>
                                      <p:childTnLst>
                                        <p:set>
                                          <p:cBhvr>
                                            <p:cTn id="87" dur="1" fill="hold">
                                              <p:stCondLst>
                                                <p:cond delay="0"/>
                                              </p:stCondLst>
                                            </p:cTn>
                                            <p:tgtEl>
                                              <p:spTgt spid="137"/>
                                            </p:tgtEl>
                                            <p:attrNameLst>
                                              <p:attrName>style.visibility</p:attrName>
                                            </p:attrNameLst>
                                          </p:cBhvr>
                                          <p:to>
                                            <p:strVal val="visible"/>
                                          </p:to>
                                        </p:set>
                                        <p:anim calcmode="lin" valueType="num">
                                          <p:cBhvr>
                                            <p:cTn id="88" dur="500" fill="hold"/>
                                            <p:tgtEl>
                                              <p:spTgt spid="137"/>
                                            </p:tgtEl>
                                            <p:attrNameLst>
                                              <p:attrName>ppt_w</p:attrName>
                                            </p:attrNameLst>
                                          </p:cBhvr>
                                          <p:tavLst>
                                            <p:tav tm="0">
                                              <p:val>
                                                <p:fltVal val="0"/>
                                              </p:val>
                                            </p:tav>
                                            <p:tav tm="100000">
                                              <p:val>
                                                <p:strVal val="#ppt_w"/>
                                              </p:val>
                                            </p:tav>
                                          </p:tavLst>
                                        </p:anim>
                                        <p:anim calcmode="lin" valueType="num">
                                          <p:cBhvr>
                                            <p:cTn id="89" dur="500" fill="hold"/>
                                            <p:tgtEl>
                                              <p:spTgt spid="137"/>
                                            </p:tgtEl>
                                            <p:attrNameLst>
                                              <p:attrName>ppt_h</p:attrName>
                                            </p:attrNameLst>
                                          </p:cBhvr>
                                          <p:tavLst>
                                            <p:tav tm="0">
                                              <p:val>
                                                <p:fltVal val="0"/>
                                              </p:val>
                                            </p:tav>
                                            <p:tav tm="100000">
                                              <p:val>
                                                <p:strVal val="#ppt_h"/>
                                              </p:val>
                                            </p:tav>
                                          </p:tavLst>
                                        </p:anim>
                                        <p:animEffect transition="in" filter="fade">
                                          <p:cBhvr>
                                            <p:cTn id="90" dur="500"/>
                                            <p:tgtEl>
                                              <p:spTgt spid="137"/>
                                            </p:tgtEl>
                                          </p:cBhvr>
                                        </p:animEffect>
                                      </p:childTnLst>
                                    </p:cTn>
                                  </p:par>
                                  <p:par>
                                    <p:cTn id="91" presetID="53" presetClass="entr" presetSubtype="16" fill="hold" nodeType="withEffect">
                                      <p:stCondLst>
                                        <p:cond delay="3250"/>
                                      </p:stCondLst>
                                      <p:childTnLst>
                                        <p:set>
                                          <p:cBhvr>
                                            <p:cTn id="92" dur="1" fill="hold">
                                              <p:stCondLst>
                                                <p:cond delay="0"/>
                                              </p:stCondLst>
                                            </p:cTn>
                                            <p:tgtEl>
                                              <p:spTgt spid="136"/>
                                            </p:tgtEl>
                                            <p:attrNameLst>
                                              <p:attrName>style.visibility</p:attrName>
                                            </p:attrNameLst>
                                          </p:cBhvr>
                                          <p:to>
                                            <p:strVal val="visible"/>
                                          </p:to>
                                        </p:set>
                                        <p:anim calcmode="lin" valueType="num">
                                          <p:cBhvr>
                                            <p:cTn id="93" dur="500" fill="hold"/>
                                            <p:tgtEl>
                                              <p:spTgt spid="136"/>
                                            </p:tgtEl>
                                            <p:attrNameLst>
                                              <p:attrName>ppt_w</p:attrName>
                                            </p:attrNameLst>
                                          </p:cBhvr>
                                          <p:tavLst>
                                            <p:tav tm="0">
                                              <p:val>
                                                <p:fltVal val="0"/>
                                              </p:val>
                                            </p:tav>
                                            <p:tav tm="100000">
                                              <p:val>
                                                <p:strVal val="#ppt_w"/>
                                              </p:val>
                                            </p:tav>
                                          </p:tavLst>
                                        </p:anim>
                                        <p:anim calcmode="lin" valueType="num">
                                          <p:cBhvr>
                                            <p:cTn id="94" dur="500" fill="hold"/>
                                            <p:tgtEl>
                                              <p:spTgt spid="136"/>
                                            </p:tgtEl>
                                            <p:attrNameLst>
                                              <p:attrName>ppt_h</p:attrName>
                                            </p:attrNameLst>
                                          </p:cBhvr>
                                          <p:tavLst>
                                            <p:tav tm="0">
                                              <p:val>
                                                <p:fltVal val="0"/>
                                              </p:val>
                                            </p:tav>
                                            <p:tav tm="100000">
                                              <p:val>
                                                <p:strVal val="#ppt_h"/>
                                              </p:val>
                                            </p:tav>
                                          </p:tavLst>
                                        </p:anim>
                                        <p:animEffect transition="in" filter="fade">
                                          <p:cBhvr>
                                            <p:cTn id="95" dur="500"/>
                                            <p:tgtEl>
                                              <p:spTgt spid="136"/>
                                            </p:tgtEl>
                                          </p:cBhvr>
                                        </p:animEffect>
                                      </p:childTnLst>
                                    </p:cTn>
                                  </p:par>
                                  <p:par>
                                    <p:cTn id="96" presetID="8" presetClass="emph" presetSubtype="0" fill="hold" nodeType="withEffect">
                                      <p:stCondLst>
                                        <p:cond delay="3250"/>
                                      </p:stCondLst>
                                      <p:childTnLst>
                                        <p:animRot by="-21600000">
                                          <p:cBhvr>
                                            <p:cTn id="97" dur="1000" fill="hold"/>
                                            <p:tgtEl>
                                              <p:spTgt spid="136"/>
                                            </p:tgtEl>
                                            <p:attrNameLst>
                                              <p:attrName>r</p:attrName>
                                            </p:attrNameLst>
                                          </p:cBhvr>
                                        </p:animRot>
                                      </p:childTnLst>
                                    </p:cTn>
                                  </p:par>
                                  <p:par>
                                    <p:cTn id="98" presetID="8" presetClass="emph" presetSubtype="0" fill="hold" grpId="0" nodeType="withEffect">
                                      <p:stCondLst>
                                        <p:cond delay="3250"/>
                                      </p:stCondLst>
                                      <p:childTnLst>
                                        <p:animRot by="43200000">
                                          <p:cBhvr>
                                            <p:cTn id="99" dur="750" fill="hold"/>
                                            <p:tgtEl>
                                              <p:spTgt spid="137"/>
                                            </p:tgtEl>
                                            <p:attrNameLst>
                                              <p:attrName>r</p:attrName>
                                            </p:attrNameLst>
                                          </p:cBhvr>
                                        </p:animRot>
                                      </p:childTnLst>
                                    </p:cTn>
                                  </p:par>
                                  <p:par>
                                    <p:cTn id="100" presetID="49" presetClass="entr" presetSubtype="0" decel="100000" fill="hold" grpId="0" nodeType="withEffect">
                                      <p:stCondLst>
                                        <p:cond delay="3250"/>
                                      </p:stCondLst>
                                      <p:childTnLst>
                                        <p:set>
                                          <p:cBhvr>
                                            <p:cTn id="101" dur="1" fill="hold">
                                              <p:stCondLst>
                                                <p:cond delay="0"/>
                                              </p:stCondLst>
                                            </p:cTn>
                                            <p:tgtEl>
                                              <p:spTgt spid="10"/>
                                            </p:tgtEl>
                                            <p:attrNameLst>
                                              <p:attrName>style.visibility</p:attrName>
                                            </p:attrNameLst>
                                          </p:cBhvr>
                                          <p:to>
                                            <p:strVal val="visible"/>
                                          </p:to>
                                        </p:set>
                                        <p:anim calcmode="lin" valueType="num">
                                          <p:cBhvr>
                                            <p:cTn id="102" dur="500" fill="hold"/>
                                            <p:tgtEl>
                                              <p:spTgt spid="10"/>
                                            </p:tgtEl>
                                            <p:attrNameLst>
                                              <p:attrName>ppt_w</p:attrName>
                                            </p:attrNameLst>
                                          </p:cBhvr>
                                          <p:tavLst>
                                            <p:tav tm="0">
                                              <p:val>
                                                <p:fltVal val="0"/>
                                              </p:val>
                                            </p:tav>
                                            <p:tav tm="100000">
                                              <p:val>
                                                <p:strVal val="#ppt_w"/>
                                              </p:val>
                                            </p:tav>
                                          </p:tavLst>
                                        </p:anim>
                                        <p:anim calcmode="lin" valueType="num">
                                          <p:cBhvr>
                                            <p:cTn id="103" dur="500" fill="hold"/>
                                            <p:tgtEl>
                                              <p:spTgt spid="10"/>
                                            </p:tgtEl>
                                            <p:attrNameLst>
                                              <p:attrName>ppt_h</p:attrName>
                                            </p:attrNameLst>
                                          </p:cBhvr>
                                          <p:tavLst>
                                            <p:tav tm="0">
                                              <p:val>
                                                <p:fltVal val="0"/>
                                              </p:val>
                                            </p:tav>
                                            <p:tav tm="100000">
                                              <p:val>
                                                <p:strVal val="#ppt_h"/>
                                              </p:val>
                                            </p:tav>
                                          </p:tavLst>
                                        </p:anim>
                                        <p:anim calcmode="lin" valueType="num">
                                          <p:cBhvr>
                                            <p:cTn id="104" dur="500" fill="hold"/>
                                            <p:tgtEl>
                                              <p:spTgt spid="10"/>
                                            </p:tgtEl>
                                            <p:attrNameLst>
                                              <p:attrName>style.rotation</p:attrName>
                                            </p:attrNameLst>
                                          </p:cBhvr>
                                          <p:tavLst>
                                            <p:tav tm="0">
                                              <p:val>
                                                <p:fltVal val="360"/>
                                              </p:val>
                                            </p:tav>
                                            <p:tav tm="100000">
                                              <p:val>
                                                <p:fltVal val="0"/>
                                              </p:val>
                                            </p:tav>
                                          </p:tavLst>
                                        </p:anim>
                                        <p:animEffect transition="in" filter="fade">
                                          <p:cBhvr>
                                            <p:cTn id="105" dur="500"/>
                                            <p:tgtEl>
                                              <p:spTgt spid="10"/>
                                            </p:tgtEl>
                                          </p:cBhvr>
                                        </p:animEffect>
                                      </p:childTnLst>
                                    </p:cTn>
                                  </p:par>
                                  <p:par>
                                    <p:cTn id="106" presetID="47" presetClass="entr" presetSubtype="0" fill="hold" grpId="0" nodeType="withEffect">
                                      <p:stCondLst>
                                        <p:cond delay="2900"/>
                                      </p:stCondLst>
                                      <p:childTnLst>
                                        <p:set>
                                          <p:cBhvr>
                                            <p:cTn id="107" dur="1" fill="hold">
                                              <p:stCondLst>
                                                <p:cond delay="0"/>
                                              </p:stCondLst>
                                            </p:cTn>
                                            <p:tgtEl>
                                              <p:spTgt spid="149"/>
                                            </p:tgtEl>
                                            <p:attrNameLst>
                                              <p:attrName>style.visibility</p:attrName>
                                            </p:attrNameLst>
                                          </p:cBhvr>
                                          <p:to>
                                            <p:strVal val="visible"/>
                                          </p:to>
                                        </p:set>
                                        <p:animEffect transition="in" filter="fade">
                                          <p:cBhvr>
                                            <p:cTn id="108" dur="1000"/>
                                            <p:tgtEl>
                                              <p:spTgt spid="149"/>
                                            </p:tgtEl>
                                          </p:cBhvr>
                                        </p:animEffect>
                                        <p:anim calcmode="lin" valueType="num">
                                          <p:cBhvr>
                                            <p:cTn id="109" dur="1000" fill="hold"/>
                                            <p:tgtEl>
                                              <p:spTgt spid="149"/>
                                            </p:tgtEl>
                                            <p:attrNameLst>
                                              <p:attrName>ppt_x</p:attrName>
                                            </p:attrNameLst>
                                          </p:cBhvr>
                                          <p:tavLst>
                                            <p:tav tm="0">
                                              <p:val>
                                                <p:strVal val="#ppt_x"/>
                                              </p:val>
                                            </p:tav>
                                            <p:tav tm="100000">
                                              <p:val>
                                                <p:strVal val="#ppt_x"/>
                                              </p:val>
                                            </p:tav>
                                          </p:tavLst>
                                        </p:anim>
                                        <p:anim calcmode="lin" valueType="num">
                                          <p:cBhvr>
                                            <p:cTn id="110" dur="1000" fill="hold"/>
                                            <p:tgtEl>
                                              <p:spTgt spid="149"/>
                                            </p:tgtEl>
                                            <p:attrNameLst>
                                              <p:attrName>ppt_y</p:attrName>
                                            </p:attrNameLst>
                                          </p:cBhvr>
                                          <p:tavLst>
                                            <p:tav tm="0">
                                              <p:val>
                                                <p:strVal val="#ppt_y-.1"/>
                                              </p:val>
                                            </p:tav>
                                            <p:tav tm="100000">
                                              <p:val>
                                                <p:strVal val="#ppt_y"/>
                                              </p:val>
                                            </p:tav>
                                          </p:tavLst>
                                        </p:anim>
                                      </p:childTnLst>
                                    </p:cTn>
                                  </p:par>
                                  <p:par>
                                    <p:cTn id="111" presetID="42" presetClass="entr" presetSubtype="0" fill="hold" nodeType="withEffect">
                                      <p:stCondLst>
                                        <p:cond delay="2900"/>
                                      </p:stCondLst>
                                      <p:childTnLst>
                                        <p:set>
                                          <p:cBhvr>
                                            <p:cTn id="112" dur="1" fill="hold">
                                              <p:stCondLst>
                                                <p:cond delay="0"/>
                                              </p:stCondLst>
                                            </p:cTn>
                                            <p:tgtEl>
                                              <p:spTgt spid="151"/>
                                            </p:tgtEl>
                                            <p:attrNameLst>
                                              <p:attrName>style.visibility</p:attrName>
                                            </p:attrNameLst>
                                          </p:cBhvr>
                                          <p:to>
                                            <p:strVal val="visible"/>
                                          </p:to>
                                        </p:set>
                                        <p:animEffect transition="in" filter="fade">
                                          <p:cBhvr>
                                            <p:cTn id="113" dur="1000"/>
                                            <p:tgtEl>
                                              <p:spTgt spid="151"/>
                                            </p:tgtEl>
                                          </p:cBhvr>
                                        </p:animEffect>
                                        <p:anim calcmode="lin" valueType="num">
                                          <p:cBhvr>
                                            <p:cTn id="114" dur="1000" fill="hold"/>
                                            <p:tgtEl>
                                              <p:spTgt spid="151"/>
                                            </p:tgtEl>
                                            <p:attrNameLst>
                                              <p:attrName>ppt_x</p:attrName>
                                            </p:attrNameLst>
                                          </p:cBhvr>
                                          <p:tavLst>
                                            <p:tav tm="0">
                                              <p:val>
                                                <p:strVal val="#ppt_x"/>
                                              </p:val>
                                            </p:tav>
                                            <p:tav tm="100000">
                                              <p:val>
                                                <p:strVal val="#ppt_x"/>
                                              </p:val>
                                            </p:tav>
                                          </p:tavLst>
                                        </p:anim>
                                        <p:anim calcmode="lin" valueType="num">
                                          <p:cBhvr>
                                            <p:cTn id="115" dur="1000" fill="hold"/>
                                            <p:tgtEl>
                                              <p:spTgt spid="151"/>
                                            </p:tgtEl>
                                            <p:attrNameLst>
                                              <p:attrName>ppt_y</p:attrName>
                                            </p:attrNameLst>
                                          </p:cBhvr>
                                          <p:tavLst>
                                            <p:tav tm="0">
                                              <p:val>
                                                <p:strVal val="#ppt_y+.1"/>
                                              </p:val>
                                            </p:tav>
                                            <p:tav tm="100000">
                                              <p:val>
                                                <p:strVal val="#ppt_y"/>
                                              </p:val>
                                            </p:tav>
                                          </p:tavLst>
                                        </p:anim>
                                      </p:childTnLst>
                                    </p:cTn>
                                  </p:par>
                                  <p:par>
                                    <p:cTn id="116" presetID="42" presetClass="entr" presetSubtype="0" fill="hold" nodeType="withEffect">
                                      <p:stCondLst>
                                        <p:cond delay="2900"/>
                                      </p:stCondLst>
                                      <p:childTnLst>
                                        <p:set>
                                          <p:cBhvr>
                                            <p:cTn id="117" dur="1" fill="hold">
                                              <p:stCondLst>
                                                <p:cond delay="0"/>
                                              </p:stCondLst>
                                            </p:cTn>
                                            <p:tgtEl>
                                              <p:spTgt spid="178"/>
                                            </p:tgtEl>
                                            <p:attrNameLst>
                                              <p:attrName>style.visibility</p:attrName>
                                            </p:attrNameLst>
                                          </p:cBhvr>
                                          <p:to>
                                            <p:strVal val="visible"/>
                                          </p:to>
                                        </p:set>
                                        <p:animEffect transition="in" filter="fade">
                                          <p:cBhvr>
                                            <p:cTn id="118" dur="1000"/>
                                            <p:tgtEl>
                                              <p:spTgt spid="178"/>
                                            </p:tgtEl>
                                          </p:cBhvr>
                                        </p:animEffect>
                                        <p:anim calcmode="lin" valueType="num">
                                          <p:cBhvr>
                                            <p:cTn id="119" dur="1000" fill="hold"/>
                                            <p:tgtEl>
                                              <p:spTgt spid="178"/>
                                            </p:tgtEl>
                                            <p:attrNameLst>
                                              <p:attrName>ppt_x</p:attrName>
                                            </p:attrNameLst>
                                          </p:cBhvr>
                                          <p:tavLst>
                                            <p:tav tm="0">
                                              <p:val>
                                                <p:strVal val="#ppt_x"/>
                                              </p:val>
                                            </p:tav>
                                            <p:tav tm="100000">
                                              <p:val>
                                                <p:strVal val="#ppt_x"/>
                                              </p:val>
                                            </p:tav>
                                          </p:tavLst>
                                        </p:anim>
                                        <p:anim calcmode="lin" valueType="num">
                                          <p:cBhvr>
                                            <p:cTn id="120" dur="1000" fill="hold"/>
                                            <p:tgtEl>
                                              <p:spTgt spid="178"/>
                                            </p:tgtEl>
                                            <p:attrNameLst>
                                              <p:attrName>ppt_y</p:attrName>
                                            </p:attrNameLst>
                                          </p:cBhvr>
                                          <p:tavLst>
                                            <p:tav tm="0">
                                              <p:val>
                                                <p:strVal val="#ppt_y+.1"/>
                                              </p:val>
                                            </p:tav>
                                            <p:tav tm="100000">
                                              <p:val>
                                                <p:strVal val="#ppt_y"/>
                                              </p:val>
                                            </p:tav>
                                          </p:tavLst>
                                        </p:anim>
                                      </p:childTnLst>
                                    </p:cTn>
                                  </p:par>
                                  <p:par>
                                    <p:cTn id="121" presetID="42" presetClass="entr" presetSubtype="0" fill="hold" nodeType="withEffect">
                                      <p:stCondLst>
                                        <p:cond delay="2900"/>
                                      </p:stCondLst>
                                      <p:childTnLst>
                                        <p:set>
                                          <p:cBhvr>
                                            <p:cTn id="122" dur="1" fill="hold">
                                              <p:stCondLst>
                                                <p:cond delay="0"/>
                                              </p:stCondLst>
                                            </p:cTn>
                                            <p:tgtEl>
                                              <p:spTgt spid="164"/>
                                            </p:tgtEl>
                                            <p:attrNameLst>
                                              <p:attrName>style.visibility</p:attrName>
                                            </p:attrNameLst>
                                          </p:cBhvr>
                                          <p:to>
                                            <p:strVal val="visible"/>
                                          </p:to>
                                        </p:set>
                                        <p:animEffect transition="in" filter="fade">
                                          <p:cBhvr>
                                            <p:cTn id="123" dur="1000"/>
                                            <p:tgtEl>
                                              <p:spTgt spid="164"/>
                                            </p:tgtEl>
                                          </p:cBhvr>
                                        </p:animEffect>
                                        <p:anim calcmode="lin" valueType="num">
                                          <p:cBhvr>
                                            <p:cTn id="124" dur="1000" fill="hold"/>
                                            <p:tgtEl>
                                              <p:spTgt spid="164"/>
                                            </p:tgtEl>
                                            <p:attrNameLst>
                                              <p:attrName>ppt_x</p:attrName>
                                            </p:attrNameLst>
                                          </p:cBhvr>
                                          <p:tavLst>
                                            <p:tav tm="0">
                                              <p:val>
                                                <p:strVal val="#ppt_x"/>
                                              </p:val>
                                            </p:tav>
                                            <p:tav tm="100000">
                                              <p:val>
                                                <p:strVal val="#ppt_x"/>
                                              </p:val>
                                            </p:tav>
                                          </p:tavLst>
                                        </p:anim>
                                        <p:anim calcmode="lin" valueType="num">
                                          <p:cBhvr>
                                            <p:cTn id="125" dur="1000" fill="hold"/>
                                            <p:tgtEl>
                                              <p:spTgt spid="164"/>
                                            </p:tgtEl>
                                            <p:attrNameLst>
                                              <p:attrName>ppt_y</p:attrName>
                                            </p:attrNameLst>
                                          </p:cBhvr>
                                          <p:tavLst>
                                            <p:tav tm="0">
                                              <p:val>
                                                <p:strVal val="#ppt_y+.1"/>
                                              </p:val>
                                            </p:tav>
                                            <p:tav tm="100000">
                                              <p:val>
                                                <p:strVal val="#ppt_y"/>
                                              </p:val>
                                            </p:tav>
                                          </p:tavLst>
                                        </p:anim>
                                      </p:childTnLst>
                                    </p:cTn>
                                  </p:par>
                                  <p:par>
                                    <p:cTn id="126" presetID="42" presetClass="entr" presetSubtype="0" fill="hold" nodeType="withEffect">
                                      <p:stCondLst>
                                        <p:cond delay="2900"/>
                                      </p:stCondLst>
                                      <p:childTnLst>
                                        <p:set>
                                          <p:cBhvr>
                                            <p:cTn id="127" dur="1" fill="hold">
                                              <p:stCondLst>
                                                <p:cond delay="0"/>
                                              </p:stCondLst>
                                            </p:cTn>
                                            <p:tgtEl>
                                              <p:spTgt spid="185"/>
                                            </p:tgtEl>
                                            <p:attrNameLst>
                                              <p:attrName>style.visibility</p:attrName>
                                            </p:attrNameLst>
                                          </p:cBhvr>
                                          <p:to>
                                            <p:strVal val="visible"/>
                                          </p:to>
                                        </p:set>
                                        <p:animEffect transition="in" filter="fade">
                                          <p:cBhvr>
                                            <p:cTn id="128" dur="1000"/>
                                            <p:tgtEl>
                                              <p:spTgt spid="185"/>
                                            </p:tgtEl>
                                          </p:cBhvr>
                                        </p:animEffect>
                                        <p:anim calcmode="lin" valueType="num">
                                          <p:cBhvr>
                                            <p:cTn id="129" dur="1000" fill="hold"/>
                                            <p:tgtEl>
                                              <p:spTgt spid="185"/>
                                            </p:tgtEl>
                                            <p:attrNameLst>
                                              <p:attrName>ppt_x</p:attrName>
                                            </p:attrNameLst>
                                          </p:cBhvr>
                                          <p:tavLst>
                                            <p:tav tm="0">
                                              <p:val>
                                                <p:strVal val="#ppt_x"/>
                                              </p:val>
                                            </p:tav>
                                            <p:tav tm="100000">
                                              <p:val>
                                                <p:strVal val="#ppt_x"/>
                                              </p:val>
                                            </p:tav>
                                          </p:tavLst>
                                        </p:anim>
                                        <p:anim calcmode="lin" valueType="num">
                                          <p:cBhvr>
                                            <p:cTn id="130" dur="1000" fill="hold"/>
                                            <p:tgtEl>
                                              <p:spTgt spid="185"/>
                                            </p:tgtEl>
                                            <p:attrNameLst>
                                              <p:attrName>ppt_y</p:attrName>
                                            </p:attrNameLst>
                                          </p:cBhvr>
                                          <p:tavLst>
                                            <p:tav tm="0">
                                              <p:val>
                                                <p:strVal val="#ppt_y+.1"/>
                                              </p:val>
                                            </p:tav>
                                            <p:tav tm="100000">
                                              <p:val>
                                                <p:strVal val="#ppt_y"/>
                                              </p:val>
                                            </p:tav>
                                          </p:tavLst>
                                        </p:anim>
                                      </p:childTnLst>
                                    </p:cTn>
                                  </p:par>
                                  <p:par>
                                    <p:cTn id="131" presetID="42" presetClass="entr" presetSubtype="0" fill="hold" nodeType="withEffect">
                                      <p:stCondLst>
                                        <p:cond delay="0"/>
                                      </p:stCondLst>
                                      <p:childTnLst>
                                        <p:set>
                                          <p:cBhvr>
                                            <p:cTn id="132" dur="1" fill="hold">
                                              <p:stCondLst>
                                                <p:cond delay="0"/>
                                              </p:stCondLst>
                                            </p:cTn>
                                            <p:tgtEl>
                                              <p:spTgt spid="86"/>
                                            </p:tgtEl>
                                            <p:attrNameLst>
                                              <p:attrName>style.visibility</p:attrName>
                                            </p:attrNameLst>
                                          </p:cBhvr>
                                          <p:to>
                                            <p:strVal val="visible"/>
                                          </p:to>
                                        </p:set>
                                        <p:animEffect transition="in" filter="fade">
                                          <p:cBhvr>
                                            <p:cTn id="133" dur="1000"/>
                                            <p:tgtEl>
                                              <p:spTgt spid="86"/>
                                            </p:tgtEl>
                                          </p:cBhvr>
                                        </p:animEffect>
                                        <p:anim calcmode="lin" valueType="num">
                                          <p:cBhvr>
                                            <p:cTn id="134" dur="1000" fill="hold"/>
                                            <p:tgtEl>
                                              <p:spTgt spid="86"/>
                                            </p:tgtEl>
                                            <p:attrNameLst>
                                              <p:attrName>ppt_x</p:attrName>
                                            </p:attrNameLst>
                                          </p:cBhvr>
                                          <p:tavLst>
                                            <p:tav tm="0">
                                              <p:val>
                                                <p:strVal val="#ppt_x"/>
                                              </p:val>
                                            </p:tav>
                                            <p:tav tm="100000">
                                              <p:val>
                                                <p:strVal val="#ppt_x"/>
                                              </p:val>
                                            </p:tav>
                                          </p:tavLst>
                                        </p:anim>
                                        <p:anim calcmode="lin" valueType="num">
                                          <p:cBhvr>
                                            <p:cTn id="135"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animBg="1"/>
          <p:bldP spid="80" grpId="0"/>
          <p:bldP spid="10" grpId="0"/>
          <p:bldP spid="11" grpId="0"/>
          <p:bldP spid="128" grpId="0"/>
          <p:bldP spid="129" grpId="0"/>
          <p:bldP spid="133" grpId="0"/>
          <p:bldP spid="134" grpId="0"/>
          <p:bldP spid="135" grpId="0"/>
          <p:bldP spid="119" grpId="0" animBg="1"/>
          <p:bldP spid="119" grpId="1" animBg="1"/>
          <p:bldP spid="126" grpId="0" animBg="1"/>
          <p:bldP spid="126" grpId="1" animBg="1"/>
          <p:bldP spid="137" grpId="0" animBg="1"/>
          <p:bldP spid="137" grpId="1" animBg="1"/>
          <p:bldP spid="138" grpId="0" animBg="1"/>
          <p:bldP spid="138" grpId="1" animBg="1"/>
          <p:bldP spid="140" grpId="0"/>
          <p:bldP spid="18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1" presetClass="entr" presetSubtype="0" fill="hold" grpId="0" nodeType="withEffect">
                                      <p:stCondLst>
                                        <p:cond delay="500"/>
                                      </p:stCondLst>
                                      <p:childTnLst>
                                        <p:set>
                                          <p:cBhvr>
                                            <p:cTn id="10" dur="1" fill="hold">
                                              <p:stCondLst>
                                                <p:cond delay="0"/>
                                              </p:stCondLst>
                                            </p:cTn>
                                            <p:tgtEl>
                                              <p:spTgt spid="184"/>
                                            </p:tgtEl>
                                            <p:attrNameLst>
                                              <p:attrName>style.visibility</p:attrName>
                                            </p:attrNameLst>
                                          </p:cBhvr>
                                          <p:to>
                                            <p:strVal val="visible"/>
                                          </p:to>
                                        </p:set>
                                      </p:childTnLst>
                                    </p:cTn>
                                  </p:par>
                                  <p:par>
                                    <p:cTn id="11" presetID="10" presetClass="entr" presetSubtype="0" fill="hold" grpId="0" nodeType="withEffect">
                                      <p:stCondLst>
                                        <p:cond delay="50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250"/>
                                            <p:tgtEl>
                                              <p:spTgt spid="80"/>
                                            </p:tgtEl>
                                          </p:cBhvr>
                                        </p:animEffect>
                                      </p:childTnLst>
                                    </p:cTn>
                                  </p:par>
                                  <p:par>
                                    <p:cTn id="14" presetID="22" presetClass="entr" presetSubtype="8" fill="hold" grpId="0" nodeType="withEffect">
                                      <p:stCondLst>
                                        <p:cond delay="500"/>
                                      </p:stCondLst>
                                      <p:childTnLst>
                                        <p:set>
                                          <p:cBhvr>
                                            <p:cTn id="15" dur="1" fill="hold">
                                              <p:stCondLst>
                                                <p:cond delay="0"/>
                                              </p:stCondLst>
                                            </p:cTn>
                                            <p:tgtEl>
                                              <p:spTgt spid="128"/>
                                            </p:tgtEl>
                                            <p:attrNameLst>
                                              <p:attrName>style.visibility</p:attrName>
                                            </p:attrNameLst>
                                          </p:cBhvr>
                                          <p:to>
                                            <p:strVal val="visible"/>
                                          </p:to>
                                        </p:set>
                                        <p:animEffect transition="in" filter="wipe(left)">
                                          <p:cBhvr>
                                            <p:cTn id="16" dur="500"/>
                                            <p:tgtEl>
                                              <p:spTgt spid="128"/>
                                            </p:tgtEl>
                                          </p:cBhvr>
                                        </p:animEffect>
                                      </p:childTnLst>
                                    </p:cTn>
                                  </p:par>
                                  <p:par>
                                    <p:cTn id="17" presetID="53" presetClass="entr" presetSubtype="16" fill="hold" grpId="1" nodeType="withEffect">
                                      <p:stCondLst>
                                        <p:cond delay="50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500" fill="hold"/>
                                            <p:tgtEl>
                                              <p:spTgt spid="119"/>
                                            </p:tgtEl>
                                            <p:attrNameLst>
                                              <p:attrName>ppt_w</p:attrName>
                                            </p:attrNameLst>
                                          </p:cBhvr>
                                          <p:tavLst>
                                            <p:tav tm="0">
                                              <p:val>
                                                <p:fltVal val="0"/>
                                              </p:val>
                                            </p:tav>
                                            <p:tav tm="100000">
                                              <p:val>
                                                <p:strVal val="#ppt_w"/>
                                              </p:val>
                                            </p:tav>
                                          </p:tavLst>
                                        </p:anim>
                                        <p:anim calcmode="lin" valueType="num">
                                          <p:cBhvr>
                                            <p:cTn id="20" dur="500" fill="hold"/>
                                            <p:tgtEl>
                                              <p:spTgt spid="119"/>
                                            </p:tgtEl>
                                            <p:attrNameLst>
                                              <p:attrName>ppt_h</p:attrName>
                                            </p:attrNameLst>
                                          </p:cBhvr>
                                          <p:tavLst>
                                            <p:tav tm="0">
                                              <p:val>
                                                <p:fltVal val="0"/>
                                              </p:val>
                                            </p:tav>
                                            <p:tav tm="100000">
                                              <p:val>
                                                <p:strVal val="#ppt_h"/>
                                              </p:val>
                                            </p:tav>
                                          </p:tavLst>
                                        </p:anim>
                                        <p:animEffect transition="in" filter="fade">
                                          <p:cBhvr>
                                            <p:cTn id="21" dur="500"/>
                                            <p:tgtEl>
                                              <p:spTgt spid="119"/>
                                            </p:tgtEl>
                                          </p:cBhvr>
                                        </p:animEffect>
                                      </p:childTnLst>
                                    </p:cTn>
                                  </p:par>
                                  <p:par>
                                    <p:cTn id="22" presetID="53" presetClass="entr" presetSubtype="16" fill="hold" nodeType="withEffect">
                                      <p:stCondLst>
                                        <p:cond delay="500"/>
                                      </p:stCondLst>
                                      <p:childTnLst>
                                        <p:set>
                                          <p:cBhvr>
                                            <p:cTn id="23" dur="1" fill="hold">
                                              <p:stCondLst>
                                                <p:cond delay="0"/>
                                              </p:stCondLst>
                                            </p:cTn>
                                            <p:tgtEl>
                                              <p:spTgt spid="125"/>
                                            </p:tgtEl>
                                            <p:attrNameLst>
                                              <p:attrName>style.visibility</p:attrName>
                                            </p:attrNameLst>
                                          </p:cBhvr>
                                          <p:to>
                                            <p:strVal val="visible"/>
                                          </p:to>
                                        </p:set>
                                        <p:anim calcmode="lin" valueType="num">
                                          <p:cBhvr>
                                            <p:cTn id="24" dur="500" fill="hold"/>
                                            <p:tgtEl>
                                              <p:spTgt spid="125"/>
                                            </p:tgtEl>
                                            <p:attrNameLst>
                                              <p:attrName>ppt_w</p:attrName>
                                            </p:attrNameLst>
                                          </p:cBhvr>
                                          <p:tavLst>
                                            <p:tav tm="0">
                                              <p:val>
                                                <p:fltVal val="0"/>
                                              </p:val>
                                            </p:tav>
                                            <p:tav tm="100000">
                                              <p:val>
                                                <p:strVal val="#ppt_w"/>
                                              </p:val>
                                            </p:tav>
                                          </p:tavLst>
                                        </p:anim>
                                        <p:anim calcmode="lin" valueType="num">
                                          <p:cBhvr>
                                            <p:cTn id="25" dur="500" fill="hold"/>
                                            <p:tgtEl>
                                              <p:spTgt spid="125"/>
                                            </p:tgtEl>
                                            <p:attrNameLst>
                                              <p:attrName>ppt_h</p:attrName>
                                            </p:attrNameLst>
                                          </p:cBhvr>
                                          <p:tavLst>
                                            <p:tav tm="0">
                                              <p:val>
                                                <p:fltVal val="0"/>
                                              </p:val>
                                            </p:tav>
                                            <p:tav tm="100000">
                                              <p:val>
                                                <p:strVal val="#ppt_h"/>
                                              </p:val>
                                            </p:tav>
                                          </p:tavLst>
                                        </p:anim>
                                        <p:animEffect transition="in" filter="fade">
                                          <p:cBhvr>
                                            <p:cTn id="26" dur="500"/>
                                            <p:tgtEl>
                                              <p:spTgt spid="125"/>
                                            </p:tgtEl>
                                          </p:cBhvr>
                                        </p:animEffect>
                                      </p:childTnLst>
                                    </p:cTn>
                                  </p:par>
                                  <p:par>
                                    <p:cTn id="27" presetID="8" presetClass="emph" presetSubtype="0" fill="hold" nodeType="withEffect">
                                      <p:stCondLst>
                                        <p:cond delay="500"/>
                                      </p:stCondLst>
                                      <p:childTnLst>
                                        <p:animRot by="-21600000">
                                          <p:cBhvr>
                                            <p:cTn id="28" dur="1000" fill="hold"/>
                                            <p:tgtEl>
                                              <p:spTgt spid="125"/>
                                            </p:tgtEl>
                                            <p:attrNameLst>
                                              <p:attrName>r</p:attrName>
                                            </p:attrNameLst>
                                          </p:cBhvr>
                                        </p:animRot>
                                      </p:childTnLst>
                                    </p:cTn>
                                  </p:par>
                                  <p:par>
                                    <p:cTn id="29" presetID="8" presetClass="emph" presetSubtype="0" fill="hold" grpId="0" nodeType="withEffect">
                                      <p:stCondLst>
                                        <p:cond delay="500"/>
                                      </p:stCondLst>
                                      <p:childTnLst>
                                        <p:animRot by="43200000">
                                          <p:cBhvr>
                                            <p:cTn id="30" dur="750" fill="hold"/>
                                            <p:tgtEl>
                                              <p:spTgt spid="119"/>
                                            </p:tgtEl>
                                            <p:attrNameLst>
                                              <p:attrName>r</p:attrName>
                                            </p:attrNameLst>
                                          </p:cBhvr>
                                        </p:animRot>
                                      </p:childTnLst>
                                    </p:cTn>
                                  </p:par>
                                  <p:par>
                                    <p:cTn id="31" presetID="49" presetClass="entr" presetSubtype="0" decel="100000" fill="hold" grpId="0" nodeType="withEffect">
                                      <p:stCondLst>
                                        <p:cond delay="500"/>
                                      </p:stCondLst>
                                      <p:childTnLst>
                                        <p:set>
                                          <p:cBhvr>
                                            <p:cTn id="32" dur="1" fill="hold">
                                              <p:stCondLst>
                                                <p:cond delay="0"/>
                                              </p:stCondLst>
                                            </p:cTn>
                                            <p:tgtEl>
                                              <p:spTgt spid="135"/>
                                            </p:tgtEl>
                                            <p:attrNameLst>
                                              <p:attrName>style.visibility</p:attrName>
                                            </p:attrNameLst>
                                          </p:cBhvr>
                                          <p:to>
                                            <p:strVal val="visible"/>
                                          </p:to>
                                        </p:set>
                                        <p:anim calcmode="lin" valueType="num">
                                          <p:cBhvr>
                                            <p:cTn id="33" dur="500" fill="hold"/>
                                            <p:tgtEl>
                                              <p:spTgt spid="135"/>
                                            </p:tgtEl>
                                            <p:attrNameLst>
                                              <p:attrName>ppt_w</p:attrName>
                                            </p:attrNameLst>
                                          </p:cBhvr>
                                          <p:tavLst>
                                            <p:tav tm="0">
                                              <p:val>
                                                <p:fltVal val="0"/>
                                              </p:val>
                                            </p:tav>
                                            <p:tav tm="100000">
                                              <p:val>
                                                <p:strVal val="#ppt_w"/>
                                              </p:val>
                                            </p:tav>
                                          </p:tavLst>
                                        </p:anim>
                                        <p:anim calcmode="lin" valueType="num">
                                          <p:cBhvr>
                                            <p:cTn id="34" dur="500" fill="hold"/>
                                            <p:tgtEl>
                                              <p:spTgt spid="135"/>
                                            </p:tgtEl>
                                            <p:attrNameLst>
                                              <p:attrName>ppt_h</p:attrName>
                                            </p:attrNameLst>
                                          </p:cBhvr>
                                          <p:tavLst>
                                            <p:tav tm="0">
                                              <p:val>
                                                <p:fltVal val="0"/>
                                              </p:val>
                                            </p:tav>
                                            <p:tav tm="100000">
                                              <p:val>
                                                <p:strVal val="#ppt_h"/>
                                              </p:val>
                                            </p:tav>
                                          </p:tavLst>
                                        </p:anim>
                                        <p:anim calcmode="lin" valueType="num">
                                          <p:cBhvr>
                                            <p:cTn id="35" dur="500" fill="hold"/>
                                            <p:tgtEl>
                                              <p:spTgt spid="135"/>
                                            </p:tgtEl>
                                            <p:attrNameLst>
                                              <p:attrName>style.rotation</p:attrName>
                                            </p:attrNameLst>
                                          </p:cBhvr>
                                          <p:tavLst>
                                            <p:tav tm="0">
                                              <p:val>
                                                <p:fltVal val="360"/>
                                              </p:val>
                                            </p:tav>
                                            <p:tav tm="100000">
                                              <p:val>
                                                <p:fltVal val="0"/>
                                              </p:val>
                                            </p:tav>
                                          </p:tavLst>
                                        </p:anim>
                                        <p:animEffect transition="in" filter="fade">
                                          <p:cBhvr>
                                            <p:cTn id="36" dur="500"/>
                                            <p:tgtEl>
                                              <p:spTgt spid="135"/>
                                            </p:tgtEl>
                                          </p:cBhvr>
                                        </p:animEffect>
                                      </p:childTnLst>
                                    </p:cTn>
                                  </p:par>
                                  <p:par>
                                    <p:cTn id="37" presetID="22" presetClass="entr" presetSubtype="8" fill="hold" grpId="0" nodeType="withEffect">
                                      <p:stCondLst>
                                        <p:cond delay="1500"/>
                                      </p:stCondLst>
                                      <p:childTnLst>
                                        <p:set>
                                          <p:cBhvr>
                                            <p:cTn id="38" dur="1" fill="hold">
                                              <p:stCondLst>
                                                <p:cond delay="0"/>
                                              </p:stCondLst>
                                            </p:cTn>
                                            <p:tgtEl>
                                              <p:spTgt spid="133"/>
                                            </p:tgtEl>
                                            <p:attrNameLst>
                                              <p:attrName>style.visibility</p:attrName>
                                            </p:attrNameLst>
                                          </p:cBhvr>
                                          <p:to>
                                            <p:strVal val="visible"/>
                                          </p:to>
                                        </p:set>
                                        <p:animEffect transition="in" filter="wipe(left)">
                                          <p:cBhvr>
                                            <p:cTn id="39" dur="500"/>
                                            <p:tgtEl>
                                              <p:spTgt spid="133"/>
                                            </p:tgtEl>
                                          </p:cBhvr>
                                        </p:animEffect>
                                      </p:childTnLst>
                                    </p:cTn>
                                  </p:par>
                                  <p:par>
                                    <p:cTn id="40" presetID="53" presetClass="entr" presetSubtype="16" fill="hold" grpId="1" nodeType="withEffect">
                                      <p:stCondLst>
                                        <p:cond delay="1500"/>
                                      </p:stCondLst>
                                      <p:childTnLst>
                                        <p:set>
                                          <p:cBhvr>
                                            <p:cTn id="41" dur="1" fill="hold">
                                              <p:stCondLst>
                                                <p:cond delay="0"/>
                                              </p:stCondLst>
                                            </p:cTn>
                                            <p:tgtEl>
                                              <p:spTgt spid="126"/>
                                            </p:tgtEl>
                                            <p:attrNameLst>
                                              <p:attrName>style.visibility</p:attrName>
                                            </p:attrNameLst>
                                          </p:cBhvr>
                                          <p:to>
                                            <p:strVal val="visible"/>
                                          </p:to>
                                        </p:set>
                                        <p:anim calcmode="lin" valueType="num">
                                          <p:cBhvr>
                                            <p:cTn id="42" dur="500" fill="hold"/>
                                            <p:tgtEl>
                                              <p:spTgt spid="126"/>
                                            </p:tgtEl>
                                            <p:attrNameLst>
                                              <p:attrName>ppt_w</p:attrName>
                                            </p:attrNameLst>
                                          </p:cBhvr>
                                          <p:tavLst>
                                            <p:tav tm="0">
                                              <p:val>
                                                <p:fltVal val="0"/>
                                              </p:val>
                                            </p:tav>
                                            <p:tav tm="100000">
                                              <p:val>
                                                <p:strVal val="#ppt_w"/>
                                              </p:val>
                                            </p:tav>
                                          </p:tavLst>
                                        </p:anim>
                                        <p:anim calcmode="lin" valueType="num">
                                          <p:cBhvr>
                                            <p:cTn id="43" dur="500" fill="hold"/>
                                            <p:tgtEl>
                                              <p:spTgt spid="126"/>
                                            </p:tgtEl>
                                            <p:attrNameLst>
                                              <p:attrName>ppt_h</p:attrName>
                                            </p:attrNameLst>
                                          </p:cBhvr>
                                          <p:tavLst>
                                            <p:tav tm="0">
                                              <p:val>
                                                <p:fltVal val="0"/>
                                              </p:val>
                                            </p:tav>
                                            <p:tav tm="100000">
                                              <p:val>
                                                <p:strVal val="#ppt_h"/>
                                              </p:val>
                                            </p:tav>
                                          </p:tavLst>
                                        </p:anim>
                                        <p:animEffect transition="in" filter="fade">
                                          <p:cBhvr>
                                            <p:cTn id="44" dur="500"/>
                                            <p:tgtEl>
                                              <p:spTgt spid="126"/>
                                            </p:tgtEl>
                                          </p:cBhvr>
                                        </p:animEffect>
                                      </p:childTnLst>
                                    </p:cTn>
                                  </p:par>
                                  <p:par>
                                    <p:cTn id="45" presetID="53" presetClass="entr" presetSubtype="16" fill="hold" nodeType="withEffect">
                                      <p:stCondLst>
                                        <p:cond delay="1500"/>
                                      </p:stCondLst>
                                      <p:childTnLst>
                                        <p:set>
                                          <p:cBhvr>
                                            <p:cTn id="46" dur="1" fill="hold">
                                              <p:stCondLst>
                                                <p:cond delay="0"/>
                                              </p:stCondLst>
                                            </p:cTn>
                                            <p:tgtEl>
                                              <p:spTgt spid="139"/>
                                            </p:tgtEl>
                                            <p:attrNameLst>
                                              <p:attrName>style.visibility</p:attrName>
                                            </p:attrNameLst>
                                          </p:cBhvr>
                                          <p:to>
                                            <p:strVal val="visible"/>
                                          </p:to>
                                        </p:set>
                                        <p:anim calcmode="lin" valueType="num">
                                          <p:cBhvr>
                                            <p:cTn id="47" dur="500" fill="hold"/>
                                            <p:tgtEl>
                                              <p:spTgt spid="139"/>
                                            </p:tgtEl>
                                            <p:attrNameLst>
                                              <p:attrName>ppt_w</p:attrName>
                                            </p:attrNameLst>
                                          </p:cBhvr>
                                          <p:tavLst>
                                            <p:tav tm="0">
                                              <p:val>
                                                <p:fltVal val="0"/>
                                              </p:val>
                                            </p:tav>
                                            <p:tav tm="100000">
                                              <p:val>
                                                <p:strVal val="#ppt_w"/>
                                              </p:val>
                                            </p:tav>
                                          </p:tavLst>
                                        </p:anim>
                                        <p:anim calcmode="lin" valueType="num">
                                          <p:cBhvr>
                                            <p:cTn id="48" dur="500" fill="hold"/>
                                            <p:tgtEl>
                                              <p:spTgt spid="139"/>
                                            </p:tgtEl>
                                            <p:attrNameLst>
                                              <p:attrName>ppt_h</p:attrName>
                                            </p:attrNameLst>
                                          </p:cBhvr>
                                          <p:tavLst>
                                            <p:tav tm="0">
                                              <p:val>
                                                <p:fltVal val="0"/>
                                              </p:val>
                                            </p:tav>
                                            <p:tav tm="100000">
                                              <p:val>
                                                <p:strVal val="#ppt_h"/>
                                              </p:val>
                                            </p:tav>
                                          </p:tavLst>
                                        </p:anim>
                                        <p:animEffect transition="in" filter="fade">
                                          <p:cBhvr>
                                            <p:cTn id="49" dur="500"/>
                                            <p:tgtEl>
                                              <p:spTgt spid="139"/>
                                            </p:tgtEl>
                                          </p:cBhvr>
                                        </p:animEffect>
                                      </p:childTnLst>
                                    </p:cTn>
                                  </p:par>
                                  <p:par>
                                    <p:cTn id="50" presetID="8" presetClass="emph" presetSubtype="0" fill="hold" nodeType="withEffect">
                                      <p:stCondLst>
                                        <p:cond delay="1500"/>
                                      </p:stCondLst>
                                      <p:childTnLst>
                                        <p:animRot by="-21600000">
                                          <p:cBhvr>
                                            <p:cTn id="51" dur="1000" fill="hold"/>
                                            <p:tgtEl>
                                              <p:spTgt spid="139"/>
                                            </p:tgtEl>
                                            <p:attrNameLst>
                                              <p:attrName>r</p:attrName>
                                            </p:attrNameLst>
                                          </p:cBhvr>
                                        </p:animRot>
                                      </p:childTnLst>
                                    </p:cTn>
                                  </p:par>
                                  <p:par>
                                    <p:cTn id="52" presetID="8" presetClass="emph" presetSubtype="0" fill="hold" grpId="0" nodeType="withEffect">
                                      <p:stCondLst>
                                        <p:cond delay="1500"/>
                                      </p:stCondLst>
                                      <p:childTnLst>
                                        <p:animRot by="43200000">
                                          <p:cBhvr>
                                            <p:cTn id="53" dur="750" fill="hold"/>
                                            <p:tgtEl>
                                              <p:spTgt spid="126"/>
                                            </p:tgtEl>
                                            <p:attrNameLst>
                                              <p:attrName>r</p:attrName>
                                            </p:attrNameLst>
                                          </p:cBhvr>
                                        </p:animRot>
                                      </p:childTnLst>
                                    </p:cTn>
                                  </p:par>
                                  <p:par>
                                    <p:cTn id="54" presetID="49" presetClass="entr" presetSubtype="0" decel="100000" fill="hold" grpId="0" nodeType="withEffect">
                                      <p:stCondLst>
                                        <p:cond delay="1500"/>
                                      </p:stCondLst>
                                      <p:childTnLst>
                                        <p:set>
                                          <p:cBhvr>
                                            <p:cTn id="55" dur="1" fill="hold">
                                              <p:stCondLst>
                                                <p:cond delay="0"/>
                                              </p:stCondLst>
                                            </p:cTn>
                                            <p:tgtEl>
                                              <p:spTgt spid="140"/>
                                            </p:tgtEl>
                                            <p:attrNameLst>
                                              <p:attrName>style.visibility</p:attrName>
                                            </p:attrNameLst>
                                          </p:cBhvr>
                                          <p:to>
                                            <p:strVal val="visible"/>
                                          </p:to>
                                        </p:set>
                                        <p:anim calcmode="lin" valueType="num">
                                          <p:cBhvr>
                                            <p:cTn id="56" dur="500" fill="hold"/>
                                            <p:tgtEl>
                                              <p:spTgt spid="140"/>
                                            </p:tgtEl>
                                            <p:attrNameLst>
                                              <p:attrName>ppt_w</p:attrName>
                                            </p:attrNameLst>
                                          </p:cBhvr>
                                          <p:tavLst>
                                            <p:tav tm="0">
                                              <p:val>
                                                <p:fltVal val="0"/>
                                              </p:val>
                                            </p:tav>
                                            <p:tav tm="100000">
                                              <p:val>
                                                <p:strVal val="#ppt_w"/>
                                              </p:val>
                                            </p:tav>
                                          </p:tavLst>
                                        </p:anim>
                                        <p:anim calcmode="lin" valueType="num">
                                          <p:cBhvr>
                                            <p:cTn id="57" dur="500" fill="hold"/>
                                            <p:tgtEl>
                                              <p:spTgt spid="140"/>
                                            </p:tgtEl>
                                            <p:attrNameLst>
                                              <p:attrName>ppt_h</p:attrName>
                                            </p:attrNameLst>
                                          </p:cBhvr>
                                          <p:tavLst>
                                            <p:tav tm="0">
                                              <p:val>
                                                <p:fltVal val="0"/>
                                              </p:val>
                                            </p:tav>
                                            <p:tav tm="100000">
                                              <p:val>
                                                <p:strVal val="#ppt_h"/>
                                              </p:val>
                                            </p:tav>
                                          </p:tavLst>
                                        </p:anim>
                                        <p:anim calcmode="lin" valueType="num">
                                          <p:cBhvr>
                                            <p:cTn id="58" dur="500" fill="hold"/>
                                            <p:tgtEl>
                                              <p:spTgt spid="140"/>
                                            </p:tgtEl>
                                            <p:attrNameLst>
                                              <p:attrName>style.rotation</p:attrName>
                                            </p:attrNameLst>
                                          </p:cBhvr>
                                          <p:tavLst>
                                            <p:tav tm="0">
                                              <p:val>
                                                <p:fltVal val="360"/>
                                              </p:val>
                                            </p:tav>
                                            <p:tav tm="100000">
                                              <p:val>
                                                <p:fltVal val="0"/>
                                              </p:val>
                                            </p:tav>
                                          </p:tavLst>
                                        </p:anim>
                                        <p:animEffect transition="in" filter="fade">
                                          <p:cBhvr>
                                            <p:cTn id="59" dur="500"/>
                                            <p:tgtEl>
                                              <p:spTgt spid="140"/>
                                            </p:tgtEl>
                                          </p:cBhvr>
                                        </p:animEffect>
                                      </p:childTnLst>
                                    </p:cTn>
                                  </p:par>
                                  <p:par>
                                    <p:cTn id="60" presetID="22" presetClass="entr" presetSubtype="8" fill="hold" grpId="0" nodeType="withEffect">
                                      <p:stCondLst>
                                        <p:cond delay="2250"/>
                                      </p:stCondLst>
                                      <p:childTnLst>
                                        <p:set>
                                          <p:cBhvr>
                                            <p:cTn id="61" dur="1" fill="hold">
                                              <p:stCondLst>
                                                <p:cond delay="0"/>
                                              </p:stCondLst>
                                            </p:cTn>
                                            <p:tgtEl>
                                              <p:spTgt spid="129"/>
                                            </p:tgtEl>
                                            <p:attrNameLst>
                                              <p:attrName>style.visibility</p:attrName>
                                            </p:attrNameLst>
                                          </p:cBhvr>
                                          <p:to>
                                            <p:strVal val="visible"/>
                                          </p:to>
                                        </p:set>
                                        <p:animEffect transition="in" filter="wipe(left)">
                                          <p:cBhvr>
                                            <p:cTn id="62" dur="500"/>
                                            <p:tgtEl>
                                              <p:spTgt spid="129"/>
                                            </p:tgtEl>
                                          </p:cBhvr>
                                        </p:animEffect>
                                      </p:childTnLst>
                                    </p:cTn>
                                  </p:par>
                                  <p:par>
                                    <p:cTn id="63" presetID="53" presetClass="entr" presetSubtype="16" fill="hold" grpId="1" nodeType="withEffect">
                                      <p:stCondLst>
                                        <p:cond delay="2250"/>
                                      </p:stCondLst>
                                      <p:childTnLst>
                                        <p:set>
                                          <p:cBhvr>
                                            <p:cTn id="64" dur="1" fill="hold">
                                              <p:stCondLst>
                                                <p:cond delay="0"/>
                                              </p:stCondLst>
                                            </p:cTn>
                                            <p:tgtEl>
                                              <p:spTgt spid="138"/>
                                            </p:tgtEl>
                                            <p:attrNameLst>
                                              <p:attrName>style.visibility</p:attrName>
                                            </p:attrNameLst>
                                          </p:cBhvr>
                                          <p:to>
                                            <p:strVal val="visible"/>
                                          </p:to>
                                        </p:set>
                                        <p:anim calcmode="lin" valueType="num">
                                          <p:cBhvr>
                                            <p:cTn id="65" dur="500" fill="hold"/>
                                            <p:tgtEl>
                                              <p:spTgt spid="138"/>
                                            </p:tgtEl>
                                            <p:attrNameLst>
                                              <p:attrName>ppt_w</p:attrName>
                                            </p:attrNameLst>
                                          </p:cBhvr>
                                          <p:tavLst>
                                            <p:tav tm="0">
                                              <p:val>
                                                <p:fltVal val="0"/>
                                              </p:val>
                                            </p:tav>
                                            <p:tav tm="100000">
                                              <p:val>
                                                <p:strVal val="#ppt_w"/>
                                              </p:val>
                                            </p:tav>
                                          </p:tavLst>
                                        </p:anim>
                                        <p:anim calcmode="lin" valueType="num">
                                          <p:cBhvr>
                                            <p:cTn id="66" dur="500" fill="hold"/>
                                            <p:tgtEl>
                                              <p:spTgt spid="138"/>
                                            </p:tgtEl>
                                            <p:attrNameLst>
                                              <p:attrName>ppt_h</p:attrName>
                                            </p:attrNameLst>
                                          </p:cBhvr>
                                          <p:tavLst>
                                            <p:tav tm="0">
                                              <p:val>
                                                <p:fltVal val="0"/>
                                              </p:val>
                                            </p:tav>
                                            <p:tav tm="100000">
                                              <p:val>
                                                <p:strVal val="#ppt_h"/>
                                              </p:val>
                                            </p:tav>
                                          </p:tavLst>
                                        </p:anim>
                                        <p:animEffect transition="in" filter="fade">
                                          <p:cBhvr>
                                            <p:cTn id="67" dur="500"/>
                                            <p:tgtEl>
                                              <p:spTgt spid="138"/>
                                            </p:tgtEl>
                                          </p:cBhvr>
                                        </p:animEffect>
                                      </p:childTnLst>
                                    </p:cTn>
                                  </p:par>
                                  <p:par>
                                    <p:cTn id="68" presetID="53" presetClass="entr" presetSubtype="16" fill="hold" nodeType="withEffect">
                                      <p:stCondLst>
                                        <p:cond delay="2250"/>
                                      </p:stCondLst>
                                      <p:childTnLst>
                                        <p:set>
                                          <p:cBhvr>
                                            <p:cTn id="69" dur="1" fill="hold">
                                              <p:stCondLst>
                                                <p:cond delay="0"/>
                                              </p:stCondLst>
                                            </p:cTn>
                                            <p:tgtEl>
                                              <p:spTgt spid="122"/>
                                            </p:tgtEl>
                                            <p:attrNameLst>
                                              <p:attrName>style.visibility</p:attrName>
                                            </p:attrNameLst>
                                          </p:cBhvr>
                                          <p:to>
                                            <p:strVal val="visible"/>
                                          </p:to>
                                        </p:set>
                                        <p:anim calcmode="lin" valueType="num">
                                          <p:cBhvr>
                                            <p:cTn id="70" dur="500" fill="hold"/>
                                            <p:tgtEl>
                                              <p:spTgt spid="122"/>
                                            </p:tgtEl>
                                            <p:attrNameLst>
                                              <p:attrName>ppt_w</p:attrName>
                                            </p:attrNameLst>
                                          </p:cBhvr>
                                          <p:tavLst>
                                            <p:tav tm="0">
                                              <p:val>
                                                <p:fltVal val="0"/>
                                              </p:val>
                                            </p:tav>
                                            <p:tav tm="100000">
                                              <p:val>
                                                <p:strVal val="#ppt_w"/>
                                              </p:val>
                                            </p:tav>
                                          </p:tavLst>
                                        </p:anim>
                                        <p:anim calcmode="lin" valueType="num">
                                          <p:cBhvr>
                                            <p:cTn id="71" dur="500" fill="hold"/>
                                            <p:tgtEl>
                                              <p:spTgt spid="122"/>
                                            </p:tgtEl>
                                            <p:attrNameLst>
                                              <p:attrName>ppt_h</p:attrName>
                                            </p:attrNameLst>
                                          </p:cBhvr>
                                          <p:tavLst>
                                            <p:tav tm="0">
                                              <p:val>
                                                <p:fltVal val="0"/>
                                              </p:val>
                                            </p:tav>
                                            <p:tav tm="100000">
                                              <p:val>
                                                <p:strVal val="#ppt_h"/>
                                              </p:val>
                                            </p:tav>
                                          </p:tavLst>
                                        </p:anim>
                                        <p:animEffect transition="in" filter="fade">
                                          <p:cBhvr>
                                            <p:cTn id="72" dur="500"/>
                                            <p:tgtEl>
                                              <p:spTgt spid="122"/>
                                            </p:tgtEl>
                                          </p:cBhvr>
                                        </p:animEffect>
                                      </p:childTnLst>
                                    </p:cTn>
                                  </p:par>
                                  <p:par>
                                    <p:cTn id="73" presetID="8" presetClass="emph" presetSubtype="0" fill="hold" nodeType="withEffect">
                                      <p:stCondLst>
                                        <p:cond delay="2250"/>
                                      </p:stCondLst>
                                      <p:childTnLst>
                                        <p:animRot by="-21600000">
                                          <p:cBhvr>
                                            <p:cTn id="74" dur="1000" fill="hold"/>
                                            <p:tgtEl>
                                              <p:spTgt spid="122"/>
                                            </p:tgtEl>
                                            <p:attrNameLst>
                                              <p:attrName>r</p:attrName>
                                            </p:attrNameLst>
                                          </p:cBhvr>
                                        </p:animRot>
                                      </p:childTnLst>
                                    </p:cTn>
                                  </p:par>
                                  <p:par>
                                    <p:cTn id="75" presetID="8" presetClass="emph" presetSubtype="0" fill="hold" grpId="0" nodeType="withEffect">
                                      <p:stCondLst>
                                        <p:cond delay="2250"/>
                                      </p:stCondLst>
                                      <p:childTnLst>
                                        <p:animRot by="43200000">
                                          <p:cBhvr>
                                            <p:cTn id="76" dur="750" fill="hold"/>
                                            <p:tgtEl>
                                              <p:spTgt spid="138"/>
                                            </p:tgtEl>
                                            <p:attrNameLst>
                                              <p:attrName>r</p:attrName>
                                            </p:attrNameLst>
                                          </p:cBhvr>
                                        </p:animRot>
                                      </p:childTnLst>
                                    </p:cTn>
                                  </p:par>
                                  <p:par>
                                    <p:cTn id="77" presetID="49" presetClass="entr" presetSubtype="0" decel="100000" fill="hold" grpId="0" nodeType="withEffect">
                                      <p:stCondLst>
                                        <p:cond delay="225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 calcmode="lin" valueType="num">
                                          <p:cBhvr>
                                            <p:cTn id="81" dur="500" fill="hold"/>
                                            <p:tgtEl>
                                              <p:spTgt spid="11"/>
                                            </p:tgtEl>
                                            <p:attrNameLst>
                                              <p:attrName>style.rotation</p:attrName>
                                            </p:attrNameLst>
                                          </p:cBhvr>
                                          <p:tavLst>
                                            <p:tav tm="0">
                                              <p:val>
                                                <p:fltVal val="360"/>
                                              </p:val>
                                            </p:tav>
                                            <p:tav tm="100000">
                                              <p:val>
                                                <p:fltVal val="0"/>
                                              </p:val>
                                            </p:tav>
                                          </p:tavLst>
                                        </p:anim>
                                        <p:animEffect transition="in" filter="fade">
                                          <p:cBhvr>
                                            <p:cTn id="82" dur="500"/>
                                            <p:tgtEl>
                                              <p:spTgt spid="11"/>
                                            </p:tgtEl>
                                          </p:cBhvr>
                                        </p:animEffect>
                                      </p:childTnLst>
                                    </p:cTn>
                                  </p:par>
                                  <p:par>
                                    <p:cTn id="83" presetID="22" presetClass="entr" presetSubtype="8" fill="hold" grpId="0" nodeType="withEffect">
                                      <p:stCondLst>
                                        <p:cond delay="3250"/>
                                      </p:stCondLst>
                                      <p:childTnLst>
                                        <p:set>
                                          <p:cBhvr>
                                            <p:cTn id="84" dur="1" fill="hold">
                                              <p:stCondLst>
                                                <p:cond delay="0"/>
                                              </p:stCondLst>
                                            </p:cTn>
                                            <p:tgtEl>
                                              <p:spTgt spid="134"/>
                                            </p:tgtEl>
                                            <p:attrNameLst>
                                              <p:attrName>style.visibility</p:attrName>
                                            </p:attrNameLst>
                                          </p:cBhvr>
                                          <p:to>
                                            <p:strVal val="visible"/>
                                          </p:to>
                                        </p:set>
                                        <p:animEffect transition="in" filter="wipe(left)">
                                          <p:cBhvr>
                                            <p:cTn id="85" dur="500"/>
                                            <p:tgtEl>
                                              <p:spTgt spid="134"/>
                                            </p:tgtEl>
                                          </p:cBhvr>
                                        </p:animEffect>
                                      </p:childTnLst>
                                    </p:cTn>
                                  </p:par>
                                  <p:par>
                                    <p:cTn id="86" presetID="53" presetClass="entr" presetSubtype="16" fill="hold" grpId="1" nodeType="withEffect">
                                      <p:stCondLst>
                                        <p:cond delay="3250"/>
                                      </p:stCondLst>
                                      <p:childTnLst>
                                        <p:set>
                                          <p:cBhvr>
                                            <p:cTn id="87" dur="1" fill="hold">
                                              <p:stCondLst>
                                                <p:cond delay="0"/>
                                              </p:stCondLst>
                                            </p:cTn>
                                            <p:tgtEl>
                                              <p:spTgt spid="137"/>
                                            </p:tgtEl>
                                            <p:attrNameLst>
                                              <p:attrName>style.visibility</p:attrName>
                                            </p:attrNameLst>
                                          </p:cBhvr>
                                          <p:to>
                                            <p:strVal val="visible"/>
                                          </p:to>
                                        </p:set>
                                        <p:anim calcmode="lin" valueType="num">
                                          <p:cBhvr>
                                            <p:cTn id="88" dur="500" fill="hold"/>
                                            <p:tgtEl>
                                              <p:spTgt spid="137"/>
                                            </p:tgtEl>
                                            <p:attrNameLst>
                                              <p:attrName>ppt_w</p:attrName>
                                            </p:attrNameLst>
                                          </p:cBhvr>
                                          <p:tavLst>
                                            <p:tav tm="0">
                                              <p:val>
                                                <p:fltVal val="0"/>
                                              </p:val>
                                            </p:tav>
                                            <p:tav tm="100000">
                                              <p:val>
                                                <p:strVal val="#ppt_w"/>
                                              </p:val>
                                            </p:tav>
                                          </p:tavLst>
                                        </p:anim>
                                        <p:anim calcmode="lin" valueType="num">
                                          <p:cBhvr>
                                            <p:cTn id="89" dur="500" fill="hold"/>
                                            <p:tgtEl>
                                              <p:spTgt spid="137"/>
                                            </p:tgtEl>
                                            <p:attrNameLst>
                                              <p:attrName>ppt_h</p:attrName>
                                            </p:attrNameLst>
                                          </p:cBhvr>
                                          <p:tavLst>
                                            <p:tav tm="0">
                                              <p:val>
                                                <p:fltVal val="0"/>
                                              </p:val>
                                            </p:tav>
                                            <p:tav tm="100000">
                                              <p:val>
                                                <p:strVal val="#ppt_h"/>
                                              </p:val>
                                            </p:tav>
                                          </p:tavLst>
                                        </p:anim>
                                        <p:animEffect transition="in" filter="fade">
                                          <p:cBhvr>
                                            <p:cTn id="90" dur="500"/>
                                            <p:tgtEl>
                                              <p:spTgt spid="137"/>
                                            </p:tgtEl>
                                          </p:cBhvr>
                                        </p:animEffect>
                                      </p:childTnLst>
                                    </p:cTn>
                                  </p:par>
                                  <p:par>
                                    <p:cTn id="91" presetID="53" presetClass="entr" presetSubtype="16" fill="hold" nodeType="withEffect">
                                      <p:stCondLst>
                                        <p:cond delay="3250"/>
                                      </p:stCondLst>
                                      <p:childTnLst>
                                        <p:set>
                                          <p:cBhvr>
                                            <p:cTn id="92" dur="1" fill="hold">
                                              <p:stCondLst>
                                                <p:cond delay="0"/>
                                              </p:stCondLst>
                                            </p:cTn>
                                            <p:tgtEl>
                                              <p:spTgt spid="136"/>
                                            </p:tgtEl>
                                            <p:attrNameLst>
                                              <p:attrName>style.visibility</p:attrName>
                                            </p:attrNameLst>
                                          </p:cBhvr>
                                          <p:to>
                                            <p:strVal val="visible"/>
                                          </p:to>
                                        </p:set>
                                        <p:anim calcmode="lin" valueType="num">
                                          <p:cBhvr>
                                            <p:cTn id="93" dur="500" fill="hold"/>
                                            <p:tgtEl>
                                              <p:spTgt spid="136"/>
                                            </p:tgtEl>
                                            <p:attrNameLst>
                                              <p:attrName>ppt_w</p:attrName>
                                            </p:attrNameLst>
                                          </p:cBhvr>
                                          <p:tavLst>
                                            <p:tav tm="0">
                                              <p:val>
                                                <p:fltVal val="0"/>
                                              </p:val>
                                            </p:tav>
                                            <p:tav tm="100000">
                                              <p:val>
                                                <p:strVal val="#ppt_w"/>
                                              </p:val>
                                            </p:tav>
                                          </p:tavLst>
                                        </p:anim>
                                        <p:anim calcmode="lin" valueType="num">
                                          <p:cBhvr>
                                            <p:cTn id="94" dur="500" fill="hold"/>
                                            <p:tgtEl>
                                              <p:spTgt spid="136"/>
                                            </p:tgtEl>
                                            <p:attrNameLst>
                                              <p:attrName>ppt_h</p:attrName>
                                            </p:attrNameLst>
                                          </p:cBhvr>
                                          <p:tavLst>
                                            <p:tav tm="0">
                                              <p:val>
                                                <p:fltVal val="0"/>
                                              </p:val>
                                            </p:tav>
                                            <p:tav tm="100000">
                                              <p:val>
                                                <p:strVal val="#ppt_h"/>
                                              </p:val>
                                            </p:tav>
                                          </p:tavLst>
                                        </p:anim>
                                        <p:animEffect transition="in" filter="fade">
                                          <p:cBhvr>
                                            <p:cTn id="95" dur="500"/>
                                            <p:tgtEl>
                                              <p:spTgt spid="136"/>
                                            </p:tgtEl>
                                          </p:cBhvr>
                                        </p:animEffect>
                                      </p:childTnLst>
                                    </p:cTn>
                                  </p:par>
                                  <p:par>
                                    <p:cTn id="96" presetID="8" presetClass="emph" presetSubtype="0" fill="hold" nodeType="withEffect">
                                      <p:stCondLst>
                                        <p:cond delay="3250"/>
                                      </p:stCondLst>
                                      <p:childTnLst>
                                        <p:animRot by="-21600000">
                                          <p:cBhvr>
                                            <p:cTn id="97" dur="1000" fill="hold"/>
                                            <p:tgtEl>
                                              <p:spTgt spid="136"/>
                                            </p:tgtEl>
                                            <p:attrNameLst>
                                              <p:attrName>r</p:attrName>
                                            </p:attrNameLst>
                                          </p:cBhvr>
                                        </p:animRot>
                                      </p:childTnLst>
                                    </p:cTn>
                                  </p:par>
                                  <p:par>
                                    <p:cTn id="98" presetID="8" presetClass="emph" presetSubtype="0" fill="hold" grpId="0" nodeType="withEffect">
                                      <p:stCondLst>
                                        <p:cond delay="3250"/>
                                      </p:stCondLst>
                                      <p:childTnLst>
                                        <p:animRot by="43200000">
                                          <p:cBhvr>
                                            <p:cTn id="99" dur="750" fill="hold"/>
                                            <p:tgtEl>
                                              <p:spTgt spid="137"/>
                                            </p:tgtEl>
                                            <p:attrNameLst>
                                              <p:attrName>r</p:attrName>
                                            </p:attrNameLst>
                                          </p:cBhvr>
                                        </p:animRot>
                                      </p:childTnLst>
                                    </p:cTn>
                                  </p:par>
                                  <p:par>
                                    <p:cTn id="100" presetID="49" presetClass="entr" presetSubtype="0" decel="100000" fill="hold" grpId="0" nodeType="withEffect">
                                      <p:stCondLst>
                                        <p:cond delay="3250"/>
                                      </p:stCondLst>
                                      <p:childTnLst>
                                        <p:set>
                                          <p:cBhvr>
                                            <p:cTn id="101" dur="1" fill="hold">
                                              <p:stCondLst>
                                                <p:cond delay="0"/>
                                              </p:stCondLst>
                                            </p:cTn>
                                            <p:tgtEl>
                                              <p:spTgt spid="10"/>
                                            </p:tgtEl>
                                            <p:attrNameLst>
                                              <p:attrName>style.visibility</p:attrName>
                                            </p:attrNameLst>
                                          </p:cBhvr>
                                          <p:to>
                                            <p:strVal val="visible"/>
                                          </p:to>
                                        </p:set>
                                        <p:anim calcmode="lin" valueType="num">
                                          <p:cBhvr>
                                            <p:cTn id="102" dur="500" fill="hold"/>
                                            <p:tgtEl>
                                              <p:spTgt spid="10"/>
                                            </p:tgtEl>
                                            <p:attrNameLst>
                                              <p:attrName>ppt_w</p:attrName>
                                            </p:attrNameLst>
                                          </p:cBhvr>
                                          <p:tavLst>
                                            <p:tav tm="0">
                                              <p:val>
                                                <p:fltVal val="0"/>
                                              </p:val>
                                            </p:tav>
                                            <p:tav tm="100000">
                                              <p:val>
                                                <p:strVal val="#ppt_w"/>
                                              </p:val>
                                            </p:tav>
                                          </p:tavLst>
                                        </p:anim>
                                        <p:anim calcmode="lin" valueType="num">
                                          <p:cBhvr>
                                            <p:cTn id="103" dur="500" fill="hold"/>
                                            <p:tgtEl>
                                              <p:spTgt spid="10"/>
                                            </p:tgtEl>
                                            <p:attrNameLst>
                                              <p:attrName>ppt_h</p:attrName>
                                            </p:attrNameLst>
                                          </p:cBhvr>
                                          <p:tavLst>
                                            <p:tav tm="0">
                                              <p:val>
                                                <p:fltVal val="0"/>
                                              </p:val>
                                            </p:tav>
                                            <p:tav tm="100000">
                                              <p:val>
                                                <p:strVal val="#ppt_h"/>
                                              </p:val>
                                            </p:tav>
                                          </p:tavLst>
                                        </p:anim>
                                        <p:anim calcmode="lin" valueType="num">
                                          <p:cBhvr>
                                            <p:cTn id="104" dur="500" fill="hold"/>
                                            <p:tgtEl>
                                              <p:spTgt spid="10"/>
                                            </p:tgtEl>
                                            <p:attrNameLst>
                                              <p:attrName>style.rotation</p:attrName>
                                            </p:attrNameLst>
                                          </p:cBhvr>
                                          <p:tavLst>
                                            <p:tav tm="0">
                                              <p:val>
                                                <p:fltVal val="360"/>
                                              </p:val>
                                            </p:tav>
                                            <p:tav tm="100000">
                                              <p:val>
                                                <p:fltVal val="0"/>
                                              </p:val>
                                            </p:tav>
                                          </p:tavLst>
                                        </p:anim>
                                        <p:animEffect transition="in" filter="fade">
                                          <p:cBhvr>
                                            <p:cTn id="105" dur="500"/>
                                            <p:tgtEl>
                                              <p:spTgt spid="10"/>
                                            </p:tgtEl>
                                          </p:cBhvr>
                                        </p:animEffect>
                                      </p:childTnLst>
                                    </p:cTn>
                                  </p:par>
                                  <p:par>
                                    <p:cTn id="106" presetID="47" presetClass="entr" presetSubtype="0" fill="hold" grpId="0" nodeType="withEffect">
                                      <p:stCondLst>
                                        <p:cond delay="2900"/>
                                      </p:stCondLst>
                                      <p:childTnLst>
                                        <p:set>
                                          <p:cBhvr>
                                            <p:cTn id="107" dur="1" fill="hold">
                                              <p:stCondLst>
                                                <p:cond delay="0"/>
                                              </p:stCondLst>
                                            </p:cTn>
                                            <p:tgtEl>
                                              <p:spTgt spid="149"/>
                                            </p:tgtEl>
                                            <p:attrNameLst>
                                              <p:attrName>style.visibility</p:attrName>
                                            </p:attrNameLst>
                                          </p:cBhvr>
                                          <p:to>
                                            <p:strVal val="visible"/>
                                          </p:to>
                                        </p:set>
                                        <p:animEffect transition="in" filter="fade">
                                          <p:cBhvr>
                                            <p:cTn id="108" dur="1000"/>
                                            <p:tgtEl>
                                              <p:spTgt spid="149"/>
                                            </p:tgtEl>
                                          </p:cBhvr>
                                        </p:animEffect>
                                        <p:anim calcmode="lin" valueType="num">
                                          <p:cBhvr>
                                            <p:cTn id="109" dur="1000" fill="hold"/>
                                            <p:tgtEl>
                                              <p:spTgt spid="149"/>
                                            </p:tgtEl>
                                            <p:attrNameLst>
                                              <p:attrName>ppt_x</p:attrName>
                                            </p:attrNameLst>
                                          </p:cBhvr>
                                          <p:tavLst>
                                            <p:tav tm="0">
                                              <p:val>
                                                <p:strVal val="#ppt_x"/>
                                              </p:val>
                                            </p:tav>
                                            <p:tav tm="100000">
                                              <p:val>
                                                <p:strVal val="#ppt_x"/>
                                              </p:val>
                                            </p:tav>
                                          </p:tavLst>
                                        </p:anim>
                                        <p:anim calcmode="lin" valueType="num">
                                          <p:cBhvr>
                                            <p:cTn id="110" dur="1000" fill="hold"/>
                                            <p:tgtEl>
                                              <p:spTgt spid="149"/>
                                            </p:tgtEl>
                                            <p:attrNameLst>
                                              <p:attrName>ppt_y</p:attrName>
                                            </p:attrNameLst>
                                          </p:cBhvr>
                                          <p:tavLst>
                                            <p:tav tm="0">
                                              <p:val>
                                                <p:strVal val="#ppt_y-.1"/>
                                              </p:val>
                                            </p:tav>
                                            <p:tav tm="100000">
                                              <p:val>
                                                <p:strVal val="#ppt_y"/>
                                              </p:val>
                                            </p:tav>
                                          </p:tavLst>
                                        </p:anim>
                                      </p:childTnLst>
                                    </p:cTn>
                                  </p:par>
                                  <p:par>
                                    <p:cTn id="111" presetID="42" presetClass="entr" presetSubtype="0" fill="hold" nodeType="withEffect">
                                      <p:stCondLst>
                                        <p:cond delay="2900"/>
                                      </p:stCondLst>
                                      <p:childTnLst>
                                        <p:set>
                                          <p:cBhvr>
                                            <p:cTn id="112" dur="1" fill="hold">
                                              <p:stCondLst>
                                                <p:cond delay="0"/>
                                              </p:stCondLst>
                                            </p:cTn>
                                            <p:tgtEl>
                                              <p:spTgt spid="151"/>
                                            </p:tgtEl>
                                            <p:attrNameLst>
                                              <p:attrName>style.visibility</p:attrName>
                                            </p:attrNameLst>
                                          </p:cBhvr>
                                          <p:to>
                                            <p:strVal val="visible"/>
                                          </p:to>
                                        </p:set>
                                        <p:animEffect transition="in" filter="fade">
                                          <p:cBhvr>
                                            <p:cTn id="113" dur="1000"/>
                                            <p:tgtEl>
                                              <p:spTgt spid="151"/>
                                            </p:tgtEl>
                                          </p:cBhvr>
                                        </p:animEffect>
                                        <p:anim calcmode="lin" valueType="num">
                                          <p:cBhvr>
                                            <p:cTn id="114" dur="1000" fill="hold"/>
                                            <p:tgtEl>
                                              <p:spTgt spid="151"/>
                                            </p:tgtEl>
                                            <p:attrNameLst>
                                              <p:attrName>ppt_x</p:attrName>
                                            </p:attrNameLst>
                                          </p:cBhvr>
                                          <p:tavLst>
                                            <p:tav tm="0">
                                              <p:val>
                                                <p:strVal val="#ppt_x"/>
                                              </p:val>
                                            </p:tav>
                                            <p:tav tm="100000">
                                              <p:val>
                                                <p:strVal val="#ppt_x"/>
                                              </p:val>
                                            </p:tav>
                                          </p:tavLst>
                                        </p:anim>
                                        <p:anim calcmode="lin" valueType="num">
                                          <p:cBhvr>
                                            <p:cTn id="115" dur="1000" fill="hold"/>
                                            <p:tgtEl>
                                              <p:spTgt spid="151"/>
                                            </p:tgtEl>
                                            <p:attrNameLst>
                                              <p:attrName>ppt_y</p:attrName>
                                            </p:attrNameLst>
                                          </p:cBhvr>
                                          <p:tavLst>
                                            <p:tav tm="0">
                                              <p:val>
                                                <p:strVal val="#ppt_y+.1"/>
                                              </p:val>
                                            </p:tav>
                                            <p:tav tm="100000">
                                              <p:val>
                                                <p:strVal val="#ppt_y"/>
                                              </p:val>
                                            </p:tav>
                                          </p:tavLst>
                                        </p:anim>
                                      </p:childTnLst>
                                    </p:cTn>
                                  </p:par>
                                  <p:par>
                                    <p:cTn id="116" presetID="42" presetClass="entr" presetSubtype="0" fill="hold" nodeType="withEffect">
                                      <p:stCondLst>
                                        <p:cond delay="2900"/>
                                      </p:stCondLst>
                                      <p:childTnLst>
                                        <p:set>
                                          <p:cBhvr>
                                            <p:cTn id="117" dur="1" fill="hold">
                                              <p:stCondLst>
                                                <p:cond delay="0"/>
                                              </p:stCondLst>
                                            </p:cTn>
                                            <p:tgtEl>
                                              <p:spTgt spid="178"/>
                                            </p:tgtEl>
                                            <p:attrNameLst>
                                              <p:attrName>style.visibility</p:attrName>
                                            </p:attrNameLst>
                                          </p:cBhvr>
                                          <p:to>
                                            <p:strVal val="visible"/>
                                          </p:to>
                                        </p:set>
                                        <p:animEffect transition="in" filter="fade">
                                          <p:cBhvr>
                                            <p:cTn id="118" dur="1000"/>
                                            <p:tgtEl>
                                              <p:spTgt spid="178"/>
                                            </p:tgtEl>
                                          </p:cBhvr>
                                        </p:animEffect>
                                        <p:anim calcmode="lin" valueType="num">
                                          <p:cBhvr>
                                            <p:cTn id="119" dur="1000" fill="hold"/>
                                            <p:tgtEl>
                                              <p:spTgt spid="178"/>
                                            </p:tgtEl>
                                            <p:attrNameLst>
                                              <p:attrName>ppt_x</p:attrName>
                                            </p:attrNameLst>
                                          </p:cBhvr>
                                          <p:tavLst>
                                            <p:tav tm="0">
                                              <p:val>
                                                <p:strVal val="#ppt_x"/>
                                              </p:val>
                                            </p:tav>
                                            <p:tav tm="100000">
                                              <p:val>
                                                <p:strVal val="#ppt_x"/>
                                              </p:val>
                                            </p:tav>
                                          </p:tavLst>
                                        </p:anim>
                                        <p:anim calcmode="lin" valueType="num">
                                          <p:cBhvr>
                                            <p:cTn id="120" dur="1000" fill="hold"/>
                                            <p:tgtEl>
                                              <p:spTgt spid="178"/>
                                            </p:tgtEl>
                                            <p:attrNameLst>
                                              <p:attrName>ppt_y</p:attrName>
                                            </p:attrNameLst>
                                          </p:cBhvr>
                                          <p:tavLst>
                                            <p:tav tm="0">
                                              <p:val>
                                                <p:strVal val="#ppt_y+.1"/>
                                              </p:val>
                                            </p:tav>
                                            <p:tav tm="100000">
                                              <p:val>
                                                <p:strVal val="#ppt_y"/>
                                              </p:val>
                                            </p:tav>
                                          </p:tavLst>
                                        </p:anim>
                                      </p:childTnLst>
                                    </p:cTn>
                                  </p:par>
                                  <p:par>
                                    <p:cTn id="121" presetID="42" presetClass="entr" presetSubtype="0" fill="hold" nodeType="withEffect">
                                      <p:stCondLst>
                                        <p:cond delay="2900"/>
                                      </p:stCondLst>
                                      <p:childTnLst>
                                        <p:set>
                                          <p:cBhvr>
                                            <p:cTn id="122" dur="1" fill="hold">
                                              <p:stCondLst>
                                                <p:cond delay="0"/>
                                              </p:stCondLst>
                                            </p:cTn>
                                            <p:tgtEl>
                                              <p:spTgt spid="164"/>
                                            </p:tgtEl>
                                            <p:attrNameLst>
                                              <p:attrName>style.visibility</p:attrName>
                                            </p:attrNameLst>
                                          </p:cBhvr>
                                          <p:to>
                                            <p:strVal val="visible"/>
                                          </p:to>
                                        </p:set>
                                        <p:animEffect transition="in" filter="fade">
                                          <p:cBhvr>
                                            <p:cTn id="123" dur="1000"/>
                                            <p:tgtEl>
                                              <p:spTgt spid="164"/>
                                            </p:tgtEl>
                                          </p:cBhvr>
                                        </p:animEffect>
                                        <p:anim calcmode="lin" valueType="num">
                                          <p:cBhvr>
                                            <p:cTn id="124" dur="1000" fill="hold"/>
                                            <p:tgtEl>
                                              <p:spTgt spid="164"/>
                                            </p:tgtEl>
                                            <p:attrNameLst>
                                              <p:attrName>ppt_x</p:attrName>
                                            </p:attrNameLst>
                                          </p:cBhvr>
                                          <p:tavLst>
                                            <p:tav tm="0">
                                              <p:val>
                                                <p:strVal val="#ppt_x"/>
                                              </p:val>
                                            </p:tav>
                                            <p:tav tm="100000">
                                              <p:val>
                                                <p:strVal val="#ppt_x"/>
                                              </p:val>
                                            </p:tav>
                                          </p:tavLst>
                                        </p:anim>
                                        <p:anim calcmode="lin" valueType="num">
                                          <p:cBhvr>
                                            <p:cTn id="125" dur="1000" fill="hold"/>
                                            <p:tgtEl>
                                              <p:spTgt spid="164"/>
                                            </p:tgtEl>
                                            <p:attrNameLst>
                                              <p:attrName>ppt_y</p:attrName>
                                            </p:attrNameLst>
                                          </p:cBhvr>
                                          <p:tavLst>
                                            <p:tav tm="0">
                                              <p:val>
                                                <p:strVal val="#ppt_y+.1"/>
                                              </p:val>
                                            </p:tav>
                                            <p:tav tm="100000">
                                              <p:val>
                                                <p:strVal val="#ppt_y"/>
                                              </p:val>
                                            </p:tav>
                                          </p:tavLst>
                                        </p:anim>
                                      </p:childTnLst>
                                    </p:cTn>
                                  </p:par>
                                  <p:par>
                                    <p:cTn id="126" presetID="42" presetClass="entr" presetSubtype="0" fill="hold" nodeType="withEffect">
                                      <p:stCondLst>
                                        <p:cond delay="2900"/>
                                      </p:stCondLst>
                                      <p:childTnLst>
                                        <p:set>
                                          <p:cBhvr>
                                            <p:cTn id="127" dur="1" fill="hold">
                                              <p:stCondLst>
                                                <p:cond delay="0"/>
                                              </p:stCondLst>
                                            </p:cTn>
                                            <p:tgtEl>
                                              <p:spTgt spid="185"/>
                                            </p:tgtEl>
                                            <p:attrNameLst>
                                              <p:attrName>style.visibility</p:attrName>
                                            </p:attrNameLst>
                                          </p:cBhvr>
                                          <p:to>
                                            <p:strVal val="visible"/>
                                          </p:to>
                                        </p:set>
                                        <p:animEffect transition="in" filter="fade">
                                          <p:cBhvr>
                                            <p:cTn id="128" dur="1000"/>
                                            <p:tgtEl>
                                              <p:spTgt spid="185"/>
                                            </p:tgtEl>
                                          </p:cBhvr>
                                        </p:animEffect>
                                        <p:anim calcmode="lin" valueType="num">
                                          <p:cBhvr>
                                            <p:cTn id="129" dur="1000" fill="hold"/>
                                            <p:tgtEl>
                                              <p:spTgt spid="185"/>
                                            </p:tgtEl>
                                            <p:attrNameLst>
                                              <p:attrName>ppt_x</p:attrName>
                                            </p:attrNameLst>
                                          </p:cBhvr>
                                          <p:tavLst>
                                            <p:tav tm="0">
                                              <p:val>
                                                <p:strVal val="#ppt_x"/>
                                              </p:val>
                                            </p:tav>
                                            <p:tav tm="100000">
                                              <p:val>
                                                <p:strVal val="#ppt_x"/>
                                              </p:val>
                                            </p:tav>
                                          </p:tavLst>
                                        </p:anim>
                                        <p:anim calcmode="lin" valueType="num">
                                          <p:cBhvr>
                                            <p:cTn id="130" dur="1000" fill="hold"/>
                                            <p:tgtEl>
                                              <p:spTgt spid="185"/>
                                            </p:tgtEl>
                                            <p:attrNameLst>
                                              <p:attrName>ppt_y</p:attrName>
                                            </p:attrNameLst>
                                          </p:cBhvr>
                                          <p:tavLst>
                                            <p:tav tm="0">
                                              <p:val>
                                                <p:strVal val="#ppt_y+.1"/>
                                              </p:val>
                                            </p:tav>
                                            <p:tav tm="100000">
                                              <p:val>
                                                <p:strVal val="#ppt_y"/>
                                              </p:val>
                                            </p:tav>
                                          </p:tavLst>
                                        </p:anim>
                                      </p:childTnLst>
                                    </p:cTn>
                                  </p:par>
                                  <p:par>
                                    <p:cTn id="131" presetID="42" presetClass="entr" presetSubtype="0" fill="hold" nodeType="withEffect">
                                      <p:stCondLst>
                                        <p:cond delay="0"/>
                                      </p:stCondLst>
                                      <p:childTnLst>
                                        <p:set>
                                          <p:cBhvr>
                                            <p:cTn id="132" dur="1" fill="hold">
                                              <p:stCondLst>
                                                <p:cond delay="0"/>
                                              </p:stCondLst>
                                            </p:cTn>
                                            <p:tgtEl>
                                              <p:spTgt spid="86"/>
                                            </p:tgtEl>
                                            <p:attrNameLst>
                                              <p:attrName>style.visibility</p:attrName>
                                            </p:attrNameLst>
                                          </p:cBhvr>
                                          <p:to>
                                            <p:strVal val="visible"/>
                                          </p:to>
                                        </p:set>
                                        <p:animEffect transition="in" filter="fade">
                                          <p:cBhvr>
                                            <p:cTn id="133" dur="1000"/>
                                            <p:tgtEl>
                                              <p:spTgt spid="86"/>
                                            </p:tgtEl>
                                          </p:cBhvr>
                                        </p:animEffect>
                                        <p:anim calcmode="lin" valueType="num">
                                          <p:cBhvr>
                                            <p:cTn id="134" dur="1000" fill="hold"/>
                                            <p:tgtEl>
                                              <p:spTgt spid="86"/>
                                            </p:tgtEl>
                                            <p:attrNameLst>
                                              <p:attrName>ppt_x</p:attrName>
                                            </p:attrNameLst>
                                          </p:cBhvr>
                                          <p:tavLst>
                                            <p:tav tm="0">
                                              <p:val>
                                                <p:strVal val="#ppt_x"/>
                                              </p:val>
                                            </p:tav>
                                            <p:tav tm="100000">
                                              <p:val>
                                                <p:strVal val="#ppt_x"/>
                                              </p:val>
                                            </p:tav>
                                          </p:tavLst>
                                        </p:anim>
                                        <p:anim calcmode="lin" valueType="num">
                                          <p:cBhvr>
                                            <p:cTn id="135"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animBg="1"/>
          <p:bldP spid="80" grpId="0"/>
          <p:bldP spid="10" grpId="0"/>
          <p:bldP spid="11" grpId="0"/>
          <p:bldP spid="128" grpId="0"/>
          <p:bldP spid="129" grpId="0"/>
          <p:bldP spid="133" grpId="0"/>
          <p:bldP spid="134" grpId="0"/>
          <p:bldP spid="135" grpId="0"/>
          <p:bldP spid="119" grpId="0" animBg="1"/>
          <p:bldP spid="119" grpId="1" animBg="1"/>
          <p:bldP spid="126" grpId="0" animBg="1"/>
          <p:bldP spid="126" grpId="1" animBg="1"/>
          <p:bldP spid="137" grpId="0" animBg="1"/>
          <p:bldP spid="137" grpId="1" animBg="1"/>
          <p:bldP spid="138" grpId="0" animBg="1"/>
          <p:bldP spid="138" grpId="1" animBg="1"/>
          <p:bldP spid="140" grpId="0"/>
          <p:bldP spid="184"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13000">
              <a:srgbClr val="52253C"/>
            </a:gs>
            <a:gs pos="72000">
              <a:srgbClr val="27163A"/>
            </a:gs>
          </a:gsLst>
          <a:lin ang="2700000" scaled="1"/>
          <a:tileRect/>
        </a:gradFill>
        <a:effectLst/>
      </p:bgPr>
    </p:bg>
    <p:spTree>
      <p:nvGrpSpPr>
        <p:cNvPr id="1" name=""/>
        <p:cNvGrpSpPr/>
        <p:nvPr/>
      </p:nvGrpSpPr>
      <p:grpSpPr>
        <a:xfrm>
          <a:off x="0" y="0"/>
          <a:ext cx="0" cy="0"/>
          <a:chOff x="0" y="0"/>
          <a:chExt cx="0" cy="0"/>
        </a:xfrm>
      </p:grpSpPr>
      <p:sp>
        <p:nvSpPr>
          <p:cNvPr id="5" name="任意多边形 4"/>
          <p:cNvSpPr/>
          <p:nvPr/>
        </p:nvSpPr>
        <p:spPr>
          <a:xfrm>
            <a:off x="1494971" y="4535714"/>
            <a:ext cx="9202057" cy="1233715"/>
          </a:xfrm>
          <a:custGeom>
            <a:avLst/>
            <a:gdLst>
              <a:gd name="connsiteX0" fmla="*/ 0 w 9202057"/>
              <a:gd name="connsiteY0" fmla="*/ 1219200 h 1233715"/>
              <a:gd name="connsiteX1" fmla="*/ 4368800 w 9202057"/>
              <a:gd name="connsiteY1" fmla="*/ 0 h 1233715"/>
              <a:gd name="connsiteX2" fmla="*/ 9202057 w 9202057"/>
              <a:gd name="connsiteY2" fmla="*/ 1233715 h 1233715"/>
              <a:gd name="connsiteX0-1" fmla="*/ 0 w 9202057"/>
              <a:gd name="connsiteY0-2" fmla="*/ 1219312 h 1233827"/>
              <a:gd name="connsiteX1-3" fmla="*/ 4368800 w 9202057"/>
              <a:gd name="connsiteY1-4" fmla="*/ 112 h 1233827"/>
              <a:gd name="connsiteX2-5" fmla="*/ 9202057 w 9202057"/>
              <a:gd name="connsiteY2-6" fmla="*/ 1233827 h 1233827"/>
              <a:gd name="connsiteX0-7" fmla="*/ 0 w 9202057"/>
              <a:gd name="connsiteY0-8" fmla="*/ 1219312 h 1233827"/>
              <a:gd name="connsiteX1-9" fmla="*/ 4368800 w 9202057"/>
              <a:gd name="connsiteY1-10" fmla="*/ 112 h 1233827"/>
              <a:gd name="connsiteX2-11" fmla="*/ 9202057 w 9202057"/>
              <a:gd name="connsiteY2-12" fmla="*/ 1233827 h 1233827"/>
              <a:gd name="connsiteX0-13" fmla="*/ 0 w 9202057"/>
              <a:gd name="connsiteY0-14" fmla="*/ 1219406 h 1233921"/>
              <a:gd name="connsiteX1-15" fmla="*/ 4368800 w 9202057"/>
              <a:gd name="connsiteY1-16" fmla="*/ 206 h 1233921"/>
              <a:gd name="connsiteX2-17" fmla="*/ 9202057 w 9202057"/>
              <a:gd name="connsiteY2-18" fmla="*/ 1233921 h 1233921"/>
              <a:gd name="connsiteX0-19" fmla="*/ 0 w 9202057"/>
              <a:gd name="connsiteY0-20" fmla="*/ 1219406 h 1233921"/>
              <a:gd name="connsiteX1-21" fmla="*/ 4368800 w 9202057"/>
              <a:gd name="connsiteY1-22" fmla="*/ 206 h 1233921"/>
              <a:gd name="connsiteX2-23" fmla="*/ 9202057 w 9202057"/>
              <a:gd name="connsiteY2-24" fmla="*/ 1233921 h 1233921"/>
              <a:gd name="connsiteX0-25" fmla="*/ 0 w 9202057"/>
              <a:gd name="connsiteY0-26" fmla="*/ 1219200 h 1233715"/>
              <a:gd name="connsiteX1-27" fmla="*/ 4368800 w 9202057"/>
              <a:gd name="connsiteY1-28" fmla="*/ 0 h 1233715"/>
              <a:gd name="connsiteX2-29" fmla="*/ 9202057 w 9202057"/>
              <a:gd name="connsiteY2-30" fmla="*/ 1233715 h 1233715"/>
            </a:gdLst>
            <a:ahLst/>
            <a:cxnLst>
              <a:cxn ang="0">
                <a:pos x="connsiteX0-1" y="connsiteY0-2"/>
              </a:cxn>
              <a:cxn ang="0">
                <a:pos x="connsiteX1-3" y="connsiteY1-4"/>
              </a:cxn>
              <a:cxn ang="0">
                <a:pos x="connsiteX2-5" y="connsiteY2-6"/>
              </a:cxn>
            </a:cxnLst>
            <a:rect l="l" t="t" r="r" b="b"/>
            <a:pathLst>
              <a:path w="9202057" h="1233715">
                <a:moveTo>
                  <a:pt x="0" y="1219200"/>
                </a:moveTo>
                <a:cubicBezTo>
                  <a:pt x="789517" y="431800"/>
                  <a:pt x="2414814" y="11672"/>
                  <a:pt x="4368800" y="0"/>
                </a:cubicBezTo>
                <a:cubicBezTo>
                  <a:pt x="6475186" y="11188"/>
                  <a:pt x="8133896" y="270027"/>
                  <a:pt x="9202057" y="123371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2156096" y="4619575"/>
            <a:ext cx="7727406" cy="755946"/>
          </a:xfrm>
          <a:custGeom>
            <a:avLst/>
            <a:gdLst>
              <a:gd name="connsiteX0" fmla="*/ 0 w 9202057"/>
              <a:gd name="connsiteY0" fmla="*/ 1219200 h 1233715"/>
              <a:gd name="connsiteX1" fmla="*/ 4368800 w 9202057"/>
              <a:gd name="connsiteY1" fmla="*/ 0 h 1233715"/>
              <a:gd name="connsiteX2" fmla="*/ 9202057 w 9202057"/>
              <a:gd name="connsiteY2" fmla="*/ 1233715 h 1233715"/>
              <a:gd name="connsiteX0-1" fmla="*/ 0 w 9202057"/>
              <a:gd name="connsiteY0-2" fmla="*/ 1219312 h 1233827"/>
              <a:gd name="connsiteX1-3" fmla="*/ 4368800 w 9202057"/>
              <a:gd name="connsiteY1-4" fmla="*/ 112 h 1233827"/>
              <a:gd name="connsiteX2-5" fmla="*/ 9202057 w 9202057"/>
              <a:gd name="connsiteY2-6" fmla="*/ 1233827 h 1233827"/>
              <a:gd name="connsiteX0-7" fmla="*/ 0 w 9202057"/>
              <a:gd name="connsiteY0-8" fmla="*/ 1219312 h 1233827"/>
              <a:gd name="connsiteX1-9" fmla="*/ 4368800 w 9202057"/>
              <a:gd name="connsiteY1-10" fmla="*/ 112 h 1233827"/>
              <a:gd name="connsiteX2-11" fmla="*/ 9202057 w 9202057"/>
              <a:gd name="connsiteY2-12" fmla="*/ 1233827 h 1233827"/>
              <a:gd name="connsiteX0-13" fmla="*/ 0 w 9202057"/>
              <a:gd name="connsiteY0-14" fmla="*/ 1219406 h 1233921"/>
              <a:gd name="connsiteX1-15" fmla="*/ 4368800 w 9202057"/>
              <a:gd name="connsiteY1-16" fmla="*/ 206 h 1233921"/>
              <a:gd name="connsiteX2-17" fmla="*/ 9202057 w 9202057"/>
              <a:gd name="connsiteY2-18" fmla="*/ 1233921 h 1233921"/>
              <a:gd name="connsiteX0-19" fmla="*/ 0 w 9202057"/>
              <a:gd name="connsiteY0-20" fmla="*/ 1219406 h 1233921"/>
              <a:gd name="connsiteX1-21" fmla="*/ 4368800 w 9202057"/>
              <a:gd name="connsiteY1-22" fmla="*/ 206 h 1233921"/>
              <a:gd name="connsiteX2-23" fmla="*/ 9202057 w 9202057"/>
              <a:gd name="connsiteY2-24" fmla="*/ 1233921 h 1233921"/>
              <a:gd name="connsiteX0-25" fmla="*/ 0 w 8923759"/>
              <a:gd name="connsiteY0-26" fmla="*/ 1262392 h 1262392"/>
              <a:gd name="connsiteX1-27" fmla="*/ 4368800 w 8923759"/>
              <a:gd name="connsiteY1-28" fmla="*/ 43192 h 1262392"/>
              <a:gd name="connsiteX2-29" fmla="*/ 8923759 w 8923759"/>
              <a:gd name="connsiteY2-30" fmla="*/ 833370 h 1262392"/>
              <a:gd name="connsiteX0-31" fmla="*/ 0 w 8819397"/>
              <a:gd name="connsiteY0-32" fmla="*/ 842706 h 842706"/>
              <a:gd name="connsiteX1-33" fmla="*/ 4264438 w 8819397"/>
              <a:gd name="connsiteY1-34" fmla="*/ 14862 h 842706"/>
              <a:gd name="connsiteX2-35" fmla="*/ 8819397 w 8819397"/>
              <a:gd name="connsiteY2-36" fmla="*/ 805040 h 842706"/>
              <a:gd name="connsiteX0-37" fmla="*/ 0 w 8819397"/>
              <a:gd name="connsiteY0-38" fmla="*/ 872114 h 872114"/>
              <a:gd name="connsiteX1-39" fmla="*/ 4264438 w 8819397"/>
              <a:gd name="connsiteY1-40" fmla="*/ 9483 h 872114"/>
              <a:gd name="connsiteX2-41" fmla="*/ 8819397 w 8819397"/>
              <a:gd name="connsiteY2-42" fmla="*/ 834448 h 872114"/>
              <a:gd name="connsiteX0-43" fmla="*/ 0 w 8819397"/>
              <a:gd name="connsiteY0-44" fmla="*/ 872114 h 872114"/>
              <a:gd name="connsiteX1-45" fmla="*/ 4264438 w 8819397"/>
              <a:gd name="connsiteY1-46" fmla="*/ 9483 h 872114"/>
              <a:gd name="connsiteX2-47" fmla="*/ 8819397 w 8819397"/>
              <a:gd name="connsiteY2-48" fmla="*/ 834448 h 872114"/>
              <a:gd name="connsiteX0-49" fmla="*/ 0 w 8819397"/>
              <a:gd name="connsiteY0-50" fmla="*/ 862781 h 862781"/>
              <a:gd name="connsiteX1-51" fmla="*/ 4264438 w 8819397"/>
              <a:gd name="connsiteY1-52" fmla="*/ 150 h 862781"/>
              <a:gd name="connsiteX2-53" fmla="*/ 8819397 w 8819397"/>
              <a:gd name="connsiteY2-54" fmla="*/ 825115 h 862781"/>
              <a:gd name="connsiteX0-55" fmla="*/ 0 w 8819397"/>
              <a:gd name="connsiteY0-56" fmla="*/ 862770 h 862770"/>
              <a:gd name="connsiteX1-57" fmla="*/ 4264438 w 8819397"/>
              <a:gd name="connsiteY1-58" fmla="*/ 139 h 862770"/>
              <a:gd name="connsiteX2-59" fmla="*/ 8819397 w 8819397"/>
              <a:gd name="connsiteY2-60" fmla="*/ 825104 h 862770"/>
            </a:gdLst>
            <a:ahLst/>
            <a:cxnLst>
              <a:cxn ang="0">
                <a:pos x="connsiteX0-1" y="connsiteY0-2"/>
              </a:cxn>
              <a:cxn ang="0">
                <a:pos x="connsiteX1-3" y="connsiteY1-4"/>
              </a:cxn>
              <a:cxn ang="0">
                <a:pos x="connsiteX2-5" y="connsiteY2-6"/>
              </a:cxn>
            </a:cxnLst>
            <a:rect l="l" t="t" r="r" b="b"/>
            <a:pathLst>
              <a:path w="8819397" h="862770">
                <a:moveTo>
                  <a:pt x="0" y="862770"/>
                </a:moveTo>
                <a:cubicBezTo>
                  <a:pt x="850394" y="310183"/>
                  <a:pt x="2794539" y="6417"/>
                  <a:pt x="4264438" y="139"/>
                </a:cubicBezTo>
                <a:cubicBezTo>
                  <a:pt x="5734337" y="-6139"/>
                  <a:pt x="7820811" y="200592"/>
                  <a:pt x="8819397" y="825104"/>
                </a:cubicBezTo>
              </a:path>
            </a:pathLst>
          </a:custGeom>
          <a:noFill/>
          <a:ln>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959512" y="5733740"/>
            <a:ext cx="127182" cy="127182"/>
          </a:xfrm>
          <a:prstGeom prst="ellipse">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0195469" y="5733740"/>
            <a:ext cx="127182" cy="127182"/>
          </a:xfrm>
          <a:prstGeom prst="ellipse">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14514" y="3839100"/>
            <a:ext cx="12206514"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rot="8248023">
            <a:off x="860584" y="3309297"/>
            <a:ext cx="966165" cy="1008459"/>
            <a:chOff x="-3981449" y="1229"/>
            <a:chExt cx="1631950" cy="1703388"/>
          </a:xfrm>
        </p:grpSpPr>
        <p:sp>
          <p:nvSpPr>
            <p:cNvPr id="14" name="Oval 7"/>
            <p:cNvSpPr>
              <a:spLocks noChangeArrowheads="1"/>
            </p:cNvSpPr>
            <p:nvPr/>
          </p:nvSpPr>
          <p:spPr bwMode="auto">
            <a:xfrm>
              <a:off x="-2654299" y="823554"/>
              <a:ext cx="76200" cy="714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97"/>
            <p:cNvSpPr/>
            <p:nvPr/>
          </p:nvSpPr>
          <p:spPr bwMode="auto">
            <a:xfrm>
              <a:off x="-2968624" y="763229"/>
              <a:ext cx="619125" cy="330200"/>
            </a:xfrm>
            <a:custGeom>
              <a:avLst/>
              <a:gdLst>
                <a:gd name="T0" fmla="*/ 0 w 390"/>
                <a:gd name="T1" fmla="*/ 0 h 208"/>
                <a:gd name="T2" fmla="*/ 357 w 390"/>
                <a:gd name="T3" fmla="*/ 2 h 208"/>
                <a:gd name="T4" fmla="*/ 390 w 390"/>
                <a:gd name="T5" fmla="*/ 61 h 208"/>
                <a:gd name="T6" fmla="*/ 146 w 390"/>
                <a:gd name="T7" fmla="*/ 208 h 208"/>
                <a:gd name="T8" fmla="*/ 0 w 390"/>
                <a:gd name="T9" fmla="*/ 0 h 208"/>
              </a:gdLst>
              <a:ahLst/>
              <a:cxnLst>
                <a:cxn ang="0">
                  <a:pos x="T0" y="T1"/>
                </a:cxn>
                <a:cxn ang="0">
                  <a:pos x="T2" y="T3"/>
                </a:cxn>
                <a:cxn ang="0">
                  <a:pos x="T4" y="T5"/>
                </a:cxn>
                <a:cxn ang="0">
                  <a:pos x="T6" y="T7"/>
                </a:cxn>
                <a:cxn ang="0">
                  <a:pos x="T8" y="T9"/>
                </a:cxn>
              </a:cxnLst>
              <a:rect l="0" t="0" r="r" b="b"/>
              <a:pathLst>
                <a:path w="390" h="208">
                  <a:moveTo>
                    <a:pt x="0" y="0"/>
                  </a:moveTo>
                  <a:lnTo>
                    <a:pt x="357" y="2"/>
                  </a:lnTo>
                  <a:lnTo>
                    <a:pt x="390" y="61"/>
                  </a:lnTo>
                  <a:lnTo>
                    <a:pt x="146" y="208"/>
                  </a:lnTo>
                  <a:lnTo>
                    <a:pt x="0" y="0"/>
                  </a:lnTo>
                  <a:close/>
                </a:path>
              </a:pathLst>
            </a:custGeom>
            <a:solidFill>
              <a:srgbClr val="E85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98"/>
            <p:cNvSpPr/>
            <p:nvPr/>
          </p:nvSpPr>
          <p:spPr bwMode="auto">
            <a:xfrm>
              <a:off x="-2968624" y="763229"/>
              <a:ext cx="619125" cy="330200"/>
            </a:xfrm>
            <a:custGeom>
              <a:avLst/>
              <a:gdLst>
                <a:gd name="T0" fmla="*/ 0 w 390"/>
                <a:gd name="T1" fmla="*/ 0 h 208"/>
                <a:gd name="T2" fmla="*/ 357 w 390"/>
                <a:gd name="T3" fmla="*/ 2 h 208"/>
                <a:gd name="T4" fmla="*/ 390 w 390"/>
                <a:gd name="T5" fmla="*/ 61 h 208"/>
                <a:gd name="T6" fmla="*/ 146 w 390"/>
                <a:gd name="T7" fmla="*/ 208 h 208"/>
              </a:gdLst>
              <a:ahLst/>
              <a:cxnLst>
                <a:cxn ang="0">
                  <a:pos x="T0" y="T1"/>
                </a:cxn>
                <a:cxn ang="0">
                  <a:pos x="T2" y="T3"/>
                </a:cxn>
                <a:cxn ang="0">
                  <a:pos x="T4" y="T5"/>
                </a:cxn>
                <a:cxn ang="0">
                  <a:pos x="T6" y="T7"/>
                </a:cxn>
              </a:cxnLst>
              <a:rect l="0" t="0" r="r" b="b"/>
              <a:pathLst>
                <a:path w="390" h="208">
                  <a:moveTo>
                    <a:pt x="0" y="0"/>
                  </a:moveTo>
                  <a:lnTo>
                    <a:pt x="357" y="2"/>
                  </a:lnTo>
                  <a:lnTo>
                    <a:pt x="390" y="61"/>
                  </a:lnTo>
                  <a:lnTo>
                    <a:pt x="146" y="20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99"/>
            <p:cNvSpPr/>
            <p:nvPr/>
          </p:nvSpPr>
          <p:spPr bwMode="auto">
            <a:xfrm>
              <a:off x="-3317874" y="1063267"/>
              <a:ext cx="344488" cy="623888"/>
            </a:xfrm>
            <a:custGeom>
              <a:avLst/>
              <a:gdLst>
                <a:gd name="T0" fmla="*/ 19 w 217"/>
                <a:gd name="T1" fmla="*/ 0 h 393"/>
                <a:gd name="T2" fmla="*/ 0 w 217"/>
                <a:gd name="T3" fmla="*/ 357 h 393"/>
                <a:gd name="T4" fmla="*/ 57 w 217"/>
                <a:gd name="T5" fmla="*/ 393 h 393"/>
                <a:gd name="T6" fmla="*/ 217 w 217"/>
                <a:gd name="T7" fmla="*/ 158 h 393"/>
                <a:gd name="T8" fmla="*/ 19 w 217"/>
                <a:gd name="T9" fmla="*/ 0 h 393"/>
              </a:gdLst>
              <a:ahLst/>
              <a:cxnLst>
                <a:cxn ang="0">
                  <a:pos x="T0" y="T1"/>
                </a:cxn>
                <a:cxn ang="0">
                  <a:pos x="T2" y="T3"/>
                </a:cxn>
                <a:cxn ang="0">
                  <a:pos x="T4" y="T5"/>
                </a:cxn>
                <a:cxn ang="0">
                  <a:pos x="T6" y="T7"/>
                </a:cxn>
                <a:cxn ang="0">
                  <a:pos x="T8" y="T9"/>
                </a:cxn>
              </a:cxnLst>
              <a:rect l="0" t="0" r="r" b="b"/>
              <a:pathLst>
                <a:path w="217" h="393">
                  <a:moveTo>
                    <a:pt x="19" y="0"/>
                  </a:moveTo>
                  <a:lnTo>
                    <a:pt x="0" y="357"/>
                  </a:lnTo>
                  <a:lnTo>
                    <a:pt x="57" y="393"/>
                  </a:lnTo>
                  <a:lnTo>
                    <a:pt x="217" y="158"/>
                  </a:lnTo>
                  <a:lnTo>
                    <a:pt x="19" y="0"/>
                  </a:lnTo>
                  <a:close/>
                </a:path>
              </a:pathLst>
            </a:custGeom>
            <a:solidFill>
              <a:srgbClr val="E85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00"/>
            <p:cNvSpPr/>
            <p:nvPr/>
          </p:nvSpPr>
          <p:spPr bwMode="auto">
            <a:xfrm>
              <a:off x="-3317874" y="1063267"/>
              <a:ext cx="344488" cy="623888"/>
            </a:xfrm>
            <a:custGeom>
              <a:avLst/>
              <a:gdLst>
                <a:gd name="T0" fmla="*/ 19 w 217"/>
                <a:gd name="T1" fmla="*/ 0 h 393"/>
                <a:gd name="T2" fmla="*/ 0 w 217"/>
                <a:gd name="T3" fmla="*/ 357 h 393"/>
                <a:gd name="T4" fmla="*/ 57 w 217"/>
                <a:gd name="T5" fmla="*/ 393 h 393"/>
                <a:gd name="T6" fmla="*/ 217 w 217"/>
                <a:gd name="T7" fmla="*/ 158 h 393"/>
              </a:gdLst>
              <a:ahLst/>
              <a:cxnLst>
                <a:cxn ang="0">
                  <a:pos x="T0" y="T1"/>
                </a:cxn>
                <a:cxn ang="0">
                  <a:pos x="T2" y="T3"/>
                </a:cxn>
                <a:cxn ang="0">
                  <a:pos x="T4" y="T5"/>
                </a:cxn>
                <a:cxn ang="0">
                  <a:pos x="T6" y="T7"/>
                </a:cxn>
              </a:cxnLst>
              <a:rect l="0" t="0" r="r" b="b"/>
              <a:pathLst>
                <a:path w="217" h="393">
                  <a:moveTo>
                    <a:pt x="19" y="0"/>
                  </a:moveTo>
                  <a:lnTo>
                    <a:pt x="0" y="357"/>
                  </a:lnTo>
                  <a:lnTo>
                    <a:pt x="57" y="393"/>
                  </a:lnTo>
                  <a:lnTo>
                    <a:pt x="217" y="1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01"/>
            <p:cNvSpPr/>
            <p:nvPr/>
          </p:nvSpPr>
          <p:spPr bwMode="auto">
            <a:xfrm>
              <a:off x="-3862387" y="163154"/>
              <a:ext cx="1216025" cy="1257300"/>
            </a:xfrm>
            <a:custGeom>
              <a:avLst/>
              <a:gdLst>
                <a:gd name="T0" fmla="*/ 68 w 324"/>
                <a:gd name="T1" fmla="*/ 0 h 335"/>
                <a:gd name="T2" fmla="*/ 36 w 324"/>
                <a:gd name="T3" fmla="*/ 30 h 335"/>
                <a:gd name="T4" fmla="*/ 4 w 324"/>
                <a:gd name="T5" fmla="*/ 60 h 335"/>
                <a:gd name="T6" fmla="*/ 77 w 324"/>
                <a:gd name="T7" fmla="*/ 192 h 335"/>
                <a:gd name="T8" fmla="*/ 251 w 324"/>
                <a:gd name="T9" fmla="*/ 335 h 335"/>
                <a:gd name="T10" fmla="*/ 287 w 324"/>
                <a:gd name="T11" fmla="*/ 301 h 335"/>
                <a:gd name="T12" fmla="*/ 324 w 324"/>
                <a:gd name="T13" fmla="*/ 267 h 335"/>
                <a:gd name="T14" fmla="*/ 194 w 324"/>
                <a:gd name="T15" fmla="*/ 83 h 335"/>
                <a:gd name="T16" fmla="*/ 68 w 324"/>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 h="335">
                  <a:moveTo>
                    <a:pt x="68" y="0"/>
                  </a:moveTo>
                  <a:cubicBezTo>
                    <a:pt x="36" y="30"/>
                    <a:pt x="36" y="30"/>
                    <a:pt x="36" y="30"/>
                  </a:cubicBezTo>
                  <a:cubicBezTo>
                    <a:pt x="4" y="60"/>
                    <a:pt x="4" y="60"/>
                    <a:pt x="4" y="60"/>
                  </a:cubicBezTo>
                  <a:cubicBezTo>
                    <a:pt x="4" y="60"/>
                    <a:pt x="0" y="109"/>
                    <a:pt x="77" y="192"/>
                  </a:cubicBezTo>
                  <a:cubicBezTo>
                    <a:pt x="153" y="275"/>
                    <a:pt x="251" y="335"/>
                    <a:pt x="251" y="335"/>
                  </a:cubicBezTo>
                  <a:cubicBezTo>
                    <a:pt x="287" y="301"/>
                    <a:pt x="287" y="301"/>
                    <a:pt x="287" y="301"/>
                  </a:cubicBezTo>
                  <a:cubicBezTo>
                    <a:pt x="324" y="267"/>
                    <a:pt x="324" y="267"/>
                    <a:pt x="324" y="267"/>
                  </a:cubicBezTo>
                  <a:cubicBezTo>
                    <a:pt x="324" y="267"/>
                    <a:pt x="271" y="166"/>
                    <a:pt x="194" y="83"/>
                  </a:cubicBezTo>
                  <a:cubicBezTo>
                    <a:pt x="117" y="0"/>
                    <a:pt x="68" y="0"/>
                    <a:pt x="68" y="0"/>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02"/>
            <p:cNvSpPr/>
            <p:nvPr/>
          </p:nvSpPr>
          <p:spPr bwMode="auto">
            <a:xfrm>
              <a:off x="-3598862" y="425092"/>
              <a:ext cx="277813" cy="274638"/>
            </a:xfrm>
            <a:custGeom>
              <a:avLst/>
              <a:gdLst>
                <a:gd name="T0" fmla="*/ 59 w 74"/>
                <a:gd name="T1" fmla="*/ 61 h 73"/>
                <a:gd name="T2" fmla="*/ 61 w 74"/>
                <a:gd name="T3" fmla="*/ 14 h 73"/>
                <a:gd name="T4" fmla="*/ 14 w 74"/>
                <a:gd name="T5" fmla="*/ 12 h 73"/>
                <a:gd name="T6" fmla="*/ 13 w 74"/>
                <a:gd name="T7" fmla="*/ 59 h 73"/>
                <a:gd name="T8" fmla="*/ 59 w 74"/>
                <a:gd name="T9" fmla="*/ 61 h 73"/>
              </a:gdLst>
              <a:ahLst/>
              <a:cxnLst>
                <a:cxn ang="0">
                  <a:pos x="T0" y="T1"/>
                </a:cxn>
                <a:cxn ang="0">
                  <a:pos x="T2" y="T3"/>
                </a:cxn>
                <a:cxn ang="0">
                  <a:pos x="T4" y="T5"/>
                </a:cxn>
                <a:cxn ang="0">
                  <a:pos x="T6" y="T7"/>
                </a:cxn>
                <a:cxn ang="0">
                  <a:pos x="T8" y="T9"/>
                </a:cxn>
              </a:cxnLst>
              <a:rect l="0" t="0" r="r" b="b"/>
              <a:pathLst>
                <a:path w="74" h="73">
                  <a:moveTo>
                    <a:pt x="59" y="61"/>
                  </a:moveTo>
                  <a:cubicBezTo>
                    <a:pt x="73" y="48"/>
                    <a:pt x="74" y="28"/>
                    <a:pt x="61" y="14"/>
                  </a:cubicBezTo>
                  <a:cubicBezTo>
                    <a:pt x="49" y="1"/>
                    <a:pt x="28" y="0"/>
                    <a:pt x="14" y="12"/>
                  </a:cubicBezTo>
                  <a:cubicBezTo>
                    <a:pt x="1" y="25"/>
                    <a:pt x="0" y="46"/>
                    <a:pt x="13" y="59"/>
                  </a:cubicBezTo>
                  <a:cubicBezTo>
                    <a:pt x="25" y="73"/>
                    <a:pt x="46" y="73"/>
                    <a:pt x="59" y="61"/>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03"/>
            <p:cNvSpPr>
              <a:spLocks noEditPoints="1"/>
            </p:cNvSpPr>
            <p:nvPr/>
          </p:nvSpPr>
          <p:spPr bwMode="auto">
            <a:xfrm>
              <a:off x="-3629024" y="394929"/>
              <a:ext cx="338138" cy="334963"/>
            </a:xfrm>
            <a:custGeom>
              <a:avLst/>
              <a:gdLst>
                <a:gd name="T0" fmla="*/ 72 w 90"/>
                <a:gd name="T1" fmla="*/ 74 h 89"/>
                <a:gd name="T2" fmla="*/ 75 w 90"/>
                <a:gd name="T3" fmla="*/ 17 h 89"/>
                <a:gd name="T4" fmla="*/ 18 w 90"/>
                <a:gd name="T5" fmla="*/ 15 h 89"/>
                <a:gd name="T6" fmla="*/ 15 w 90"/>
                <a:gd name="T7" fmla="*/ 72 h 89"/>
                <a:gd name="T8" fmla="*/ 72 w 90"/>
                <a:gd name="T9" fmla="*/ 74 h 89"/>
                <a:gd name="T10" fmla="*/ 26 w 90"/>
                <a:gd name="T11" fmla="*/ 24 h 89"/>
                <a:gd name="T12" fmla="*/ 65 w 90"/>
                <a:gd name="T13" fmla="*/ 26 h 89"/>
                <a:gd name="T14" fmla="*/ 64 w 90"/>
                <a:gd name="T15" fmla="*/ 65 h 89"/>
                <a:gd name="T16" fmla="*/ 24 w 90"/>
                <a:gd name="T17" fmla="*/ 64 h 89"/>
                <a:gd name="T18" fmla="*/ 26 w 90"/>
                <a:gd name="T19" fmla="*/ 2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89">
                  <a:moveTo>
                    <a:pt x="72" y="74"/>
                  </a:moveTo>
                  <a:cubicBezTo>
                    <a:pt x="89" y="59"/>
                    <a:pt x="90" y="34"/>
                    <a:pt x="75" y="17"/>
                  </a:cubicBezTo>
                  <a:cubicBezTo>
                    <a:pt x="59" y="1"/>
                    <a:pt x="34" y="0"/>
                    <a:pt x="18" y="15"/>
                  </a:cubicBezTo>
                  <a:cubicBezTo>
                    <a:pt x="1" y="30"/>
                    <a:pt x="0" y="56"/>
                    <a:pt x="15" y="72"/>
                  </a:cubicBezTo>
                  <a:cubicBezTo>
                    <a:pt x="31" y="88"/>
                    <a:pt x="56" y="89"/>
                    <a:pt x="72" y="74"/>
                  </a:cubicBezTo>
                  <a:close/>
                  <a:moveTo>
                    <a:pt x="26" y="24"/>
                  </a:moveTo>
                  <a:cubicBezTo>
                    <a:pt x="37" y="14"/>
                    <a:pt x="55" y="14"/>
                    <a:pt x="65" y="26"/>
                  </a:cubicBezTo>
                  <a:cubicBezTo>
                    <a:pt x="76" y="37"/>
                    <a:pt x="75" y="55"/>
                    <a:pt x="64" y="65"/>
                  </a:cubicBezTo>
                  <a:cubicBezTo>
                    <a:pt x="53" y="76"/>
                    <a:pt x="35" y="75"/>
                    <a:pt x="24" y="64"/>
                  </a:cubicBezTo>
                  <a:cubicBezTo>
                    <a:pt x="14" y="52"/>
                    <a:pt x="15" y="35"/>
                    <a:pt x="26" y="24"/>
                  </a:cubicBezTo>
                  <a:close/>
                </a:path>
              </a:pathLst>
            </a:custGeom>
            <a:solidFill>
              <a:srgbClr val="3ABE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04"/>
            <p:cNvSpPr/>
            <p:nvPr/>
          </p:nvSpPr>
          <p:spPr bwMode="auto">
            <a:xfrm>
              <a:off x="-3268662" y="771167"/>
              <a:ext cx="130175" cy="130175"/>
            </a:xfrm>
            <a:custGeom>
              <a:avLst/>
              <a:gdLst>
                <a:gd name="T0" fmla="*/ 28 w 35"/>
                <a:gd name="T1" fmla="*/ 29 h 35"/>
                <a:gd name="T2" fmla="*/ 29 w 35"/>
                <a:gd name="T3" fmla="*/ 7 h 35"/>
                <a:gd name="T4" fmla="*/ 6 w 35"/>
                <a:gd name="T5" fmla="*/ 6 h 35"/>
                <a:gd name="T6" fmla="*/ 6 w 35"/>
                <a:gd name="T7" fmla="*/ 28 h 35"/>
                <a:gd name="T8" fmla="*/ 28 w 35"/>
                <a:gd name="T9" fmla="*/ 29 h 35"/>
              </a:gdLst>
              <a:ahLst/>
              <a:cxnLst>
                <a:cxn ang="0">
                  <a:pos x="T0" y="T1"/>
                </a:cxn>
                <a:cxn ang="0">
                  <a:pos x="T2" y="T3"/>
                </a:cxn>
                <a:cxn ang="0">
                  <a:pos x="T4" y="T5"/>
                </a:cxn>
                <a:cxn ang="0">
                  <a:pos x="T6" y="T7"/>
                </a:cxn>
                <a:cxn ang="0">
                  <a:pos x="T8" y="T9"/>
                </a:cxn>
              </a:cxnLst>
              <a:rect l="0" t="0" r="r" b="b"/>
              <a:pathLst>
                <a:path w="35" h="35">
                  <a:moveTo>
                    <a:pt x="28" y="29"/>
                  </a:moveTo>
                  <a:cubicBezTo>
                    <a:pt x="35" y="23"/>
                    <a:pt x="35" y="13"/>
                    <a:pt x="29" y="7"/>
                  </a:cubicBezTo>
                  <a:cubicBezTo>
                    <a:pt x="23" y="0"/>
                    <a:pt x="13" y="0"/>
                    <a:pt x="6" y="6"/>
                  </a:cubicBezTo>
                  <a:cubicBezTo>
                    <a:pt x="0" y="12"/>
                    <a:pt x="0" y="22"/>
                    <a:pt x="6" y="28"/>
                  </a:cubicBezTo>
                  <a:cubicBezTo>
                    <a:pt x="11" y="35"/>
                    <a:pt x="22" y="35"/>
                    <a:pt x="28" y="29"/>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05"/>
            <p:cNvSpPr>
              <a:spLocks noEditPoints="1"/>
            </p:cNvSpPr>
            <p:nvPr/>
          </p:nvSpPr>
          <p:spPr bwMode="auto">
            <a:xfrm>
              <a:off x="-3284537" y="755292"/>
              <a:ext cx="161925" cy="161925"/>
            </a:xfrm>
            <a:custGeom>
              <a:avLst/>
              <a:gdLst>
                <a:gd name="T0" fmla="*/ 34 w 43"/>
                <a:gd name="T1" fmla="*/ 36 h 43"/>
                <a:gd name="T2" fmla="*/ 35 w 43"/>
                <a:gd name="T3" fmla="*/ 8 h 43"/>
                <a:gd name="T4" fmla="*/ 8 w 43"/>
                <a:gd name="T5" fmla="*/ 7 h 43"/>
                <a:gd name="T6" fmla="*/ 7 w 43"/>
                <a:gd name="T7" fmla="*/ 35 h 43"/>
                <a:gd name="T8" fmla="*/ 34 w 43"/>
                <a:gd name="T9" fmla="*/ 36 h 43"/>
                <a:gd name="T10" fmla="*/ 12 w 43"/>
                <a:gd name="T11" fmla="*/ 12 h 43"/>
                <a:gd name="T12" fmla="*/ 31 w 43"/>
                <a:gd name="T13" fmla="*/ 12 h 43"/>
                <a:gd name="T14" fmla="*/ 30 w 43"/>
                <a:gd name="T15" fmla="*/ 31 h 43"/>
                <a:gd name="T16" fmla="*/ 11 w 43"/>
                <a:gd name="T17" fmla="*/ 31 h 43"/>
                <a:gd name="T18" fmla="*/ 12 w 43"/>
                <a:gd name="T19"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34" y="36"/>
                  </a:moveTo>
                  <a:cubicBezTo>
                    <a:pt x="42" y="28"/>
                    <a:pt x="43" y="16"/>
                    <a:pt x="35" y="8"/>
                  </a:cubicBezTo>
                  <a:cubicBezTo>
                    <a:pt x="28" y="0"/>
                    <a:pt x="16" y="0"/>
                    <a:pt x="8" y="7"/>
                  </a:cubicBezTo>
                  <a:cubicBezTo>
                    <a:pt x="0" y="14"/>
                    <a:pt x="0" y="27"/>
                    <a:pt x="7" y="35"/>
                  </a:cubicBezTo>
                  <a:cubicBezTo>
                    <a:pt x="14" y="43"/>
                    <a:pt x="27" y="43"/>
                    <a:pt x="34" y="36"/>
                  </a:cubicBezTo>
                  <a:close/>
                  <a:moveTo>
                    <a:pt x="12" y="12"/>
                  </a:moveTo>
                  <a:cubicBezTo>
                    <a:pt x="17" y="6"/>
                    <a:pt x="26" y="7"/>
                    <a:pt x="31" y="12"/>
                  </a:cubicBezTo>
                  <a:cubicBezTo>
                    <a:pt x="36" y="18"/>
                    <a:pt x="36" y="26"/>
                    <a:pt x="30" y="31"/>
                  </a:cubicBezTo>
                  <a:cubicBezTo>
                    <a:pt x="25" y="36"/>
                    <a:pt x="16" y="36"/>
                    <a:pt x="11" y="31"/>
                  </a:cubicBezTo>
                  <a:cubicBezTo>
                    <a:pt x="6" y="25"/>
                    <a:pt x="7" y="17"/>
                    <a:pt x="12" y="12"/>
                  </a:cubicBezTo>
                  <a:close/>
                </a:path>
              </a:pathLst>
            </a:custGeom>
            <a:solidFill>
              <a:srgbClr val="3ABE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06"/>
            <p:cNvSpPr/>
            <p:nvPr/>
          </p:nvSpPr>
          <p:spPr bwMode="auto">
            <a:xfrm>
              <a:off x="-3084512" y="969604"/>
              <a:ext cx="134938" cy="131763"/>
            </a:xfrm>
            <a:custGeom>
              <a:avLst/>
              <a:gdLst>
                <a:gd name="T0" fmla="*/ 29 w 36"/>
                <a:gd name="T1" fmla="*/ 29 h 35"/>
                <a:gd name="T2" fmla="*/ 30 w 36"/>
                <a:gd name="T3" fmla="*/ 7 h 35"/>
                <a:gd name="T4" fmla="*/ 7 w 36"/>
                <a:gd name="T5" fmla="*/ 6 h 35"/>
                <a:gd name="T6" fmla="*/ 6 w 36"/>
                <a:gd name="T7" fmla="*/ 29 h 35"/>
                <a:gd name="T8" fmla="*/ 29 w 36"/>
                <a:gd name="T9" fmla="*/ 29 h 35"/>
              </a:gdLst>
              <a:ahLst/>
              <a:cxnLst>
                <a:cxn ang="0">
                  <a:pos x="T0" y="T1"/>
                </a:cxn>
                <a:cxn ang="0">
                  <a:pos x="T2" y="T3"/>
                </a:cxn>
                <a:cxn ang="0">
                  <a:pos x="T4" y="T5"/>
                </a:cxn>
                <a:cxn ang="0">
                  <a:pos x="T6" y="T7"/>
                </a:cxn>
                <a:cxn ang="0">
                  <a:pos x="T8" y="T9"/>
                </a:cxn>
              </a:cxnLst>
              <a:rect l="0" t="0" r="r" b="b"/>
              <a:pathLst>
                <a:path w="36" h="35">
                  <a:moveTo>
                    <a:pt x="29" y="29"/>
                  </a:moveTo>
                  <a:cubicBezTo>
                    <a:pt x="35" y="23"/>
                    <a:pt x="36" y="13"/>
                    <a:pt x="30" y="7"/>
                  </a:cubicBezTo>
                  <a:cubicBezTo>
                    <a:pt x="24" y="0"/>
                    <a:pt x="14" y="0"/>
                    <a:pt x="7" y="6"/>
                  </a:cubicBezTo>
                  <a:cubicBezTo>
                    <a:pt x="1" y="12"/>
                    <a:pt x="0" y="22"/>
                    <a:pt x="6" y="29"/>
                  </a:cubicBezTo>
                  <a:cubicBezTo>
                    <a:pt x="12" y="35"/>
                    <a:pt x="23" y="35"/>
                    <a:pt x="29" y="29"/>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07"/>
            <p:cNvSpPr>
              <a:spLocks noEditPoints="1"/>
            </p:cNvSpPr>
            <p:nvPr/>
          </p:nvSpPr>
          <p:spPr bwMode="auto">
            <a:xfrm>
              <a:off x="-3100387" y="955317"/>
              <a:ext cx="165100" cy="160338"/>
            </a:xfrm>
            <a:custGeom>
              <a:avLst/>
              <a:gdLst>
                <a:gd name="T0" fmla="*/ 35 w 44"/>
                <a:gd name="T1" fmla="*/ 36 h 43"/>
                <a:gd name="T2" fmla="*/ 36 w 44"/>
                <a:gd name="T3" fmla="*/ 8 h 43"/>
                <a:gd name="T4" fmla="*/ 9 w 44"/>
                <a:gd name="T5" fmla="*/ 7 h 43"/>
                <a:gd name="T6" fmla="*/ 8 w 44"/>
                <a:gd name="T7" fmla="*/ 35 h 43"/>
                <a:gd name="T8" fmla="*/ 35 w 44"/>
                <a:gd name="T9" fmla="*/ 36 h 43"/>
                <a:gd name="T10" fmla="*/ 13 w 44"/>
                <a:gd name="T11" fmla="*/ 12 h 43"/>
                <a:gd name="T12" fmla="*/ 32 w 44"/>
                <a:gd name="T13" fmla="*/ 12 h 43"/>
                <a:gd name="T14" fmla="*/ 31 w 44"/>
                <a:gd name="T15" fmla="*/ 32 h 43"/>
                <a:gd name="T16" fmla="*/ 12 w 44"/>
                <a:gd name="T17" fmla="*/ 31 h 43"/>
                <a:gd name="T18" fmla="*/ 13 w 44"/>
                <a:gd name="T19"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3">
                  <a:moveTo>
                    <a:pt x="35" y="36"/>
                  </a:moveTo>
                  <a:cubicBezTo>
                    <a:pt x="43" y="29"/>
                    <a:pt x="44" y="16"/>
                    <a:pt x="36" y="8"/>
                  </a:cubicBezTo>
                  <a:cubicBezTo>
                    <a:pt x="29" y="1"/>
                    <a:pt x="17" y="0"/>
                    <a:pt x="9" y="7"/>
                  </a:cubicBezTo>
                  <a:cubicBezTo>
                    <a:pt x="1" y="15"/>
                    <a:pt x="0" y="27"/>
                    <a:pt x="8" y="35"/>
                  </a:cubicBezTo>
                  <a:cubicBezTo>
                    <a:pt x="15" y="43"/>
                    <a:pt x="27" y="43"/>
                    <a:pt x="35" y="36"/>
                  </a:cubicBezTo>
                  <a:close/>
                  <a:moveTo>
                    <a:pt x="13" y="12"/>
                  </a:moveTo>
                  <a:cubicBezTo>
                    <a:pt x="18" y="7"/>
                    <a:pt x="27" y="7"/>
                    <a:pt x="32" y="12"/>
                  </a:cubicBezTo>
                  <a:cubicBezTo>
                    <a:pt x="37" y="18"/>
                    <a:pt x="37" y="26"/>
                    <a:pt x="31" y="32"/>
                  </a:cubicBezTo>
                  <a:cubicBezTo>
                    <a:pt x="26" y="37"/>
                    <a:pt x="17" y="36"/>
                    <a:pt x="12" y="31"/>
                  </a:cubicBezTo>
                  <a:cubicBezTo>
                    <a:pt x="7" y="25"/>
                    <a:pt x="7" y="17"/>
                    <a:pt x="13" y="12"/>
                  </a:cubicBezTo>
                  <a:close/>
                </a:path>
              </a:pathLst>
            </a:custGeom>
            <a:solidFill>
              <a:srgbClr val="3ABE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08"/>
            <p:cNvSpPr/>
            <p:nvPr/>
          </p:nvSpPr>
          <p:spPr bwMode="auto">
            <a:xfrm>
              <a:off x="-2867024" y="1214079"/>
              <a:ext cx="434975" cy="490538"/>
            </a:xfrm>
            <a:custGeom>
              <a:avLst/>
              <a:gdLst>
                <a:gd name="T0" fmla="*/ 0 w 116"/>
                <a:gd name="T1" fmla="*/ 50 h 131"/>
                <a:gd name="T2" fmla="*/ 58 w 116"/>
                <a:gd name="T3" fmla="*/ 0 h 131"/>
                <a:gd name="T4" fmla="*/ 116 w 116"/>
                <a:gd name="T5" fmla="*/ 73 h 131"/>
                <a:gd name="T6" fmla="*/ 94 w 116"/>
                <a:gd name="T7" fmla="*/ 68 h 131"/>
                <a:gd name="T8" fmla="*/ 108 w 116"/>
                <a:gd name="T9" fmla="*/ 111 h 131"/>
                <a:gd name="T10" fmla="*/ 0 w 116"/>
                <a:gd name="T11" fmla="*/ 50 h 131"/>
              </a:gdLst>
              <a:ahLst/>
              <a:cxnLst>
                <a:cxn ang="0">
                  <a:pos x="T0" y="T1"/>
                </a:cxn>
                <a:cxn ang="0">
                  <a:pos x="T2" y="T3"/>
                </a:cxn>
                <a:cxn ang="0">
                  <a:pos x="T4" y="T5"/>
                </a:cxn>
                <a:cxn ang="0">
                  <a:pos x="T6" y="T7"/>
                </a:cxn>
                <a:cxn ang="0">
                  <a:pos x="T8" y="T9"/>
                </a:cxn>
                <a:cxn ang="0">
                  <a:pos x="T10" y="T11"/>
                </a:cxn>
              </a:cxnLst>
              <a:rect l="0" t="0" r="r" b="b"/>
              <a:pathLst>
                <a:path w="116" h="131">
                  <a:moveTo>
                    <a:pt x="0" y="50"/>
                  </a:moveTo>
                  <a:cubicBezTo>
                    <a:pt x="58" y="0"/>
                    <a:pt x="58" y="0"/>
                    <a:pt x="58" y="0"/>
                  </a:cubicBezTo>
                  <a:cubicBezTo>
                    <a:pt x="58" y="0"/>
                    <a:pt x="97" y="24"/>
                    <a:pt x="116" y="73"/>
                  </a:cubicBezTo>
                  <a:cubicBezTo>
                    <a:pt x="116" y="73"/>
                    <a:pt x="106" y="70"/>
                    <a:pt x="94" y="68"/>
                  </a:cubicBezTo>
                  <a:cubicBezTo>
                    <a:pt x="94" y="68"/>
                    <a:pt x="106" y="84"/>
                    <a:pt x="108" y="111"/>
                  </a:cubicBezTo>
                  <a:cubicBezTo>
                    <a:pt x="108" y="111"/>
                    <a:pt x="56" y="131"/>
                    <a:pt x="0" y="50"/>
                  </a:cubicBezTo>
                  <a:close/>
                </a:path>
              </a:pathLst>
            </a:custGeom>
            <a:solidFill>
              <a:srgbClr val="F7A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09"/>
            <p:cNvSpPr/>
            <p:nvPr/>
          </p:nvSpPr>
          <p:spPr bwMode="auto">
            <a:xfrm>
              <a:off x="-2844799" y="1236304"/>
              <a:ext cx="338138" cy="385763"/>
            </a:xfrm>
            <a:custGeom>
              <a:avLst/>
              <a:gdLst>
                <a:gd name="T0" fmla="*/ 0 w 90"/>
                <a:gd name="T1" fmla="*/ 39 h 103"/>
                <a:gd name="T2" fmla="*/ 45 w 90"/>
                <a:gd name="T3" fmla="*/ 0 h 103"/>
                <a:gd name="T4" fmla="*/ 90 w 90"/>
                <a:gd name="T5" fmla="*/ 53 h 103"/>
                <a:gd name="T6" fmla="*/ 72 w 90"/>
                <a:gd name="T7" fmla="*/ 48 h 103"/>
                <a:gd name="T8" fmla="*/ 85 w 90"/>
                <a:gd name="T9" fmla="*/ 87 h 103"/>
                <a:gd name="T10" fmla="*/ 0 w 90"/>
                <a:gd name="T11" fmla="*/ 39 h 103"/>
              </a:gdLst>
              <a:ahLst/>
              <a:cxnLst>
                <a:cxn ang="0">
                  <a:pos x="T0" y="T1"/>
                </a:cxn>
                <a:cxn ang="0">
                  <a:pos x="T2" y="T3"/>
                </a:cxn>
                <a:cxn ang="0">
                  <a:pos x="T4" y="T5"/>
                </a:cxn>
                <a:cxn ang="0">
                  <a:pos x="T6" y="T7"/>
                </a:cxn>
                <a:cxn ang="0">
                  <a:pos x="T8" y="T9"/>
                </a:cxn>
                <a:cxn ang="0">
                  <a:pos x="T10" y="T11"/>
                </a:cxn>
              </a:cxnLst>
              <a:rect l="0" t="0" r="r" b="b"/>
              <a:pathLst>
                <a:path w="90" h="103">
                  <a:moveTo>
                    <a:pt x="0" y="39"/>
                  </a:moveTo>
                  <a:cubicBezTo>
                    <a:pt x="45" y="0"/>
                    <a:pt x="45" y="0"/>
                    <a:pt x="45" y="0"/>
                  </a:cubicBezTo>
                  <a:cubicBezTo>
                    <a:pt x="45" y="0"/>
                    <a:pt x="76" y="15"/>
                    <a:pt x="90" y="53"/>
                  </a:cubicBezTo>
                  <a:cubicBezTo>
                    <a:pt x="90" y="53"/>
                    <a:pt x="80" y="51"/>
                    <a:pt x="72" y="48"/>
                  </a:cubicBezTo>
                  <a:cubicBezTo>
                    <a:pt x="72" y="48"/>
                    <a:pt x="83" y="66"/>
                    <a:pt x="85" y="87"/>
                  </a:cubicBezTo>
                  <a:cubicBezTo>
                    <a:pt x="85" y="87"/>
                    <a:pt x="44" y="103"/>
                    <a:pt x="0" y="39"/>
                  </a:cubicBezTo>
                  <a:close/>
                </a:path>
              </a:pathLst>
            </a:custGeom>
            <a:solidFill>
              <a:srgbClr val="F2D9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10"/>
            <p:cNvSpPr/>
            <p:nvPr/>
          </p:nvSpPr>
          <p:spPr bwMode="auto">
            <a:xfrm>
              <a:off x="-2954337" y="1142642"/>
              <a:ext cx="346075" cy="325438"/>
            </a:xfrm>
            <a:custGeom>
              <a:avLst/>
              <a:gdLst>
                <a:gd name="T0" fmla="*/ 24 w 92"/>
                <a:gd name="T1" fmla="*/ 72 h 87"/>
                <a:gd name="T2" fmla="*/ 11 w 92"/>
                <a:gd name="T3" fmla="*/ 85 h 87"/>
                <a:gd name="T4" fmla="*/ 2 w 92"/>
                <a:gd name="T5" fmla="*/ 84 h 87"/>
                <a:gd name="T6" fmla="*/ 3 w 92"/>
                <a:gd name="T7" fmla="*/ 76 h 87"/>
                <a:gd name="T8" fmla="*/ 82 w 92"/>
                <a:gd name="T9" fmla="*/ 2 h 87"/>
                <a:gd name="T10" fmla="*/ 90 w 92"/>
                <a:gd name="T11" fmla="*/ 2 h 87"/>
                <a:gd name="T12" fmla="*/ 90 w 92"/>
                <a:gd name="T13" fmla="*/ 10 h 87"/>
                <a:gd name="T14" fmla="*/ 24 w 92"/>
                <a:gd name="T15" fmla="*/ 72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87">
                  <a:moveTo>
                    <a:pt x="24" y="72"/>
                  </a:moveTo>
                  <a:cubicBezTo>
                    <a:pt x="11" y="85"/>
                    <a:pt x="11" y="85"/>
                    <a:pt x="11" y="85"/>
                  </a:cubicBezTo>
                  <a:cubicBezTo>
                    <a:pt x="8" y="87"/>
                    <a:pt x="5" y="87"/>
                    <a:pt x="2" y="84"/>
                  </a:cubicBezTo>
                  <a:cubicBezTo>
                    <a:pt x="0" y="82"/>
                    <a:pt x="0" y="78"/>
                    <a:pt x="3" y="76"/>
                  </a:cubicBezTo>
                  <a:cubicBezTo>
                    <a:pt x="82" y="2"/>
                    <a:pt x="82" y="2"/>
                    <a:pt x="82" y="2"/>
                  </a:cubicBezTo>
                  <a:cubicBezTo>
                    <a:pt x="84" y="0"/>
                    <a:pt x="88" y="0"/>
                    <a:pt x="90" y="2"/>
                  </a:cubicBezTo>
                  <a:cubicBezTo>
                    <a:pt x="92" y="4"/>
                    <a:pt x="92" y="8"/>
                    <a:pt x="90" y="10"/>
                  </a:cubicBezTo>
                  <a:cubicBezTo>
                    <a:pt x="24" y="72"/>
                    <a:pt x="24" y="72"/>
                    <a:pt x="24" y="72"/>
                  </a:cubicBezTo>
                </a:path>
              </a:pathLst>
            </a:custGeom>
            <a:solidFill>
              <a:srgbClr val="D33B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11"/>
            <p:cNvSpPr/>
            <p:nvPr/>
          </p:nvSpPr>
          <p:spPr bwMode="auto">
            <a:xfrm>
              <a:off x="-3981449" y="1229"/>
              <a:ext cx="407988" cy="420688"/>
            </a:xfrm>
            <a:custGeom>
              <a:avLst/>
              <a:gdLst>
                <a:gd name="T0" fmla="*/ 75 w 257"/>
                <a:gd name="T1" fmla="*/ 265 h 265"/>
                <a:gd name="T2" fmla="*/ 0 w 257"/>
                <a:gd name="T3" fmla="*/ 0 h 265"/>
                <a:gd name="T4" fmla="*/ 257 w 257"/>
                <a:gd name="T5" fmla="*/ 97 h 265"/>
                <a:gd name="T6" fmla="*/ 75 w 257"/>
                <a:gd name="T7" fmla="*/ 265 h 265"/>
              </a:gdLst>
              <a:ahLst/>
              <a:cxnLst>
                <a:cxn ang="0">
                  <a:pos x="T0" y="T1"/>
                </a:cxn>
                <a:cxn ang="0">
                  <a:pos x="T2" y="T3"/>
                </a:cxn>
                <a:cxn ang="0">
                  <a:pos x="T4" y="T5"/>
                </a:cxn>
                <a:cxn ang="0">
                  <a:pos x="T6" y="T7"/>
                </a:cxn>
              </a:cxnLst>
              <a:rect l="0" t="0" r="r" b="b"/>
              <a:pathLst>
                <a:path w="257" h="265">
                  <a:moveTo>
                    <a:pt x="75" y="265"/>
                  </a:moveTo>
                  <a:lnTo>
                    <a:pt x="0" y="0"/>
                  </a:lnTo>
                  <a:lnTo>
                    <a:pt x="257" y="97"/>
                  </a:lnTo>
                  <a:lnTo>
                    <a:pt x="75" y="265"/>
                  </a:lnTo>
                  <a:close/>
                </a:path>
              </a:pathLst>
            </a:custGeom>
            <a:solidFill>
              <a:srgbClr val="E85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12"/>
            <p:cNvSpPr/>
            <p:nvPr/>
          </p:nvSpPr>
          <p:spPr bwMode="auto">
            <a:xfrm>
              <a:off x="-3865562" y="147279"/>
              <a:ext cx="322263" cy="304800"/>
            </a:xfrm>
            <a:custGeom>
              <a:avLst/>
              <a:gdLst>
                <a:gd name="T0" fmla="*/ 84 w 86"/>
                <a:gd name="T1" fmla="*/ 2 h 81"/>
                <a:gd name="T2" fmla="*/ 84 w 86"/>
                <a:gd name="T3" fmla="*/ 8 h 81"/>
                <a:gd name="T4" fmla="*/ 7 w 86"/>
                <a:gd name="T5" fmla="*/ 79 h 81"/>
                <a:gd name="T6" fmla="*/ 1 w 86"/>
                <a:gd name="T7" fmla="*/ 79 h 81"/>
                <a:gd name="T8" fmla="*/ 2 w 86"/>
                <a:gd name="T9" fmla="*/ 73 h 81"/>
                <a:gd name="T10" fmla="*/ 78 w 86"/>
                <a:gd name="T11" fmla="*/ 2 h 81"/>
                <a:gd name="T12" fmla="*/ 84 w 86"/>
                <a:gd name="T13" fmla="*/ 2 h 81"/>
              </a:gdLst>
              <a:ahLst/>
              <a:cxnLst>
                <a:cxn ang="0">
                  <a:pos x="T0" y="T1"/>
                </a:cxn>
                <a:cxn ang="0">
                  <a:pos x="T2" y="T3"/>
                </a:cxn>
                <a:cxn ang="0">
                  <a:pos x="T4" y="T5"/>
                </a:cxn>
                <a:cxn ang="0">
                  <a:pos x="T6" y="T7"/>
                </a:cxn>
                <a:cxn ang="0">
                  <a:pos x="T8" y="T9"/>
                </a:cxn>
                <a:cxn ang="0">
                  <a:pos x="T10" y="T11"/>
                </a:cxn>
                <a:cxn ang="0">
                  <a:pos x="T12" y="T13"/>
                </a:cxn>
              </a:cxnLst>
              <a:rect l="0" t="0" r="r" b="b"/>
              <a:pathLst>
                <a:path w="86" h="81">
                  <a:moveTo>
                    <a:pt x="84" y="2"/>
                  </a:moveTo>
                  <a:cubicBezTo>
                    <a:pt x="86" y="4"/>
                    <a:pt x="86" y="6"/>
                    <a:pt x="84" y="8"/>
                  </a:cubicBezTo>
                  <a:cubicBezTo>
                    <a:pt x="7" y="79"/>
                    <a:pt x="7" y="79"/>
                    <a:pt x="7" y="79"/>
                  </a:cubicBezTo>
                  <a:cubicBezTo>
                    <a:pt x="6" y="81"/>
                    <a:pt x="3" y="81"/>
                    <a:pt x="1" y="79"/>
                  </a:cubicBezTo>
                  <a:cubicBezTo>
                    <a:pt x="0" y="77"/>
                    <a:pt x="0" y="75"/>
                    <a:pt x="2" y="73"/>
                  </a:cubicBezTo>
                  <a:cubicBezTo>
                    <a:pt x="78" y="2"/>
                    <a:pt x="78" y="2"/>
                    <a:pt x="78" y="2"/>
                  </a:cubicBezTo>
                  <a:cubicBezTo>
                    <a:pt x="80" y="0"/>
                    <a:pt x="83" y="0"/>
                    <a:pt x="84" y="2"/>
                  </a:cubicBezTo>
                  <a:close/>
                </a:path>
              </a:pathLst>
            </a:custGeom>
            <a:solidFill>
              <a:srgbClr val="D33B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425280" y="-279734"/>
            <a:ext cx="1520486" cy="1503465"/>
            <a:chOff x="-4682605" y="-539032"/>
            <a:chExt cx="3874430" cy="3831059"/>
          </a:xfrm>
        </p:grpSpPr>
        <p:sp>
          <p:nvSpPr>
            <p:cNvPr id="32" name="椭圆 31"/>
            <p:cNvSpPr/>
            <p:nvPr/>
          </p:nvSpPr>
          <p:spPr>
            <a:xfrm>
              <a:off x="-4429185" y="3340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515909" y="-47870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椭圆 33"/>
            <p:cNvSpPr/>
            <p:nvPr/>
          </p:nvSpPr>
          <p:spPr>
            <a:xfrm>
              <a:off x="-3512734" y="4229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2327189" y="-53903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椭圆 35"/>
            <p:cNvSpPr/>
            <p:nvPr/>
          </p:nvSpPr>
          <p:spPr>
            <a:xfrm>
              <a:off x="-1694729" y="21344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椭圆 36"/>
            <p:cNvSpPr/>
            <p:nvPr/>
          </p:nvSpPr>
          <p:spPr>
            <a:xfrm>
              <a:off x="-1405169" y="-60325"/>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37"/>
            <p:cNvSpPr/>
            <p:nvPr/>
          </p:nvSpPr>
          <p:spPr>
            <a:xfrm>
              <a:off x="-928825" y="7762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2729093" y="98605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3757793" y="134419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椭圆 40"/>
            <p:cNvSpPr/>
            <p:nvPr/>
          </p:nvSpPr>
          <p:spPr>
            <a:xfrm>
              <a:off x="-4682605" y="1339648"/>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椭圆 41"/>
            <p:cNvSpPr/>
            <p:nvPr/>
          </p:nvSpPr>
          <p:spPr>
            <a:xfrm>
              <a:off x="-4308535" y="238016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椭圆 42"/>
            <p:cNvSpPr/>
            <p:nvPr/>
          </p:nvSpPr>
          <p:spPr>
            <a:xfrm>
              <a:off x="-3019248" y="25465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2809364" y="317137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椭圆 44"/>
            <p:cNvSpPr/>
            <p:nvPr/>
          </p:nvSpPr>
          <p:spPr>
            <a:xfrm>
              <a:off x="-1525819" y="270655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3638070" y="295801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1601384" y="828390"/>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8" name="直接连接符 47"/>
            <p:cNvCxnSpPr/>
            <p:nvPr/>
          </p:nvCxnSpPr>
          <p:spPr>
            <a:xfrm flipH="1">
              <a:off x="-3459606" y="-365226"/>
              <a:ext cx="8044" cy="81280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4328692" y="-385252"/>
              <a:ext cx="839978" cy="7308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endCxn id="34" idx="2"/>
            </p:cNvCxnSpPr>
            <p:nvPr/>
          </p:nvCxnSpPr>
          <p:spPr>
            <a:xfrm>
              <a:off x="-4313167" y="408994"/>
              <a:ext cx="800433" cy="7432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3413533" y="-430571"/>
              <a:ext cx="1088914" cy="89079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endCxn id="33" idx="6"/>
            </p:cNvCxnSpPr>
            <p:nvPr/>
          </p:nvCxnSpPr>
          <p:spPr>
            <a:xfrm flipH="1">
              <a:off x="-3395259" y="-478707"/>
              <a:ext cx="1068070" cy="603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39" idx="7"/>
            </p:cNvCxnSpPr>
            <p:nvPr/>
          </p:nvCxnSpPr>
          <p:spPr>
            <a:xfrm flipV="1">
              <a:off x="-2626112" y="304872"/>
              <a:ext cx="904934" cy="6988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endCxn id="36" idx="1"/>
            </p:cNvCxnSpPr>
            <p:nvPr/>
          </p:nvCxnSpPr>
          <p:spPr>
            <a:xfrm>
              <a:off x="-2224387" y="-443413"/>
              <a:ext cx="547327" cy="6745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endCxn id="38" idx="1"/>
            </p:cNvCxnSpPr>
            <p:nvPr/>
          </p:nvCxnSpPr>
          <p:spPr>
            <a:xfrm>
              <a:off x="-1332544" y="8341"/>
              <a:ext cx="421388" cy="78556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endCxn id="41" idx="4"/>
            </p:cNvCxnSpPr>
            <p:nvPr/>
          </p:nvCxnSpPr>
          <p:spPr>
            <a:xfrm flipH="1" flipV="1">
              <a:off x="-4622280" y="1460298"/>
              <a:ext cx="343678" cy="9198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flipV="1">
              <a:off x="-1801527" y="1726977"/>
              <a:ext cx="301894" cy="99754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2906833" y="17711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1872773" y="165049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0" name="直接连接符 59"/>
            <p:cNvCxnSpPr/>
            <p:nvPr/>
          </p:nvCxnSpPr>
          <p:spPr>
            <a:xfrm flipH="1" flipV="1">
              <a:off x="-2277536" y="2380168"/>
              <a:ext cx="751717" cy="37055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a:off x="-2397582" y="23198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2" name="直接连接符 61"/>
            <p:cNvCxnSpPr/>
            <p:nvPr/>
          </p:nvCxnSpPr>
          <p:spPr>
            <a:xfrm flipV="1">
              <a:off x="-2726067" y="2418683"/>
              <a:ext cx="379230" cy="7560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flipV="1">
              <a:off x="-2955748" y="2660837"/>
              <a:ext cx="195834" cy="51651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46" idx="1"/>
              <a:endCxn id="42" idx="5"/>
            </p:cNvCxnSpPr>
            <p:nvPr/>
          </p:nvCxnSpPr>
          <p:spPr>
            <a:xfrm flipH="1" flipV="1">
              <a:off x="-4205554" y="2483148"/>
              <a:ext cx="585153" cy="49253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43" idx="2"/>
              <a:endCxn id="42" idx="6"/>
            </p:cNvCxnSpPr>
            <p:nvPr/>
          </p:nvCxnSpPr>
          <p:spPr>
            <a:xfrm flipH="1" flipV="1">
              <a:off x="-4187885" y="2440492"/>
              <a:ext cx="1168637" cy="16637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46" idx="7"/>
              <a:endCxn id="43" idx="3"/>
            </p:cNvCxnSpPr>
            <p:nvPr/>
          </p:nvCxnSpPr>
          <p:spPr>
            <a:xfrm flipV="1">
              <a:off x="-3535089" y="2649518"/>
              <a:ext cx="533510" cy="32616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endCxn id="61" idx="2"/>
            </p:cNvCxnSpPr>
            <p:nvPr/>
          </p:nvCxnSpPr>
          <p:spPr>
            <a:xfrm flipV="1">
              <a:off x="-2899202" y="2380167"/>
              <a:ext cx="501620" cy="2130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2693227" y="2799451"/>
              <a:ext cx="1152169" cy="40277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4219092" y="1466648"/>
              <a:ext cx="501619" cy="91217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4187885" y="1861423"/>
              <a:ext cx="1298721" cy="5663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endCxn id="39" idx="6"/>
            </p:cNvCxnSpPr>
            <p:nvPr/>
          </p:nvCxnSpPr>
          <p:spPr>
            <a:xfrm flipV="1">
              <a:off x="-3653054" y="1046379"/>
              <a:ext cx="1044611" cy="33211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3687942" y="546708"/>
              <a:ext cx="208754" cy="79748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59" idx="2"/>
              <a:endCxn id="39" idx="5"/>
            </p:cNvCxnSpPr>
            <p:nvPr/>
          </p:nvCxnSpPr>
          <p:spPr>
            <a:xfrm flipH="1" flipV="1">
              <a:off x="-2626112" y="1089035"/>
              <a:ext cx="753339" cy="62178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1744975" y="873240"/>
              <a:ext cx="815981" cy="80447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endCxn id="47" idx="6"/>
            </p:cNvCxnSpPr>
            <p:nvPr/>
          </p:nvCxnSpPr>
          <p:spPr>
            <a:xfrm flipH="1">
              <a:off x="-1480734" y="823974"/>
              <a:ext cx="546977" cy="6474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H="1">
              <a:off x="-1779318" y="958484"/>
              <a:ext cx="228189" cy="7001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V="1">
              <a:off x="-2626281" y="315088"/>
              <a:ext cx="905103" cy="67096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endCxn id="39" idx="4"/>
            </p:cNvCxnSpPr>
            <p:nvPr/>
          </p:nvCxnSpPr>
          <p:spPr>
            <a:xfrm flipV="1">
              <a:off x="-2846508" y="1106704"/>
              <a:ext cx="177740" cy="65319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endCxn id="34" idx="5"/>
            </p:cNvCxnSpPr>
            <p:nvPr/>
          </p:nvCxnSpPr>
          <p:spPr>
            <a:xfrm flipH="1" flipV="1">
              <a:off x="-3409753" y="525974"/>
              <a:ext cx="684453" cy="49024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V="1">
              <a:off x="-2965877" y="1903039"/>
              <a:ext cx="107698" cy="6453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endCxn id="36" idx="5"/>
            </p:cNvCxnSpPr>
            <p:nvPr/>
          </p:nvCxnSpPr>
          <p:spPr>
            <a:xfrm flipH="1" flipV="1">
              <a:off x="-1591748" y="316424"/>
              <a:ext cx="657823" cy="47104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flipV="1">
              <a:off x="-1626104" y="351762"/>
              <a:ext cx="85045" cy="45895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V="1">
              <a:off x="-1617148" y="17256"/>
              <a:ext cx="204248" cy="1884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aphicFrame>
        <p:nvGraphicFramePr>
          <p:cNvPr id="85" name="图表 84"/>
          <p:cNvGraphicFramePr/>
          <p:nvPr/>
        </p:nvGraphicFramePr>
        <p:xfrm>
          <a:off x="1834786" y="585328"/>
          <a:ext cx="8522425" cy="3408646"/>
        </p:xfrm>
        <a:graphic>
          <a:graphicData uri="http://schemas.openxmlformats.org/drawingml/2006/chart">
            <c:chart xmlns:c="http://schemas.openxmlformats.org/drawingml/2006/chart" xmlns:r="http://schemas.openxmlformats.org/officeDocument/2006/relationships" r:id="rId3"/>
          </a:graphicData>
        </a:graphic>
      </p:graphicFrame>
      <p:pic>
        <p:nvPicPr>
          <p:cNvPr id="86" name="图片 85"/>
          <p:cNvPicPr>
            <a:picLocks noChangeAspect="1"/>
          </p:cNvPicPr>
          <p:nvPr/>
        </p:nvPicPr>
        <p:blipFill>
          <a:blip r:embed="rId4"/>
          <a:srcRect l="30403" t="18719" r="30460" b="18662"/>
          <a:stretch>
            <a:fillRect/>
          </a:stretch>
        </p:blipFill>
        <p:spPr>
          <a:xfrm>
            <a:off x="4546507" y="993969"/>
            <a:ext cx="285288" cy="285288"/>
          </a:xfrm>
          <a:custGeom>
            <a:avLst/>
            <a:gdLst>
              <a:gd name="connsiteX0" fmla="*/ 1754108 w 3508216"/>
              <a:gd name="connsiteY0" fmla="*/ 0 h 3751714"/>
              <a:gd name="connsiteX1" fmla="*/ 3508216 w 3508216"/>
              <a:gd name="connsiteY1" fmla="*/ 1875857 h 3751714"/>
              <a:gd name="connsiteX2" fmla="*/ 1754108 w 3508216"/>
              <a:gd name="connsiteY2" fmla="*/ 3751714 h 3751714"/>
              <a:gd name="connsiteX3" fmla="*/ 0 w 3508216"/>
              <a:gd name="connsiteY3" fmla="*/ 1875857 h 3751714"/>
              <a:gd name="connsiteX4" fmla="*/ 1754108 w 3508216"/>
              <a:gd name="connsiteY4" fmla="*/ 0 h 375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8216" h="3751714">
                <a:moveTo>
                  <a:pt x="1754108" y="0"/>
                </a:moveTo>
                <a:cubicBezTo>
                  <a:pt x="2722875" y="0"/>
                  <a:pt x="3508216" y="839850"/>
                  <a:pt x="3508216" y="1875857"/>
                </a:cubicBezTo>
                <a:cubicBezTo>
                  <a:pt x="3508216" y="2911864"/>
                  <a:pt x="2722875" y="3751714"/>
                  <a:pt x="1754108" y="3751714"/>
                </a:cubicBezTo>
                <a:cubicBezTo>
                  <a:pt x="785341" y="3751714"/>
                  <a:pt x="0" y="2911864"/>
                  <a:pt x="0" y="1875857"/>
                </a:cubicBezTo>
                <a:cubicBezTo>
                  <a:pt x="0" y="839850"/>
                  <a:pt x="785341" y="0"/>
                  <a:pt x="1754108" y="0"/>
                </a:cubicBezTo>
                <a:close/>
              </a:path>
            </a:pathLst>
          </a:custGeom>
          <a:noFill/>
          <a:effectLst>
            <a:softEdge rad="0"/>
          </a:effectLst>
        </p:spPr>
      </p:pic>
      <p:pic>
        <p:nvPicPr>
          <p:cNvPr id="87" name="图片 86" descr="http://pic4.nipic.com/20090728/2453232_062306084_2.jpg"/>
          <p:cNvPicPr>
            <a:picLocks noChangeAspect="1" noChangeArrowheads="1"/>
          </p:cNvPicPr>
          <p:nvPr/>
        </p:nvPicPr>
        <p:blipFill>
          <a:blip r:embed="rId5" cstate="print">
            <a:extLst>
              <a:ext uri="{28A0092B-C50C-407E-A947-70E740481C1C}">
                <a14:useLocalDpi xmlns:a14="http://schemas.microsoft.com/office/drawing/2010/main" val="0"/>
              </a:ext>
            </a:extLst>
          </a:blip>
          <a:srcRect l="6295" t="26201" r="42550" b="5417"/>
          <a:stretch>
            <a:fillRect/>
          </a:stretch>
        </p:blipFill>
        <p:spPr bwMode="auto">
          <a:xfrm>
            <a:off x="6300647" y="248329"/>
            <a:ext cx="418551" cy="413974"/>
          </a:xfrm>
          <a:custGeom>
            <a:avLst/>
            <a:gdLst>
              <a:gd name="connsiteX0" fmla="*/ 1754108 w 3508216"/>
              <a:gd name="connsiteY0" fmla="*/ 0 h 3751714"/>
              <a:gd name="connsiteX1" fmla="*/ 3508216 w 3508216"/>
              <a:gd name="connsiteY1" fmla="*/ 1875857 h 3751714"/>
              <a:gd name="connsiteX2" fmla="*/ 1754108 w 3508216"/>
              <a:gd name="connsiteY2" fmla="*/ 3751714 h 3751714"/>
              <a:gd name="connsiteX3" fmla="*/ 0 w 3508216"/>
              <a:gd name="connsiteY3" fmla="*/ 1875857 h 3751714"/>
              <a:gd name="connsiteX4" fmla="*/ 1754108 w 3508216"/>
              <a:gd name="connsiteY4" fmla="*/ 0 h 3751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8216" h="3751714">
                <a:moveTo>
                  <a:pt x="1754108" y="0"/>
                </a:moveTo>
                <a:cubicBezTo>
                  <a:pt x="2722875" y="0"/>
                  <a:pt x="3508216" y="839850"/>
                  <a:pt x="3508216" y="1875857"/>
                </a:cubicBezTo>
                <a:cubicBezTo>
                  <a:pt x="3508216" y="2911864"/>
                  <a:pt x="2722875" y="3751714"/>
                  <a:pt x="1754108" y="3751714"/>
                </a:cubicBezTo>
                <a:cubicBezTo>
                  <a:pt x="785341" y="3751714"/>
                  <a:pt x="0" y="2911864"/>
                  <a:pt x="0" y="1875857"/>
                </a:cubicBezTo>
                <a:cubicBezTo>
                  <a:pt x="0" y="839850"/>
                  <a:pt x="785341" y="0"/>
                  <a:pt x="1754108" y="0"/>
                </a:cubicBezTo>
                <a:close/>
              </a:path>
            </a:pathLst>
          </a:custGeom>
          <a:noFill/>
          <a:effectLst/>
          <a:extLst>
            <a:ext uri="{909E8E84-426E-40DD-AFC4-6F175D3DCCD1}">
              <a14:hiddenFill xmlns:a14="http://schemas.microsoft.com/office/drawing/2010/main">
                <a:solidFill>
                  <a:srgbClr val="FFFFFF"/>
                </a:solidFill>
              </a14:hiddenFill>
            </a:ext>
          </a:extLst>
        </p:spPr>
      </p:pic>
      <p:pic>
        <p:nvPicPr>
          <p:cNvPr id="88" name="图片 87"/>
          <p:cNvPicPr>
            <a:picLocks noChangeAspect="1"/>
          </p:cNvPicPr>
          <p:nvPr/>
        </p:nvPicPr>
        <p:blipFill>
          <a:blip r:embed="rId6"/>
          <a:srcRect l="4352" t="17826" r="47372" b="17806"/>
          <a:stretch>
            <a:fillRect/>
          </a:stretch>
        </p:blipFill>
        <p:spPr>
          <a:xfrm>
            <a:off x="11401707" y="6381168"/>
            <a:ext cx="412701" cy="412701"/>
          </a:xfrm>
          <a:custGeom>
            <a:avLst/>
            <a:gdLst>
              <a:gd name="connsiteX0" fmla="*/ 2408441 w 4816883"/>
              <a:gd name="connsiteY0" fmla="*/ 0 h 4816884"/>
              <a:gd name="connsiteX1" fmla="*/ 4816883 w 4816883"/>
              <a:gd name="connsiteY1" fmla="*/ 2408442 h 4816884"/>
              <a:gd name="connsiteX2" fmla="*/ 2408441 w 4816883"/>
              <a:gd name="connsiteY2" fmla="*/ 4816884 h 4816884"/>
              <a:gd name="connsiteX3" fmla="*/ 0 w 4816883"/>
              <a:gd name="connsiteY3" fmla="*/ 2408442 h 4816884"/>
              <a:gd name="connsiteX4" fmla="*/ 2408441 w 4816883"/>
              <a:gd name="connsiteY4" fmla="*/ 0 h 4816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6883" h="4816884">
                <a:moveTo>
                  <a:pt x="2408441" y="0"/>
                </a:moveTo>
                <a:cubicBezTo>
                  <a:pt x="3738587" y="0"/>
                  <a:pt x="4816883" y="1078296"/>
                  <a:pt x="4816883" y="2408442"/>
                </a:cubicBezTo>
                <a:cubicBezTo>
                  <a:pt x="4816883" y="3738588"/>
                  <a:pt x="3738587" y="4816884"/>
                  <a:pt x="2408441" y="4816884"/>
                </a:cubicBezTo>
                <a:cubicBezTo>
                  <a:pt x="1078295" y="4816884"/>
                  <a:pt x="0" y="3738588"/>
                  <a:pt x="0" y="2408442"/>
                </a:cubicBezTo>
                <a:cubicBezTo>
                  <a:pt x="0" y="1078296"/>
                  <a:pt x="1078295" y="0"/>
                  <a:pt x="2408441" y="0"/>
                </a:cubicBezTo>
                <a:close/>
              </a:path>
            </a:pathLst>
          </a:custGeom>
          <a:effectLst/>
        </p:spPr>
      </p:pic>
      <p:pic>
        <p:nvPicPr>
          <p:cNvPr id="89" name="图片 88"/>
          <p:cNvPicPr>
            <a:picLocks noChangeAspect="1"/>
          </p:cNvPicPr>
          <p:nvPr/>
        </p:nvPicPr>
        <p:blipFill>
          <a:blip r:embed="rId7"/>
          <a:stretch>
            <a:fillRect/>
          </a:stretch>
        </p:blipFill>
        <p:spPr>
          <a:xfrm>
            <a:off x="8964845" y="444181"/>
            <a:ext cx="478627" cy="445296"/>
          </a:xfrm>
          <a:prstGeom prst="rect">
            <a:avLst/>
          </a:prstGeom>
        </p:spPr>
      </p:pic>
      <p:pic>
        <p:nvPicPr>
          <p:cNvPr id="90" name="图片 89"/>
          <p:cNvPicPr>
            <a:picLocks noChangeAspect="1"/>
          </p:cNvPicPr>
          <p:nvPr/>
        </p:nvPicPr>
        <p:blipFill>
          <a:blip r:embed="rId8"/>
          <a:stretch>
            <a:fillRect/>
          </a:stretch>
        </p:blipFill>
        <p:spPr>
          <a:xfrm>
            <a:off x="526109" y="5769429"/>
            <a:ext cx="338490" cy="282716"/>
          </a:xfrm>
          <a:prstGeom prst="rect">
            <a:avLst/>
          </a:prstGeom>
        </p:spPr>
      </p:pic>
      <p:cxnSp>
        <p:nvCxnSpPr>
          <p:cNvPr id="91" name="直接连接符 90"/>
          <p:cNvCxnSpPr/>
          <p:nvPr/>
        </p:nvCxnSpPr>
        <p:spPr>
          <a:xfrm flipV="1">
            <a:off x="559306" y="5332897"/>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595209" y="4381558"/>
            <a:ext cx="608338" cy="52931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11068379" y="1530207"/>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10955615" y="2098499"/>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9655791" y="461602"/>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6" name="文本框 23">
            <a:extLst>
              <a:ext uri="{FF2B5EF4-FFF2-40B4-BE49-F238E27FC236}">
                <a16:creationId xmlns:a16="http://schemas.microsoft.com/office/drawing/2014/main" id="{0AAB76AB-79A7-47FA-8D8D-A606196A34DE}"/>
              </a:ext>
            </a:extLst>
          </p:cNvPr>
          <p:cNvSpPr txBox="1"/>
          <p:nvPr/>
        </p:nvSpPr>
        <p:spPr>
          <a:xfrm>
            <a:off x="282831" y="249997"/>
            <a:ext cx="448672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200" dirty="0">
                <a:solidFill>
                  <a:prstClr val="white"/>
                </a:solidFill>
                <a:effectLst>
                  <a:outerShdw blurRad="38100" dist="38100" dir="2700000" algn="tl">
                    <a:srgbClr val="000000">
                      <a:alpha val="43137"/>
                    </a:srgbClr>
                  </a:outerShdw>
                </a:effectLst>
                <a:latin typeface="方正正粗黑简体" panose="02000000000000000000" pitchFamily="2" charset="-122"/>
                <a:ea typeface="方正正粗黑简体" panose="02000000000000000000" pitchFamily="2" charset="-122"/>
                <a:cs typeface="Arial" panose="020B0604020202020204" pitchFamily="34" charset="0"/>
              </a:rPr>
              <a:t>3</a:t>
            </a: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 </a:t>
            </a:r>
            <a:r>
              <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请插入标题内容</a:t>
            </a:r>
            <a:endPar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endParaRPr>
          </a:p>
        </p:txBody>
      </p:sp>
      <p:grpSp>
        <p:nvGrpSpPr>
          <p:cNvPr id="97" name="组合 96">
            <a:extLst>
              <a:ext uri="{FF2B5EF4-FFF2-40B4-BE49-F238E27FC236}">
                <a16:creationId xmlns:a16="http://schemas.microsoft.com/office/drawing/2014/main" id="{64597B8F-774B-4A20-ACED-9E2446D16291}"/>
              </a:ext>
            </a:extLst>
          </p:cNvPr>
          <p:cNvGrpSpPr/>
          <p:nvPr/>
        </p:nvGrpSpPr>
        <p:grpSpPr>
          <a:xfrm>
            <a:off x="282831" y="155727"/>
            <a:ext cx="707253" cy="707253"/>
            <a:chOff x="4100081" y="3027750"/>
            <a:chExt cx="315255" cy="315255"/>
          </a:xfrm>
        </p:grpSpPr>
        <p:sp>
          <p:nvSpPr>
            <p:cNvPr id="98" name="椭圆 97">
              <a:extLst>
                <a:ext uri="{FF2B5EF4-FFF2-40B4-BE49-F238E27FC236}">
                  <a16:creationId xmlns:a16="http://schemas.microsoft.com/office/drawing/2014/main" id="{643147DD-EC3D-46B0-B906-AB40F009802D}"/>
                </a:ext>
              </a:extLst>
            </p:cNvPr>
            <p:cNvSpPr/>
            <p:nvPr/>
          </p:nvSpPr>
          <p:spPr>
            <a:xfrm>
              <a:off x="4100081" y="3027750"/>
              <a:ext cx="315255" cy="315255"/>
            </a:xfrm>
            <a:prstGeom prst="ellipse">
              <a:avLst/>
            </a:prstGeom>
            <a:gradFill flip="none" rotWithShape="1">
              <a:gsLst>
                <a:gs pos="36000">
                  <a:srgbClr val="886DAF">
                    <a:alpha val="49000"/>
                  </a:srgbClr>
                </a:gs>
                <a:gs pos="21000">
                  <a:srgbClr val="886DAF">
                    <a:alpha val="58000"/>
                  </a:srgbClr>
                </a:gs>
                <a:gs pos="55000">
                  <a:srgbClr val="7030A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9" name="椭圆 98">
              <a:extLst>
                <a:ext uri="{FF2B5EF4-FFF2-40B4-BE49-F238E27FC236}">
                  <a16:creationId xmlns:a16="http://schemas.microsoft.com/office/drawing/2014/main" id="{4B99E200-EFFA-400A-A3B6-2C50CC05FB8A}"/>
                </a:ext>
              </a:extLst>
            </p:cNvPr>
            <p:cNvSpPr/>
            <p:nvPr/>
          </p:nvSpPr>
          <p:spPr>
            <a:xfrm>
              <a:off x="4193764" y="3117787"/>
              <a:ext cx="127888" cy="127888"/>
            </a:xfrm>
            <a:prstGeom prst="ellipse">
              <a:avLst/>
            </a:prstGeom>
            <a:gradFill flip="none" rotWithShape="1">
              <a:gsLst>
                <a:gs pos="25000">
                  <a:schemeClr val="bg1">
                    <a:alpha val="80000"/>
                  </a:schemeClr>
                </a:gs>
                <a:gs pos="5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anim calcmode="lin" valueType="num">
                                      <p:cBhvr>
                                        <p:cTn id="8" dur="750" fill="hold"/>
                                        <p:tgtEl>
                                          <p:spTgt spid="31"/>
                                        </p:tgtEl>
                                        <p:attrNameLst>
                                          <p:attrName>ppt_x</p:attrName>
                                        </p:attrNameLst>
                                      </p:cBhvr>
                                      <p:tavLst>
                                        <p:tav tm="0">
                                          <p:val>
                                            <p:strVal val="#ppt_x"/>
                                          </p:val>
                                        </p:tav>
                                        <p:tav tm="100000">
                                          <p:val>
                                            <p:strVal val="#ppt_x"/>
                                          </p:val>
                                        </p:tav>
                                      </p:tavLst>
                                    </p:anim>
                                    <p:anim calcmode="lin" valueType="num">
                                      <p:cBhvr>
                                        <p:cTn id="9" dur="750" fill="hold"/>
                                        <p:tgtEl>
                                          <p:spTgt spid="31"/>
                                        </p:tgtEl>
                                        <p:attrNameLst>
                                          <p:attrName>ppt_y</p:attrName>
                                        </p:attrNameLst>
                                      </p:cBhvr>
                                      <p:tavLst>
                                        <p:tav tm="0">
                                          <p:val>
                                            <p:strVal val="#ppt_y+.1"/>
                                          </p:val>
                                        </p:tav>
                                        <p:tav tm="100000">
                                          <p:val>
                                            <p:strVal val="#ppt_y"/>
                                          </p:val>
                                        </p:tav>
                                      </p:tavLst>
                                    </p:anim>
                                  </p:childTnLst>
                                </p:cTn>
                              </p:par>
                              <p:par>
                                <p:cTn id="10" presetID="22" presetClass="entr" presetSubtype="1" fill="hold" grpId="0"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par>
                                <p:cTn id="13" presetID="23" presetClass="entr" presetSubtype="36" fill="hold" grpId="0"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strVal val="(6*min(max(#ppt_w*#ppt_h,.3),1)-7.4)/-.7*#ppt_w"/>
                                          </p:val>
                                        </p:tav>
                                        <p:tav tm="100000">
                                          <p:val>
                                            <p:strVal val="#ppt_w"/>
                                          </p:val>
                                        </p:tav>
                                      </p:tavLst>
                                    </p:anim>
                                    <p:anim calcmode="lin" valueType="num">
                                      <p:cBhvr>
                                        <p:cTn id="16" dur="500" fill="hold"/>
                                        <p:tgtEl>
                                          <p:spTgt spid="7"/>
                                        </p:tgtEl>
                                        <p:attrNameLst>
                                          <p:attrName>ppt_h</p:attrName>
                                        </p:attrNameLst>
                                      </p:cBhvr>
                                      <p:tavLst>
                                        <p:tav tm="0">
                                          <p:val>
                                            <p:strVal val="(6*min(max(#ppt_w*#ppt_h,.3),1)-7.4)/-.7*#ppt_h"/>
                                          </p:val>
                                        </p:tav>
                                        <p:tav tm="100000">
                                          <p:val>
                                            <p:strVal val="#ppt_h"/>
                                          </p:val>
                                        </p:tav>
                                      </p:tavLst>
                                    </p:anim>
                                    <p:anim calcmode="lin" valueType="num">
                                      <p:cBhvr>
                                        <p:cTn id="17" dur="500" fill="hold"/>
                                        <p:tgtEl>
                                          <p:spTgt spid="7"/>
                                        </p:tgtEl>
                                        <p:attrNameLst>
                                          <p:attrName>ppt_x</p:attrName>
                                        </p:attrNameLst>
                                      </p:cBhvr>
                                      <p:tavLst>
                                        <p:tav tm="0">
                                          <p:val>
                                            <p:fltVal val="0.5"/>
                                          </p:val>
                                        </p:tav>
                                        <p:tav tm="100000">
                                          <p:val>
                                            <p:strVal val="#ppt_x"/>
                                          </p:val>
                                        </p:tav>
                                      </p:tavLst>
                                    </p:anim>
                                    <p:anim calcmode="lin" valueType="num">
                                      <p:cBhvr>
                                        <p:cTn id="18" dur="500" fill="hold"/>
                                        <p:tgtEl>
                                          <p:spTgt spid="7"/>
                                        </p:tgtEl>
                                        <p:attrNameLst>
                                          <p:attrName>ppt_y</p:attrName>
                                        </p:attrNameLst>
                                      </p:cBhvr>
                                      <p:tavLst>
                                        <p:tav tm="0">
                                          <p:val>
                                            <p:strVal val="1+(6*min(max(#ppt_w*#ppt_h,.3),1)-7.4)/-.7*#ppt_h/2"/>
                                          </p:val>
                                        </p:tav>
                                        <p:tav tm="100000">
                                          <p:val>
                                            <p:strVal val="#ppt_y"/>
                                          </p:val>
                                        </p:tav>
                                      </p:tavLst>
                                    </p:anim>
                                  </p:childTnLst>
                                </p:cTn>
                              </p:par>
                              <p:par>
                                <p:cTn id="19" presetID="23" presetClass="entr" presetSubtype="36" fill="hold" grpId="0" nodeType="withEffect">
                                  <p:stCondLst>
                                    <p:cond delay="75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strVal val="(6*min(max(#ppt_w*#ppt_h,.3),1)-7.4)/-.7*#ppt_w"/>
                                          </p:val>
                                        </p:tav>
                                        <p:tav tm="100000">
                                          <p:val>
                                            <p:strVal val="#ppt_w"/>
                                          </p:val>
                                        </p:tav>
                                      </p:tavLst>
                                    </p:anim>
                                    <p:anim calcmode="lin" valueType="num">
                                      <p:cBhvr>
                                        <p:cTn id="22" dur="500" fill="hold"/>
                                        <p:tgtEl>
                                          <p:spTgt spid="8"/>
                                        </p:tgtEl>
                                        <p:attrNameLst>
                                          <p:attrName>ppt_h</p:attrName>
                                        </p:attrNameLst>
                                      </p:cBhvr>
                                      <p:tavLst>
                                        <p:tav tm="0">
                                          <p:val>
                                            <p:strVal val="(6*min(max(#ppt_w*#ppt_h,.3),1)-7.4)/-.7*#ppt_h"/>
                                          </p:val>
                                        </p:tav>
                                        <p:tav tm="100000">
                                          <p:val>
                                            <p:strVal val="#ppt_h"/>
                                          </p:val>
                                        </p:tav>
                                      </p:tavLst>
                                    </p:anim>
                                    <p:anim calcmode="lin" valueType="num">
                                      <p:cBhvr>
                                        <p:cTn id="23" dur="500" fill="hold"/>
                                        <p:tgtEl>
                                          <p:spTgt spid="8"/>
                                        </p:tgtEl>
                                        <p:attrNameLst>
                                          <p:attrName>ppt_x</p:attrName>
                                        </p:attrNameLst>
                                      </p:cBhvr>
                                      <p:tavLst>
                                        <p:tav tm="0">
                                          <p:val>
                                            <p:fltVal val="0.5"/>
                                          </p:val>
                                        </p:tav>
                                        <p:tav tm="100000">
                                          <p:val>
                                            <p:strVal val="#ppt_x"/>
                                          </p:val>
                                        </p:tav>
                                      </p:tavLst>
                                    </p:anim>
                                    <p:anim calcmode="lin" valueType="num">
                                      <p:cBhvr>
                                        <p:cTn id="24" dur="500" fill="hold"/>
                                        <p:tgtEl>
                                          <p:spTgt spid="8"/>
                                        </p:tgtEl>
                                        <p:attrNameLst>
                                          <p:attrName>ppt_y</p:attrName>
                                        </p:attrNameLst>
                                      </p:cBhvr>
                                      <p:tavLst>
                                        <p:tav tm="0">
                                          <p:val>
                                            <p:strVal val="1+(6*min(max(#ppt_w*#ppt_h,.3),1)-7.4)/-.7*#ppt_h/2"/>
                                          </p:val>
                                        </p:tav>
                                        <p:tav tm="100000">
                                          <p:val>
                                            <p:strVal val="#ppt_y"/>
                                          </p:val>
                                        </p:tav>
                                      </p:tavLst>
                                    </p:anim>
                                  </p:childTnLst>
                                </p:cTn>
                              </p:par>
                              <p:par>
                                <p:cTn id="25" presetID="22" presetClass="entr" presetSubtype="8" fill="hold" grpId="0" nodeType="withEffect">
                                  <p:stCondLst>
                                    <p:cond delay="150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par>
                                <p:cTn id="28" presetID="2" presetClass="entr" presetSubtype="8" fill="hold" nodeType="withEffect">
                                  <p:stCondLst>
                                    <p:cond delay="225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750" fill="hold"/>
                                        <p:tgtEl>
                                          <p:spTgt spid="13"/>
                                        </p:tgtEl>
                                        <p:attrNameLst>
                                          <p:attrName>ppt_x</p:attrName>
                                        </p:attrNameLst>
                                      </p:cBhvr>
                                      <p:tavLst>
                                        <p:tav tm="0">
                                          <p:val>
                                            <p:strVal val="0-#ppt_w/2"/>
                                          </p:val>
                                        </p:tav>
                                        <p:tav tm="100000">
                                          <p:val>
                                            <p:strVal val="#ppt_x"/>
                                          </p:val>
                                        </p:tav>
                                      </p:tavLst>
                                    </p:anim>
                                    <p:anim calcmode="lin" valueType="num">
                                      <p:cBhvr additive="base">
                                        <p:cTn id="31" dur="750" fill="hold"/>
                                        <p:tgtEl>
                                          <p:spTgt spid="13"/>
                                        </p:tgtEl>
                                        <p:attrNameLst>
                                          <p:attrName>ppt_y</p:attrName>
                                        </p:attrNameLst>
                                      </p:cBhvr>
                                      <p:tavLst>
                                        <p:tav tm="0">
                                          <p:val>
                                            <p:strVal val="#ppt_y"/>
                                          </p:val>
                                        </p:tav>
                                        <p:tav tm="100000">
                                          <p:val>
                                            <p:strVal val="#ppt_y"/>
                                          </p:val>
                                        </p:tav>
                                      </p:tavLst>
                                    </p:anim>
                                  </p:childTnLst>
                                </p:cTn>
                              </p:par>
                              <p:par>
                                <p:cTn id="32" presetID="22" presetClass="entr" presetSubtype="8" fill="hold" nodeType="withEffect">
                                  <p:stCondLst>
                                    <p:cond delay="300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3000"/>
                                        <p:tgtEl>
                                          <p:spTgt spid="10"/>
                                        </p:tgtEl>
                                      </p:cBhvr>
                                    </p:animEffect>
                                  </p:childTnLst>
                                </p:cTn>
                              </p:par>
                              <p:par>
                                <p:cTn id="35" presetID="63" presetClass="path" presetSubtype="0" accel="50000" decel="50000" fill="hold" nodeType="withEffect">
                                  <p:stCondLst>
                                    <p:cond delay="3000"/>
                                  </p:stCondLst>
                                  <p:childTnLst>
                                    <p:animMotion origin="layout" path="M 3.75E-6 1.48148E-6 L 0.99791 1.48148E-6 " pathEditMode="relative" rAng="0" ptsTypes="AA">
                                      <p:cBhvr>
                                        <p:cTn id="36" dur="3000" fill="hold"/>
                                        <p:tgtEl>
                                          <p:spTgt spid="13"/>
                                        </p:tgtEl>
                                        <p:attrNameLst>
                                          <p:attrName>ppt_x</p:attrName>
                                          <p:attrName>ppt_y</p:attrName>
                                        </p:attrNameLst>
                                      </p:cBhvr>
                                      <p:rCtr x="49896" y="0"/>
                                    </p:animMotion>
                                  </p:childTnLst>
                                </p:cTn>
                              </p:par>
                              <p:par>
                                <p:cTn id="37" presetID="53" presetClass="entr" presetSubtype="16" fill="hold" nodeType="withEffect">
                                  <p:stCondLst>
                                    <p:cond delay="3000"/>
                                  </p:stCondLst>
                                  <p:childTnLst>
                                    <p:set>
                                      <p:cBhvr>
                                        <p:cTn id="38" dur="1" fill="hold">
                                          <p:stCondLst>
                                            <p:cond delay="0"/>
                                          </p:stCondLst>
                                        </p:cTn>
                                        <p:tgtEl>
                                          <p:spTgt spid="86"/>
                                        </p:tgtEl>
                                        <p:attrNameLst>
                                          <p:attrName>style.visibility</p:attrName>
                                        </p:attrNameLst>
                                      </p:cBhvr>
                                      <p:to>
                                        <p:strVal val="visible"/>
                                      </p:to>
                                    </p:set>
                                    <p:anim calcmode="lin" valueType="num">
                                      <p:cBhvr>
                                        <p:cTn id="39" dur="500" fill="hold"/>
                                        <p:tgtEl>
                                          <p:spTgt spid="86"/>
                                        </p:tgtEl>
                                        <p:attrNameLst>
                                          <p:attrName>ppt_w</p:attrName>
                                        </p:attrNameLst>
                                      </p:cBhvr>
                                      <p:tavLst>
                                        <p:tav tm="0">
                                          <p:val>
                                            <p:fltVal val="0"/>
                                          </p:val>
                                        </p:tav>
                                        <p:tav tm="100000">
                                          <p:val>
                                            <p:strVal val="#ppt_w"/>
                                          </p:val>
                                        </p:tav>
                                      </p:tavLst>
                                    </p:anim>
                                    <p:anim calcmode="lin" valueType="num">
                                      <p:cBhvr>
                                        <p:cTn id="40" dur="500" fill="hold"/>
                                        <p:tgtEl>
                                          <p:spTgt spid="86"/>
                                        </p:tgtEl>
                                        <p:attrNameLst>
                                          <p:attrName>ppt_h</p:attrName>
                                        </p:attrNameLst>
                                      </p:cBhvr>
                                      <p:tavLst>
                                        <p:tav tm="0">
                                          <p:val>
                                            <p:fltVal val="0"/>
                                          </p:val>
                                        </p:tav>
                                        <p:tav tm="100000">
                                          <p:val>
                                            <p:strVal val="#ppt_h"/>
                                          </p:val>
                                        </p:tav>
                                      </p:tavLst>
                                    </p:anim>
                                    <p:animEffect transition="in" filter="fade">
                                      <p:cBhvr>
                                        <p:cTn id="41" dur="500"/>
                                        <p:tgtEl>
                                          <p:spTgt spid="86"/>
                                        </p:tgtEl>
                                      </p:cBhvr>
                                    </p:animEffect>
                                  </p:childTnLst>
                                </p:cTn>
                              </p:par>
                              <p:par>
                                <p:cTn id="42" presetID="53" presetClass="entr" presetSubtype="16" fill="hold" nodeType="withEffect">
                                  <p:stCondLst>
                                    <p:cond delay="3250"/>
                                  </p:stCondLst>
                                  <p:childTnLst>
                                    <p:set>
                                      <p:cBhvr>
                                        <p:cTn id="43" dur="1" fill="hold">
                                          <p:stCondLst>
                                            <p:cond delay="0"/>
                                          </p:stCondLst>
                                        </p:cTn>
                                        <p:tgtEl>
                                          <p:spTgt spid="90"/>
                                        </p:tgtEl>
                                        <p:attrNameLst>
                                          <p:attrName>style.visibility</p:attrName>
                                        </p:attrNameLst>
                                      </p:cBhvr>
                                      <p:to>
                                        <p:strVal val="visible"/>
                                      </p:to>
                                    </p:set>
                                    <p:anim calcmode="lin" valueType="num">
                                      <p:cBhvr>
                                        <p:cTn id="44" dur="500" fill="hold"/>
                                        <p:tgtEl>
                                          <p:spTgt spid="90"/>
                                        </p:tgtEl>
                                        <p:attrNameLst>
                                          <p:attrName>ppt_w</p:attrName>
                                        </p:attrNameLst>
                                      </p:cBhvr>
                                      <p:tavLst>
                                        <p:tav tm="0">
                                          <p:val>
                                            <p:fltVal val="0"/>
                                          </p:val>
                                        </p:tav>
                                        <p:tav tm="100000">
                                          <p:val>
                                            <p:strVal val="#ppt_w"/>
                                          </p:val>
                                        </p:tav>
                                      </p:tavLst>
                                    </p:anim>
                                    <p:anim calcmode="lin" valueType="num">
                                      <p:cBhvr>
                                        <p:cTn id="45" dur="500" fill="hold"/>
                                        <p:tgtEl>
                                          <p:spTgt spid="90"/>
                                        </p:tgtEl>
                                        <p:attrNameLst>
                                          <p:attrName>ppt_h</p:attrName>
                                        </p:attrNameLst>
                                      </p:cBhvr>
                                      <p:tavLst>
                                        <p:tav tm="0">
                                          <p:val>
                                            <p:fltVal val="0"/>
                                          </p:val>
                                        </p:tav>
                                        <p:tav tm="100000">
                                          <p:val>
                                            <p:strVal val="#ppt_h"/>
                                          </p:val>
                                        </p:tav>
                                      </p:tavLst>
                                    </p:anim>
                                    <p:animEffect transition="in" filter="fade">
                                      <p:cBhvr>
                                        <p:cTn id="46" dur="500"/>
                                        <p:tgtEl>
                                          <p:spTgt spid="90"/>
                                        </p:tgtEl>
                                      </p:cBhvr>
                                    </p:animEffect>
                                  </p:childTnLst>
                                </p:cTn>
                              </p:par>
                              <p:par>
                                <p:cTn id="47" presetID="53" presetClass="entr" presetSubtype="16" fill="hold" nodeType="withEffect">
                                  <p:stCondLst>
                                    <p:cond delay="3450"/>
                                  </p:stCondLst>
                                  <p:childTnLst>
                                    <p:set>
                                      <p:cBhvr>
                                        <p:cTn id="48" dur="1" fill="hold">
                                          <p:stCondLst>
                                            <p:cond delay="0"/>
                                          </p:stCondLst>
                                        </p:cTn>
                                        <p:tgtEl>
                                          <p:spTgt spid="88"/>
                                        </p:tgtEl>
                                        <p:attrNameLst>
                                          <p:attrName>style.visibility</p:attrName>
                                        </p:attrNameLst>
                                      </p:cBhvr>
                                      <p:to>
                                        <p:strVal val="visible"/>
                                      </p:to>
                                    </p:set>
                                    <p:anim calcmode="lin" valueType="num">
                                      <p:cBhvr>
                                        <p:cTn id="49" dur="500" fill="hold"/>
                                        <p:tgtEl>
                                          <p:spTgt spid="88"/>
                                        </p:tgtEl>
                                        <p:attrNameLst>
                                          <p:attrName>ppt_w</p:attrName>
                                        </p:attrNameLst>
                                      </p:cBhvr>
                                      <p:tavLst>
                                        <p:tav tm="0">
                                          <p:val>
                                            <p:fltVal val="0"/>
                                          </p:val>
                                        </p:tav>
                                        <p:tav tm="100000">
                                          <p:val>
                                            <p:strVal val="#ppt_w"/>
                                          </p:val>
                                        </p:tav>
                                      </p:tavLst>
                                    </p:anim>
                                    <p:anim calcmode="lin" valueType="num">
                                      <p:cBhvr>
                                        <p:cTn id="50" dur="500" fill="hold"/>
                                        <p:tgtEl>
                                          <p:spTgt spid="88"/>
                                        </p:tgtEl>
                                        <p:attrNameLst>
                                          <p:attrName>ppt_h</p:attrName>
                                        </p:attrNameLst>
                                      </p:cBhvr>
                                      <p:tavLst>
                                        <p:tav tm="0">
                                          <p:val>
                                            <p:fltVal val="0"/>
                                          </p:val>
                                        </p:tav>
                                        <p:tav tm="100000">
                                          <p:val>
                                            <p:strVal val="#ppt_h"/>
                                          </p:val>
                                        </p:tav>
                                      </p:tavLst>
                                    </p:anim>
                                    <p:animEffect transition="in" filter="fade">
                                      <p:cBhvr>
                                        <p:cTn id="51" dur="500"/>
                                        <p:tgtEl>
                                          <p:spTgt spid="88"/>
                                        </p:tgtEl>
                                      </p:cBhvr>
                                    </p:animEffect>
                                  </p:childTnLst>
                                </p:cTn>
                              </p:par>
                              <p:par>
                                <p:cTn id="52" presetID="53" presetClass="entr" presetSubtype="16" fill="hold" nodeType="withEffect">
                                  <p:stCondLst>
                                    <p:cond delay="3650"/>
                                  </p:stCondLst>
                                  <p:childTnLst>
                                    <p:set>
                                      <p:cBhvr>
                                        <p:cTn id="53" dur="1" fill="hold">
                                          <p:stCondLst>
                                            <p:cond delay="0"/>
                                          </p:stCondLst>
                                        </p:cTn>
                                        <p:tgtEl>
                                          <p:spTgt spid="87"/>
                                        </p:tgtEl>
                                        <p:attrNameLst>
                                          <p:attrName>style.visibility</p:attrName>
                                        </p:attrNameLst>
                                      </p:cBhvr>
                                      <p:to>
                                        <p:strVal val="visible"/>
                                      </p:to>
                                    </p:set>
                                    <p:anim calcmode="lin" valueType="num">
                                      <p:cBhvr>
                                        <p:cTn id="54" dur="500" fill="hold"/>
                                        <p:tgtEl>
                                          <p:spTgt spid="87"/>
                                        </p:tgtEl>
                                        <p:attrNameLst>
                                          <p:attrName>ppt_w</p:attrName>
                                        </p:attrNameLst>
                                      </p:cBhvr>
                                      <p:tavLst>
                                        <p:tav tm="0">
                                          <p:val>
                                            <p:fltVal val="0"/>
                                          </p:val>
                                        </p:tav>
                                        <p:tav tm="100000">
                                          <p:val>
                                            <p:strVal val="#ppt_w"/>
                                          </p:val>
                                        </p:tav>
                                      </p:tavLst>
                                    </p:anim>
                                    <p:anim calcmode="lin" valueType="num">
                                      <p:cBhvr>
                                        <p:cTn id="55" dur="500" fill="hold"/>
                                        <p:tgtEl>
                                          <p:spTgt spid="87"/>
                                        </p:tgtEl>
                                        <p:attrNameLst>
                                          <p:attrName>ppt_h</p:attrName>
                                        </p:attrNameLst>
                                      </p:cBhvr>
                                      <p:tavLst>
                                        <p:tav tm="0">
                                          <p:val>
                                            <p:fltVal val="0"/>
                                          </p:val>
                                        </p:tav>
                                        <p:tav tm="100000">
                                          <p:val>
                                            <p:strVal val="#ppt_h"/>
                                          </p:val>
                                        </p:tav>
                                      </p:tavLst>
                                    </p:anim>
                                    <p:animEffect transition="in" filter="fade">
                                      <p:cBhvr>
                                        <p:cTn id="56" dur="500"/>
                                        <p:tgtEl>
                                          <p:spTgt spid="87"/>
                                        </p:tgtEl>
                                      </p:cBhvr>
                                    </p:animEffect>
                                  </p:childTnLst>
                                </p:cTn>
                              </p:par>
                              <p:par>
                                <p:cTn id="57" presetID="53" presetClass="entr" presetSubtype="16" fill="hold" nodeType="withEffect">
                                  <p:stCondLst>
                                    <p:cond delay="3850"/>
                                  </p:stCondLst>
                                  <p:childTnLst>
                                    <p:set>
                                      <p:cBhvr>
                                        <p:cTn id="58" dur="1" fill="hold">
                                          <p:stCondLst>
                                            <p:cond delay="0"/>
                                          </p:stCondLst>
                                        </p:cTn>
                                        <p:tgtEl>
                                          <p:spTgt spid="89"/>
                                        </p:tgtEl>
                                        <p:attrNameLst>
                                          <p:attrName>style.visibility</p:attrName>
                                        </p:attrNameLst>
                                      </p:cBhvr>
                                      <p:to>
                                        <p:strVal val="visible"/>
                                      </p:to>
                                    </p:set>
                                    <p:anim calcmode="lin" valueType="num">
                                      <p:cBhvr>
                                        <p:cTn id="59" dur="500" fill="hold"/>
                                        <p:tgtEl>
                                          <p:spTgt spid="89"/>
                                        </p:tgtEl>
                                        <p:attrNameLst>
                                          <p:attrName>ppt_w</p:attrName>
                                        </p:attrNameLst>
                                      </p:cBhvr>
                                      <p:tavLst>
                                        <p:tav tm="0">
                                          <p:val>
                                            <p:fltVal val="0"/>
                                          </p:val>
                                        </p:tav>
                                        <p:tav tm="100000">
                                          <p:val>
                                            <p:strVal val="#ppt_w"/>
                                          </p:val>
                                        </p:tav>
                                      </p:tavLst>
                                    </p:anim>
                                    <p:anim calcmode="lin" valueType="num">
                                      <p:cBhvr>
                                        <p:cTn id="60" dur="500" fill="hold"/>
                                        <p:tgtEl>
                                          <p:spTgt spid="89"/>
                                        </p:tgtEl>
                                        <p:attrNameLst>
                                          <p:attrName>ppt_h</p:attrName>
                                        </p:attrNameLst>
                                      </p:cBhvr>
                                      <p:tavLst>
                                        <p:tav tm="0">
                                          <p:val>
                                            <p:fltVal val="0"/>
                                          </p:val>
                                        </p:tav>
                                        <p:tav tm="100000">
                                          <p:val>
                                            <p:strVal val="#ppt_h"/>
                                          </p:val>
                                        </p:tav>
                                      </p:tavLst>
                                    </p:anim>
                                    <p:animEffect transition="in" filter="fade">
                                      <p:cBhvr>
                                        <p:cTn id="61" dur="500"/>
                                        <p:tgtEl>
                                          <p:spTgt spid="89"/>
                                        </p:tgtEl>
                                      </p:cBhvr>
                                    </p:animEffect>
                                  </p:childTnLst>
                                </p:cTn>
                              </p:par>
                              <p:par>
                                <p:cTn id="62" presetID="42" presetClass="path" presetSubtype="0" decel="65000" fill="hold" nodeType="withEffect">
                                  <p:stCondLst>
                                    <p:cond delay="4050"/>
                                  </p:stCondLst>
                                  <p:childTnLst>
                                    <p:animMotion origin="layout" path="M 4.58333E-6 -7.40741E-7 L -0.29428 0.16088 " pathEditMode="relative" rAng="0" ptsTypes="AA">
                                      <p:cBhvr>
                                        <p:cTn id="63" dur="1500" fill="hold"/>
                                        <p:tgtEl>
                                          <p:spTgt spid="86"/>
                                        </p:tgtEl>
                                        <p:attrNameLst>
                                          <p:attrName>ppt_x</p:attrName>
                                          <p:attrName>ppt_y</p:attrName>
                                        </p:attrNameLst>
                                      </p:cBhvr>
                                      <p:rCtr x="-14714" y="8032"/>
                                    </p:animMotion>
                                  </p:childTnLst>
                                </p:cTn>
                              </p:par>
                              <p:par>
                                <p:cTn id="64" presetID="42" presetClass="path" presetSubtype="0" decel="65000" fill="hold" nodeType="withEffect">
                                  <p:stCondLst>
                                    <p:cond delay="4350"/>
                                  </p:stCondLst>
                                  <p:childTnLst>
                                    <p:animMotion origin="layout" path="M -1.25E-6 4.44444E-6 L 0.05 -0.15834 " pathEditMode="relative" rAng="0" ptsTypes="AA">
                                      <p:cBhvr>
                                        <p:cTn id="65" dur="1500" fill="hold"/>
                                        <p:tgtEl>
                                          <p:spTgt spid="90"/>
                                        </p:tgtEl>
                                        <p:attrNameLst>
                                          <p:attrName>ppt_x</p:attrName>
                                          <p:attrName>ppt_y</p:attrName>
                                        </p:attrNameLst>
                                      </p:cBhvr>
                                      <p:rCtr x="2500" y="-7917"/>
                                    </p:animMotion>
                                  </p:childTnLst>
                                </p:cTn>
                              </p:par>
                              <p:par>
                                <p:cTn id="66" presetID="42" presetClass="path" presetSubtype="0" decel="65000" fill="hold" nodeType="withEffect">
                                  <p:stCondLst>
                                    <p:cond delay="4750"/>
                                  </p:stCondLst>
                                  <p:childTnLst>
                                    <p:animMotion origin="layout" path="M -3.33333E-6 1.85185E-6 L -0.11588 -0.27662 " pathEditMode="relative" rAng="0" ptsTypes="AA">
                                      <p:cBhvr>
                                        <p:cTn id="67" dur="1250" fill="hold"/>
                                        <p:tgtEl>
                                          <p:spTgt spid="88"/>
                                        </p:tgtEl>
                                        <p:attrNameLst>
                                          <p:attrName>ppt_x</p:attrName>
                                          <p:attrName>ppt_y</p:attrName>
                                        </p:attrNameLst>
                                      </p:cBhvr>
                                      <p:rCtr x="-5794" y="-13843"/>
                                    </p:animMotion>
                                  </p:childTnLst>
                                </p:cTn>
                              </p:par>
                              <p:par>
                                <p:cTn id="68" presetID="6" presetClass="emph" presetSubtype="0" fill="hold" nodeType="withEffect">
                                  <p:stCondLst>
                                    <p:cond delay="5250"/>
                                  </p:stCondLst>
                                  <p:childTnLst>
                                    <p:animScale>
                                      <p:cBhvr>
                                        <p:cTn id="69" dur="750" fill="hold"/>
                                        <p:tgtEl>
                                          <p:spTgt spid="88"/>
                                        </p:tgtEl>
                                      </p:cBhvr>
                                      <p:by x="60000" y="60000"/>
                                    </p:animScale>
                                  </p:childTnLst>
                                </p:cTn>
                              </p:par>
                              <p:par>
                                <p:cTn id="70" presetID="42" presetClass="path" presetSubtype="0" decel="65000" fill="hold" nodeType="withEffect">
                                  <p:stCondLst>
                                    <p:cond delay="5150"/>
                                  </p:stCondLst>
                                  <p:childTnLst>
                                    <p:animMotion origin="layout" path="M -4.375E-6 -3.7037E-6 L 0.04844 0.16436 " pathEditMode="relative" rAng="0" ptsTypes="AA">
                                      <p:cBhvr>
                                        <p:cTn id="71" dur="1250" fill="hold"/>
                                        <p:tgtEl>
                                          <p:spTgt spid="87"/>
                                        </p:tgtEl>
                                        <p:attrNameLst>
                                          <p:attrName>ppt_x</p:attrName>
                                          <p:attrName>ppt_y</p:attrName>
                                        </p:attrNameLst>
                                      </p:cBhvr>
                                      <p:rCtr x="2422" y="8218"/>
                                    </p:animMotion>
                                  </p:childTnLst>
                                </p:cTn>
                              </p:par>
                              <p:par>
                                <p:cTn id="72" presetID="6" presetClass="emph" presetSubtype="0" fill="hold" nodeType="withEffect">
                                  <p:stCondLst>
                                    <p:cond delay="5750"/>
                                  </p:stCondLst>
                                  <p:childTnLst>
                                    <p:animScale>
                                      <p:cBhvr>
                                        <p:cTn id="73" dur="500" fill="hold"/>
                                        <p:tgtEl>
                                          <p:spTgt spid="87"/>
                                        </p:tgtEl>
                                      </p:cBhvr>
                                      <p:by x="50000" y="50000"/>
                                    </p:animScale>
                                  </p:childTnLst>
                                </p:cTn>
                              </p:par>
                              <p:par>
                                <p:cTn id="74" presetID="42" presetClass="path" presetSubtype="0" decel="65000" fill="hold" nodeType="withEffect">
                                  <p:stCondLst>
                                    <p:cond delay="5650"/>
                                  </p:stCondLst>
                                  <p:childTnLst>
                                    <p:animMotion origin="layout" path="M 2.08333E-6 -2.22222E-6 L 0.12956 0.14167 " pathEditMode="relative" rAng="0" ptsTypes="AA">
                                      <p:cBhvr>
                                        <p:cTn id="75" dur="1250" fill="hold"/>
                                        <p:tgtEl>
                                          <p:spTgt spid="89"/>
                                        </p:tgtEl>
                                        <p:attrNameLst>
                                          <p:attrName>ppt_x</p:attrName>
                                          <p:attrName>ppt_y</p:attrName>
                                        </p:attrNameLst>
                                      </p:cBhvr>
                                      <p:rCtr x="6471" y="7083"/>
                                    </p:animMotion>
                                  </p:childTnLst>
                                </p:cTn>
                              </p:par>
                              <p:par>
                                <p:cTn id="76" presetID="2" presetClass="entr" presetSubtype="3" fill="hold" nodeType="withEffect">
                                  <p:stCondLst>
                                    <p:cond delay="5650"/>
                                  </p:stCondLst>
                                  <p:childTnLst>
                                    <p:set>
                                      <p:cBhvr>
                                        <p:cTn id="77" dur="1" fill="hold">
                                          <p:stCondLst>
                                            <p:cond delay="0"/>
                                          </p:stCondLst>
                                        </p:cTn>
                                        <p:tgtEl>
                                          <p:spTgt spid="91"/>
                                        </p:tgtEl>
                                        <p:attrNameLst>
                                          <p:attrName>style.visibility</p:attrName>
                                        </p:attrNameLst>
                                      </p:cBhvr>
                                      <p:to>
                                        <p:strVal val="visible"/>
                                      </p:to>
                                    </p:set>
                                    <p:anim calcmode="lin" valueType="num">
                                      <p:cBhvr additive="base">
                                        <p:cTn id="78" dur="500" fill="hold"/>
                                        <p:tgtEl>
                                          <p:spTgt spid="91"/>
                                        </p:tgtEl>
                                        <p:attrNameLst>
                                          <p:attrName>ppt_x</p:attrName>
                                        </p:attrNameLst>
                                      </p:cBhvr>
                                      <p:tavLst>
                                        <p:tav tm="0">
                                          <p:val>
                                            <p:strVal val="1+#ppt_w/2"/>
                                          </p:val>
                                        </p:tav>
                                        <p:tav tm="100000">
                                          <p:val>
                                            <p:strVal val="#ppt_x"/>
                                          </p:val>
                                        </p:tav>
                                      </p:tavLst>
                                    </p:anim>
                                    <p:anim calcmode="lin" valueType="num">
                                      <p:cBhvr additive="base">
                                        <p:cTn id="79" dur="500" fill="hold"/>
                                        <p:tgtEl>
                                          <p:spTgt spid="91"/>
                                        </p:tgtEl>
                                        <p:attrNameLst>
                                          <p:attrName>ppt_y</p:attrName>
                                        </p:attrNameLst>
                                      </p:cBhvr>
                                      <p:tavLst>
                                        <p:tav tm="0">
                                          <p:val>
                                            <p:strVal val="0-#ppt_h/2"/>
                                          </p:val>
                                        </p:tav>
                                        <p:tav tm="100000">
                                          <p:val>
                                            <p:strVal val="#ppt_y"/>
                                          </p:val>
                                        </p:tav>
                                      </p:tavLst>
                                    </p:anim>
                                  </p:childTnLst>
                                </p:cTn>
                              </p:par>
                              <p:par>
                                <p:cTn id="80" presetID="2" presetClass="entr" presetSubtype="3" fill="hold" nodeType="withEffect">
                                  <p:stCondLst>
                                    <p:cond delay="5900"/>
                                  </p:stCondLst>
                                  <p:childTnLst>
                                    <p:set>
                                      <p:cBhvr>
                                        <p:cTn id="81" dur="1" fill="hold">
                                          <p:stCondLst>
                                            <p:cond delay="0"/>
                                          </p:stCondLst>
                                        </p:cTn>
                                        <p:tgtEl>
                                          <p:spTgt spid="92"/>
                                        </p:tgtEl>
                                        <p:attrNameLst>
                                          <p:attrName>style.visibility</p:attrName>
                                        </p:attrNameLst>
                                      </p:cBhvr>
                                      <p:to>
                                        <p:strVal val="visible"/>
                                      </p:to>
                                    </p:set>
                                    <p:anim calcmode="lin" valueType="num">
                                      <p:cBhvr additive="base">
                                        <p:cTn id="82" dur="500" fill="hold"/>
                                        <p:tgtEl>
                                          <p:spTgt spid="92"/>
                                        </p:tgtEl>
                                        <p:attrNameLst>
                                          <p:attrName>ppt_x</p:attrName>
                                        </p:attrNameLst>
                                      </p:cBhvr>
                                      <p:tavLst>
                                        <p:tav tm="0">
                                          <p:val>
                                            <p:strVal val="1+#ppt_w/2"/>
                                          </p:val>
                                        </p:tav>
                                        <p:tav tm="100000">
                                          <p:val>
                                            <p:strVal val="#ppt_x"/>
                                          </p:val>
                                        </p:tav>
                                      </p:tavLst>
                                    </p:anim>
                                    <p:anim calcmode="lin" valueType="num">
                                      <p:cBhvr additive="base">
                                        <p:cTn id="83" dur="500" fill="hold"/>
                                        <p:tgtEl>
                                          <p:spTgt spid="92"/>
                                        </p:tgtEl>
                                        <p:attrNameLst>
                                          <p:attrName>ppt_y</p:attrName>
                                        </p:attrNameLst>
                                      </p:cBhvr>
                                      <p:tavLst>
                                        <p:tav tm="0">
                                          <p:val>
                                            <p:strVal val="0-#ppt_h/2"/>
                                          </p:val>
                                        </p:tav>
                                        <p:tav tm="100000">
                                          <p:val>
                                            <p:strVal val="#ppt_y"/>
                                          </p:val>
                                        </p:tav>
                                      </p:tavLst>
                                    </p:anim>
                                  </p:childTnLst>
                                </p:cTn>
                              </p:par>
                              <p:par>
                                <p:cTn id="84" presetID="2" presetClass="entr" presetSubtype="3" fill="hold" nodeType="withEffect">
                                  <p:stCondLst>
                                    <p:cond delay="6150"/>
                                  </p:stCondLst>
                                  <p:childTnLst>
                                    <p:set>
                                      <p:cBhvr>
                                        <p:cTn id="85" dur="1" fill="hold">
                                          <p:stCondLst>
                                            <p:cond delay="0"/>
                                          </p:stCondLst>
                                        </p:cTn>
                                        <p:tgtEl>
                                          <p:spTgt spid="93"/>
                                        </p:tgtEl>
                                        <p:attrNameLst>
                                          <p:attrName>style.visibility</p:attrName>
                                        </p:attrNameLst>
                                      </p:cBhvr>
                                      <p:to>
                                        <p:strVal val="visible"/>
                                      </p:to>
                                    </p:set>
                                    <p:anim calcmode="lin" valueType="num">
                                      <p:cBhvr additive="base">
                                        <p:cTn id="86" dur="500" fill="hold"/>
                                        <p:tgtEl>
                                          <p:spTgt spid="93"/>
                                        </p:tgtEl>
                                        <p:attrNameLst>
                                          <p:attrName>ppt_x</p:attrName>
                                        </p:attrNameLst>
                                      </p:cBhvr>
                                      <p:tavLst>
                                        <p:tav tm="0">
                                          <p:val>
                                            <p:strVal val="1+#ppt_w/2"/>
                                          </p:val>
                                        </p:tav>
                                        <p:tav tm="100000">
                                          <p:val>
                                            <p:strVal val="#ppt_x"/>
                                          </p:val>
                                        </p:tav>
                                      </p:tavLst>
                                    </p:anim>
                                    <p:anim calcmode="lin" valueType="num">
                                      <p:cBhvr additive="base">
                                        <p:cTn id="87" dur="500" fill="hold"/>
                                        <p:tgtEl>
                                          <p:spTgt spid="93"/>
                                        </p:tgtEl>
                                        <p:attrNameLst>
                                          <p:attrName>ppt_y</p:attrName>
                                        </p:attrNameLst>
                                      </p:cBhvr>
                                      <p:tavLst>
                                        <p:tav tm="0">
                                          <p:val>
                                            <p:strVal val="0-#ppt_h/2"/>
                                          </p:val>
                                        </p:tav>
                                        <p:tav tm="100000">
                                          <p:val>
                                            <p:strVal val="#ppt_y"/>
                                          </p:val>
                                        </p:tav>
                                      </p:tavLst>
                                    </p:anim>
                                  </p:childTnLst>
                                </p:cTn>
                              </p:par>
                              <p:par>
                                <p:cTn id="88" presetID="2" presetClass="entr" presetSubtype="3" fill="hold" nodeType="withEffect">
                                  <p:stCondLst>
                                    <p:cond delay="6400"/>
                                  </p:stCondLst>
                                  <p:childTnLst>
                                    <p:set>
                                      <p:cBhvr>
                                        <p:cTn id="89" dur="1" fill="hold">
                                          <p:stCondLst>
                                            <p:cond delay="0"/>
                                          </p:stCondLst>
                                        </p:cTn>
                                        <p:tgtEl>
                                          <p:spTgt spid="94"/>
                                        </p:tgtEl>
                                        <p:attrNameLst>
                                          <p:attrName>style.visibility</p:attrName>
                                        </p:attrNameLst>
                                      </p:cBhvr>
                                      <p:to>
                                        <p:strVal val="visible"/>
                                      </p:to>
                                    </p:set>
                                    <p:anim calcmode="lin" valueType="num">
                                      <p:cBhvr additive="base">
                                        <p:cTn id="90" dur="500" fill="hold"/>
                                        <p:tgtEl>
                                          <p:spTgt spid="94"/>
                                        </p:tgtEl>
                                        <p:attrNameLst>
                                          <p:attrName>ppt_x</p:attrName>
                                        </p:attrNameLst>
                                      </p:cBhvr>
                                      <p:tavLst>
                                        <p:tav tm="0">
                                          <p:val>
                                            <p:strVal val="1+#ppt_w/2"/>
                                          </p:val>
                                        </p:tav>
                                        <p:tav tm="100000">
                                          <p:val>
                                            <p:strVal val="#ppt_x"/>
                                          </p:val>
                                        </p:tav>
                                      </p:tavLst>
                                    </p:anim>
                                    <p:anim calcmode="lin" valueType="num">
                                      <p:cBhvr additive="base">
                                        <p:cTn id="91" dur="500" fill="hold"/>
                                        <p:tgtEl>
                                          <p:spTgt spid="94"/>
                                        </p:tgtEl>
                                        <p:attrNameLst>
                                          <p:attrName>ppt_y</p:attrName>
                                        </p:attrNameLst>
                                      </p:cBhvr>
                                      <p:tavLst>
                                        <p:tav tm="0">
                                          <p:val>
                                            <p:strVal val="0-#ppt_h/2"/>
                                          </p:val>
                                        </p:tav>
                                        <p:tav tm="100000">
                                          <p:val>
                                            <p:strVal val="#ppt_y"/>
                                          </p:val>
                                        </p:tav>
                                      </p:tavLst>
                                    </p:anim>
                                  </p:childTnLst>
                                </p:cTn>
                              </p:par>
                              <p:par>
                                <p:cTn id="92" presetID="2" presetClass="entr" presetSubtype="3" fill="hold" nodeType="withEffect">
                                  <p:stCondLst>
                                    <p:cond delay="6600"/>
                                  </p:stCondLst>
                                  <p:childTnLst>
                                    <p:set>
                                      <p:cBhvr>
                                        <p:cTn id="93" dur="1" fill="hold">
                                          <p:stCondLst>
                                            <p:cond delay="0"/>
                                          </p:stCondLst>
                                        </p:cTn>
                                        <p:tgtEl>
                                          <p:spTgt spid="95"/>
                                        </p:tgtEl>
                                        <p:attrNameLst>
                                          <p:attrName>style.visibility</p:attrName>
                                        </p:attrNameLst>
                                      </p:cBhvr>
                                      <p:to>
                                        <p:strVal val="visible"/>
                                      </p:to>
                                    </p:set>
                                    <p:anim calcmode="lin" valueType="num">
                                      <p:cBhvr additive="base">
                                        <p:cTn id="94" dur="500" fill="hold"/>
                                        <p:tgtEl>
                                          <p:spTgt spid="95"/>
                                        </p:tgtEl>
                                        <p:attrNameLst>
                                          <p:attrName>ppt_x</p:attrName>
                                        </p:attrNameLst>
                                      </p:cBhvr>
                                      <p:tavLst>
                                        <p:tav tm="0">
                                          <p:val>
                                            <p:strVal val="1+#ppt_w/2"/>
                                          </p:val>
                                        </p:tav>
                                        <p:tav tm="100000">
                                          <p:val>
                                            <p:strVal val="#ppt_x"/>
                                          </p:val>
                                        </p:tav>
                                      </p:tavLst>
                                    </p:anim>
                                    <p:anim calcmode="lin" valueType="num">
                                      <p:cBhvr additive="base">
                                        <p:cTn id="95" dur="500" fill="hold"/>
                                        <p:tgtEl>
                                          <p:spTgt spid="95"/>
                                        </p:tgtEl>
                                        <p:attrNameLst>
                                          <p:attrName>ppt_y</p:attrName>
                                        </p:attrNameLst>
                                      </p:cBhvr>
                                      <p:tavLst>
                                        <p:tav tm="0">
                                          <p:val>
                                            <p:strVal val="0-#ppt_h/2"/>
                                          </p:val>
                                        </p:tav>
                                        <p:tav tm="100000">
                                          <p:val>
                                            <p:strVal val="#ppt_y"/>
                                          </p:val>
                                        </p:tav>
                                      </p:tavLst>
                                    </p:anim>
                                  </p:childTnLst>
                                </p:cTn>
                              </p:par>
                              <p:par>
                                <p:cTn id="96" presetID="22" presetClass="entr" presetSubtype="4" fill="hold" grpId="0" nodeType="withEffect">
                                  <p:stCondLst>
                                    <p:cond delay="3000"/>
                                  </p:stCondLst>
                                  <p:childTnLst>
                                    <p:set>
                                      <p:cBhvr>
                                        <p:cTn id="97" dur="1" fill="hold">
                                          <p:stCondLst>
                                            <p:cond delay="0"/>
                                          </p:stCondLst>
                                        </p:cTn>
                                        <p:tgtEl>
                                          <p:spTgt spid="85">
                                            <p:graphicEl>
                                              <a:chart seriesIdx="-3" categoryIdx="-3" bldStep="gridLegend"/>
                                            </p:graphicEl>
                                          </p:spTgt>
                                        </p:tgtEl>
                                        <p:attrNameLst>
                                          <p:attrName>style.visibility</p:attrName>
                                        </p:attrNameLst>
                                      </p:cBhvr>
                                      <p:to>
                                        <p:strVal val="visible"/>
                                      </p:to>
                                    </p:set>
                                    <p:animEffect transition="in" filter="wipe(down)">
                                      <p:cBhvr>
                                        <p:cTn id="98" dur="300"/>
                                        <p:tgtEl>
                                          <p:spTgt spid="85">
                                            <p:graphicEl>
                                              <a:chart seriesIdx="-3" categoryIdx="-3" bldStep="gridLegend"/>
                                            </p:graphicEl>
                                          </p:spTgt>
                                        </p:tgtEl>
                                      </p:cBhvr>
                                    </p:animEffect>
                                  </p:childTnLst>
                                </p:cTn>
                              </p:par>
                              <p:par>
                                <p:cTn id="99" presetID="22" presetClass="entr" presetSubtype="4" fill="hold" grpId="0" nodeType="withEffect">
                                  <p:stCondLst>
                                    <p:cond delay="3250"/>
                                  </p:stCondLst>
                                  <p:childTnLst>
                                    <p:set>
                                      <p:cBhvr>
                                        <p:cTn id="100" dur="1" fill="hold">
                                          <p:stCondLst>
                                            <p:cond delay="0"/>
                                          </p:stCondLst>
                                        </p:cTn>
                                        <p:tgtEl>
                                          <p:spTgt spid="85">
                                            <p:graphicEl>
                                              <a:chart seriesIdx="-4" categoryIdx="0" bldStep="category"/>
                                            </p:graphicEl>
                                          </p:spTgt>
                                        </p:tgtEl>
                                        <p:attrNameLst>
                                          <p:attrName>style.visibility</p:attrName>
                                        </p:attrNameLst>
                                      </p:cBhvr>
                                      <p:to>
                                        <p:strVal val="visible"/>
                                      </p:to>
                                    </p:set>
                                    <p:animEffect transition="in" filter="wipe(down)">
                                      <p:cBhvr>
                                        <p:cTn id="101" dur="300"/>
                                        <p:tgtEl>
                                          <p:spTgt spid="85">
                                            <p:graphicEl>
                                              <a:chart seriesIdx="-4" categoryIdx="0" bldStep="category"/>
                                            </p:graphicEl>
                                          </p:spTgt>
                                        </p:tgtEl>
                                      </p:cBhvr>
                                    </p:animEffect>
                                  </p:childTnLst>
                                </p:cTn>
                              </p:par>
                              <p:par>
                                <p:cTn id="102" presetID="22" presetClass="entr" presetSubtype="4" fill="hold" grpId="0" nodeType="withEffect">
                                  <p:stCondLst>
                                    <p:cond delay="3500"/>
                                  </p:stCondLst>
                                  <p:childTnLst>
                                    <p:set>
                                      <p:cBhvr>
                                        <p:cTn id="103" dur="1" fill="hold">
                                          <p:stCondLst>
                                            <p:cond delay="0"/>
                                          </p:stCondLst>
                                        </p:cTn>
                                        <p:tgtEl>
                                          <p:spTgt spid="85">
                                            <p:graphicEl>
                                              <a:chart seriesIdx="-4" categoryIdx="1" bldStep="category"/>
                                            </p:graphicEl>
                                          </p:spTgt>
                                        </p:tgtEl>
                                        <p:attrNameLst>
                                          <p:attrName>style.visibility</p:attrName>
                                        </p:attrNameLst>
                                      </p:cBhvr>
                                      <p:to>
                                        <p:strVal val="visible"/>
                                      </p:to>
                                    </p:set>
                                    <p:animEffect transition="in" filter="wipe(down)">
                                      <p:cBhvr>
                                        <p:cTn id="104" dur="300"/>
                                        <p:tgtEl>
                                          <p:spTgt spid="85">
                                            <p:graphicEl>
                                              <a:chart seriesIdx="-4" categoryIdx="1" bldStep="category"/>
                                            </p:graphicEl>
                                          </p:spTgt>
                                        </p:tgtEl>
                                      </p:cBhvr>
                                    </p:animEffect>
                                  </p:childTnLst>
                                </p:cTn>
                              </p:par>
                              <p:par>
                                <p:cTn id="105" presetID="22" presetClass="entr" presetSubtype="4" fill="hold" grpId="0" nodeType="withEffect">
                                  <p:stCondLst>
                                    <p:cond delay="3750"/>
                                  </p:stCondLst>
                                  <p:childTnLst>
                                    <p:set>
                                      <p:cBhvr>
                                        <p:cTn id="106" dur="1" fill="hold">
                                          <p:stCondLst>
                                            <p:cond delay="0"/>
                                          </p:stCondLst>
                                        </p:cTn>
                                        <p:tgtEl>
                                          <p:spTgt spid="85">
                                            <p:graphicEl>
                                              <a:chart seriesIdx="-4" categoryIdx="2" bldStep="category"/>
                                            </p:graphicEl>
                                          </p:spTgt>
                                        </p:tgtEl>
                                        <p:attrNameLst>
                                          <p:attrName>style.visibility</p:attrName>
                                        </p:attrNameLst>
                                      </p:cBhvr>
                                      <p:to>
                                        <p:strVal val="visible"/>
                                      </p:to>
                                    </p:set>
                                    <p:animEffect transition="in" filter="wipe(down)">
                                      <p:cBhvr>
                                        <p:cTn id="107" dur="300"/>
                                        <p:tgtEl>
                                          <p:spTgt spid="85">
                                            <p:graphicEl>
                                              <a:chart seriesIdx="-4" categoryIdx="2" bldStep="category"/>
                                            </p:graphicEl>
                                          </p:spTgt>
                                        </p:tgtEl>
                                      </p:cBhvr>
                                    </p:animEffect>
                                  </p:childTnLst>
                                </p:cTn>
                              </p:par>
                              <p:par>
                                <p:cTn id="108" presetID="22" presetClass="entr" presetSubtype="4" fill="hold" grpId="0" nodeType="withEffect">
                                  <p:stCondLst>
                                    <p:cond delay="4000"/>
                                  </p:stCondLst>
                                  <p:childTnLst>
                                    <p:set>
                                      <p:cBhvr>
                                        <p:cTn id="109" dur="1" fill="hold">
                                          <p:stCondLst>
                                            <p:cond delay="0"/>
                                          </p:stCondLst>
                                        </p:cTn>
                                        <p:tgtEl>
                                          <p:spTgt spid="85">
                                            <p:graphicEl>
                                              <a:chart seriesIdx="-4" categoryIdx="3" bldStep="category"/>
                                            </p:graphicEl>
                                          </p:spTgt>
                                        </p:tgtEl>
                                        <p:attrNameLst>
                                          <p:attrName>style.visibility</p:attrName>
                                        </p:attrNameLst>
                                      </p:cBhvr>
                                      <p:to>
                                        <p:strVal val="visible"/>
                                      </p:to>
                                    </p:set>
                                    <p:animEffect transition="in" filter="wipe(down)">
                                      <p:cBhvr>
                                        <p:cTn id="110" dur="300"/>
                                        <p:tgtEl>
                                          <p:spTgt spid="85">
                                            <p:graphicEl>
                                              <a:chart seriesIdx="-4" categoryIdx="3" bldStep="category"/>
                                            </p:graphicEl>
                                          </p:spTgt>
                                        </p:tgtEl>
                                      </p:cBhvr>
                                    </p:animEffect>
                                  </p:childTnLst>
                                </p:cTn>
                              </p:par>
                              <p:par>
                                <p:cTn id="111" presetID="22" presetClass="entr" presetSubtype="4" fill="hold" grpId="0" nodeType="withEffect">
                                  <p:stCondLst>
                                    <p:cond delay="4250"/>
                                  </p:stCondLst>
                                  <p:childTnLst>
                                    <p:set>
                                      <p:cBhvr>
                                        <p:cTn id="112" dur="1" fill="hold">
                                          <p:stCondLst>
                                            <p:cond delay="0"/>
                                          </p:stCondLst>
                                        </p:cTn>
                                        <p:tgtEl>
                                          <p:spTgt spid="85">
                                            <p:graphicEl>
                                              <a:chart seriesIdx="-4" categoryIdx="4" bldStep="category"/>
                                            </p:graphicEl>
                                          </p:spTgt>
                                        </p:tgtEl>
                                        <p:attrNameLst>
                                          <p:attrName>style.visibility</p:attrName>
                                        </p:attrNameLst>
                                      </p:cBhvr>
                                      <p:to>
                                        <p:strVal val="visible"/>
                                      </p:to>
                                    </p:set>
                                    <p:animEffect transition="in" filter="wipe(down)">
                                      <p:cBhvr>
                                        <p:cTn id="113" dur="300"/>
                                        <p:tgtEl>
                                          <p:spTgt spid="85">
                                            <p:graphicEl>
                                              <a:chart seriesIdx="-4" categoryIdx="4" bldStep="category"/>
                                            </p:graphicEl>
                                          </p:spTgt>
                                        </p:tgtEl>
                                      </p:cBhvr>
                                    </p:animEffect>
                                  </p:childTnLst>
                                </p:cTn>
                              </p:par>
                              <p:par>
                                <p:cTn id="114" presetID="22" presetClass="entr" presetSubtype="4" fill="hold" grpId="0" nodeType="withEffect">
                                  <p:stCondLst>
                                    <p:cond delay="4500"/>
                                  </p:stCondLst>
                                  <p:childTnLst>
                                    <p:set>
                                      <p:cBhvr>
                                        <p:cTn id="115" dur="1" fill="hold">
                                          <p:stCondLst>
                                            <p:cond delay="0"/>
                                          </p:stCondLst>
                                        </p:cTn>
                                        <p:tgtEl>
                                          <p:spTgt spid="85">
                                            <p:graphicEl>
                                              <a:chart seriesIdx="-4" categoryIdx="5" bldStep="category"/>
                                            </p:graphicEl>
                                          </p:spTgt>
                                        </p:tgtEl>
                                        <p:attrNameLst>
                                          <p:attrName>style.visibility</p:attrName>
                                        </p:attrNameLst>
                                      </p:cBhvr>
                                      <p:to>
                                        <p:strVal val="visible"/>
                                      </p:to>
                                    </p:set>
                                    <p:animEffect transition="in" filter="wipe(down)">
                                      <p:cBhvr>
                                        <p:cTn id="116" dur="300"/>
                                        <p:tgtEl>
                                          <p:spTgt spid="85">
                                            <p:graphicEl>
                                              <a:chart seriesIdx="-4" categoryIdx="5" bldStep="category"/>
                                            </p:graphicEl>
                                          </p:spTgt>
                                        </p:tgtEl>
                                      </p:cBhvr>
                                    </p:animEffect>
                                  </p:childTnLst>
                                </p:cTn>
                              </p:par>
                              <p:par>
                                <p:cTn id="117" presetID="22" presetClass="entr" presetSubtype="4" fill="hold" grpId="0" nodeType="withEffect">
                                  <p:stCondLst>
                                    <p:cond delay="4750"/>
                                  </p:stCondLst>
                                  <p:childTnLst>
                                    <p:set>
                                      <p:cBhvr>
                                        <p:cTn id="118" dur="1" fill="hold">
                                          <p:stCondLst>
                                            <p:cond delay="0"/>
                                          </p:stCondLst>
                                        </p:cTn>
                                        <p:tgtEl>
                                          <p:spTgt spid="85">
                                            <p:graphicEl>
                                              <a:chart seriesIdx="-4" categoryIdx="6" bldStep="category"/>
                                            </p:graphicEl>
                                          </p:spTgt>
                                        </p:tgtEl>
                                        <p:attrNameLst>
                                          <p:attrName>style.visibility</p:attrName>
                                        </p:attrNameLst>
                                      </p:cBhvr>
                                      <p:to>
                                        <p:strVal val="visible"/>
                                      </p:to>
                                    </p:set>
                                    <p:animEffect transition="in" filter="wipe(down)">
                                      <p:cBhvr>
                                        <p:cTn id="119" dur="300"/>
                                        <p:tgtEl>
                                          <p:spTgt spid="85">
                                            <p:graphicEl>
                                              <a:chart seriesIdx="-4" categoryIdx="6" bldStep="category"/>
                                            </p:graphicEl>
                                          </p:spTgt>
                                        </p:tgtEl>
                                      </p:cBhvr>
                                    </p:animEffect>
                                  </p:childTnLst>
                                </p:cTn>
                              </p:par>
                              <p:par>
                                <p:cTn id="120" presetID="22" presetClass="entr" presetSubtype="4" fill="hold" grpId="0" nodeType="withEffect">
                                  <p:stCondLst>
                                    <p:cond delay="5000"/>
                                  </p:stCondLst>
                                  <p:childTnLst>
                                    <p:set>
                                      <p:cBhvr>
                                        <p:cTn id="121" dur="1" fill="hold">
                                          <p:stCondLst>
                                            <p:cond delay="0"/>
                                          </p:stCondLst>
                                        </p:cTn>
                                        <p:tgtEl>
                                          <p:spTgt spid="85">
                                            <p:graphicEl>
                                              <a:chart seriesIdx="-4" categoryIdx="7" bldStep="category"/>
                                            </p:graphicEl>
                                          </p:spTgt>
                                        </p:tgtEl>
                                        <p:attrNameLst>
                                          <p:attrName>style.visibility</p:attrName>
                                        </p:attrNameLst>
                                      </p:cBhvr>
                                      <p:to>
                                        <p:strVal val="visible"/>
                                      </p:to>
                                    </p:set>
                                    <p:animEffect transition="in" filter="wipe(down)">
                                      <p:cBhvr>
                                        <p:cTn id="122" dur="300"/>
                                        <p:tgtEl>
                                          <p:spTgt spid="85">
                                            <p:graphicEl>
                                              <a:chart seriesIdx="-4" categoryIdx="7" bldStep="category"/>
                                            </p:graphicEl>
                                          </p:spTgt>
                                        </p:tgtEl>
                                      </p:cBhvr>
                                    </p:animEffect>
                                  </p:childTnLst>
                                </p:cTn>
                              </p:par>
                              <p:par>
                                <p:cTn id="123" presetID="22" presetClass="entr" presetSubtype="4" fill="hold" grpId="0" nodeType="withEffect">
                                  <p:stCondLst>
                                    <p:cond delay="5250"/>
                                  </p:stCondLst>
                                  <p:childTnLst>
                                    <p:set>
                                      <p:cBhvr>
                                        <p:cTn id="124" dur="1" fill="hold">
                                          <p:stCondLst>
                                            <p:cond delay="0"/>
                                          </p:stCondLst>
                                        </p:cTn>
                                        <p:tgtEl>
                                          <p:spTgt spid="85">
                                            <p:graphicEl>
                                              <a:chart seriesIdx="-4" categoryIdx="8" bldStep="category"/>
                                            </p:graphicEl>
                                          </p:spTgt>
                                        </p:tgtEl>
                                        <p:attrNameLst>
                                          <p:attrName>style.visibility</p:attrName>
                                        </p:attrNameLst>
                                      </p:cBhvr>
                                      <p:to>
                                        <p:strVal val="visible"/>
                                      </p:to>
                                    </p:set>
                                    <p:animEffect transition="in" filter="wipe(down)">
                                      <p:cBhvr>
                                        <p:cTn id="125" dur="300"/>
                                        <p:tgtEl>
                                          <p:spTgt spid="85">
                                            <p:graphicEl>
                                              <a:chart seriesIdx="-4" categoryIdx="8" bldStep="category"/>
                                            </p:graphicEl>
                                          </p:spTgt>
                                        </p:tgtEl>
                                      </p:cBhvr>
                                    </p:animEffect>
                                  </p:childTnLst>
                                </p:cTn>
                              </p:par>
                              <p:par>
                                <p:cTn id="126" presetID="22" presetClass="entr" presetSubtype="4" fill="hold" grpId="0" nodeType="withEffect">
                                  <p:stCondLst>
                                    <p:cond delay="5500"/>
                                  </p:stCondLst>
                                  <p:childTnLst>
                                    <p:set>
                                      <p:cBhvr>
                                        <p:cTn id="127" dur="1" fill="hold">
                                          <p:stCondLst>
                                            <p:cond delay="0"/>
                                          </p:stCondLst>
                                        </p:cTn>
                                        <p:tgtEl>
                                          <p:spTgt spid="85">
                                            <p:graphicEl>
                                              <a:chart seriesIdx="-4" categoryIdx="9" bldStep="category"/>
                                            </p:graphicEl>
                                          </p:spTgt>
                                        </p:tgtEl>
                                        <p:attrNameLst>
                                          <p:attrName>style.visibility</p:attrName>
                                        </p:attrNameLst>
                                      </p:cBhvr>
                                      <p:to>
                                        <p:strVal val="visible"/>
                                      </p:to>
                                    </p:set>
                                    <p:animEffect transition="in" filter="wipe(down)">
                                      <p:cBhvr>
                                        <p:cTn id="128" dur="300"/>
                                        <p:tgtEl>
                                          <p:spTgt spid="85">
                                            <p:graphicEl>
                                              <a:chart seriesIdx="-4" categoryIdx="9" bldStep="category"/>
                                            </p:graphicEl>
                                          </p:spTgt>
                                        </p:tgtEl>
                                      </p:cBhvr>
                                    </p:animEffect>
                                  </p:childTnLst>
                                </p:cTn>
                              </p:par>
                              <p:par>
                                <p:cTn id="129" presetID="22" presetClass="entr" presetSubtype="4" fill="hold" grpId="0" nodeType="withEffect">
                                  <p:stCondLst>
                                    <p:cond delay="5750"/>
                                  </p:stCondLst>
                                  <p:childTnLst>
                                    <p:set>
                                      <p:cBhvr>
                                        <p:cTn id="130" dur="1" fill="hold">
                                          <p:stCondLst>
                                            <p:cond delay="0"/>
                                          </p:stCondLst>
                                        </p:cTn>
                                        <p:tgtEl>
                                          <p:spTgt spid="85">
                                            <p:graphicEl>
                                              <a:chart seriesIdx="-4" categoryIdx="10" bldStep="category"/>
                                            </p:graphicEl>
                                          </p:spTgt>
                                        </p:tgtEl>
                                        <p:attrNameLst>
                                          <p:attrName>style.visibility</p:attrName>
                                        </p:attrNameLst>
                                      </p:cBhvr>
                                      <p:to>
                                        <p:strVal val="visible"/>
                                      </p:to>
                                    </p:set>
                                    <p:animEffect transition="in" filter="wipe(down)">
                                      <p:cBhvr>
                                        <p:cTn id="131" dur="300"/>
                                        <p:tgtEl>
                                          <p:spTgt spid="85">
                                            <p:graphicEl>
                                              <a:chart seriesIdx="-4" categoryIdx="10" bldStep="category"/>
                                            </p:graphicEl>
                                          </p:spTgt>
                                        </p:tgtEl>
                                      </p:cBhvr>
                                    </p:animEffect>
                                  </p:childTnLst>
                                </p:cTn>
                              </p:par>
                              <p:par>
                                <p:cTn id="132" presetID="22" presetClass="entr" presetSubtype="4" fill="hold" grpId="0" nodeType="withEffect">
                                  <p:stCondLst>
                                    <p:cond delay="6000"/>
                                  </p:stCondLst>
                                  <p:childTnLst>
                                    <p:set>
                                      <p:cBhvr>
                                        <p:cTn id="133" dur="1" fill="hold">
                                          <p:stCondLst>
                                            <p:cond delay="0"/>
                                          </p:stCondLst>
                                        </p:cTn>
                                        <p:tgtEl>
                                          <p:spTgt spid="85">
                                            <p:graphicEl>
                                              <a:chart seriesIdx="-4" categoryIdx="11" bldStep="category"/>
                                            </p:graphicEl>
                                          </p:spTgt>
                                        </p:tgtEl>
                                        <p:attrNameLst>
                                          <p:attrName>style.visibility</p:attrName>
                                        </p:attrNameLst>
                                      </p:cBhvr>
                                      <p:to>
                                        <p:strVal val="visible"/>
                                      </p:to>
                                    </p:set>
                                    <p:animEffect transition="in" filter="wipe(down)">
                                      <p:cBhvr>
                                        <p:cTn id="134" dur="300"/>
                                        <p:tgtEl>
                                          <p:spTgt spid="85">
                                            <p:graphicEl>
                                              <a:chart seriesIdx="-4" categoryIdx="11"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Graphic spid="85" grpId="0" uiExpand="1">
        <p:bldSub>
          <a:bldChart bld="category"/>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8" name="直接连接符 77"/>
          <p:cNvCxnSpPr/>
          <p:nvPr/>
        </p:nvCxnSpPr>
        <p:spPr>
          <a:xfrm flipV="1">
            <a:off x="1655213" y="5274994"/>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758536" y="5126244"/>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80" name="椭圆 79"/>
          <p:cNvSpPr/>
          <p:nvPr/>
        </p:nvSpPr>
        <p:spPr>
          <a:xfrm>
            <a:off x="3263588" y="508135"/>
            <a:ext cx="5664825" cy="5841730"/>
          </a:xfrm>
          <a:prstGeom prst="ellipse">
            <a:avLst/>
          </a:prstGeom>
          <a:gradFill>
            <a:gsLst>
              <a:gs pos="41000">
                <a:schemeClr val="bg1">
                  <a:alpha val="67000"/>
                </a:schemeClr>
              </a:gs>
              <a:gs pos="27000">
                <a:schemeClr val="bg1"/>
              </a:gs>
              <a:gs pos="58000">
                <a:schemeClr val="bg1">
                  <a:alpha val="4000"/>
                </a:schemeClr>
              </a:gs>
            </a:gsLst>
            <a:path path="circle">
              <a:fillToRect l="50000" t="50000" r="50000" b="50000"/>
            </a:path>
          </a:gra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7" name="椭圆 6"/>
          <p:cNvSpPr/>
          <p:nvPr/>
        </p:nvSpPr>
        <p:spPr>
          <a:xfrm>
            <a:off x="4267200" y="1600200"/>
            <a:ext cx="3657600" cy="3657600"/>
          </a:xfrm>
          <a:prstGeom prst="ellipse">
            <a:avLst/>
          </a:prstGeom>
          <a:gradFill>
            <a:gsLst>
              <a:gs pos="13000">
                <a:srgbClr val="665E72"/>
              </a:gs>
              <a:gs pos="72000">
                <a:srgbClr val="27163A"/>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1" name="组合 130"/>
          <p:cNvGrpSpPr/>
          <p:nvPr/>
        </p:nvGrpSpPr>
        <p:grpSpPr>
          <a:xfrm>
            <a:off x="4219914" y="1657097"/>
            <a:ext cx="3742986" cy="3701086"/>
            <a:chOff x="-4682605" y="-539032"/>
            <a:chExt cx="3874430" cy="3831059"/>
          </a:xfrm>
        </p:grpSpPr>
        <p:sp>
          <p:nvSpPr>
            <p:cNvPr id="12" name="椭圆 11"/>
            <p:cNvSpPr/>
            <p:nvPr/>
          </p:nvSpPr>
          <p:spPr>
            <a:xfrm>
              <a:off x="-4429185" y="3340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515909" y="-47870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512734" y="4229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2327189" y="-53903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1694729" y="21344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1405169" y="-60325"/>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928825" y="7762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2729093" y="98605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3757793" y="134419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4682605" y="1339648"/>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4308535" y="238016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019248" y="25465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2809364" y="317137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1525819" y="270655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638070" y="295801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1601384" y="828390"/>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0" name="直接连接符 29"/>
            <p:cNvCxnSpPr/>
            <p:nvPr/>
          </p:nvCxnSpPr>
          <p:spPr>
            <a:xfrm flipH="1">
              <a:off x="-3459606" y="-365226"/>
              <a:ext cx="8044" cy="81280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4328692" y="-385252"/>
              <a:ext cx="839978" cy="7308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endCxn id="14" idx="2"/>
            </p:cNvCxnSpPr>
            <p:nvPr/>
          </p:nvCxnSpPr>
          <p:spPr>
            <a:xfrm>
              <a:off x="-4313167" y="408994"/>
              <a:ext cx="800433" cy="7432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3413533" y="-430571"/>
              <a:ext cx="1088914" cy="89079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13" idx="6"/>
            </p:cNvCxnSpPr>
            <p:nvPr/>
          </p:nvCxnSpPr>
          <p:spPr>
            <a:xfrm flipH="1">
              <a:off x="-3395259" y="-478707"/>
              <a:ext cx="1068070" cy="603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19" idx="7"/>
            </p:cNvCxnSpPr>
            <p:nvPr/>
          </p:nvCxnSpPr>
          <p:spPr>
            <a:xfrm flipV="1">
              <a:off x="-2626112" y="304872"/>
              <a:ext cx="904934" cy="6988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endCxn id="16" idx="1"/>
            </p:cNvCxnSpPr>
            <p:nvPr/>
          </p:nvCxnSpPr>
          <p:spPr>
            <a:xfrm>
              <a:off x="-2224387" y="-443413"/>
              <a:ext cx="547327" cy="6745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a:off x="-1332544" y="8341"/>
              <a:ext cx="421388" cy="78556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endCxn id="21" idx="4"/>
            </p:cNvCxnSpPr>
            <p:nvPr/>
          </p:nvCxnSpPr>
          <p:spPr>
            <a:xfrm flipH="1" flipV="1">
              <a:off x="-4622280" y="1460298"/>
              <a:ext cx="343678" cy="9198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flipV="1">
              <a:off x="-1801527" y="1726977"/>
              <a:ext cx="301894" cy="99754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2906833" y="17711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1872773" y="165049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3" name="直接连接符 52"/>
            <p:cNvCxnSpPr/>
            <p:nvPr/>
          </p:nvCxnSpPr>
          <p:spPr>
            <a:xfrm flipH="1" flipV="1">
              <a:off x="-2277536" y="2380168"/>
              <a:ext cx="751717" cy="37055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2397582" y="23198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8" name="直接连接符 57"/>
            <p:cNvCxnSpPr/>
            <p:nvPr/>
          </p:nvCxnSpPr>
          <p:spPr>
            <a:xfrm flipV="1">
              <a:off x="-2726067" y="2418683"/>
              <a:ext cx="379230" cy="7560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flipV="1">
              <a:off x="-2955748" y="2660837"/>
              <a:ext cx="195834" cy="51651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26" idx="1"/>
              <a:endCxn id="22" idx="5"/>
            </p:cNvCxnSpPr>
            <p:nvPr/>
          </p:nvCxnSpPr>
          <p:spPr>
            <a:xfrm flipH="1" flipV="1">
              <a:off x="-4205554" y="2483148"/>
              <a:ext cx="585153" cy="49253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23" idx="2"/>
              <a:endCxn id="22" idx="6"/>
            </p:cNvCxnSpPr>
            <p:nvPr/>
          </p:nvCxnSpPr>
          <p:spPr>
            <a:xfrm flipH="1" flipV="1">
              <a:off x="-4187885" y="2440492"/>
              <a:ext cx="1168637" cy="16637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26" idx="7"/>
              <a:endCxn id="23" idx="3"/>
            </p:cNvCxnSpPr>
            <p:nvPr/>
          </p:nvCxnSpPr>
          <p:spPr>
            <a:xfrm flipV="1">
              <a:off x="-3535089" y="2649518"/>
              <a:ext cx="533510" cy="32616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4" idx="2"/>
            </p:cNvCxnSpPr>
            <p:nvPr/>
          </p:nvCxnSpPr>
          <p:spPr>
            <a:xfrm flipV="1">
              <a:off x="-2899202" y="2380167"/>
              <a:ext cx="501620" cy="2130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2693227" y="2799451"/>
              <a:ext cx="1152169" cy="40277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4219092" y="1466648"/>
              <a:ext cx="501619" cy="91217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V="1">
              <a:off x="-4187885" y="1861423"/>
              <a:ext cx="1298721" cy="5663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endCxn id="19" idx="6"/>
            </p:cNvCxnSpPr>
            <p:nvPr/>
          </p:nvCxnSpPr>
          <p:spPr>
            <a:xfrm flipV="1">
              <a:off x="-3653054" y="1046379"/>
              <a:ext cx="1044611" cy="33211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687942" y="546708"/>
              <a:ext cx="208754" cy="79748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52" idx="2"/>
              <a:endCxn id="19" idx="5"/>
            </p:cNvCxnSpPr>
            <p:nvPr/>
          </p:nvCxnSpPr>
          <p:spPr>
            <a:xfrm flipH="1" flipV="1">
              <a:off x="-2626112" y="1089035"/>
              <a:ext cx="753339" cy="62178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1744975" y="873240"/>
              <a:ext cx="815981" cy="80447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endCxn id="27" idx="6"/>
            </p:cNvCxnSpPr>
            <p:nvPr/>
          </p:nvCxnSpPr>
          <p:spPr>
            <a:xfrm flipH="1">
              <a:off x="-1480734" y="823974"/>
              <a:ext cx="546977" cy="6474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a:off x="-1779318" y="958484"/>
              <a:ext cx="228189" cy="7001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V="1">
              <a:off x="-2626281" y="315088"/>
              <a:ext cx="905103" cy="67096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endCxn id="19" idx="4"/>
            </p:cNvCxnSpPr>
            <p:nvPr/>
          </p:nvCxnSpPr>
          <p:spPr>
            <a:xfrm flipV="1">
              <a:off x="-2846508" y="1106704"/>
              <a:ext cx="177740" cy="65319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endCxn id="14" idx="5"/>
            </p:cNvCxnSpPr>
            <p:nvPr/>
          </p:nvCxnSpPr>
          <p:spPr>
            <a:xfrm flipH="1" flipV="1">
              <a:off x="-3409753" y="525974"/>
              <a:ext cx="684453" cy="49024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V="1">
              <a:off x="-2965877" y="1903039"/>
              <a:ext cx="107698" cy="6453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endCxn id="16" idx="5"/>
            </p:cNvCxnSpPr>
            <p:nvPr/>
          </p:nvCxnSpPr>
          <p:spPr>
            <a:xfrm flipH="1" flipV="1">
              <a:off x="-1591748" y="316424"/>
              <a:ext cx="657823" cy="47104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flipH="1" flipV="1">
              <a:off x="-1626104" y="351762"/>
              <a:ext cx="85045" cy="45895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1617148" y="17256"/>
              <a:ext cx="204248" cy="1884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0" name="椭圆 129"/>
            <p:cNvSpPr/>
            <p:nvPr/>
          </p:nvSpPr>
          <p:spPr>
            <a:xfrm>
              <a:off x="-1034855" y="1756266"/>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2" name="直接连接符 131"/>
            <p:cNvCxnSpPr>
              <a:stCxn id="130" idx="0"/>
            </p:cNvCxnSpPr>
            <p:nvPr/>
          </p:nvCxnSpPr>
          <p:spPr>
            <a:xfrm flipV="1">
              <a:off x="-974530" y="818013"/>
              <a:ext cx="106030" cy="93825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68" name="矩形 67"/>
          <p:cNvSpPr/>
          <p:nvPr/>
        </p:nvSpPr>
        <p:spPr>
          <a:xfrm>
            <a:off x="5322225" y="1370980"/>
            <a:ext cx="1576578" cy="3770263"/>
          </a:xfrm>
          <a:prstGeom prst="rect">
            <a:avLst/>
          </a:prstGeom>
        </p:spPr>
        <p:txBody>
          <a:bodyPr wrap="square">
            <a:spAutoFit/>
          </a:bodyPr>
          <a:lstStyle/>
          <a:p>
            <a:pPr lvl="0" algn="ctr"/>
            <a:r>
              <a:rPr lang="en-US" altLang="zh-CN" sz="23900" dirty="0">
                <a:solidFill>
                  <a:schemeClr val="bg1"/>
                </a:solidFill>
                <a:latin typeface="Algerian" panose="04020705040A02060702" pitchFamily="82" charset="0"/>
                <a:ea typeface="微软雅黑" panose="020B0503020204020204" pitchFamily="34" charset="-122"/>
                <a:cs typeface="Arial" panose="020B0604020202020204" pitchFamily="34" charset="0"/>
              </a:rPr>
              <a:t>4</a:t>
            </a:r>
            <a:endParaRPr lang="zh-CN" altLang="en-US" sz="23900" dirty="0">
              <a:solidFill>
                <a:schemeClr val="bg1"/>
              </a:solidFill>
              <a:latin typeface="Algerian" panose="04020705040A02060702" pitchFamily="82" charset="0"/>
              <a:ea typeface="微软雅黑" panose="020B0503020204020204" pitchFamily="34" charset="-122"/>
              <a:cs typeface="Arial" panose="020B0604020202020204" pitchFamily="34" charset="0"/>
            </a:endParaRPr>
          </a:p>
        </p:txBody>
      </p:sp>
      <p:cxnSp>
        <p:nvCxnSpPr>
          <p:cNvPr id="75" name="直接连接符 74"/>
          <p:cNvCxnSpPr/>
          <p:nvPr/>
        </p:nvCxnSpPr>
        <p:spPr>
          <a:xfrm flipV="1">
            <a:off x="2019223" y="1044872"/>
            <a:ext cx="368402" cy="320543"/>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V="1">
            <a:off x="10605447" y="895847"/>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V="1">
            <a:off x="9483153" y="595873"/>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10083104" y="5721128"/>
            <a:ext cx="539678" cy="46956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2" name="圆角矩形 127">
            <a:extLst>
              <a:ext uri="{FF2B5EF4-FFF2-40B4-BE49-F238E27FC236}">
                <a16:creationId xmlns:a16="http://schemas.microsoft.com/office/drawing/2014/main" id="{279C820E-2046-4C79-812D-23094D7EB58D}"/>
              </a:ext>
            </a:extLst>
          </p:cNvPr>
          <p:cNvSpPr/>
          <p:nvPr/>
        </p:nvSpPr>
        <p:spPr>
          <a:xfrm>
            <a:off x="3914940" y="5376542"/>
            <a:ext cx="4420440" cy="483888"/>
          </a:xfrm>
          <a:prstGeom prst="roundRect">
            <a:avLst>
              <a:gd name="adj" fmla="val 9450"/>
            </a:avLst>
          </a:prstGeom>
          <a:noFill/>
        </p:spPr>
        <p:txBody>
          <a:bodyPr wrap="square">
            <a:noAutofit/>
          </a:bodyPr>
          <a:lstStyle/>
          <a:p>
            <a:pPr algn="ctr"/>
            <a:endParaRPr lang="zh-CN" altLang="en-US" sz="3600" dirty="0">
              <a:solidFill>
                <a:schemeClr val="bg1"/>
              </a:solidFill>
              <a:latin typeface="方正正大黑简体" panose="02000000000000000000" pitchFamily="2" charset="-122"/>
              <a:ea typeface="方正正大黑简体" panose="02000000000000000000" pitchFamily="2" charset="-122"/>
            </a:endParaRPr>
          </a:p>
        </p:txBody>
      </p:sp>
      <p:grpSp>
        <p:nvGrpSpPr>
          <p:cNvPr id="74" name="组合 73">
            <a:extLst>
              <a:ext uri="{FF2B5EF4-FFF2-40B4-BE49-F238E27FC236}">
                <a16:creationId xmlns:a16="http://schemas.microsoft.com/office/drawing/2014/main" id="{A2A7A43D-30C8-411A-8D69-D3856039ACF0}"/>
              </a:ext>
            </a:extLst>
          </p:cNvPr>
          <p:cNvGrpSpPr/>
          <p:nvPr/>
        </p:nvGrpSpPr>
        <p:grpSpPr>
          <a:xfrm>
            <a:off x="3955748" y="3073214"/>
            <a:ext cx="4372106" cy="923331"/>
            <a:chOff x="1113035" y="3723682"/>
            <a:chExt cx="2400017" cy="567730"/>
          </a:xfrm>
        </p:grpSpPr>
        <p:sp>
          <p:nvSpPr>
            <p:cNvPr id="83" name="圆角矩形 234">
              <a:extLst>
                <a:ext uri="{FF2B5EF4-FFF2-40B4-BE49-F238E27FC236}">
                  <a16:creationId xmlns:a16="http://schemas.microsoft.com/office/drawing/2014/main" id="{40D05D09-282A-46A1-BCFE-0ED8C7DD9D79}"/>
                </a:ext>
              </a:extLst>
            </p:cNvPr>
            <p:cNvSpPr/>
            <p:nvPr/>
          </p:nvSpPr>
          <p:spPr>
            <a:xfrm>
              <a:off x="1162170" y="3736454"/>
              <a:ext cx="2272379" cy="465276"/>
            </a:xfrm>
            <a:prstGeom prst="roundRect">
              <a:avLst>
                <a:gd name="adj" fmla="val 13916"/>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84" name="矩形 83">
              <a:extLst>
                <a:ext uri="{FF2B5EF4-FFF2-40B4-BE49-F238E27FC236}">
                  <a16:creationId xmlns:a16="http://schemas.microsoft.com/office/drawing/2014/main" id="{4143E087-7E4D-48AC-A918-3E2D06D4FF81}"/>
                </a:ext>
              </a:extLst>
            </p:cNvPr>
            <p:cNvSpPr/>
            <p:nvPr/>
          </p:nvSpPr>
          <p:spPr>
            <a:xfrm>
              <a:off x="1113035" y="3723682"/>
              <a:ext cx="2400017" cy="567730"/>
            </a:xfrm>
            <a:prstGeom prst="rect">
              <a:avLst/>
            </a:prstGeom>
          </p:spPr>
          <p:txBody>
            <a:bodyPr wrap="square">
              <a:spAutoFit/>
            </a:bodyPr>
            <a:lstStyle/>
            <a:p>
              <a:pPr lvl="0" algn="ctr"/>
              <a:r>
                <a:rPr lang="zh-CN" altLang="en-US" sz="5400" dirty="0">
                  <a:gradFill>
                    <a:gsLst>
                      <a:gs pos="13000">
                        <a:srgbClr val="47213C"/>
                      </a:gs>
                      <a:gs pos="72000">
                        <a:srgbClr val="29173A"/>
                      </a:gs>
                    </a:gsLst>
                    <a:lin ang="2700000" scaled="1"/>
                  </a:gradFill>
                  <a:latin typeface="方正正大黑简体" panose="02000000000000000000" pitchFamily="2" charset="-122"/>
                  <a:ea typeface="方正正大黑简体" panose="02000000000000000000" pitchFamily="2" charset="-122"/>
                  <a:cs typeface="Arial" panose="020B0604020202020204" pitchFamily="34" charset="0"/>
                </a:rPr>
                <a:t>未来规划</a:t>
              </a:r>
            </a:p>
          </p:txBody>
        </p:sp>
      </p:grpSp>
      <p:sp>
        <p:nvSpPr>
          <p:cNvPr id="71" name="椭圆 70">
            <a:extLst>
              <a:ext uri="{FF2B5EF4-FFF2-40B4-BE49-F238E27FC236}">
                <a16:creationId xmlns:a16="http://schemas.microsoft.com/office/drawing/2014/main" id="{BA736B94-6585-48F5-B700-F5D11ED383B2}"/>
              </a:ext>
            </a:extLst>
          </p:cNvPr>
          <p:cNvSpPr/>
          <p:nvPr/>
        </p:nvSpPr>
        <p:spPr>
          <a:xfrm>
            <a:off x="3175135" y="508135"/>
            <a:ext cx="5841730" cy="5841730"/>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127972886"/>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1000" fill="hold"/>
                                        <p:tgtEl>
                                          <p:spTgt spid="80"/>
                                        </p:tgtEl>
                                        <p:attrNameLst>
                                          <p:attrName>ppt_w</p:attrName>
                                        </p:attrNameLst>
                                      </p:cBhvr>
                                      <p:tavLst>
                                        <p:tav tm="0">
                                          <p:val>
                                            <p:strVal val="#ppt_w*0.70"/>
                                          </p:val>
                                        </p:tav>
                                        <p:tav tm="100000">
                                          <p:val>
                                            <p:strVal val="#ppt_w"/>
                                          </p:val>
                                        </p:tav>
                                      </p:tavLst>
                                    </p:anim>
                                    <p:anim calcmode="lin" valueType="num">
                                      <p:cBhvr>
                                        <p:cTn id="8" dur="1000" fill="hold"/>
                                        <p:tgtEl>
                                          <p:spTgt spid="80"/>
                                        </p:tgtEl>
                                        <p:attrNameLst>
                                          <p:attrName>ppt_h</p:attrName>
                                        </p:attrNameLst>
                                      </p:cBhvr>
                                      <p:tavLst>
                                        <p:tav tm="0">
                                          <p:val>
                                            <p:strVal val="#ppt_h"/>
                                          </p:val>
                                        </p:tav>
                                        <p:tav tm="100000">
                                          <p:val>
                                            <p:strVal val="#ppt_h"/>
                                          </p:val>
                                        </p:tav>
                                      </p:tavLst>
                                    </p:anim>
                                    <p:animEffect transition="in" filter="fade">
                                      <p:cBhvr>
                                        <p:cTn id="9" dur="1000"/>
                                        <p:tgtEl>
                                          <p:spTgt spid="80"/>
                                        </p:tgtEl>
                                      </p:cBhvr>
                                    </p:animEffect>
                                  </p:childTnLst>
                                </p:cTn>
                              </p:par>
                              <p:par>
                                <p:cTn id="10" presetID="37" presetClass="entr" presetSubtype="0" fill="hold" nodeType="withEffect">
                                  <p:stCondLst>
                                    <p:cond delay="0"/>
                                  </p:stCondLst>
                                  <p:childTnLst>
                                    <p:set>
                                      <p:cBhvr>
                                        <p:cTn id="11" dur="1" fill="hold">
                                          <p:stCondLst>
                                            <p:cond delay="0"/>
                                          </p:stCondLst>
                                        </p:cTn>
                                        <p:tgtEl>
                                          <p:spTgt spid="68">
                                            <p:txEl>
                                              <p:pRg st="0" end="0"/>
                                            </p:txEl>
                                          </p:spTgt>
                                        </p:tgtEl>
                                        <p:attrNameLst>
                                          <p:attrName>style.visibility</p:attrName>
                                        </p:attrNameLst>
                                      </p:cBhvr>
                                      <p:to>
                                        <p:strVal val="visible"/>
                                      </p:to>
                                    </p:set>
                                    <p:animEffect transition="in" filter="fade">
                                      <p:cBhvr>
                                        <p:cTn id="12" dur="1000"/>
                                        <p:tgtEl>
                                          <p:spTgt spid="68">
                                            <p:txEl>
                                              <p:pRg st="0" end="0"/>
                                            </p:txEl>
                                          </p:spTgt>
                                        </p:tgtEl>
                                      </p:cBhvr>
                                    </p:animEffect>
                                    <p:anim calcmode="lin" valueType="num">
                                      <p:cBhvr>
                                        <p:cTn id="13" dur="1000" fill="hold"/>
                                        <p:tgtEl>
                                          <p:spTgt spid="68">
                                            <p:txEl>
                                              <p:pRg st="0" end="0"/>
                                            </p:txEl>
                                          </p:spTgt>
                                        </p:tgtEl>
                                        <p:attrNameLst>
                                          <p:attrName>ppt_x</p:attrName>
                                        </p:attrNameLst>
                                      </p:cBhvr>
                                      <p:tavLst>
                                        <p:tav tm="0">
                                          <p:val>
                                            <p:strVal val="#ppt_x"/>
                                          </p:val>
                                        </p:tav>
                                        <p:tav tm="100000">
                                          <p:val>
                                            <p:strVal val="#ppt_x"/>
                                          </p:val>
                                        </p:tav>
                                      </p:tavLst>
                                    </p:anim>
                                    <p:anim calcmode="lin" valueType="num">
                                      <p:cBhvr>
                                        <p:cTn id="14" dur="900" decel="100000" fill="hold"/>
                                        <p:tgtEl>
                                          <p:spTgt spid="68">
                                            <p:txEl>
                                              <p:pRg st="0" end="0"/>
                                            </p:txEl>
                                          </p:spTgt>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68">
                                            <p:txEl>
                                              <p:pRg st="0" end="0"/>
                                            </p:txEl>
                                          </p:spTgt>
                                        </p:tgtEl>
                                        <p:attrNameLst>
                                          <p:attrName>ppt_y</p:attrName>
                                        </p:attrNameLst>
                                      </p:cBhvr>
                                      <p:tavLst>
                                        <p:tav tm="0">
                                          <p:val>
                                            <p:strVal val="#ppt_y-.03"/>
                                          </p:val>
                                        </p:tav>
                                        <p:tav tm="100000">
                                          <p:val>
                                            <p:strVal val="#ppt_y"/>
                                          </p:val>
                                        </p:tav>
                                      </p:tavLst>
                                    </p:anim>
                                  </p:childTnLst>
                                </p:cTn>
                              </p:par>
                              <p:par>
                                <p:cTn id="16" presetID="2" presetClass="entr" presetSubtype="3" fill="hold" nodeType="withEffect">
                                  <p:stCondLst>
                                    <p:cond delay="0"/>
                                  </p:stCondLst>
                                  <p:childTnLst>
                                    <p:set>
                                      <p:cBhvr>
                                        <p:cTn id="17" dur="1" fill="hold">
                                          <p:stCondLst>
                                            <p:cond delay="0"/>
                                          </p:stCondLst>
                                        </p:cTn>
                                        <p:tgtEl>
                                          <p:spTgt spid="81"/>
                                        </p:tgtEl>
                                        <p:attrNameLst>
                                          <p:attrName>style.visibility</p:attrName>
                                        </p:attrNameLst>
                                      </p:cBhvr>
                                      <p:to>
                                        <p:strVal val="visible"/>
                                      </p:to>
                                    </p:set>
                                    <p:anim calcmode="lin" valueType="num">
                                      <p:cBhvr additive="base">
                                        <p:cTn id="18" dur="500" fill="hold"/>
                                        <p:tgtEl>
                                          <p:spTgt spid="81"/>
                                        </p:tgtEl>
                                        <p:attrNameLst>
                                          <p:attrName>ppt_x</p:attrName>
                                        </p:attrNameLst>
                                      </p:cBhvr>
                                      <p:tavLst>
                                        <p:tav tm="0">
                                          <p:val>
                                            <p:strVal val="1+#ppt_w/2"/>
                                          </p:val>
                                        </p:tav>
                                        <p:tav tm="100000">
                                          <p:val>
                                            <p:strVal val="#ppt_x"/>
                                          </p:val>
                                        </p:tav>
                                      </p:tavLst>
                                    </p:anim>
                                    <p:anim calcmode="lin" valueType="num">
                                      <p:cBhvr additive="base">
                                        <p:cTn id="19" dur="500" fill="hold"/>
                                        <p:tgtEl>
                                          <p:spTgt spid="81"/>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additive="base">
                                        <p:cTn id="22" dur="500" fill="hold"/>
                                        <p:tgtEl>
                                          <p:spTgt spid="78"/>
                                        </p:tgtEl>
                                        <p:attrNameLst>
                                          <p:attrName>ppt_x</p:attrName>
                                        </p:attrNameLst>
                                      </p:cBhvr>
                                      <p:tavLst>
                                        <p:tav tm="0">
                                          <p:val>
                                            <p:strVal val="1+#ppt_w/2"/>
                                          </p:val>
                                        </p:tav>
                                        <p:tav tm="100000">
                                          <p:val>
                                            <p:strVal val="#ppt_x"/>
                                          </p:val>
                                        </p:tav>
                                      </p:tavLst>
                                    </p:anim>
                                    <p:anim calcmode="lin" valueType="num">
                                      <p:cBhvr additive="base">
                                        <p:cTn id="23" dur="500" fill="hold"/>
                                        <p:tgtEl>
                                          <p:spTgt spid="78"/>
                                        </p:tgtEl>
                                        <p:attrNameLst>
                                          <p:attrName>ppt_y</p:attrName>
                                        </p:attrNameLst>
                                      </p:cBhvr>
                                      <p:tavLst>
                                        <p:tav tm="0">
                                          <p:val>
                                            <p:strVal val="0-#ppt_h/2"/>
                                          </p:val>
                                        </p:tav>
                                        <p:tav tm="100000">
                                          <p:val>
                                            <p:strVal val="#ppt_y"/>
                                          </p:val>
                                        </p:tav>
                                      </p:tavLst>
                                    </p:anim>
                                  </p:childTnLst>
                                </p:cTn>
                              </p:par>
                              <p:par>
                                <p:cTn id="24" presetID="2" presetClass="entr" presetSubtype="3" fill="hold" nodeType="withEffect">
                                  <p:stCondLst>
                                    <p:cond delay="250"/>
                                  </p:stCondLst>
                                  <p:childTnLst>
                                    <p:set>
                                      <p:cBhvr>
                                        <p:cTn id="25" dur="1" fill="hold">
                                          <p:stCondLst>
                                            <p:cond delay="0"/>
                                          </p:stCondLst>
                                        </p:cTn>
                                        <p:tgtEl>
                                          <p:spTgt spid="82"/>
                                        </p:tgtEl>
                                        <p:attrNameLst>
                                          <p:attrName>style.visibility</p:attrName>
                                        </p:attrNameLst>
                                      </p:cBhvr>
                                      <p:to>
                                        <p:strVal val="visible"/>
                                      </p:to>
                                    </p:set>
                                    <p:anim calcmode="lin" valueType="num">
                                      <p:cBhvr additive="base">
                                        <p:cTn id="26" dur="500" fill="hold"/>
                                        <p:tgtEl>
                                          <p:spTgt spid="82"/>
                                        </p:tgtEl>
                                        <p:attrNameLst>
                                          <p:attrName>ppt_x</p:attrName>
                                        </p:attrNameLst>
                                      </p:cBhvr>
                                      <p:tavLst>
                                        <p:tav tm="0">
                                          <p:val>
                                            <p:strVal val="1+#ppt_w/2"/>
                                          </p:val>
                                        </p:tav>
                                        <p:tav tm="100000">
                                          <p:val>
                                            <p:strVal val="#ppt_x"/>
                                          </p:val>
                                        </p:tav>
                                      </p:tavLst>
                                    </p:anim>
                                    <p:anim calcmode="lin" valueType="num">
                                      <p:cBhvr additive="base">
                                        <p:cTn id="27" dur="500" fill="hold"/>
                                        <p:tgtEl>
                                          <p:spTgt spid="82"/>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250"/>
                                  </p:stCondLst>
                                  <p:childTnLst>
                                    <p:set>
                                      <p:cBhvr>
                                        <p:cTn id="29" dur="1" fill="hold">
                                          <p:stCondLst>
                                            <p:cond delay="0"/>
                                          </p:stCondLst>
                                        </p:cTn>
                                        <p:tgtEl>
                                          <p:spTgt spid="75"/>
                                        </p:tgtEl>
                                        <p:attrNameLst>
                                          <p:attrName>style.visibility</p:attrName>
                                        </p:attrNameLst>
                                      </p:cBhvr>
                                      <p:to>
                                        <p:strVal val="visible"/>
                                      </p:to>
                                    </p:set>
                                    <p:anim calcmode="lin" valueType="num">
                                      <p:cBhvr additive="base">
                                        <p:cTn id="30" dur="500" fill="hold"/>
                                        <p:tgtEl>
                                          <p:spTgt spid="75"/>
                                        </p:tgtEl>
                                        <p:attrNameLst>
                                          <p:attrName>ppt_x</p:attrName>
                                        </p:attrNameLst>
                                      </p:cBhvr>
                                      <p:tavLst>
                                        <p:tav tm="0">
                                          <p:val>
                                            <p:strVal val="1+#ppt_w/2"/>
                                          </p:val>
                                        </p:tav>
                                        <p:tav tm="100000">
                                          <p:val>
                                            <p:strVal val="#ppt_x"/>
                                          </p:val>
                                        </p:tav>
                                      </p:tavLst>
                                    </p:anim>
                                    <p:anim calcmode="lin" valueType="num">
                                      <p:cBhvr additive="base">
                                        <p:cTn id="31" dur="500" fill="hold"/>
                                        <p:tgtEl>
                                          <p:spTgt spid="75"/>
                                        </p:tgtEl>
                                        <p:attrNameLst>
                                          <p:attrName>ppt_y</p:attrName>
                                        </p:attrNameLst>
                                      </p:cBhvr>
                                      <p:tavLst>
                                        <p:tav tm="0">
                                          <p:val>
                                            <p:strVal val="0-#ppt_h/2"/>
                                          </p:val>
                                        </p:tav>
                                        <p:tav tm="100000">
                                          <p:val>
                                            <p:strVal val="#ppt_y"/>
                                          </p:val>
                                        </p:tav>
                                      </p:tavLst>
                                    </p:anim>
                                  </p:childTnLst>
                                </p:cTn>
                              </p:par>
                              <p:par>
                                <p:cTn id="32" presetID="2" presetClass="entr" presetSubtype="3" fill="hold" nodeType="withEffect">
                                  <p:stCondLst>
                                    <p:cond delay="500"/>
                                  </p:stCondLst>
                                  <p:childTnLst>
                                    <p:set>
                                      <p:cBhvr>
                                        <p:cTn id="33" dur="1" fill="hold">
                                          <p:stCondLst>
                                            <p:cond delay="0"/>
                                          </p:stCondLst>
                                        </p:cTn>
                                        <p:tgtEl>
                                          <p:spTgt spid="76"/>
                                        </p:tgtEl>
                                        <p:attrNameLst>
                                          <p:attrName>style.visibility</p:attrName>
                                        </p:attrNameLst>
                                      </p:cBhvr>
                                      <p:to>
                                        <p:strVal val="visible"/>
                                      </p:to>
                                    </p:set>
                                    <p:anim calcmode="lin" valueType="num">
                                      <p:cBhvr additive="base">
                                        <p:cTn id="34" dur="500" fill="hold"/>
                                        <p:tgtEl>
                                          <p:spTgt spid="76"/>
                                        </p:tgtEl>
                                        <p:attrNameLst>
                                          <p:attrName>ppt_x</p:attrName>
                                        </p:attrNameLst>
                                      </p:cBhvr>
                                      <p:tavLst>
                                        <p:tav tm="0">
                                          <p:val>
                                            <p:strVal val="1+#ppt_w/2"/>
                                          </p:val>
                                        </p:tav>
                                        <p:tav tm="100000">
                                          <p:val>
                                            <p:strVal val="#ppt_x"/>
                                          </p:val>
                                        </p:tav>
                                      </p:tavLst>
                                    </p:anim>
                                    <p:anim calcmode="lin" valueType="num">
                                      <p:cBhvr additive="base">
                                        <p:cTn id="35" dur="500" fill="hold"/>
                                        <p:tgtEl>
                                          <p:spTgt spid="76"/>
                                        </p:tgtEl>
                                        <p:attrNameLst>
                                          <p:attrName>ppt_y</p:attrName>
                                        </p:attrNameLst>
                                      </p:cBhvr>
                                      <p:tavLst>
                                        <p:tav tm="0">
                                          <p:val>
                                            <p:strVal val="0-#ppt_h/2"/>
                                          </p:val>
                                        </p:tav>
                                        <p:tav tm="100000">
                                          <p:val>
                                            <p:strVal val="#ppt_y"/>
                                          </p:val>
                                        </p:tav>
                                      </p:tavLst>
                                    </p:anim>
                                  </p:childTnLst>
                                </p:cTn>
                              </p:par>
                              <p:par>
                                <p:cTn id="36" presetID="2" presetClass="entr" presetSubtype="3" fill="hold" nodeType="withEffect">
                                  <p:stCondLst>
                                    <p:cond delay="500"/>
                                  </p:stCondLst>
                                  <p:childTnLst>
                                    <p:set>
                                      <p:cBhvr>
                                        <p:cTn id="37" dur="1" fill="hold">
                                          <p:stCondLst>
                                            <p:cond delay="0"/>
                                          </p:stCondLst>
                                        </p:cTn>
                                        <p:tgtEl>
                                          <p:spTgt spid="77"/>
                                        </p:tgtEl>
                                        <p:attrNameLst>
                                          <p:attrName>style.visibility</p:attrName>
                                        </p:attrNameLst>
                                      </p:cBhvr>
                                      <p:to>
                                        <p:strVal val="visible"/>
                                      </p:to>
                                    </p:set>
                                    <p:anim calcmode="lin" valueType="num">
                                      <p:cBhvr additive="base">
                                        <p:cTn id="38" dur="500" fill="hold"/>
                                        <p:tgtEl>
                                          <p:spTgt spid="77"/>
                                        </p:tgtEl>
                                        <p:attrNameLst>
                                          <p:attrName>ppt_x</p:attrName>
                                        </p:attrNameLst>
                                      </p:cBhvr>
                                      <p:tavLst>
                                        <p:tav tm="0">
                                          <p:val>
                                            <p:strVal val="1+#ppt_w/2"/>
                                          </p:val>
                                        </p:tav>
                                        <p:tav tm="100000">
                                          <p:val>
                                            <p:strVal val="#ppt_x"/>
                                          </p:val>
                                        </p:tav>
                                      </p:tavLst>
                                    </p:anim>
                                    <p:anim calcmode="lin" valueType="num">
                                      <p:cBhvr additive="base">
                                        <p:cTn id="39" dur="500" fill="hold"/>
                                        <p:tgtEl>
                                          <p:spTgt spid="77"/>
                                        </p:tgtEl>
                                        <p:attrNameLst>
                                          <p:attrName>ppt_y</p:attrName>
                                        </p:attrNameLst>
                                      </p:cBhvr>
                                      <p:tavLst>
                                        <p:tav tm="0">
                                          <p:val>
                                            <p:strVal val="0-#ppt_h/2"/>
                                          </p:val>
                                        </p:tav>
                                        <p:tav tm="100000">
                                          <p:val>
                                            <p:strVal val="#ppt_y"/>
                                          </p:val>
                                        </p:tav>
                                      </p:tavLst>
                                    </p:anim>
                                  </p:childTnLst>
                                </p:cTn>
                              </p:par>
                              <p:par>
                                <p:cTn id="40" presetID="22" presetClass="entr" presetSubtype="8" fill="hold" grpId="0" nodeType="withEffect" nodePh="1">
                                  <p:stCondLst>
                                    <p:cond delay="500"/>
                                  </p:stCondLst>
                                  <p:endCondLst>
                                    <p:cond evt="begin" delay="0">
                                      <p:tn val="40"/>
                                    </p:cond>
                                  </p:endCondLst>
                                  <p:childTnLst>
                                    <p:set>
                                      <p:cBhvr>
                                        <p:cTn id="41" dur="1" fill="hold">
                                          <p:stCondLst>
                                            <p:cond delay="0"/>
                                          </p:stCondLst>
                                        </p:cTn>
                                        <p:tgtEl>
                                          <p:spTgt spid="72"/>
                                        </p:tgtEl>
                                        <p:attrNameLst>
                                          <p:attrName>style.visibility</p:attrName>
                                        </p:attrNameLst>
                                      </p:cBhvr>
                                      <p:to>
                                        <p:strVal val="visible"/>
                                      </p:to>
                                    </p:set>
                                    <p:animEffect transition="in" filter="wipe(left)">
                                      <p:cBhvr>
                                        <p:cTn id="42" dur="500"/>
                                        <p:tgtEl>
                                          <p:spTgt spid="72"/>
                                        </p:tgtEl>
                                      </p:cBhvr>
                                    </p:animEffect>
                                  </p:childTnLst>
                                </p:cTn>
                              </p:par>
                              <p:par>
                                <p:cTn id="43" presetID="16" presetClass="entr" presetSubtype="21" fill="hold" nodeType="withEffect">
                                  <p:stCondLst>
                                    <p:cond delay="1150"/>
                                  </p:stCondLst>
                                  <p:childTnLst>
                                    <p:set>
                                      <p:cBhvr>
                                        <p:cTn id="44" dur="1" fill="hold">
                                          <p:stCondLst>
                                            <p:cond delay="0"/>
                                          </p:stCondLst>
                                        </p:cTn>
                                        <p:tgtEl>
                                          <p:spTgt spid="74"/>
                                        </p:tgtEl>
                                        <p:attrNameLst>
                                          <p:attrName>style.visibility</p:attrName>
                                        </p:attrNameLst>
                                      </p:cBhvr>
                                      <p:to>
                                        <p:strVal val="visible"/>
                                      </p:to>
                                    </p:set>
                                    <p:animEffect transition="in" filter="barn(inVertical)">
                                      <p:cBhvr>
                                        <p:cTn id="45" dur="2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7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13000">
              <a:srgbClr val="52253C"/>
            </a:gs>
            <a:gs pos="72000">
              <a:srgbClr val="27163A"/>
            </a:gs>
          </a:gsLst>
          <a:lin ang="2700000" scaled="1"/>
          <a:tileRect/>
        </a:gradFill>
        <a:effectLst/>
      </p:bgPr>
    </p:bg>
    <p:spTree>
      <p:nvGrpSpPr>
        <p:cNvPr id="1" name=""/>
        <p:cNvGrpSpPr/>
        <p:nvPr/>
      </p:nvGrpSpPr>
      <p:grpSpPr>
        <a:xfrm>
          <a:off x="0" y="0"/>
          <a:ext cx="0" cy="0"/>
          <a:chOff x="0" y="0"/>
          <a:chExt cx="0" cy="0"/>
        </a:xfrm>
      </p:grpSpPr>
      <p:grpSp>
        <p:nvGrpSpPr>
          <p:cNvPr id="31" name="组合 30"/>
          <p:cNvGrpSpPr/>
          <p:nvPr/>
        </p:nvGrpSpPr>
        <p:grpSpPr>
          <a:xfrm>
            <a:off x="-425280" y="-279734"/>
            <a:ext cx="1520486" cy="1503465"/>
            <a:chOff x="-4682605" y="-539032"/>
            <a:chExt cx="3874430" cy="3831059"/>
          </a:xfrm>
        </p:grpSpPr>
        <p:sp>
          <p:nvSpPr>
            <p:cNvPr id="32" name="椭圆 31"/>
            <p:cNvSpPr/>
            <p:nvPr/>
          </p:nvSpPr>
          <p:spPr>
            <a:xfrm>
              <a:off x="-4429185" y="3340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3515909" y="-47870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512734" y="4229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椭圆 52"/>
            <p:cNvSpPr/>
            <p:nvPr/>
          </p:nvSpPr>
          <p:spPr>
            <a:xfrm>
              <a:off x="-2327189" y="-53903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1694729" y="21344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p:cNvSpPr/>
            <p:nvPr/>
          </p:nvSpPr>
          <p:spPr>
            <a:xfrm>
              <a:off x="-1405169" y="-60325"/>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928825" y="7762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椭圆 67"/>
            <p:cNvSpPr/>
            <p:nvPr/>
          </p:nvSpPr>
          <p:spPr>
            <a:xfrm>
              <a:off x="-2729093" y="98605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p:cNvSpPr/>
            <p:nvPr/>
          </p:nvSpPr>
          <p:spPr>
            <a:xfrm>
              <a:off x="-3757793" y="134419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椭圆 69"/>
            <p:cNvSpPr/>
            <p:nvPr/>
          </p:nvSpPr>
          <p:spPr>
            <a:xfrm>
              <a:off x="-4682605" y="1339648"/>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4308535" y="238016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椭圆 71"/>
            <p:cNvSpPr/>
            <p:nvPr/>
          </p:nvSpPr>
          <p:spPr>
            <a:xfrm>
              <a:off x="-3019248" y="25465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椭圆 72"/>
            <p:cNvSpPr/>
            <p:nvPr/>
          </p:nvSpPr>
          <p:spPr>
            <a:xfrm>
              <a:off x="-2809364" y="317137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1525819" y="270655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椭圆 74"/>
            <p:cNvSpPr/>
            <p:nvPr/>
          </p:nvSpPr>
          <p:spPr>
            <a:xfrm>
              <a:off x="-3638070" y="295801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椭圆 75"/>
            <p:cNvSpPr/>
            <p:nvPr/>
          </p:nvSpPr>
          <p:spPr>
            <a:xfrm>
              <a:off x="-1601384" y="828390"/>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77" name="直接连接符 76"/>
            <p:cNvCxnSpPr/>
            <p:nvPr/>
          </p:nvCxnSpPr>
          <p:spPr>
            <a:xfrm flipH="1">
              <a:off x="-3459606" y="-365226"/>
              <a:ext cx="8044" cy="81280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4328692" y="-385252"/>
              <a:ext cx="839978" cy="7308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endCxn id="52" idx="2"/>
            </p:cNvCxnSpPr>
            <p:nvPr/>
          </p:nvCxnSpPr>
          <p:spPr>
            <a:xfrm>
              <a:off x="-4313167" y="408994"/>
              <a:ext cx="800433" cy="7432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V="1">
              <a:off x="-3413533" y="-430571"/>
              <a:ext cx="1088914" cy="89079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endCxn id="46" idx="6"/>
            </p:cNvCxnSpPr>
            <p:nvPr/>
          </p:nvCxnSpPr>
          <p:spPr>
            <a:xfrm flipH="1">
              <a:off x="-3395259" y="-478707"/>
              <a:ext cx="1068070" cy="603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68" idx="7"/>
            </p:cNvCxnSpPr>
            <p:nvPr/>
          </p:nvCxnSpPr>
          <p:spPr>
            <a:xfrm flipV="1">
              <a:off x="-2626112" y="304872"/>
              <a:ext cx="904934" cy="6988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4" idx="1"/>
            </p:cNvCxnSpPr>
            <p:nvPr/>
          </p:nvCxnSpPr>
          <p:spPr>
            <a:xfrm>
              <a:off x="-2224387" y="-443413"/>
              <a:ext cx="547327" cy="6745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endCxn id="67" idx="1"/>
            </p:cNvCxnSpPr>
            <p:nvPr/>
          </p:nvCxnSpPr>
          <p:spPr>
            <a:xfrm>
              <a:off x="-1332544" y="8341"/>
              <a:ext cx="421388" cy="78556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endCxn id="70" idx="4"/>
            </p:cNvCxnSpPr>
            <p:nvPr/>
          </p:nvCxnSpPr>
          <p:spPr>
            <a:xfrm flipH="1" flipV="1">
              <a:off x="-4622280" y="1460298"/>
              <a:ext cx="343678" cy="9198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flipV="1">
              <a:off x="-1801527" y="1726977"/>
              <a:ext cx="301894" cy="99754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87" name="椭圆 86"/>
            <p:cNvSpPr/>
            <p:nvPr/>
          </p:nvSpPr>
          <p:spPr>
            <a:xfrm>
              <a:off x="-2906833" y="17711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椭圆 87"/>
            <p:cNvSpPr/>
            <p:nvPr/>
          </p:nvSpPr>
          <p:spPr>
            <a:xfrm>
              <a:off x="-1872773" y="165049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89" name="直接连接符 88"/>
            <p:cNvCxnSpPr/>
            <p:nvPr/>
          </p:nvCxnSpPr>
          <p:spPr>
            <a:xfrm flipH="1" flipV="1">
              <a:off x="-2277536" y="2380168"/>
              <a:ext cx="751717" cy="37055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0" name="椭圆 89"/>
            <p:cNvSpPr/>
            <p:nvPr/>
          </p:nvSpPr>
          <p:spPr>
            <a:xfrm>
              <a:off x="-2397582" y="23198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91" name="直接连接符 90"/>
            <p:cNvCxnSpPr/>
            <p:nvPr/>
          </p:nvCxnSpPr>
          <p:spPr>
            <a:xfrm flipV="1">
              <a:off x="-2726067" y="2418683"/>
              <a:ext cx="379230" cy="7560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flipV="1">
              <a:off x="-2955748" y="2660837"/>
              <a:ext cx="195834" cy="51651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75" idx="1"/>
              <a:endCxn id="71" idx="5"/>
            </p:cNvCxnSpPr>
            <p:nvPr/>
          </p:nvCxnSpPr>
          <p:spPr>
            <a:xfrm flipH="1" flipV="1">
              <a:off x="-4205554" y="2483148"/>
              <a:ext cx="585153" cy="49253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72" idx="2"/>
              <a:endCxn id="71" idx="6"/>
            </p:cNvCxnSpPr>
            <p:nvPr/>
          </p:nvCxnSpPr>
          <p:spPr>
            <a:xfrm flipH="1" flipV="1">
              <a:off x="-4187885" y="2440492"/>
              <a:ext cx="1168637" cy="16637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75" idx="7"/>
              <a:endCxn id="72" idx="3"/>
            </p:cNvCxnSpPr>
            <p:nvPr/>
          </p:nvCxnSpPr>
          <p:spPr>
            <a:xfrm flipV="1">
              <a:off x="-3535089" y="2649518"/>
              <a:ext cx="533510" cy="32616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endCxn id="90" idx="2"/>
            </p:cNvCxnSpPr>
            <p:nvPr/>
          </p:nvCxnSpPr>
          <p:spPr>
            <a:xfrm flipV="1">
              <a:off x="-2899202" y="2380167"/>
              <a:ext cx="501620" cy="2130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H="1">
              <a:off x="-2693227" y="2799451"/>
              <a:ext cx="1152169" cy="40277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4219092" y="1466648"/>
              <a:ext cx="501619" cy="91217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4187885" y="1861423"/>
              <a:ext cx="1298721" cy="5663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endCxn id="68" idx="6"/>
            </p:cNvCxnSpPr>
            <p:nvPr/>
          </p:nvCxnSpPr>
          <p:spPr>
            <a:xfrm flipV="1">
              <a:off x="-3653054" y="1046379"/>
              <a:ext cx="1044611" cy="33211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3687942" y="546708"/>
              <a:ext cx="208754" cy="79748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88" idx="2"/>
              <a:endCxn id="68" idx="5"/>
            </p:cNvCxnSpPr>
            <p:nvPr/>
          </p:nvCxnSpPr>
          <p:spPr>
            <a:xfrm flipH="1" flipV="1">
              <a:off x="-2626112" y="1089035"/>
              <a:ext cx="753339" cy="62178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H="1">
              <a:off x="-1744975" y="873240"/>
              <a:ext cx="815981" cy="80447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endCxn id="76" idx="6"/>
            </p:cNvCxnSpPr>
            <p:nvPr/>
          </p:nvCxnSpPr>
          <p:spPr>
            <a:xfrm flipH="1">
              <a:off x="-1480734" y="823974"/>
              <a:ext cx="546977" cy="6474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H="1">
              <a:off x="-1779318" y="958484"/>
              <a:ext cx="228189" cy="7001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2626281" y="315088"/>
              <a:ext cx="905103" cy="67096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endCxn id="68" idx="4"/>
            </p:cNvCxnSpPr>
            <p:nvPr/>
          </p:nvCxnSpPr>
          <p:spPr>
            <a:xfrm flipV="1">
              <a:off x="-2846508" y="1106704"/>
              <a:ext cx="177740" cy="65319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a:endCxn id="52" idx="5"/>
            </p:cNvCxnSpPr>
            <p:nvPr/>
          </p:nvCxnSpPr>
          <p:spPr>
            <a:xfrm flipH="1" flipV="1">
              <a:off x="-3409753" y="525974"/>
              <a:ext cx="684453" cy="49024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2965877" y="1903039"/>
              <a:ext cx="107698" cy="6453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54" idx="5"/>
            </p:cNvCxnSpPr>
            <p:nvPr/>
          </p:nvCxnSpPr>
          <p:spPr>
            <a:xfrm flipH="1" flipV="1">
              <a:off x="-1591748" y="316424"/>
              <a:ext cx="657823" cy="47104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flipV="1">
              <a:off x="-1626104" y="351762"/>
              <a:ext cx="85045" cy="45895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flipV="1">
              <a:off x="-1617148" y="17256"/>
              <a:ext cx="204248" cy="1884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aphicFrame>
        <p:nvGraphicFramePr>
          <p:cNvPr id="113" name="图表 112"/>
          <p:cNvGraphicFramePr/>
          <p:nvPr/>
        </p:nvGraphicFramePr>
        <p:xfrm>
          <a:off x="823850" y="2093797"/>
          <a:ext cx="7741739" cy="4343669"/>
        </p:xfrm>
        <a:graphic>
          <a:graphicData uri="http://schemas.openxmlformats.org/drawingml/2006/chart">
            <c:chart xmlns:c="http://schemas.openxmlformats.org/drawingml/2006/chart" xmlns:r="http://schemas.openxmlformats.org/officeDocument/2006/relationships" r:id="rId3"/>
          </a:graphicData>
        </a:graphic>
      </p:graphicFrame>
      <p:cxnSp>
        <p:nvCxnSpPr>
          <p:cNvPr id="146" name="直接连接符 145"/>
          <p:cNvCxnSpPr/>
          <p:nvPr/>
        </p:nvCxnSpPr>
        <p:spPr>
          <a:xfrm flipV="1">
            <a:off x="463307" y="5088564"/>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V="1">
            <a:off x="1203212" y="5293476"/>
            <a:ext cx="608338" cy="52931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V="1">
            <a:off x="10879561" y="342446"/>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V="1">
            <a:off x="10766797" y="910738"/>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flipV="1">
            <a:off x="8473933" y="46140"/>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52" name="组合 151"/>
          <p:cNvGrpSpPr/>
          <p:nvPr/>
        </p:nvGrpSpPr>
        <p:grpSpPr>
          <a:xfrm>
            <a:off x="9739778" y="2779623"/>
            <a:ext cx="1027020" cy="1990886"/>
            <a:chOff x="1362870" y="1958771"/>
            <a:chExt cx="1471613" cy="2852738"/>
          </a:xfrm>
        </p:grpSpPr>
        <p:sp>
          <p:nvSpPr>
            <p:cNvPr id="153" name="Freeform 55"/>
            <p:cNvSpPr/>
            <p:nvPr/>
          </p:nvSpPr>
          <p:spPr bwMode="auto">
            <a:xfrm>
              <a:off x="1362870" y="1958771"/>
              <a:ext cx="1471613" cy="2852738"/>
            </a:xfrm>
            <a:custGeom>
              <a:avLst/>
              <a:gdLst>
                <a:gd name="T0" fmla="*/ 392 w 392"/>
                <a:gd name="T1" fmla="*/ 721 h 760"/>
                <a:gd name="T2" fmla="*/ 349 w 392"/>
                <a:gd name="T3" fmla="*/ 760 h 760"/>
                <a:gd name="T4" fmla="*/ 41 w 392"/>
                <a:gd name="T5" fmla="*/ 760 h 760"/>
                <a:gd name="T6" fmla="*/ 0 w 392"/>
                <a:gd name="T7" fmla="*/ 721 h 760"/>
                <a:gd name="T8" fmla="*/ 0 w 392"/>
                <a:gd name="T9" fmla="*/ 39 h 760"/>
                <a:gd name="T10" fmla="*/ 41 w 392"/>
                <a:gd name="T11" fmla="*/ 0 h 760"/>
                <a:gd name="T12" fmla="*/ 349 w 392"/>
                <a:gd name="T13" fmla="*/ 0 h 760"/>
                <a:gd name="T14" fmla="*/ 392 w 392"/>
                <a:gd name="T15" fmla="*/ 39 h 760"/>
                <a:gd name="T16" fmla="*/ 392 w 392"/>
                <a:gd name="T17" fmla="*/ 721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 h="760">
                  <a:moveTo>
                    <a:pt x="392" y="721"/>
                  </a:moveTo>
                  <a:cubicBezTo>
                    <a:pt x="392" y="743"/>
                    <a:pt x="371" y="760"/>
                    <a:pt x="349" y="760"/>
                  </a:cubicBezTo>
                  <a:cubicBezTo>
                    <a:pt x="41" y="760"/>
                    <a:pt x="41" y="760"/>
                    <a:pt x="41" y="760"/>
                  </a:cubicBezTo>
                  <a:cubicBezTo>
                    <a:pt x="19" y="760"/>
                    <a:pt x="0" y="743"/>
                    <a:pt x="0" y="721"/>
                  </a:cubicBezTo>
                  <a:cubicBezTo>
                    <a:pt x="0" y="39"/>
                    <a:pt x="0" y="39"/>
                    <a:pt x="0" y="39"/>
                  </a:cubicBezTo>
                  <a:cubicBezTo>
                    <a:pt x="0" y="17"/>
                    <a:pt x="19" y="0"/>
                    <a:pt x="41" y="0"/>
                  </a:cubicBezTo>
                  <a:cubicBezTo>
                    <a:pt x="349" y="0"/>
                    <a:pt x="349" y="0"/>
                    <a:pt x="349" y="0"/>
                  </a:cubicBezTo>
                  <a:cubicBezTo>
                    <a:pt x="371" y="0"/>
                    <a:pt x="392" y="17"/>
                    <a:pt x="392" y="39"/>
                  </a:cubicBezTo>
                  <a:lnTo>
                    <a:pt x="392" y="7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Rectangle 56"/>
            <p:cNvSpPr>
              <a:spLocks noChangeArrowheads="1"/>
            </p:cNvSpPr>
            <p:nvPr/>
          </p:nvSpPr>
          <p:spPr bwMode="auto">
            <a:xfrm>
              <a:off x="1445421" y="2212771"/>
              <a:ext cx="1306513" cy="2343150"/>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5" name="Freeform 57"/>
            <p:cNvSpPr/>
            <p:nvPr/>
          </p:nvSpPr>
          <p:spPr bwMode="auto">
            <a:xfrm>
              <a:off x="1445421" y="2212771"/>
              <a:ext cx="1306513" cy="2343150"/>
            </a:xfrm>
            <a:custGeom>
              <a:avLst/>
              <a:gdLst>
                <a:gd name="T0" fmla="*/ 0 w 823"/>
                <a:gd name="T1" fmla="*/ 1476 h 1476"/>
                <a:gd name="T2" fmla="*/ 0 w 823"/>
                <a:gd name="T3" fmla="*/ 0 h 1476"/>
                <a:gd name="T4" fmla="*/ 823 w 823"/>
                <a:gd name="T5" fmla="*/ 0 h 1476"/>
                <a:gd name="T6" fmla="*/ 0 w 823"/>
                <a:gd name="T7" fmla="*/ 1476 h 1476"/>
              </a:gdLst>
              <a:ahLst/>
              <a:cxnLst>
                <a:cxn ang="0">
                  <a:pos x="T0" y="T1"/>
                </a:cxn>
                <a:cxn ang="0">
                  <a:pos x="T2" y="T3"/>
                </a:cxn>
                <a:cxn ang="0">
                  <a:pos x="T4" y="T5"/>
                </a:cxn>
                <a:cxn ang="0">
                  <a:pos x="T6" y="T7"/>
                </a:cxn>
              </a:cxnLst>
              <a:rect l="0" t="0" r="r" b="b"/>
              <a:pathLst>
                <a:path w="823" h="1476">
                  <a:moveTo>
                    <a:pt x="0" y="1476"/>
                  </a:moveTo>
                  <a:lnTo>
                    <a:pt x="0" y="0"/>
                  </a:lnTo>
                  <a:lnTo>
                    <a:pt x="823" y="0"/>
                  </a:lnTo>
                  <a:lnTo>
                    <a:pt x="0" y="1476"/>
                  </a:ln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6" name="文本框 23">
            <a:extLst>
              <a:ext uri="{FF2B5EF4-FFF2-40B4-BE49-F238E27FC236}">
                <a16:creationId xmlns:a16="http://schemas.microsoft.com/office/drawing/2014/main" id="{07B20A85-670C-48F1-9B1E-C7A05146A1DE}"/>
              </a:ext>
            </a:extLst>
          </p:cNvPr>
          <p:cNvSpPr txBox="1"/>
          <p:nvPr/>
        </p:nvSpPr>
        <p:spPr>
          <a:xfrm>
            <a:off x="282831" y="249997"/>
            <a:ext cx="448672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200" dirty="0">
                <a:solidFill>
                  <a:prstClr val="white"/>
                </a:solidFill>
                <a:effectLst>
                  <a:outerShdw blurRad="38100" dist="38100" dir="2700000" algn="tl">
                    <a:srgbClr val="000000">
                      <a:alpha val="43137"/>
                    </a:srgbClr>
                  </a:outerShdw>
                </a:effectLst>
                <a:latin typeface="方正正粗黑简体" panose="02000000000000000000" pitchFamily="2" charset="-122"/>
                <a:ea typeface="方正正粗黑简体" panose="02000000000000000000" pitchFamily="2" charset="-122"/>
                <a:cs typeface="Arial" panose="020B0604020202020204" pitchFamily="34" charset="0"/>
              </a:rPr>
              <a:t>4</a:t>
            </a: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 </a:t>
            </a:r>
            <a:r>
              <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请插入标题内容</a:t>
            </a:r>
            <a:endPar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endParaRPr>
          </a:p>
        </p:txBody>
      </p:sp>
      <p:grpSp>
        <p:nvGrpSpPr>
          <p:cNvPr id="114" name="组合 113">
            <a:extLst>
              <a:ext uri="{FF2B5EF4-FFF2-40B4-BE49-F238E27FC236}">
                <a16:creationId xmlns:a16="http://schemas.microsoft.com/office/drawing/2014/main" id="{566BDA98-8FB1-4AFE-90E7-3F3A92E05A7E}"/>
              </a:ext>
            </a:extLst>
          </p:cNvPr>
          <p:cNvGrpSpPr/>
          <p:nvPr/>
        </p:nvGrpSpPr>
        <p:grpSpPr>
          <a:xfrm>
            <a:off x="282831" y="155727"/>
            <a:ext cx="707253" cy="707253"/>
            <a:chOff x="4100081" y="3027750"/>
            <a:chExt cx="315255" cy="315255"/>
          </a:xfrm>
        </p:grpSpPr>
        <p:sp>
          <p:nvSpPr>
            <p:cNvPr id="116" name="椭圆 115">
              <a:extLst>
                <a:ext uri="{FF2B5EF4-FFF2-40B4-BE49-F238E27FC236}">
                  <a16:creationId xmlns:a16="http://schemas.microsoft.com/office/drawing/2014/main" id="{E125C16D-F1BF-470F-AA46-5D1EB1D67568}"/>
                </a:ext>
              </a:extLst>
            </p:cNvPr>
            <p:cNvSpPr/>
            <p:nvPr/>
          </p:nvSpPr>
          <p:spPr>
            <a:xfrm>
              <a:off x="4100081" y="3027750"/>
              <a:ext cx="315255" cy="315255"/>
            </a:xfrm>
            <a:prstGeom prst="ellipse">
              <a:avLst/>
            </a:prstGeom>
            <a:gradFill flip="none" rotWithShape="1">
              <a:gsLst>
                <a:gs pos="36000">
                  <a:srgbClr val="886DAF">
                    <a:alpha val="49000"/>
                  </a:srgbClr>
                </a:gs>
                <a:gs pos="21000">
                  <a:srgbClr val="886DAF">
                    <a:alpha val="58000"/>
                  </a:srgbClr>
                </a:gs>
                <a:gs pos="55000">
                  <a:srgbClr val="7030A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7" name="椭圆 116">
              <a:extLst>
                <a:ext uri="{FF2B5EF4-FFF2-40B4-BE49-F238E27FC236}">
                  <a16:creationId xmlns:a16="http://schemas.microsoft.com/office/drawing/2014/main" id="{6B81CA45-DAB7-4868-BFCD-70ACD39A6D0C}"/>
                </a:ext>
              </a:extLst>
            </p:cNvPr>
            <p:cNvSpPr/>
            <p:nvPr/>
          </p:nvSpPr>
          <p:spPr>
            <a:xfrm>
              <a:off x="4193764" y="3117787"/>
              <a:ext cx="127888" cy="127888"/>
            </a:xfrm>
            <a:prstGeom prst="ellipse">
              <a:avLst/>
            </a:prstGeom>
            <a:gradFill flip="none" rotWithShape="1">
              <a:gsLst>
                <a:gs pos="25000">
                  <a:schemeClr val="bg1">
                    <a:alpha val="80000"/>
                  </a:schemeClr>
                </a:gs>
                <a:gs pos="5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anim calcmode="lin" valueType="num">
                                      <p:cBhvr>
                                        <p:cTn id="8" dur="750" fill="hold"/>
                                        <p:tgtEl>
                                          <p:spTgt spid="31"/>
                                        </p:tgtEl>
                                        <p:attrNameLst>
                                          <p:attrName>ppt_x</p:attrName>
                                        </p:attrNameLst>
                                      </p:cBhvr>
                                      <p:tavLst>
                                        <p:tav tm="0">
                                          <p:val>
                                            <p:strVal val="#ppt_x"/>
                                          </p:val>
                                        </p:tav>
                                        <p:tav tm="100000">
                                          <p:val>
                                            <p:strVal val="#ppt_x"/>
                                          </p:val>
                                        </p:tav>
                                      </p:tavLst>
                                    </p:anim>
                                    <p:anim calcmode="lin" valueType="num">
                                      <p:cBhvr>
                                        <p:cTn id="9" dur="750" fill="hold"/>
                                        <p:tgtEl>
                                          <p:spTgt spid="31"/>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1000"/>
                                  </p:stCondLst>
                                  <p:childTnLst>
                                    <p:set>
                                      <p:cBhvr>
                                        <p:cTn id="11" dur="1" fill="hold">
                                          <p:stCondLst>
                                            <p:cond delay="0"/>
                                          </p:stCondLst>
                                        </p:cTn>
                                        <p:tgtEl>
                                          <p:spTgt spid="113">
                                            <p:graphicEl>
                                              <a:chart seriesIdx="-3" categoryIdx="-3" bldStep="gridLegend"/>
                                            </p:graphicEl>
                                          </p:spTgt>
                                        </p:tgtEl>
                                        <p:attrNameLst>
                                          <p:attrName>style.visibility</p:attrName>
                                        </p:attrNameLst>
                                      </p:cBhvr>
                                      <p:to>
                                        <p:strVal val="visible"/>
                                      </p:to>
                                    </p:set>
                                    <p:animEffect transition="in" filter="wipe(left)">
                                      <p:cBhvr>
                                        <p:cTn id="12" dur="350"/>
                                        <p:tgtEl>
                                          <p:spTgt spid="113">
                                            <p:graphicEl>
                                              <a:chart seriesIdx="-3" categoryIdx="-3" bldStep="gridLegend"/>
                                            </p:graphicEl>
                                          </p:spTgt>
                                        </p:tgtEl>
                                      </p:cBhvr>
                                    </p:animEffect>
                                  </p:childTnLst>
                                </p:cTn>
                              </p:par>
                              <p:par>
                                <p:cTn id="13" presetID="22" presetClass="entr" presetSubtype="8" fill="hold" grpId="0" nodeType="withEffect">
                                  <p:stCondLst>
                                    <p:cond delay="1100"/>
                                  </p:stCondLst>
                                  <p:childTnLst>
                                    <p:set>
                                      <p:cBhvr>
                                        <p:cTn id="14" dur="1" fill="hold">
                                          <p:stCondLst>
                                            <p:cond delay="0"/>
                                          </p:stCondLst>
                                        </p:cTn>
                                        <p:tgtEl>
                                          <p:spTgt spid="113">
                                            <p:graphicEl>
                                              <a:chart seriesIdx="0" categoryIdx="-4" bldStep="series"/>
                                            </p:graphicEl>
                                          </p:spTgt>
                                        </p:tgtEl>
                                        <p:attrNameLst>
                                          <p:attrName>style.visibility</p:attrName>
                                        </p:attrNameLst>
                                      </p:cBhvr>
                                      <p:to>
                                        <p:strVal val="visible"/>
                                      </p:to>
                                    </p:set>
                                    <p:animEffect transition="in" filter="wipe(left)">
                                      <p:cBhvr>
                                        <p:cTn id="15" dur="350"/>
                                        <p:tgtEl>
                                          <p:spTgt spid="113">
                                            <p:graphicEl>
                                              <a:chart seriesIdx="0" categoryIdx="-4" bldStep="series"/>
                                            </p:graphicEl>
                                          </p:spTgt>
                                        </p:tgtEl>
                                      </p:cBhvr>
                                    </p:animEffect>
                                  </p:childTnLst>
                                </p:cTn>
                              </p:par>
                              <p:par>
                                <p:cTn id="16" presetID="22" presetClass="entr" presetSubtype="8" fill="hold" grpId="0" nodeType="withEffect">
                                  <p:stCondLst>
                                    <p:cond delay="1300"/>
                                  </p:stCondLst>
                                  <p:childTnLst>
                                    <p:set>
                                      <p:cBhvr>
                                        <p:cTn id="17" dur="1" fill="hold">
                                          <p:stCondLst>
                                            <p:cond delay="0"/>
                                          </p:stCondLst>
                                        </p:cTn>
                                        <p:tgtEl>
                                          <p:spTgt spid="113">
                                            <p:graphicEl>
                                              <a:chart seriesIdx="1" categoryIdx="-4" bldStep="series"/>
                                            </p:graphicEl>
                                          </p:spTgt>
                                        </p:tgtEl>
                                        <p:attrNameLst>
                                          <p:attrName>style.visibility</p:attrName>
                                        </p:attrNameLst>
                                      </p:cBhvr>
                                      <p:to>
                                        <p:strVal val="visible"/>
                                      </p:to>
                                    </p:set>
                                    <p:animEffect transition="in" filter="wipe(left)">
                                      <p:cBhvr>
                                        <p:cTn id="18" dur="350"/>
                                        <p:tgtEl>
                                          <p:spTgt spid="113">
                                            <p:graphicEl>
                                              <a:chart seriesIdx="1" categoryIdx="-4" bldStep="series"/>
                                            </p:graphicEl>
                                          </p:spTgt>
                                        </p:tgtEl>
                                      </p:cBhvr>
                                    </p:animEffect>
                                  </p:childTnLst>
                                </p:cTn>
                              </p:par>
                              <p:par>
                                <p:cTn id="19" presetID="22" presetClass="entr" presetSubtype="8" fill="hold" grpId="0" nodeType="withEffect">
                                  <p:stCondLst>
                                    <p:cond delay="1600"/>
                                  </p:stCondLst>
                                  <p:childTnLst>
                                    <p:set>
                                      <p:cBhvr>
                                        <p:cTn id="20" dur="1" fill="hold">
                                          <p:stCondLst>
                                            <p:cond delay="0"/>
                                          </p:stCondLst>
                                        </p:cTn>
                                        <p:tgtEl>
                                          <p:spTgt spid="113">
                                            <p:graphicEl>
                                              <a:chart seriesIdx="2" categoryIdx="-4" bldStep="series"/>
                                            </p:graphicEl>
                                          </p:spTgt>
                                        </p:tgtEl>
                                        <p:attrNameLst>
                                          <p:attrName>style.visibility</p:attrName>
                                        </p:attrNameLst>
                                      </p:cBhvr>
                                      <p:to>
                                        <p:strVal val="visible"/>
                                      </p:to>
                                    </p:set>
                                    <p:animEffect transition="in" filter="wipe(left)">
                                      <p:cBhvr>
                                        <p:cTn id="21" dur="350"/>
                                        <p:tgtEl>
                                          <p:spTgt spid="113">
                                            <p:graphicEl>
                                              <a:chart seriesIdx="2" categoryIdx="-4" bldStep="series"/>
                                            </p:graphicEl>
                                          </p:spTgt>
                                        </p:tgtEl>
                                      </p:cBhvr>
                                    </p:animEffect>
                                  </p:childTnLst>
                                </p:cTn>
                              </p:par>
                              <p:par>
                                <p:cTn id="22" presetID="2" presetClass="entr" presetSubtype="3" fill="hold" nodeType="withEffect">
                                  <p:stCondLst>
                                    <p:cond delay="1250"/>
                                  </p:stCondLst>
                                  <p:childTnLst>
                                    <p:set>
                                      <p:cBhvr>
                                        <p:cTn id="23" dur="1" fill="hold">
                                          <p:stCondLst>
                                            <p:cond delay="0"/>
                                          </p:stCondLst>
                                        </p:cTn>
                                        <p:tgtEl>
                                          <p:spTgt spid="146"/>
                                        </p:tgtEl>
                                        <p:attrNameLst>
                                          <p:attrName>style.visibility</p:attrName>
                                        </p:attrNameLst>
                                      </p:cBhvr>
                                      <p:to>
                                        <p:strVal val="visible"/>
                                      </p:to>
                                    </p:set>
                                    <p:anim calcmode="lin" valueType="num">
                                      <p:cBhvr additive="base">
                                        <p:cTn id="24" dur="500" fill="hold"/>
                                        <p:tgtEl>
                                          <p:spTgt spid="146"/>
                                        </p:tgtEl>
                                        <p:attrNameLst>
                                          <p:attrName>ppt_x</p:attrName>
                                        </p:attrNameLst>
                                      </p:cBhvr>
                                      <p:tavLst>
                                        <p:tav tm="0">
                                          <p:val>
                                            <p:strVal val="1+#ppt_w/2"/>
                                          </p:val>
                                        </p:tav>
                                        <p:tav tm="100000">
                                          <p:val>
                                            <p:strVal val="#ppt_x"/>
                                          </p:val>
                                        </p:tav>
                                      </p:tavLst>
                                    </p:anim>
                                    <p:anim calcmode="lin" valueType="num">
                                      <p:cBhvr additive="base">
                                        <p:cTn id="25" dur="500" fill="hold"/>
                                        <p:tgtEl>
                                          <p:spTgt spid="146"/>
                                        </p:tgtEl>
                                        <p:attrNameLst>
                                          <p:attrName>ppt_y</p:attrName>
                                        </p:attrNameLst>
                                      </p:cBhvr>
                                      <p:tavLst>
                                        <p:tav tm="0">
                                          <p:val>
                                            <p:strVal val="0-#ppt_h/2"/>
                                          </p:val>
                                        </p:tav>
                                        <p:tav tm="100000">
                                          <p:val>
                                            <p:strVal val="#ppt_y"/>
                                          </p:val>
                                        </p:tav>
                                      </p:tavLst>
                                    </p:anim>
                                  </p:childTnLst>
                                </p:cTn>
                              </p:par>
                              <p:par>
                                <p:cTn id="26" presetID="2" presetClass="entr" presetSubtype="3" fill="hold" nodeType="withEffect">
                                  <p:stCondLst>
                                    <p:cond delay="1500"/>
                                  </p:stCondLst>
                                  <p:childTnLst>
                                    <p:set>
                                      <p:cBhvr>
                                        <p:cTn id="27" dur="1" fill="hold">
                                          <p:stCondLst>
                                            <p:cond delay="0"/>
                                          </p:stCondLst>
                                        </p:cTn>
                                        <p:tgtEl>
                                          <p:spTgt spid="147"/>
                                        </p:tgtEl>
                                        <p:attrNameLst>
                                          <p:attrName>style.visibility</p:attrName>
                                        </p:attrNameLst>
                                      </p:cBhvr>
                                      <p:to>
                                        <p:strVal val="visible"/>
                                      </p:to>
                                    </p:set>
                                    <p:anim calcmode="lin" valueType="num">
                                      <p:cBhvr additive="base">
                                        <p:cTn id="28" dur="500" fill="hold"/>
                                        <p:tgtEl>
                                          <p:spTgt spid="147"/>
                                        </p:tgtEl>
                                        <p:attrNameLst>
                                          <p:attrName>ppt_x</p:attrName>
                                        </p:attrNameLst>
                                      </p:cBhvr>
                                      <p:tavLst>
                                        <p:tav tm="0">
                                          <p:val>
                                            <p:strVal val="1+#ppt_w/2"/>
                                          </p:val>
                                        </p:tav>
                                        <p:tav tm="100000">
                                          <p:val>
                                            <p:strVal val="#ppt_x"/>
                                          </p:val>
                                        </p:tav>
                                      </p:tavLst>
                                    </p:anim>
                                    <p:anim calcmode="lin" valueType="num">
                                      <p:cBhvr additive="base">
                                        <p:cTn id="29" dur="500" fill="hold"/>
                                        <p:tgtEl>
                                          <p:spTgt spid="147"/>
                                        </p:tgtEl>
                                        <p:attrNameLst>
                                          <p:attrName>ppt_y</p:attrName>
                                        </p:attrNameLst>
                                      </p:cBhvr>
                                      <p:tavLst>
                                        <p:tav tm="0">
                                          <p:val>
                                            <p:strVal val="0-#ppt_h/2"/>
                                          </p:val>
                                        </p:tav>
                                        <p:tav tm="100000">
                                          <p:val>
                                            <p:strVal val="#ppt_y"/>
                                          </p:val>
                                        </p:tav>
                                      </p:tavLst>
                                    </p:anim>
                                  </p:childTnLst>
                                </p:cTn>
                              </p:par>
                              <p:par>
                                <p:cTn id="30" presetID="2" presetClass="entr" presetSubtype="3" fill="hold" nodeType="withEffect">
                                  <p:stCondLst>
                                    <p:cond delay="1750"/>
                                  </p:stCondLst>
                                  <p:childTnLst>
                                    <p:set>
                                      <p:cBhvr>
                                        <p:cTn id="31" dur="1" fill="hold">
                                          <p:stCondLst>
                                            <p:cond delay="0"/>
                                          </p:stCondLst>
                                        </p:cTn>
                                        <p:tgtEl>
                                          <p:spTgt spid="148"/>
                                        </p:tgtEl>
                                        <p:attrNameLst>
                                          <p:attrName>style.visibility</p:attrName>
                                        </p:attrNameLst>
                                      </p:cBhvr>
                                      <p:to>
                                        <p:strVal val="visible"/>
                                      </p:to>
                                    </p:set>
                                    <p:anim calcmode="lin" valueType="num">
                                      <p:cBhvr additive="base">
                                        <p:cTn id="32" dur="500" fill="hold"/>
                                        <p:tgtEl>
                                          <p:spTgt spid="148"/>
                                        </p:tgtEl>
                                        <p:attrNameLst>
                                          <p:attrName>ppt_x</p:attrName>
                                        </p:attrNameLst>
                                      </p:cBhvr>
                                      <p:tavLst>
                                        <p:tav tm="0">
                                          <p:val>
                                            <p:strVal val="1+#ppt_w/2"/>
                                          </p:val>
                                        </p:tav>
                                        <p:tav tm="100000">
                                          <p:val>
                                            <p:strVal val="#ppt_x"/>
                                          </p:val>
                                        </p:tav>
                                      </p:tavLst>
                                    </p:anim>
                                    <p:anim calcmode="lin" valueType="num">
                                      <p:cBhvr additive="base">
                                        <p:cTn id="33" dur="500" fill="hold"/>
                                        <p:tgtEl>
                                          <p:spTgt spid="148"/>
                                        </p:tgtEl>
                                        <p:attrNameLst>
                                          <p:attrName>ppt_y</p:attrName>
                                        </p:attrNameLst>
                                      </p:cBhvr>
                                      <p:tavLst>
                                        <p:tav tm="0">
                                          <p:val>
                                            <p:strVal val="0-#ppt_h/2"/>
                                          </p:val>
                                        </p:tav>
                                        <p:tav tm="100000">
                                          <p:val>
                                            <p:strVal val="#ppt_y"/>
                                          </p:val>
                                        </p:tav>
                                      </p:tavLst>
                                    </p:anim>
                                  </p:childTnLst>
                                </p:cTn>
                              </p:par>
                              <p:par>
                                <p:cTn id="34" presetID="2" presetClass="entr" presetSubtype="3" fill="hold" nodeType="withEffect">
                                  <p:stCondLst>
                                    <p:cond delay="2000"/>
                                  </p:stCondLst>
                                  <p:childTnLst>
                                    <p:set>
                                      <p:cBhvr>
                                        <p:cTn id="35" dur="1" fill="hold">
                                          <p:stCondLst>
                                            <p:cond delay="0"/>
                                          </p:stCondLst>
                                        </p:cTn>
                                        <p:tgtEl>
                                          <p:spTgt spid="149"/>
                                        </p:tgtEl>
                                        <p:attrNameLst>
                                          <p:attrName>style.visibility</p:attrName>
                                        </p:attrNameLst>
                                      </p:cBhvr>
                                      <p:to>
                                        <p:strVal val="visible"/>
                                      </p:to>
                                    </p:set>
                                    <p:anim calcmode="lin" valueType="num">
                                      <p:cBhvr additive="base">
                                        <p:cTn id="36" dur="500" fill="hold"/>
                                        <p:tgtEl>
                                          <p:spTgt spid="149"/>
                                        </p:tgtEl>
                                        <p:attrNameLst>
                                          <p:attrName>ppt_x</p:attrName>
                                        </p:attrNameLst>
                                      </p:cBhvr>
                                      <p:tavLst>
                                        <p:tav tm="0">
                                          <p:val>
                                            <p:strVal val="1+#ppt_w/2"/>
                                          </p:val>
                                        </p:tav>
                                        <p:tav tm="100000">
                                          <p:val>
                                            <p:strVal val="#ppt_x"/>
                                          </p:val>
                                        </p:tav>
                                      </p:tavLst>
                                    </p:anim>
                                    <p:anim calcmode="lin" valueType="num">
                                      <p:cBhvr additive="base">
                                        <p:cTn id="37" dur="500" fill="hold"/>
                                        <p:tgtEl>
                                          <p:spTgt spid="149"/>
                                        </p:tgtEl>
                                        <p:attrNameLst>
                                          <p:attrName>ppt_y</p:attrName>
                                        </p:attrNameLst>
                                      </p:cBhvr>
                                      <p:tavLst>
                                        <p:tav tm="0">
                                          <p:val>
                                            <p:strVal val="0-#ppt_h/2"/>
                                          </p:val>
                                        </p:tav>
                                        <p:tav tm="100000">
                                          <p:val>
                                            <p:strVal val="#ppt_y"/>
                                          </p:val>
                                        </p:tav>
                                      </p:tavLst>
                                    </p:anim>
                                  </p:childTnLst>
                                </p:cTn>
                              </p:par>
                              <p:par>
                                <p:cTn id="38" presetID="2" presetClass="entr" presetSubtype="3" fill="hold" nodeType="withEffect">
                                  <p:stCondLst>
                                    <p:cond delay="2200"/>
                                  </p:stCondLst>
                                  <p:childTnLst>
                                    <p:set>
                                      <p:cBhvr>
                                        <p:cTn id="39" dur="1" fill="hold">
                                          <p:stCondLst>
                                            <p:cond delay="0"/>
                                          </p:stCondLst>
                                        </p:cTn>
                                        <p:tgtEl>
                                          <p:spTgt spid="150"/>
                                        </p:tgtEl>
                                        <p:attrNameLst>
                                          <p:attrName>style.visibility</p:attrName>
                                        </p:attrNameLst>
                                      </p:cBhvr>
                                      <p:to>
                                        <p:strVal val="visible"/>
                                      </p:to>
                                    </p:set>
                                    <p:anim calcmode="lin" valueType="num">
                                      <p:cBhvr additive="base">
                                        <p:cTn id="40" dur="500" fill="hold"/>
                                        <p:tgtEl>
                                          <p:spTgt spid="150"/>
                                        </p:tgtEl>
                                        <p:attrNameLst>
                                          <p:attrName>ppt_x</p:attrName>
                                        </p:attrNameLst>
                                      </p:cBhvr>
                                      <p:tavLst>
                                        <p:tav tm="0">
                                          <p:val>
                                            <p:strVal val="1+#ppt_w/2"/>
                                          </p:val>
                                        </p:tav>
                                        <p:tav tm="100000">
                                          <p:val>
                                            <p:strVal val="#ppt_x"/>
                                          </p:val>
                                        </p:tav>
                                      </p:tavLst>
                                    </p:anim>
                                    <p:anim calcmode="lin" valueType="num">
                                      <p:cBhvr additive="base">
                                        <p:cTn id="41" dur="500" fill="hold"/>
                                        <p:tgtEl>
                                          <p:spTgt spid="1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3" grpId="0">
        <p:bldSub>
          <a:bldChart bld="series"/>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椭圆 99"/>
          <p:cNvSpPr/>
          <p:nvPr/>
        </p:nvSpPr>
        <p:spPr>
          <a:xfrm>
            <a:off x="3263588" y="508135"/>
            <a:ext cx="5664825" cy="5841730"/>
          </a:xfrm>
          <a:prstGeom prst="ellipse">
            <a:avLst/>
          </a:prstGeom>
          <a:gradFill>
            <a:gsLst>
              <a:gs pos="41000">
                <a:schemeClr val="bg1">
                  <a:alpha val="67000"/>
                </a:schemeClr>
              </a:gs>
              <a:gs pos="27000">
                <a:schemeClr val="bg1"/>
              </a:gs>
              <a:gs pos="58000">
                <a:schemeClr val="bg1">
                  <a:alpha val="4000"/>
                </a:schemeClr>
              </a:gs>
            </a:gsLst>
            <a:path path="circle">
              <a:fillToRect l="50000" t="50000" r="50000" b="50000"/>
            </a:path>
          </a:gra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nvGrpSpPr>
          <p:cNvPr id="2" name="组合 1"/>
          <p:cNvGrpSpPr/>
          <p:nvPr/>
        </p:nvGrpSpPr>
        <p:grpSpPr>
          <a:xfrm>
            <a:off x="10842831" y="5900093"/>
            <a:ext cx="1957881" cy="1883672"/>
            <a:chOff x="10760308" y="6666276"/>
            <a:chExt cx="1673064" cy="1609650"/>
          </a:xfrm>
        </p:grpSpPr>
        <p:sp>
          <p:nvSpPr>
            <p:cNvPr id="86" name="椭圆 85"/>
            <p:cNvSpPr/>
            <p:nvPr/>
          </p:nvSpPr>
          <p:spPr>
            <a:xfrm>
              <a:off x="11122397" y="6964952"/>
              <a:ext cx="1041558" cy="1041556"/>
            </a:xfrm>
            <a:prstGeom prst="ellipse">
              <a:avLst/>
            </a:prstGeom>
            <a:gradFill>
              <a:gsLst>
                <a:gs pos="13000">
                  <a:srgbClr val="F05534"/>
                </a:gs>
                <a:gs pos="72000">
                  <a:srgbClr val="F68A23"/>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椭圆 81"/>
            <p:cNvSpPr/>
            <p:nvPr/>
          </p:nvSpPr>
          <p:spPr>
            <a:xfrm>
              <a:off x="10852978" y="6695532"/>
              <a:ext cx="1580394" cy="1580394"/>
            </a:xfrm>
            <a:prstGeom prst="ellipse">
              <a:avLst/>
            </a:prstGeom>
            <a:noFill/>
            <a:ln w="15875">
              <a:solidFill>
                <a:schemeClr val="bg1">
                  <a:alpha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11915421" y="6666276"/>
              <a:ext cx="253838" cy="253838"/>
            </a:xfrm>
            <a:prstGeom prst="ellipse">
              <a:avLst/>
            </a:prstGeom>
            <a:gradFill>
              <a:gsLst>
                <a:gs pos="13000">
                  <a:srgbClr val="F05534"/>
                </a:gs>
                <a:gs pos="72000">
                  <a:srgbClr val="F68A23"/>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椭圆 83"/>
            <p:cNvSpPr/>
            <p:nvPr/>
          </p:nvSpPr>
          <p:spPr>
            <a:xfrm>
              <a:off x="10760308" y="7128752"/>
              <a:ext cx="253838" cy="253838"/>
            </a:xfrm>
            <a:prstGeom prst="ellipse">
              <a:avLst/>
            </a:prstGeom>
            <a:gradFill>
              <a:gsLst>
                <a:gs pos="13000">
                  <a:srgbClr val="F05534"/>
                </a:gs>
                <a:gs pos="72000">
                  <a:srgbClr val="F68A23"/>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22" name="组合 121"/>
          <p:cNvGrpSpPr/>
          <p:nvPr/>
        </p:nvGrpSpPr>
        <p:grpSpPr>
          <a:xfrm>
            <a:off x="-1672600" y="2416482"/>
            <a:ext cx="2812815" cy="2938453"/>
            <a:chOff x="6177368" y="1948110"/>
            <a:chExt cx="1510357" cy="1577820"/>
          </a:xfrm>
        </p:grpSpPr>
        <p:sp>
          <p:nvSpPr>
            <p:cNvPr id="123" name="椭圆 122"/>
            <p:cNvSpPr/>
            <p:nvPr/>
          </p:nvSpPr>
          <p:spPr>
            <a:xfrm>
              <a:off x="6436073" y="2256739"/>
              <a:ext cx="1054577" cy="1054577"/>
            </a:xfrm>
            <a:prstGeom prst="ellipse">
              <a:avLst/>
            </a:prstGeom>
            <a:gradFill>
              <a:gsLst>
                <a:gs pos="13000">
                  <a:srgbClr val="665E72"/>
                </a:gs>
                <a:gs pos="72000">
                  <a:srgbClr val="886DAF"/>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6" name="组合 125"/>
            <p:cNvGrpSpPr/>
            <p:nvPr/>
          </p:nvGrpSpPr>
          <p:grpSpPr>
            <a:xfrm>
              <a:off x="6177368" y="1948110"/>
              <a:ext cx="1510357" cy="1577820"/>
              <a:chOff x="6762296" y="337642"/>
              <a:chExt cx="1510357" cy="1577820"/>
            </a:xfrm>
          </p:grpSpPr>
          <p:sp>
            <p:nvSpPr>
              <p:cNvPr id="128" name="椭圆 127"/>
              <p:cNvSpPr/>
              <p:nvPr/>
            </p:nvSpPr>
            <p:spPr>
              <a:xfrm>
                <a:off x="6817993" y="421853"/>
                <a:ext cx="1454660" cy="1454660"/>
              </a:xfrm>
              <a:prstGeom prst="ellipse">
                <a:avLst/>
              </a:prstGeom>
              <a:noFill/>
              <a:ln w="15875">
                <a:solidFill>
                  <a:schemeClr val="bg1">
                    <a:alpha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9" name="椭圆 128"/>
              <p:cNvSpPr/>
              <p:nvPr/>
            </p:nvSpPr>
            <p:spPr>
              <a:xfrm>
                <a:off x="7555950" y="337642"/>
                <a:ext cx="165340" cy="165340"/>
              </a:xfrm>
              <a:prstGeom prst="ellipse">
                <a:avLst/>
              </a:prstGeom>
              <a:gradFill>
                <a:gsLst>
                  <a:gs pos="13000">
                    <a:srgbClr val="ABA9AC"/>
                  </a:gs>
                  <a:gs pos="72000">
                    <a:srgbClr val="665E72"/>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3" name="椭圆 132"/>
              <p:cNvSpPr/>
              <p:nvPr/>
            </p:nvSpPr>
            <p:spPr>
              <a:xfrm>
                <a:off x="6762296" y="885215"/>
                <a:ext cx="165340" cy="165340"/>
              </a:xfrm>
              <a:prstGeom prst="ellipse">
                <a:avLst/>
              </a:prstGeom>
              <a:gradFill>
                <a:gsLst>
                  <a:gs pos="13000">
                    <a:srgbClr val="ABA9AC"/>
                  </a:gs>
                  <a:gs pos="72000">
                    <a:srgbClr val="665E72"/>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4" name="椭圆 133"/>
              <p:cNvSpPr/>
              <p:nvPr/>
            </p:nvSpPr>
            <p:spPr>
              <a:xfrm>
                <a:off x="7196243" y="1750122"/>
                <a:ext cx="165340" cy="165340"/>
              </a:xfrm>
              <a:prstGeom prst="ellipse">
                <a:avLst/>
              </a:prstGeom>
              <a:gradFill>
                <a:gsLst>
                  <a:gs pos="13000">
                    <a:srgbClr val="ABA9AC"/>
                  </a:gs>
                  <a:gs pos="72000">
                    <a:srgbClr val="665E72"/>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5" name="椭圆 134"/>
              <p:cNvSpPr/>
              <p:nvPr/>
            </p:nvSpPr>
            <p:spPr>
              <a:xfrm>
                <a:off x="7927192" y="1624686"/>
                <a:ext cx="165340" cy="165340"/>
              </a:xfrm>
              <a:prstGeom prst="ellipse">
                <a:avLst/>
              </a:prstGeom>
              <a:gradFill>
                <a:gsLst>
                  <a:gs pos="13000">
                    <a:srgbClr val="ABA9AC"/>
                  </a:gs>
                  <a:gs pos="72000">
                    <a:srgbClr val="665E72"/>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36" name="组合 135"/>
          <p:cNvGrpSpPr/>
          <p:nvPr/>
        </p:nvGrpSpPr>
        <p:grpSpPr>
          <a:xfrm>
            <a:off x="10942289" y="235856"/>
            <a:ext cx="3440973" cy="3273708"/>
            <a:chOff x="4411886" y="514688"/>
            <a:chExt cx="1749504" cy="1664461"/>
          </a:xfrm>
        </p:grpSpPr>
        <p:sp>
          <p:nvSpPr>
            <p:cNvPr id="156" name="椭圆 155"/>
            <p:cNvSpPr/>
            <p:nvPr/>
          </p:nvSpPr>
          <p:spPr>
            <a:xfrm>
              <a:off x="4728340" y="812024"/>
              <a:ext cx="1041556" cy="1041558"/>
            </a:xfrm>
            <a:prstGeom prst="ellipse">
              <a:avLst/>
            </a:prstGeom>
            <a:gradFill>
              <a:gsLst>
                <a:gs pos="13000">
                  <a:srgbClr val="8A40AF"/>
                </a:gs>
                <a:gs pos="72000">
                  <a:srgbClr val="282339"/>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8" name="椭圆 137"/>
            <p:cNvSpPr/>
            <p:nvPr/>
          </p:nvSpPr>
          <p:spPr>
            <a:xfrm>
              <a:off x="4458938" y="542601"/>
              <a:ext cx="1580394" cy="1580394"/>
            </a:xfrm>
            <a:prstGeom prst="ellipse">
              <a:avLst/>
            </a:prstGeom>
            <a:noFill/>
            <a:ln w="15875">
              <a:solidFill>
                <a:schemeClr val="bg1">
                  <a:alpha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9" name="椭圆 138"/>
            <p:cNvSpPr/>
            <p:nvPr/>
          </p:nvSpPr>
          <p:spPr>
            <a:xfrm>
              <a:off x="5522724" y="514688"/>
              <a:ext cx="251152" cy="251152"/>
            </a:xfrm>
            <a:prstGeom prst="ellipse">
              <a:avLst/>
            </a:prstGeom>
            <a:gradFill>
              <a:gsLst>
                <a:gs pos="13000">
                  <a:srgbClr val="7030A0"/>
                </a:gs>
                <a:gs pos="72000">
                  <a:srgbClr val="282339"/>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3" name="椭圆 142"/>
            <p:cNvSpPr/>
            <p:nvPr/>
          </p:nvSpPr>
          <p:spPr>
            <a:xfrm>
              <a:off x="4411886" y="888414"/>
              <a:ext cx="251152" cy="251152"/>
            </a:xfrm>
            <a:prstGeom prst="ellipse">
              <a:avLst/>
            </a:prstGeom>
            <a:gradFill>
              <a:gsLst>
                <a:gs pos="13000">
                  <a:srgbClr val="8A40AF"/>
                </a:gs>
                <a:gs pos="72000">
                  <a:srgbClr val="282339"/>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4" name="椭圆 143"/>
            <p:cNvSpPr/>
            <p:nvPr/>
          </p:nvSpPr>
          <p:spPr>
            <a:xfrm>
              <a:off x="5910238" y="1193539"/>
              <a:ext cx="251152" cy="251152"/>
            </a:xfrm>
            <a:prstGeom prst="ellipse">
              <a:avLst/>
            </a:prstGeom>
            <a:gradFill>
              <a:gsLst>
                <a:gs pos="13000">
                  <a:srgbClr val="8A40AF"/>
                </a:gs>
                <a:gs pos="72000">
                  <a:srgbClr val="282339"/>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5" name="椭圆 144"/>
            <p:cNvSpPr/>
            <p:nvPr/>
          </p:nvSpPr>
          <p:spPr>
            <a:xfrm>
              <a:off x="5428642" y="1927997"/>
              <a:ext cx="251152" cy="251152"/>
            </a:xfrm>
            <a:prstGeom prst="ellipse">
              <a:avLst/>
            </a:prstGeom>
            <a:gradFill>
              <a:gsLst>
                <a:gs pos="17000">
                  <a:srgbClr val="7030A0"/>
                </a:gs>
                <a:gs pos="72000">
                  <a:srgbClr val="282339"/>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8" name="椭圆 147"/>
            <p:cNvSpPr/>
            <p:nvPr/>
          </p:nvSpPr>
          <p:spPr>
            <a:xfrm>
              <a:off x="4499155" y="1709697"/>
              <a:ext cx="251152" cy="251152"/>
            </a:xfrm>
            <a:prstGeom prst="ellipse">
              <a:avLst/>
            </a:prstGeom>
            <a:gradFill>
              <a:gsLst>
                <a:gs pos="13000">
                  <a:srgbClr val="8A40AF"/>
                </a:gs>
                <a:gs pos="72000">
                  <a:srgbClr val="282339"/>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70" name="椭圆 169"/>
          <p:cNvSpPr/>
          <p:nvPr/>
        </p:nvSpPr>
        <p:spPr>
          <a:xfrm>
            <a:off x="4267200" y="1600200"/>
            <a:ext cx="3657600" cy="3657600"/>
          </a:xfrm>
          <a:prstGeom prst="ellipse">
            <a:avLst/>
          </a:prstGeom>
          <a:gradFill>
            <a:gsLst>
              <a:gs pos="13000">
                <a:srgbClr val="665E72"/>
              </a:gs>
              <a:gs pos="72000">
                <a:srgbClr val="27163A"/>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6" name="椭圆 175"/>
          <p:cNvSpPr/>
          <p:nvPr/>
        </p:nvSpPr>
        <p:spPr>
          <a:xfrm>
            <a:off x="4464736" y="2500600"/>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7" name="椭圆 176"/>
          <p:cNvSpPr/>
          <p:nvPr/>
        </p:nvSpPr>
        <p:spPr>
          <a:xfrm>
            <a:off x="5347029" y="1715375"/>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8" name="椭圆 177"/>
          <p:cNvSpPr/>
          <p:nvPr/>
        </p:nvSpPr>
        <p:spPr>
          <a:xfrm>
            <a:off x="5350096" y="2586484"/>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9" name="椭圆 178"/>
          <p:cNvSpPr/>
          <p:nvPr/>
        </p:nvSpPr>
        <p:spPr>
          <a:xfrm>
            <a:off x="6495420" y="1657097"/>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0" name="椭圆 179"/>
          <p:cNvSpPr/>
          <p:nvPr/>
        </p:nvSpPr>
        <p:spPr>
          <a:xfrm>
            <a:off x="7106423" y="2384043"/>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1" name="椭圆 180"/>
          <p:cNvSpPr/>
          <p:nvPr/>
        </p:nvSpPr>
        <p:spPr>
          <a:xfrm>
            <a:off x="7386160" y="2119564"/>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2" name="椭圆 181"/>
          <p:cNvSpPr/>
          <p:nvPr/>
        </p:nvSpPr>
        <p:spPr>
          <a:xfrm>
            <a:off x="7846343" y="2927744"/>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3" name="椭圆 182"/>
          <p:cNvSpPr/>
          <p:nvPr/>
        </p:nvSpPr>
        <p:spPr>
          <a:xfrm>
            <a:off x="6107151" y="3130443"/>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4" name="椭圆 183"/>
          <p:cNvSpPr/>
          <p:nvPr/>
        </p:nvSpPr>
        <p:spPr>
          <a:xfrm>
            <a:off x="5113350" y="3476432"/>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5" name="椭圆 184"/>
          <p:cNvSpPr/>
          <p:nvPr/>
        </p:nvSpPr>
        <p:spPr>
          <a:xfrm>
            <a:off x="4219913" y="3472041"/>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6" name="椭圆 185"/>
          <p:cNvSpPr/>
          <p:nvPr/>
        </p:nvSpPr>
        <p:spPr>
          <a:xfrm>
            <a:off x="4581292" y="4477259"/>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7" name="椭圆 186"/>
          <p:cNvSpPr/>
          <p:nvPr/>
        </p:nvSpPr>
        <p:spPr>
          <a:xfrm>
            <a:off x="5826839" y="4637985"/>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8" name="椭圆 187"/>
          <p:cNvSpPr/>
          <p:nvPr/>
        </p:nvSpPr>
        <p:spPr>
          <a:xfrm>
            <a:off x="6029602" y="5241626"/>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9" name="椭圆 188"/>
          <p:cNvSpPr/>
          <p:nvPr/>
        </p:nvSpPr>
        <p:spPr>
          <a:xfrm>
            <a:off x="7269603" y="4792575"/>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0" name="椭圆 189"/>
          <p:cNvSpPr/>
          <p:nvPr/>
        </p:nvSpPr>
        <p:spPr>
          <a:xfrm>
            <a:off x="5229011" y="5035504"/>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1" name="椭圆 190"/>
          <p:cNvSpPr/>
          <p:nvPr/>
        </p:nvSpPr>
        <p:spPr>
          <a:xfrm>
            <a:off x="7196600" y="2978128"/>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92" name="直接连接符 191"/>
          <p:cNvCxnSpPr/>
          <p:nvPr/>
        </p:nvCxnSpPr>
        <p:spPr>
          <a:xfrm flipH="1">
            <a:off x="5401421" y="1825007"/>
            <a:ext cx="7771" cy="78522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flipV="1">
            <a:off x="4561819" y="1805660"/>
            <a:ext cx="811482" cy="70606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a:endCxn id="178" idx="2"/>
          </p:cNvCxnSpPr>
          <p:nvPr/>
        </p:nvCxnSpPr>
        <p:spPr>
          <a:xfrm>
            <a:off x="4576817" y="2572960"/>
            <a:ext cx="773277" cy="7180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flipV="1">
            <a:off x="5445930" y="1761878"/>
            <a:ext cx="1051971" cy="860573"/>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a:endCxn id="177" idx="6"/>
          </p:cNvCxnSpPr>
          <p:nvPr/>
        </p:nvCxnSpPr>
        <p:spPr>
          <a:xfrm flipH="1">
            <a:off x="5463584" y="1715375"/>
            <a:ext cx="1031835" cy="5827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a:stCxn id="183" idx="7"/>
          </p:cNvCxnSpPr>
          <p:nvPr/>
        </p:nvCxnSpPr>
        <p:spPr>
          <a:xfrm flipV="1">
            <a:off x="6206637" y="2472371"/>
            <a:ext cx="874233" cy="67514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a:endCxn id="180" idx="1"/>
          </p:cNvCxnSpPr>
          <p:nvPr/>
        </p:nvCxnSpPr>
        <p:spPr>
          <a:xfrm>
            <a:off x="6594733" y="1749472"/>
            <a:ext cx="528758" cy="65164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endCxn id="182" idx="1"/>
          </p:cNvCxnSpPr>
          <p:nvPr/>
        </p:nvCxnSpPr>
        <p:spPr>
          <a:xfrm>
            <a:off x="7456320" y="2185900"/>
            <a:ext cx="407092" cy="75891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endCxn id="185" idx="4"/>
          </p:cNvCxnSpPr>
          <p:nvPr/>
        </p:nvCxnSpPr>
        <p:spPr>
          <a:xfrm flipH="1" flipV="1">
            <a:off x="4278191" y="3588597"/>
            <a:ext cx="332018" cy="88866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flipH="1" flipV="1">
            <a:off x="7003247" y="3846229"/>
            <a:ext cx="291652" cy="96370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02" name="椭圆 201"/>
          <p:cNvSpPr/>
          <p:nvPr/>
        </p:nvSpPr>
        <p:spPr>
          <a:xfrm>
            <a:off x="5935440" y="3888896"/>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3" name="椭圆 202"/>
          <p:cNvSpPr/>
          <p:nvPr/>
        </p:nvSpPr>
        <p:spPr>
          <a:xfrm>
            <a:off x="6934419" y="3772339"/>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04" name="直接连接符 203"/>
          <p:cNvCxnSpPr/>
          <p:nvPr/>
        </p:nvCxnSpPr>
        <p:spPr>
          <a:xfrm flipH="1" flipV="1">
            <a:off x="6543388" y="4477260"/>
            <a:ext cx="726215" cy="357983"/>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05" name="椭圆 204"/>
          <p:cNvSpPr/>
          <p:nvPr/>
        </p:nvSpPr>
        <p:spPr>
          <a:xfrm>
            <a:off x="6427414" y="4418980"/>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06" name="直接连接符 205"/>
          <p:cNvCxnSpPr/>
          <p:nvPr/>
        </p:nvCxnSpPr>
        <p:spPr>
          <a:xfrm flipV="1">
            <a:off x="6110073" y="4514468"/>
            <a:ext cx="366364" cy="73040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flipH="1" flipV="1">
            <a:off x="5888185" y="4748406"/>
            <a:ext cx="189190" cy="49899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a:stCxn id="190" idx="1"/>
            <a:endCxn id="186" idx="5"/>
          </p:cNvCxnSpPr>
          <p:nvPr/>
        </p:nvCxnSpPr>
        <p:spPr>
          <a:xfrm flipH="1" flipV="1">
            <a:off x="4680780" y="4576746"/>
            <a:ext cx="565301" cy="475827"/>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a:stCxn id="187" idx="2"/>
            <a:endCxn id="186" idx="6"/>
          </p:cNvCxnSpPr>
          <p:nvPr/>
        </p:nvCxnSpPr>
        <p:spPr>
          <a:xfrm flipH="1" flipV="1">
            <a:off x="4697849" y="4535537"/>
            <a:ext cx="1128990" cy="16072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190" idx="7"/>
            <a:endCxn id="187" idx="3"/>
          </p:cNvCxnSpPr>
          <p:nvPr/>
        </p:nvCxnSpPr>
        <p:spPr>
          <a:xfrm flipV="1">
            <a:off x="5328498" y="4737471"/>
            <a:ext cx="515410" cy="31510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endCxn id="205" idx="2"/>
          </p:cNvCxnSpPr>
          <p:nvPr/>
        </p:nvCxnSpPr>
        <p:spPr>
          <a:xfrm flipV="1">
            <a:off x="5942812" y="4477258"/>
            <a:ext cx="484602" cy="205803"/>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flipH="1">
            <a:off x="6141799" y="4882318"/>
            <a:ext cx="1113081" cy="38910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flipV="1">
            <a:off x="4667701" y="3594732"/>
            <a:ext cx="484601" cy="881227"/>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flipV="1">
            <a:off x="4697849" y="3976114"/>
            <a:ext cx="1254661" cy="54715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a:endCxn id="183" idx="6"/>
          </p:cNvCxnSpPr>
          <p:nvPr/>
        </p:nvCxnSpPr>
        <p:spPr>
          <a:xfrm flipV="1">
            <a:off x="5214535" y="3188720"/>
            <a:ext cx="1009172" cy="320843"/>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flipV="1">
            <a:off x="5180831" y="2706002"/>
            <a:ext cx="201672" cy="7704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203" idx="2"/>
            <a:endCxn id="183" idx="5"/>
          </p:cNvCxnSpPr>
          <p:nvPr/>
        </p:nvCxnSpPr>
        <p:spPr>
          <a:xfrm flipH="1" flipV="1">
            <a:off x="6206637" y="3229930"/>
            <a:ext cx="727781" cy="600687"/>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flipH="1">
            <a:off x="7057882" y="3021456"/>
            <a:ext cx="788298" cy="77717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a:endCxn id="191" idx="6"/>
          </p:cNvCxnSpPr>
          <p:nvPr/>
        </p:nvCxnSpPr>
        <p:spPr>
          <a:xfrm flipH="1">
            <a:off x="7313157" y="2973861"/>
            <a:ext cx="528420" cy="6254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a:xfrm flipH="1">
            <a:off x="7024704" y="3103808"/>
            <a:ext cx="220446" cy="67639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flipV="1">
            <a:off x="6206475" y="2482240"/>
            <a:ext cx="874395" cy="648203"/>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endCxn id="183" idx="4"/>
          </p:cNvCxnSpPr>
          <p:nvPr/>
        </p:nvCxnSpPr>
        <p:spPr>
          <a:xfrm flipV="1">
            <a:off x="5993720" y="3247000"/>
            <a:ext cx="171710" cy="63103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a:endCxn id="178" idx="5"/>
          </p:cNvCxnSpPr>
          <p:nvPr/>
        </p:nvCxnSpPr>
        <p:spPr>
          <a:xfrm flipH="1" flipV="1">
            <a:off x="5449583" y="2685970"/>
            <a:ext cx="661232" cy="47361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flipV="1">
            <a:off x="5878400" y="4016318"/>
            <a:ext cx="104044" cy="6234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endCxn id="180" idx="5"/>
          </p:cNvCxnSpPr>
          <p:nvPr/>
        </p:nvCxnSpPr>
        <p:spPr>
          <a:xfrm flipH="1" flipV="1">
            <a:off x="7205910" y="2483530"/>
            <a:ext cx="635506" cy="45506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flipH="1" flipV="1">
            <a:off x="7172720" y="2517670"/>
            <a:ext cx="82160" cy="44338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flipV="1">
            <a:off x="7181372" y="2194512"/>
            <a:ext cx="197319" cy="18206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32" name="椭圆 231"/>
          <p:cNvSpPr/>
          <p:nvPr/>
        </p:nvSpPr>
        <p:spPr>
          <a:xfrm>
            <a:off x="7743907" y="3874524"/>
            <a:ext cx="116557" cy="116557"/>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33" name="直接连接符 232"/>
          <p:cNvCxnSpPr>
            <a:stCxn id="232" idx="0"/>
          </p:cNvCxnSpPr>
          <p:nvPr/>
        </p:nvCxnSpPr>
        <p:spPr>
          <a:xfrm flipV="1">
            <a:off x="7802184" y="2968103"/>
            <a:ext cx="102433" cy="90642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34" name="组合 233"/>
          <p:cNvGrpSpPr/>
          <p:nvPr/>
        </p:nvGrpSpPr>
        <p:grpSpPr>
          <a:xfrm>
            <a:off x="3952230" y="3093982"/>
            <a:ext cx="4372106" cy="756704"/>
            <a:chOff x="1111104" y="3736454"/>
            <a:chExt cx="2400017" cy="465276"/>
          </a:xfrm>
        </p:grpSpPr>
        <p:sp>
          <p:nvSpPr>
            <p:cNvPr id="235" name="圆角矩形 234"/>
            <p:cNvSpPr/>
            <p:nvPr/>
          </p:nvSpPr>
          <p:spPr>
            <a:xfrm>
              <a:off x="1162170" y="3736454"/>
              <a:ext cx="2272379" cy="465276"/>
            </a:xfrm>
            <a:prstGeom prst="roundRect">
              <a:avLst>
                <a:gd name="adj" fmla="val 13916"/>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236" name="矩形 235"/>
            <p:cNvSpPr/>
            <p:nvPr/>
          </p:nvSpPr>
          <p:spPr>
            <a:xfrm>
              <a:off x="1111104" y="3782542"/>
              <a:ext cx="2400017" cy="397411"/>
            </a:xfrm>
            <a:prstGeom prst="rect">
              <a:avLst/>
            </a:prstGeom>
          </p:spPr>
          <p:txBody>
            <a:bodyPr wrap="square">
              <a:spAutoFit/>
            </a:bodyPr>
            <a:lstStyle/>
            <a:p>
              <a:pPr lvl="0" algn="ctr"/>
              <a:r>
                <a:rPr lang="zh-CN" altLang="en-US" sz="3600" dirty="0">
                  <a:gradFill>
                    <a:gsLst>
                      <a:gs pos="13000">
                        <a:srgbClr val="47213C"/>
                      </a:gs>
                      <a:gs pos="72000">
                        <a:srgbClr val="29173A"/>
                      </a:gs>
                    </a:gsLst>
                    <a:lin ang="2700000" scaled="1"/>
                  </a:gradFill>
                  <a:latin typeface="微软雅黑" panose="020B0503020204020204" pitchFamily="34" charset="-122"/>
                  <a:ea typeface="微软雅黑" panose="020B0503020204020204" pitchFamily="34" charset="-122"/>
                  <a:cs typeface="Arial" panose="020B0604020202020204" pitchFamily="34" charset="0"/>
                </a:rPr>
                <a:t>感谢聆听 </a:t>
              </a:r>
              <a:r>
                <a:rPr lang="en-US" altLang="zh-CN" sz="3600" dirty="0">
                  <a:gradFill>
                    <a:gsLst>
                      <a:gs pos="13000">
                        <a:srgbClr val="47213C"/>
                      </a:gs>
                      <a:gs pos="72000">
                        <a:srgbClr val="29173A"/>
                      </a:gs>
                    </a:gsLst>
                    <a:lin ang="2700000" scaled="1"/>
                  </a:gradFill>
                  <a:latin typeface="微软雅黑" panose="020B0503020204020204" pitchFamily="34" charset="-122"/>
                  <a:ea typeface="微软雅黑" panose="020B0503020204020204" pitchFamily="34" charset="-122"/>
                  <a:cs typeface="Arial" panose="020B0604020202020204" pitchFamily="34" charset="0"/>
                </a:rPr>
                <a:t>THANKS</a:t>
              </a:r>
              <a:endParaRPr lang="zh-CN" altLang="en-US" sz="3600" dirty="0">
                <a:gradFill>
                  <a:gsLst>
                    <a:gs pos="13000">
                      <a:srgbClr val="47213C"/>
                    </a:gs>
                    <a:gs pos="72000">
                      <a:srgbClr val="29173A"/>
                    </a:gs>
                  </a:gsLst>
                  <a:lin ang="2700000" scaled="1"/>
                </a:gra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69" name="椭圆 168"/>
          <p:cNvSpPr/>
          <p:nvPr/>
        </p:nvSpPr>
        <p:spPr>
          <a:xfrm>
            <a:off x="3390198" y="723198"/>
            <a:ext cx="5411604" cy="5411604"/>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1" name="椭圆 170"/>
          <p:cNvSpPr/>
          <p:nvPr/>
        </p:nvSpPr>
        <p:spPr>
          <a:xfrm>
            <a:off x="6643868" y="528540"/>
            <a:ext cx="616958" cy="616958"/>
          </a:xfrm>
          <a:prstGeom prst="ellipse">
            <a:avLst/>
          </a:prstGeom>
          <a:blipFill>
            <a:blip r:embed="rId5"/>
            <a:stretch>
              <a:fillRect/>
            </a:stretch>
          </a:blip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000" b="1" dirty="0">
              <a:solidFill>
                <a:prstClr val="white"/>
              </a:solidFill>
              <a:latin typeface="张海山锐线体简" panose="02000000000000000000" pitchFamily="2" charset="-122"/>
              <a:ea typeface="张海山锐线体简" panose="02000000000000000000" pitchFamily="2" charset="-122"/>
            </a:endParaRPr>
          </a:p>
        </p:txBody>
      </p:sp>
      <p:sp>
        <p:nvSpPr>
          <p:cNvPr id="172" name="椭圆 171"/>
          <p:cNvSpPr/>
          <p:nvPr/>
        </p:nvSpPr>
        <p:spPr>
          <a:xfrm>
            <a:off x="8466172" y="3723668"/>
            <a:ext cx="616958" cy="616958"/>
          </a:xfrm>
          <a:prstGeom prst="ellipse">
            <a:avLst/>
          </a:prstGeom>
          <a:blipFill>
            <a:blip r:embed="rId6"/>
            <a:stretch>
              <a:fillRect/>
            </a:stretch>
          </a:blip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000" b="1" dirty="0">
              <a:solidFill>
                <a:prstClr val="white"/>
              </a:solidFill>
              <a:latin typeface="张海山锐线体简" panose="02000000000000000000" pitchFamily="2" charset="-122"/>
              <a:ea typeface="张海山锐线体简" panose="02000000000000000000" pitchFamily="2" charset="-122"/>
            </a:endParaRPr>
          </a:p>
        </p:txBody>
      </p:sp>
      <p:sp>
        <p:nvSpPr>
          <p:cNvPr id="173" name="椭圆 172"/>
          <p:cNvSpPr/>
          <p:nvPr/>
        </p:nvSpPr>
        <p:spPr>
          <a:xfrm>
            <a:off x="6761733" y="5606362"/>
            <a:ext cx="616958" cy="616958"/>
          </a:xfrm>
          <a:prstGeom prst="ellipse">
            <a:avLst/>
          </a:prstGeom>
          <a:blipFill>
            <a:blip r:embed="rId7"/>
            <a:stretch>
              <a:fillRect/>
            </a:stretch>
          </a:blip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张海山锐线体简" panose="02000000000000000000" pitchFamily="2" charset="-122"/>
              <a:ea typeface="张海山锐线体简" panose="02000000000000000000" pitchFamily="2" charset="-122"/>
            </a:endParaRPr>
          </a:p>
        </p:txBody>
      </p:sp>
      <p:sp>
        <p:nvSpPr>
          <p:cNvPr id="174" name="椭圆 173"/>
          <p:cNvSpPr/>
          <p:nvPr/>
        </p:nvSpPr>
        <p:spPr>
          <a:xfrm>
            <a:off x="3418807" y="1686963"/>
            <a:ext cx="616958" cy="616958"/>
          </a:xfrm>
          <a:prstGeom prst="ellipse">
            <a:avLst/>
          </a:prstGeom>
          <a:blipFill>
            <a:blip r:embed="rId8"/>
            <a:stretch>
              <a:fillRect/>
            </a:stretch>
          </a:blip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solidFill>
                <a:schemeClr val="bg1"/>
              </a:solidFill>
              <a:latin typeface="张海山锐线体简" panose="02000000000000000000" pitchFamily="2" charset="-122"/>
              <a:ea typeface="张海山锐线体简" panose="02000000000000000000" pitchFamily="2" charset="-122"/>
            </a:endParaRPr>
          </a:p>
        </p:txBody>
      </p:sp>
      <p:sp>
        <p:nvSpPr>
          <p:cNvPr id="237" name="椭圆 236"/>
          <p:cNvSpPr/>
          <p:nvPr/>
        </p:nvSpPr>
        <p:spPr>
          <a:xfrm>
            <a:off x="3902172" y="5092045"/>
            <a:ext cx="616958" cy="616958"/>
          </a:xfrm>
          <a:prstGeom prst="ellipse">
            <a:avLst/>
          </a:prstGeom>
          <a:blipFill>
            <a:blip r:embed="rId9"/>
            <a:stretch>
              <a:fillRect/>
            </a:stretch>
          </a:blip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张海山锐线体简" panose="02000000000000000000" pitchFamily="2" charset="-122"/>
              <a:ea typeface="张海山锐线体简" panose="02000000000000000000" pitchFamily="2" charset="-122"/>
            </a:endParaRPr>
          </a:p>
        </p:txBody>
      </p:sp>
      <p:pic>
        <p:nvPicPr>
          <p:cNvPr id="3" name="图片 2"/>
          <p:cNvPicPr>
            <a:picLocks noChangeAspect="1"/>
          </p:cNvPicPr>
          <p:nvPr/>
        </p:nvPicPr>
        <p:blipFill>
          <a:blip r:embed="rId10"/>
          <a:stretch>
            <a:fillRect/>
          </a:stretch>
        </p:blipFill>
        <p:spPr>
          <a:xfrm>
            <a:off x="10069255" y="5037809"/>
            <a:ext cx="469089" cy="409459"/>
          </a:xfrm>
          <a:prstGeom prst="rect">
            <a:avLst/>
          </a:prstGeom>
        </p:spPr>
      </p:pic>
      <p:pic>
        <p:nvPicPr>
          <p:cNvPr id="92" name="背景音乐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750072" y="0"/>
            <a:ext cx="609600" cy="609600"/>
          </a:xfrm>
          <a:prstGeom prst="rect">
            <a:avLst/>
          </a:prstGeom>
        </p:spPr>
      </p:pic>
    </p:spTree>
    <p:extLst>
      <p:ext uri="{BB962C8B-B14F-4D97-AF65-F5344CB8AC3E}">
        <p14:creationId xmlns:p14="http://schemas.microsoft.com/office/powerpoint/2010/main" val="250208261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withEffect">
                                      <p:stCondLst>
                                        <p:cond delay="0"/>
                                      </p:stCondLst>
                                      <p:childTnLst>
                                        <p:set>
                                          <p:cBhvr>
                                            <p:cTn id="6" dur="1" fill="hold">
                                              <p:stCondLst>
                                                <p:cond delay="0"/>
                                              </p:stCondLst>
                                            </p:cTn>
                                            <p:tgtEl>
                                              <p:spTgt spid="180"/>
                                            </p:tgtEl>
                                            <p:attrNameLst>
                                              <p:attrName>style.visibility</p:attrName>
                                            </p:attrNameLst>
                                          </p:cBhvr>
                                          <p:to>
                                            <p:strVal val="visible"/>
                                          </p:to>
                                        </p:set>
                                        <p:anim calcmode="lin" valueType="num">
                                          <p:cBhvr>
                                            <p:cTn id="7" dur="350" fill="hold"/>
                                            <p:tgtEl>
                                              <p:spTgt spid="180"/>
                                            </p:tgtEl>
                                            <p:attrNameLst>
                                              <p:attrName>ppt_w</p:attrName>
                                            </p:attrNameLst>
                                          </p:cBhvr>
                                          <p:tavLst>
                                            <p:tav tm="0">
                                              <p:val>
                                                <p:strVal val="(6*min(max(#ppt_w*#ppt_h,.3),1)-7.4)/-.7*#ppt_w"/>
                                              </p:val>
                                            </p:tav>
                                            <p:tav tm="100000">
                                              <p:val>
                                                <p:strVal val="#ppt_w"/>
                                              </p:val>
                                            </p:tav>
                                          </p:tavLst>
                                        </p:anim>
                                        <p:anim calcmode="lin" valueType="num">
                                          <p:cBhvr>
                                            <p:cTn id="8" dur="350" fill="hold"/>
                                            <p:tgtEl>
                                              <p:spTgt spid="180"/>
                                            </p:tgtEl>
                                            <p:attrNameLst>
                                              <p:attrName>ppt_h</p:attrName>
                                            </p:attrNameLst>
                                          </p:cBhvr>
                                          <p:tavLst>
                                            <p:tav tm="0">
                                              <p:val>
                                                <p:strVal val="(6*min(max(#ppt_w*#ppt_h,.3),1)-7.4)/-.7*#ppt_h"/>
                                              </p:val>
                                            </p:tav>
                                            <p:tav tm="100000">
                                              <p:val>
                                                <p:strVal val="#ppt_h"/>
                                              </p:val>
                                            </p:tav>
                                          </p:tavLst>
                                        </p:anim>
                                        <p:anim calcmode="lin" valueType="num">
                                          <p:cBhvr>
                                            <p:cTn id="9" dur="350" fill="hold"/>
                                            <p:tgtEl>
                                              <p:spTgt spid="180"/>
                                            </p:tgtEl>
                                            <p:attrNameLst>
                                              <p:attrName>ppt_x</p:attrName>
                                            </p:attrNameLst>
                                          </p:cBhvr>
                                          <p:tavLst>
                                            <p:tav tm="0">
                                              <p:val>
                                                <p:fltVal val="0.5"/>
                                              </p:val>
                                            </p:tav>
                                            <p:tav tm="100000">
                                              <p:val>
                                                <p:strVal val="#ppt_x"/>
                                              </p:val>
                                            </p:tav>
                                          </p:tavLst>
                                        </p:anim>
                                        <p:anim calcmode="lin" valueType="num">
                                          <p:cBhvr>
                                            <p:cTn id="10" dur="350" fill="hold"/>
                                            <p:tgtEl>
                                              <p:spTgt spid="180"/>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grpId="0" nodeType="withEffect">
                                      <p:stCondLst>
                                        <p:cond delay="0"/>
                                      </p:stCondLst>
                                      <p:childTnLst>
                                        <p:set>
                                          <p:cBhvr>
                                            <p:cTn id="12" dur="1" fill="hold">
                                              <p:stCondLst>
                                                <p:cond delay="0"/>
                                              </p:stCondLst>
                                            </p:cTn>
                                            <p:tgtEl>
                                              <p:spTgt spid="181"/>
                                            </p:tgtEl>
                                            <p:attrNameLst>
                                              <p:attrName>style.visibility</p:attrName>
                                            </p:attrNameLst>
                                          </p:cBhvr>
                                          <p:to>
                                            <p:strVal val="visible"/>
                                          </p:to>
                                        </p:set>
                                        <p:anim calcmode="lin" valueType="num">
                                          <p:cBhvr>
                                            <p:cTn id="13" dur="350" fill="hold"/>
                                            <p:tgtEl>
                                              <p:spTgt spid="181"/>
                                            </p:tgtEl>
                                            <p:attrNameLst>
                                              <p:attrName>ppt_w</p:attrName>
                                            </p:attrNameLst>
                                          </p:cBhvr>
                                          <p:tavLst>
                                            <p:tav tm="0">
                                              <p:val>
                                                <p:strVal val="(6*min(max(#ppt_w*#ppt_h,.3),1)-7.4)/-.7*#ppt_w"/>
                                              </p:val>
                                            </p:tav>
                                            <p:tav tm="100000">
                                              <p:val>
                                                <p:strVal val="#ppt_w"/>
                                              </p:val>
                                            </p:tav>
                                          </p:tavLst>
                                        </p:anim>
                                        <p:anim calcmode="lin" valueType="num">
                                          <p:cBhvr>
                                            <p:cTn id="14" dur="350" fill="hold"/>
                                            <p:tgtEl>
                                              <p:spTgt spid="181"/>
                                            </p:tgtEl>
                                            <p:attrNameLst>
                                              <p:attrName>ppt_h</p:attrName>
                                            </p:attrNameLst>
                                          </p:cBhvr>
                                          <p:tavLst>
                                            <p:tav tm="0">
                                              <p:val>
                                                <p:strVal val="(6*min(max(#ppt_w*#ppt_h,.3),1)-7.4)/-.7*#ppt_h"/>
                                              </p:val>
                                            </p:tav>
                                            <p:tav tm="100000">
                                              <p:val>
                                                <p:strVal val="#ppt_h"/>
                                              </p:val>
                                            </p:tav>
                                          </p:tavLst>
                                        </p:anim>
                                        <p:anim calcmode="lin" valueType="num">
                                          <p:cBhvr>
                                            <p:cTn id="15" dur="350" fill="hold"/>
                                            <p:tgtEl>
                                              <p:spTgt spid="181"/>
                                            </p:tgtEl>
                                            <p:attrNameLst>
                                              <p:attrName>ppt_x</p:attrName>
                                            </p:attrNameLst>
                                          </p:cBhvr>
                                          <p:tavLst>
                                            <p:tav tm="0">
                                              <p:val>
                                                <p:fltVal val="0.5"/>
                                              </p:val>
                                            </p:tav>
                                            <p:tav tm="100000">
                                              <p:val>
                                                <p:strVal val="#ppt_x"/>
                                              </p:val>
                                            </p:tav>
                                          </p:tavLst>
                                        </p:anim>
                                        <p:anim calcmode="lin" valueType="num">
                                          <p:cBhvr>
                                            <p:cTn id="16" dur="350" fill="hold"/>
                                            <p:tgtEl>
                                              <p:spTgt spid="181"/>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nodeType="withEffect">
                                      <p:stCondLst>
                                        <p:cond delay="50"/>
                                      </p:stCondLst>
                                      <p:childTnLst>
                                        <p:set>
                                          <p:cBhvr>
                                            <p:cTn id="18" dur="1" fill="hold">
                                              <p:stCondLst>
                                                <p:cond delay="0"/>
                                              </p:stCondLst>
                                            </p:cTn>
                                            <p:tgtEl>
                                              <p:spTgt spid="231"/>
                                            </p:tgtEl>
                                            <p:attrNameLst>
                                              <p:attrName>style.visibility</p:attrName>
                                            </p:attrNameLst>
                                          </p:cBhvr>
                                          <p:to>
                                            <p:strVal val="visible"/>
                                          </p:to>
                                        </p:set>
                                        <p:anim calcmode="lin" valueType="num">
                                          <p:cBhvr>
                                            <p:cTn id="19" dur="350" fill="hold"/>
                                            <p:tgtEl>
                                              <p:spTgt spid="231"/>
                                            </p:tgtEl>
                                            <p:attrNameLst>
                                              <p:attrName>ppt_w</p:attrName>
                                            </p:attrNameLst>
                                          </p:cBhvr>
                                          <p:tavLst>
                                            <p:tav tm="0">
                                              <p:val>
                                                <p:strVal val="(6*min(max(#ppt_w*#ppt_h,.3),1)-7.4)/-.7*#ppt_w"/>
                                              </p:val>
                                            </p:tav>
                                            <p:tav tm="100000">
                                              <p:val>
                                                <p:strVal val="#ppt_w"/>
                                              </p:val>
                                            </p:tav>
                                          </p:tavLst>
                                        </p:anim>
                                        <p:anim calcmode="lin" valueType="num">
                                          <p:cBhvr>
                                            <p:cTn id="20" dur="350" fill="hold"/>
                                            <p:tgtEl>
                                              <p:spTgt spid="231"/>
                                            </p:tgtEl>
                                            <p:attrNameLst>
                                              <p:attrName>ppt_h</p:attrName>
                                            </p:attrNameLst>
                                          </p:cBhvr>
                                          <p:tavLst>
                                            <p:tav tm="0">
                                              <p:val>
                                                <p:strVal val="(6*min(max(#ppt_w*#ppt_h,.3),1)-7.4)/-.7*#ppt_h"/>
                                              </p:val>
                                            </p:tav>
                                            <p:tav tm="100000">
                                              <p:val>
                                                <p:strVal val="#ppt_h"/>
                                              </p:val>
                                            </p:tav>
                                          </p:tavLst>
                                        </p:anim>
                                        <p:anim calcmode="lin" valueType="num">
                                          <p:cBhvr>
                                            <p:cTn id="21" dur="350" fill="hold"/>
                                            <p:tgtEl>
                                              <p:spTgt spid="231"/>
                                            </p:tgtEl>
                                            <p:attrNameLst>
                                              <p:attrName>ppt_x</p:attrName>
                                            </p:attrNameLst>
                                          </p:cBhvr>
                                          <p:tavLst>
                                            <p:tav tm="0">
                                              <p:val>
                                                <p:fltVal val="0.5"/>
                                              </p:val>
                                            </p:tav>
                                            <p:tav tm="100000">
                                              <p:val>
                                                <p:strVal val="#ppt_x"/>
                                              </p:val>
                                            </p:tav>
                                          </p:tavLst>
                                        </p:anim>
                                        <p:anim calcmode="lin" valueType="num">
                                          <p:cBhvr>
                                            <p:cTn id="22" dur="350" fill="hold"/>
                                            <p:tgtEl>
                                              <p:spTgt spid="231"/>
                                            </p:tgtEl>
                                            <p:attrNameLst>
                                              <p:attrName>ppt_y</p:attrName>
                                            </p:attrNameLst>
                                          </p:cBhvr>
                                          <p:tavLst>
                                            <p:tav tm="0">
                                              <p:val>
                                                <p:strVal val="1+(6*min(max(#ppt_w*#ppt_h,.3),1)-7.4)/-.7*#ppt_h/2"/>
                                              </p:val>
                                            </p:tav>
                                            <p:tav tm="100000">
                                              <p:val>
                                                <p:strVal val="#ppt_y"/>
                                              </p:val>
                                            </p:tav>
                                          </p:tavLst>
                                        </p:anim>
                                      </p:childTnLst>
                                    </p:cTn>
                                  </p:par>
                                  <p:par>
                                    <p:cTn id="23" presetID="23" presetClass="entr" presetSubtype="36" fill="hold" grpId="0" nodeType="withEffect">
                                      <p:stCondLst>
                                        <p:cond delay="100"/>
                                      </p:stCondLst>
                                      <p:childTnLst>
                                        <p:set>
                                          <p:cBhvr>
                                            <p:cTn id="24" dur="1" fill="hold">
                                              <p:stCondLst>
                                                <p:cond delay="0"/>
                                              </p:stCondLst>
                                            </p:cTn>
                                            <p:tgtEl>
                                              <p:spTgt spid="182"/>
                                            </p:tgtEl>
                                            <p:attrNameLst>
                                              <p:attrName>style.visibility</p:attrName>
                                            </p:attrNameLst>
                                          </p:cBhvr>
                                          <p:to>
                                            <p:strVal val="visible"/>
                                          </p:to>
                                        </p:set>
                                        <p:anim calcmode="lin" valueType="num">
                                          <p:cBhvr>
                                            <p:cTn id="25" dur="350" fill="hold"/>
                                            <p:tgtEl>
                                              <p:spTgt spid="182"/>
                                            </p:tgtEl>
                                            <p:attrNameLst>
                                              <p:attrName>ppt_w</p:attrName>
                                            </p:attrNameLst>
                                          </p:cBhvr>
                                          <p:tavLst>
                                            <p:tav tm="0">
                                              <p:val>
                                                <p:strVal val="(6*min(max(#ppt_w*#ppt_h,.3),1)-7.4)/-.7*#ppt_w"/>
                                              </p:val>
                                            </p:tav>
                                            <p:tav tm="100000">
                                              <p:val>
                                                <p:strVal val="#ppt_w"/>
                                              </p:val>
                                            </p:tav>
                                          </p:tavLst>
                                        </p:anim>
                                        <p:anim calcmode="lin" valueType="num">
                                          <p:cBhvr>
                                            <p:cTn id="26" dur="350" fill="hold"/>
                                            <p:tgtEl>
                                              <p:spTgt spid="182"/>
                                            </p:tgtEl>
                                            <p:attrNameLst>
                                              <p:attrName>ppt_h</p:attrName>
                                            </p:attrNameLst>
                                          </p:cBhvr>
                                          <p:tavLst>
                                            <p:tav tm="0">
                                              <p:val>
                                                <p:strVal val="(6*min(max(#ppt_w*#ppt_h,.3),1)-7.4)/-.7*#ppt_h"/>
                                              </p:val>
                                            </p:tav>
                                            <p:tav tm="100000">
                                              <p:val>
                                                <p:strVal val="#ppt_h"/>
                                              </p:val>
                                            </p:tav>
                                          </p:tavLst>
                                        </p:anim>
                                        <p:anim calcmode="lin" valueType="num">
                                          <p:cBhvr>
                                            <p:cTn id="27" dur="350" fill="hold"/>
                                            <p:tgtEl>
                                              <p:spTgt spid="182"/>
                                            </p:tgtEl>
                                            <p:attrNameLst>
                                              <p:attrName>ppt_x</p:attrName>
                                            </p:attrNameLst>
                                          </p:cBhvr>
                                          <p:tavLst>
                                            <p:tav tm="0">
                                              <p:val>
                                                <p:fltVal val="0.5"/>
                                              </p:val>
                                            </p:tav>
                                            <p:tav tm="100000">
                                              <p:val>
                                                <p:strVal val="#ppt_x"/>
                                              </p:val>
                                            </p:tav>
                                          </p:tavLst>
                                        </p:anim>
                                        <p:anim calcmode="lin" valueType="num">
                                          <p:cBhvr>
                                            <p:cTn id="28" dur="350" fill="hold"/>
                                            <p:tgtEl>
                                              <p:spTgt spid="182"/>
                                            </p:tgtEl>
                                            <p:attrNameLst>
                                              <p:attrName>ppt_y</p:attrName>
                                            </p:attrNameLst>
                                          </p:cBhvr>
                                          <p:tavLst>
                                            <p:tav tm="0">
                                              <p:val>
                                                <p:strVal val="1+(6*min(max(#ppt_w*#ppt_h,.3),1)-7.4)/-.7*#ppt_h/2"/>
                                              </p:val>
                                            </p:tav>
                                            <p:tav tm="100000">
                                              <p:val>
                                                <p:strVal val="#ppt_y"/>
                                              </p:val>
                                            </p:tav>
                                          </p:tavLst>
                                        </p:anim>
                                      </p:childTnLst>
                                    </p:cTn>
                                  </p:par>
                                  <p:par>
                                    <p:cTn id="29" presetID="23" presetClass="entr" presetSubtype="36" fill="hold" grpId="0" nodeType="withEffect">
                                      <p:stCondLst>
                                        <p:cond delay="150"/>
                                      </p:stCondLst>
                                      <p:childTnLst>
                                        <p:set>
                                          <p:cBhvr>
                                            <p:cTn id="30" dur="1" fill="hold">
                                              <p:stCondLst>
                                                <p:cond delay="0"/>
                                              </p:stCondLst>
                                            </p:cTn>
                                            <p:tgtEl>
                                              <p:spTgt spid="189"/>
                                            </p:tgtEl>
                                            <p:attrNameLst>
                                              <p:attrName>style.visibility</p:attrName>
                                            </p:attrNameLst>
                                          </p:cBhvr>
                                          <p:to>
                                            <p:strVal val="visible"/>
                                          </p:to>
                                        </p:set>
                                        <p:anim calcmode="lin" valueType="num">
                                          <p:cBhvr>
                                            <p:cTn id="31" dur="350" fill="hold"/>
                                            <p:tgtEl>
                                              <p:spTgt spid="189"/>
                                            </p:tgtEl>
                                            <p:attrNameLst>
                                              <p:attrName>ppt_w</p:attrName>
                                            </p:attrNameLst>
                                          </p:cBhvr>
                                          <p:tavLst>
                                            <p:tav tm="0">
                                              <p:val>
                                                <p:strVal val="(6*min(max(#ppt_w*#ppt_h,.3),1)-7.4)/-.7*#ppt_w"/>
                                              </p:val>
                                            </p:tav>
                                            <p:tav tm="100000">
                                              <p:val>
                                                <p:strVal val="#ppt_w"/>
                                              </p:val>
                                            </p:tav>
                                          </p:tavLst>
                                        </p:anim>
                                        <p:anim calcmode="lin" valueType="num">
                                          <p:cBhvr>
                                            <p:cTn id="32" dur="350" fill="hold"/>
                                            <p:tgtEl>
                                              <p:spTgt spid="189"/>
                                            </p:tgtEl>
                                            <p:attrNameLst>
                                              <p:attrName>ppt_h</p:attrName>
                                            </p:attrNameLst>
                                          </p:cBhvr>
                                          <p:tavLst>
                                            <p:tav tm="0">
                                              <p:val>
                                                <p:strVal val="(6*min(max(#ppt_w*#ppt_h,.3),1)-7.4)/-.7*#ppt_h"/>
                                              </p:val>
                                            </p:tav>
                                            <p:tav tm="100000">
                                              <p:val>
                                                <p:strVal val="#ppt_h"/>
                                              </p:val>
                                            </p:tav>
                                          </p:tavLst>
                                        </p:anim>
                                        <p:anim calcmode="lin" valueType="num">
                                          <p:cBhvr>
                                            <p:cTn id="33" dur="350" fill="hold"/>
                                            <p:tgtEl>
                                              <p:spTgt spid="189"/>
                                            </p:tgtEl>
                                            <p:attrNameLst>
                                              <p:attrName>ppt_x</p:attrName>
                                            </p:attrNameLst>
                                          </p:cBhvr>
                                          <p:tavLst>
                                            <p:tav tm="0">
                                              <p:val>
                                                <p:fltVal val="0.5"/>
                                              </p:val>
                                            </p:tav>
                                            <p:tav tm="100000">
                                              <p:val>
                                                <p:strVal val="#ppt_x"/>
                                              </p:val>
                                            </p:tav>
                                          </p:tavLst>
                                        </p:anim>
                                        <p:anim calcmode="lin" valueType="num">
                                          <p:cBhvr>
                                            <p:cTn id="34" dur="350" fill="hold"/>
                                            <p:tgtEl>
                                              <p:spTgt spid="189"/>
                                            </p:tgtEl>
                                            <p:attrNameLst>
                                              <p:attrName>ppt_y</p:attrName>
                                            </p:attrNameLst>
                                          </p:cBhvr>
                                          <p:tavLst>
                                            <p:tav tm="0">
                                              <p:val>
                                                <p:strVal val="1+(6*min(max(#ppt_w*#ppt_h,.3),1)-7.4)/-.7*#ppt_h/2"/>
                                              </p:val>
                                            </p:tav>
                                            <p:tav tm="100000">
                                              <p:val>
                                                <p:strVal val="#ppt_y"/>
                                              </p:val>
                                            </p:tav>
                                          </p:tavLst>
                                        </p:anim>
                                      </p:childTnLst>
                                    </p:cTn>
                                  </p:par>
                                  <p:par>
                                    <p:cTn id="35" presetID="23" presetClass="entr" presetSubtype="36" fill="hold" grpId="0" nodeType="withEffect">
                                      <p:stCondLst>
                                        <p:cond delay="200"/>
                                      </p:stCondLst>
                                      <p:childTnLst>
                                        <p:set>
                                          <p:cBhvr>
                                            <p:cTn id="36" dur="1" fill="hold">
                                              <p:stCondLst>
                                                <p:cond delay="0"/>
                                              </p:stCondLst>
                                            </p:cTn>
                                            <p:tgtEl>
                                              <p:spTgt spid="188"/>
                                            </p:tgtEl>
                                            <p:attrNameLst>
                                              <p:attrName>style.visibility</p:attrName>
                                            </p:attrNameLst>
                                          </p:cBhvr>
                                          <p:to>
                                            <p:strVal val="visible"/>
                                          </p:to>
                                        </p:set>
                                        <p:anim calcmode="lin" valueType="num">
                                          <p:cBhvr>
                                            <p:cTn id="37" dur="350" fill="hold"/>
                                            <p:tgtEl>
                                              <p:spTgt spid="188"/>
                                            </p:tgtEl>
                                            <p:attrNameLst>
                                              <p:attrName>ppt_w</p:attrName>
                                            </p:attrNameLst>
                                          </p:cBhvr>
                                          <p:tavLst>
                                            <p:tav tm="0">
                                              <p:val>
                                                <p:strVal val="(6*min(max(#ppt_w*#ppt_h,.3),1)-7.4)/-.7*#ppt_w"/>
                                              </p:val>
                                            </p:tav>
                                            <p:tav tm="100000">
                                              <p:val>
                                                <p:strVal val="#ppt_w"/>
                                              </p:val>
                                            </p:tav>
                                          </p:tavLst>
                                        </p:anim>
                                        <p:anim calcmode="lin" valueType="num">
                                          <p:cBhvr>
                                            <p:cTn id="38" dur="350" fill="hold"/>
                                            <p:tgtEl>
                                              <p:spTgt spid="188"/>
                                            </p:tgtEl>
                                            <p:attrNameLst>
                                              <p:attrName>ppt_h</p:attrName>
                                            </p:attrNameLst>
                                          </p:cBhvr>
                                          <p:tavLst>
                                            <p:tav tm="0">
                                              <p:val>
                                                <p:strVal val="(6*min(max(#ppt_w*#ppt_h,.3),1)-7.4)/-.7*#ppt_h"/>
                                              </p:val>
                                            </p:tav>
                                            <p:tav tm="100000">
                                              <p:val>
                                                <p:strVal val="#ppt_h"/>
                                              </p:val>
                                            </p:tav>
                                          </p:tavLst>
                                        </p:anim>
                                        <p:anim calcmode="lin" valueType="num">
                                          <p:cBhvr>
                                            <p:cTn id="39" dur="350" fill="hold"/>
                                            <p:tgtEl>
                                              <p:spTgt spid="188"/>
                                            </p:tgtEl>
                                            <p:attrNameLst>
                                              <p:attrName>ppt_x</p:attrName>
                                            </p:attrNameLst>
                                          </p:cBhvr>
                                          <p:tavLst>
                                            <p:tav tm="0">
                                              <p:val>
                                                <p:fltVal val="0.5"/>
                                              </p:val>
                                            </p:tav>
                                            <p:tav tm="100000">
                                              <p:val>
                                                <p:strVal val="#ppt_x"/>
                                              </p:val>
                                            </p:tav>
                                          </p:tavLst>
                                        </p:anim>
                                        <p:anim calcmode="lin" valueType="num">
                                          <p:cBhvr>
                                            <p:cTn id="40" dur="350" fill="hold"/>
                                            <p:tgtEl>
                                              <p:spTgt spid="188"/>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grpId="0" nodeType="withEffect">
                                      <p:stCondLst>
                                        <p:cond delay="250"/>
                                      </p:stCondLst>
                                      <p:childTnLst>
                                        <p:set>
                                          <p:cBhvr>
                                            <p:cTn id="42" dur="1" fill="hold">
                                              <p:stCondLst>
                                                <p:cond delay="0"/>
                                              </p:stCondLst>
                                            </p:cTn>
                                            <p:tgtEl>
                                              <p:spTgt spid="190"/>
                                            </p:tgtEl>
                                            <p:attrNameLst>
                                              <p:attrName>style.visibility</p:attrName>
                                            </p:attrNameLst>
                                          </p:cBhvr>
                                          <p:to>
                                            <p:strVal val="visible"/>
                                          </p:to>
                                        </p:set>
                                        <p:anim calcmode="lin" valueType="num">
                                          <p:cBhvr>
                                            <p:cTn id="43" dur="350" fill="hold"/>
                                            <p:tgtEl>
                                              <p:spTgt spid="190"/>
                                            </p:tgtEl>
                                            <p:attrNameLst>
                                              <p:attrName>ppt_w</p:attrName>
                                            </p:attrNameLst>
                                          </p:cBhvr>
                                          <p:tavLst>
                                            <p:tav tm="0">
                                              <p:val>
                                                <p:strVal val="(6*min(max(#ppt_w*#ppt_h,.3),1)-7.4)/-.7*#ppt_w"/>
                                              </p:val>
                                            </p:tav>
                                            <p:tav tm="100000">
                                              <p:val>
                                                <p:strVal val="#ppt_w"/>
                                              </p:val>
                                            </p:tav>
                                          </p:tavLst>
                                        </p:anim>
                                        <p:anim calcmode="lin" valueType="num">
                                          <p:cBhvr>
                                            <p:cTn id="44" dur="350" fill="hold"/>
                                            <p:tgtEl>
                                              <p:spTgt spid="190"/>
                                            </p:tgtEl>
                                            <p:attrNameLst>
                                              <p:attrName>ppt_h</p:attrName>
                                            </p:attrNameLst>
                                          </p:cBhvr>
                                          <p:tavLst>
                                            <p:tav tm="0">
                                              <p:val>
                                                <p:strVal val="(6*min(max(#ppt_w*#ppt_h,.3),1)-7.4)/-.7*#ppt_h"/>
                                              </p:val>
                                            </p:tav>
                                            <p:tav tm="100000">
                                              <p:val>
                                                <p:strVal val="#ppt_h"/>
                                              </p:val>
                                            </p:tav>
                                          </p:tavLst>
                                        </p:anim>
                                        <p:anim calcmode="lin" valueType="num">
                                          <p:cBhvr>
                                            <p:cTn id="45" dur="350" fill="hold"/>
                                            <p:tgtEl>
                                              <p:spTgt spid="190"/>
                                            </p:tgtEl>
                                            <p:attrNameLst>
                                              <p:attrName>ppt_x</p:attrName>
                                            </p:attrNameLst>
                                          </p:cBhvr>
                                          <p:tavLst>
                                            <p:tav tm="0">
                                              <p:val>
                                                <p:fltVal val="0.5"/>
                                              </p:val>
                                            </p:tav>
                                            <p:tav tm="100000">
                                              <p:val>
                                                <p:strVal val="#ppt_x"/>
                                              </p:val>
                                            </p:tav>
                                          </p:tavLst>
                                        </p:anim>
                                        <p:anim calcmode="lin" valueType="num">
                                          <p:cBhvr>
                                            <p:cTn id="46" dur="350" fill="hold"/>
                                            <p:tgtEl>
                                              <p:spTgt spid="190"/>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grpId="0" nodeType="withEffect">
                                      <p:stCondLst>
                                        <p:cond delay="300"/>
                                      </p:stCondLst>
                                      <p:childTnLst>
                                        <p:set>
                                          <p:cBhvr>
                                            <p:cTn id="48" dur="1" fill="hold">
                                              <p:stCondLst>
                                                <p:cond delay="0"/>
                                              </p:stCondLst>
                                            </p:cTn>
                                            <p:tgtEl>
                                              <p:spTgt spid="186"/>
                                            </p:tgtEl>
                                            <p:attrNameLst>
                                              <p:attrName>style.visibility</p:attrName>
                                            </p:attrNameLst>
                                          </p:cBhvr>
                                          <p:to>
                                            <p:strVal val="visible"/>
                                          </p:to>
                                        </p:set>
                                        <p:anim calcmode="lin" valueType="num">
                                          <p:cBhvr>
                                            <p:cTn id="49" dur="350" fill="hold"/>
                                            <p:tgtEl>
                                              <p:spTgt spid="186"/>
                                            </p:tgtEl>
                                            <p:attrNameLst>
                                              <p:attrName>ppt_w</p:attrName>
                                            </p:attrNameLst>
                                          </p:cBhvr>
                                          <p:tavLst>
                                            <p:tav tm="0">
                                              <p:val>
                                                <p:strVal val="(6*min(max(#ppt_w*#ppt_h,.3),1)-7.4)/-.7*#ppt_w"/>
                                              </p:val>
                                            </p:tav>
                                            <p:tav tm="100000">
                                              <p:val>
                                                <p:strVal val="#ppt_w"/>
                                              </p:val>
                                            </p:tav>
                                          </p:tavLst>
                                        </p:anim>
                                        <p:anim calcmode="lin" valueType="num">
                                          <p:cBhvr>
                                            <p:cTn id="50" dur="350" fill="hold"/>
                                            <p:tgtEl>
                                              <p:spTgt spid="186"/>
                                            </p:tgtEl>
                                            <p:attrNameLst>
                                              <p:attrName>ppt_h</p:attrName>
                                            </p:attrNameLst>
                                          </p:cBhvr>
                                          <p:tavLst>
                                            <p:tav tm="0">
                                              <p:val>
                                                <p:strVal val="(6*min(max(#ppt_w*#ppt_h,.3),1)-7.4)/-.7*#ppt_h"/>
                                              </p:val>
                                            </p:tav>
                                            <p:tav tm="100000">
                                              <p:val>
                                                <p:strVal val="#ppt_h"/>
                                              </p:val>
                                            </p:tav>
                                          </p:tavLst>
                                        </p:anim>
                                        <p:anim calcmode="lin" valueType="num">
                                          <p:cBhvr>
                                            <p:cTn id="51" dur="350" fill="hold"/>
                                            <p:tgtEl>
                                              <p:spTgt spid="186"/>
                                            </p:tgtEl>
                                            <p:attrNameLst>
                                              <p:attrName>ppt_x</p:attrName>
                                            </p:attrNameLst>
                                          </p:cBhvr>
                                          <p:tavLst>
                                            <p:tav tm="0">
                                              <p:val>
                                                <p:fltVal val="0.5"/>
                                              </p:val>
                                            </p:tav>
                                            <p:tav tm="100000">
                                              <p:val>
                                                <p:strVal val="#ppt_x"/>
                                              </p:val>
                                            </p:tav>
                                          </p:tavLst>
                                        </p:anim>
                                        <p:anim calcmode="lin" valueType="num">
                                          <p:cBhvr>
                                            <p:cTn id="52" dur="350" fill="hold"/>
                                            <p:tgtEl>
                                              <p:spTgt spid="186"/>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grpId="0" nodeType="withEffect">
                                      <p:stCondLst>
                                        <p:cond delay="350"/>
                                      </p:stCondLst>
                                      <p:childTnLst>
                                        <p:set>
                                          <p:cBhvr>
                                            <p:cTn id="54" dur="1" fill="hold">
                                              <p:stCondLst>
                                                <p:cond delay="0"/>
                                              </p:stCondLst>
                                            </p:cTn>
                                            <p:tgtEl>
                                              <p:spTgt spid="176"/>
                                            </p:tgtEl>
                                            <p:attrNameLst>
                                              <p:attrName>style.visibility</p:attrName>
                                            </p:attrNameLst>
                                          </p:cBhvr>
                                          <p:to>
                                            <p:strVal val="visible"/>
                                          </p:to>
                                        </p:set>
                                        <p:anim calcmode="lin" valueType="num">
                                          <p:cBhvr>
                                            <p:cTn id="55" dur="350" fill="hold"/>
                                            <p:tgtEl>
                                              <p:spTgt spid="176"/>
                                            </p:tgtEl>
                                            <p:attrNameLst>
                                              <p:attrName>ppt_w</p:attrName>
                                            </p:attrNameLst>
                                          </p:cBhvr>
                                          <p:tavLst>
                                            <p:tav tm="0">
                                              <p:val>
                                                <p:strVal val="(6*min(max(#ppt_w*#ppt_h,.3),1)-7.4)/-.7*#ppt_w"/>
                                              </p:val>
                                            </p:tav>
                                            <p:tav tm="100000">
                                              <p:val>
                                                <p:strVal val="#ppt_w"/>
                                              </p:val>
                                            </p:tav>
                                          </p:tavLst>
                                        </p:anim>
                                        <p:anim calcmode="lin" valueType="num">
                                          <p:cBhvr>
                                            <p:cTn id="56" dur="350" fill="hold"/>
                                            <p:tgtEl>
                                              <p:spTgt spid="176"/>
                                            </p:tgtEl>
                                            <p:attrNameLst>
                                              <p:attrName>ppt_h</p:attrName>
                                            </p:attrNameLst>
                                          </p:cBhvr>
                                          <p:tavLst>
                                            <p:tav tm="0">
                                              <p:val>
                                                <p:strVal val="(6*min(max(#ppt_w*#ppt_h,.3),1)-7.4)/-.7*#ppt_h"/>
                                              </p:val>
                                            </p:tav>
                                            <p:tav tm="100000">
                                              <p:val>
                                                <p:strVal val="#ppt_h"/>
                                              </p:val>
                                            </p:tav>
                                          </p:tavLst>
                                        </p:anim>
                                        <p:anim calcmode="lin" valueType="num">
                                          <p:cBhvr>
                                            <p:cTn id="57" dur="350" fill="hold"/>
                                            <p:tgtEl>
                                              <p:spTgt spid="176"/>
                                            </p:tgtEl>
                                            <p:attrNameLst>
                                              <p:attrName>ppt_x</p:attrName>
                                            </p:attrNameLst>
                                          </p:cBhvr>
                                          <p:tavLst>
                                            <p:tav tm="0">
                                              <p:val>
                                                <p:fltVal val="0.5"/>
                                              </p:val>
                                            </p:tav>
                                            <p:tav tm="100000">
                                              <p:val>
                                                <p:strVal val="#ppt_x"/>
                                              </p:val>
                                            </p:tav>
                                          </p:tavLst>
                                        </p:anim>
                                        <p:anim calcmode="lin" valueType="num">
                                          <p:cBhvr>
                                            <p:cTn id="58" dur="350" fill="hold"/>
                                            <p:tgtEl>
                                              <p:spTgt spid="176"/>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grpId="0" nodeType="withEffect">
                                      <p:stCondLst>
                                        <p:cond delay="400"/>
                                      </p:stCondLst>
                                      <p:childTnLst>
                                        <p:set>
                                          <p:cBhvr>
                                            <p:cTn id="60" dur="1" fill="hold">
                                              <p:stCondLst>
                                                <p:cond delay="0"/>
                                              </p:stCondLst>
                                            </p:cTn>
                                            <p:tgtEl>
                                              <p:spTgt spid="177"/>
                                            </p:tgtEl>
                                            <p:attrNameLst>
                                              <p:attrName>style.visibility</p:attrName>
                                            </p:attrNameLst>
                                          </p:cBhvr>
                                          <p:to>
                                            <p:strVal val="visible"/>
                                          </p:to>
                                        </p:set>
                                        <p:anim calcmode="lin" valueType="num">
                                          <p:cBhvr>
                                            <p:cTn id="61" dur="350" fill="hold"/>
                                            <p:tgtEl>
                                              <p:spTgt spid="177"/>
                                            </p:tgtEl>
                                            <p:attrNameLst>
                                              <p:attrName>ppt_w</p:attrName>
                                            </p:attrNameLst>
                                          </p:cBhvr>
                                          <p:tavLst>
                                            <p:tav tm="0">
                                              <p:val>
                                                <p:strVal val="(6*min(max(#ppt_w*#ppt_h,.3),1)-7.4)/-.7*#ppt_w"/>
                                              </p:val>
                                            </p:tav>
                                            <p:tav tm="100000">
                                              <p:val>
                                                <p:strVal val="#ppt_w"/>
                                              </p:val>
                                            </p:tav>
                                          </p:tavLst>
                                        </p:anim>
                                        <p:anim calcmode="lin" valueType="num">
                                          <p:cBhvr>
                                            <p:cTn id="62" dur="350" fill="hold"/>
                                            <p:tgtEl>
                                              <p:spTgt spid="177"/>
                                            </p:tgtEl>
                                            <p:attrNameLst>
                                              <p:attrName>ppt_h</p:attrName>
                                            </p:attrNameLst>
                                          </p:cBhvr>
                                          <p:tavLst>
                                            <p:tav tm="0">
                                              <p:val>
                                                <p:strVal val="(6*min(max(#ppt_w*#ppt_h,.3),1)-7.4)/-.7*#ppt_h"/>
                                              </p:val>
                                            </p:tav>
                                            <p:tav tm="100000">
                                              <p:val>
                                                <p:strVal val="#ppt_h"/>
                                              </p:val>
                                            </p:tav>
                                          </p:tavLst>
                                        </p:anim>
                                        <p:anim calcmode="lin" valueType="num">
                                          <p:cBhvr>
                                            <p:cTn id="63" dur="350" fill="hold"/>
                                            <p:tgtEl>
                                              <p:spTgt spid="177"/>
                                            </p:tgtEl>
                                            <p:attrNameLst>
                                              <p:attrName>ppt_x</p:attrName>
                                            </p:attrNameLst>
                                          </p:cBhvr>
                                          <p:tavLst>
                                            <p:tav tm="0">
                                              <p:val>
                                                <p:fltVal val="0.5"/>
                                              </p:val>
                                            </p:tav>
                                            <p:tav tm="100000">
                                              <p:val>
                                                <p:strVal val="#ppt_x"/>
                                              </p:val>
                                            </p:tav>
                                          </p:tavLst>
                                        </p:anim>
                                        <p:anim calcmode="lin" valueType="num">
                                          <p:cBhvr>
                                            <p:cTn id="64" dur="350" fill="hold"/>
                                            <p:tgtEl>
                                              <p:spTgt spid="177"/>
                                            </p:tgtEl>
                                            <p:attrNameLst>
                                              <p:attrName>ppt_y</p:attrName>
                                            </p:attrNameLst>
                                          </p:cBhvr>
                                          <p:tavLst>
                                            <p:tav tm="0">
                                              <p:val>
                                                <p:strVal val="1+(6*min(max(#ppt_w*#ppt_h,.3),1)-7.4)/-.7*#ppt_h/2"/>
                                              </p:val>
                                            </p:tav>
                                            <p:tav tm="100000">
                                              <p:val>
                                                <p:strVal val="#ppt_y"/>
                                              </p:val>
                                            </p:tav>
                                          </p:tavLst>
                                        </p:anim>
                                      </p:childTnLst>
                                    </p:cTn>
                                  </p:par>
                                  <p:par>
                                    <p:cTn id="65" presetID="23" presetClass="entr" presetSubtype="36" fill="hold" grpId="0" nodeType="withEffect">
                                      <p:stCondLst>
                                        <p:cond delay="450"/>
                                      </p:stCondLst>
                                      <p:childTnLst>
                                        <p:set>
                                          <p:cBhvr>
                                            <p:cTn id="66" dur="1" fill="hold">
                                              <p:stCondLst>
                                                <p:cond delay="0"/>
                                              </p:stCondLst>
                                            </p:cTn>
                                            <p:tgtEl>
                                              <p:spTgt spid="178"/>
                                            </p:tgtEl>
                                            <p:attrNameLst>
                                              <p:attrName>style.visibility</p:attrName>
                                            </p:attrNameLst>
                                          </p:cBhvr>
                                          <p:to>
                                            <p:strVal val="visible"/>
                                          </p:to>
                                        </p:set>
                                        <p:anim calcmode="lin" valueType="num">
                                          <p:cBhvr>
                                            <p:cTn id="67" dur="350" fill="hold"/>
                                            <p:tgtEl>
                                              <p:spTgt spid="178"/>
                                            </p:tgtEl>
                                            <p:attrNameLst>
                                              <p:attrName>ppt_w</p:attrName>
                                            </p:attrNameLst>
                                          </p:cBhvr>
                                          <p:tavLst>
                                            <p:tav tm="0">
                                              <p:val>
                                                <p:strVal val="(6*min(max(#ppt_w*#ppt_h,.3),1)-7.4)/-.7*#ppt_w"/>
                                              </p:val>
                                            </p:tav>
                                            <p:tav tm="100000">
                                              <p:val>
                                                <p:strVal val="#ppt_w"/>
                                              </p:val>
                                            </p:tav>
                                          </p:tavLst>
                                        </p:anim>
                                        <p:anim calcmode="lin" valueType="num">
                                          <p:cBhvr>
                                            <p:cTn id="68" dur="350" fill="hold"/>
                                            <p:tgtEl>
                                              <p:spTgt spid="178"/>
                                            </p:tgtEl>
                                            <p:attrNameLst>
                                              <p:attrName>ppt_h</p:attrName>
                                            </p:attrNameLst>
                                          </p:cBhvr>
                                          <p:tavLst>
                                            <p:tav tm="0">
                                              <p:val>
                                                <p:strVal val="(6*min(max(#ppt_w*#ppt_h,.3),1)-7.4)/-.7*#ppt_h"/>
                                              </p:val>
                                            </p:tav>
                                            <p:tav tm="100000">
                                              <p:val>
                                                <p:strVal val="#ppt_h"/>
                                              </p:val>
                                            </p:tav>
                                          </p:tavLst>
                                        </p:anim>
                                        <p:anim calcmode="lin" valueType="num">
                                          <p:cBhvr>
                                            <p:cTn id="69" dur="350" fill="hold"/>
                                            <p:tgtEl>
                                              <p:spTgt spid="178"/>
                                            </p:tgtEl>
                                            <p:attrNameLst>
                                              <p:attrName>ppt_x</p:attrName>
                                            </p:attrNameLst>
                                          </p:cBhvr>
                                          <p:tavLst>
                                            <p:tav tm="0">
                                              <p:val>
                                                <p:fltVal val="0.5"/>
                                              </p:val>
                                            </p:tav>
                                            <p:tav tm="100000">
                                              <p:val>
                                                <p:strVal val="#ppt_x"/>
                                              </p:val>
                                            </p:tav>
                                          </p:tavLst>
                                        </p:anim>
                                        <p:anim calcmode="lin" valueType="num">
                                          <p:cBhvr>
                                            <p:cTn id="70" dur="350" fill="hold"/>
                                            <p:tgtEl>
                                              <p:spTgt spid="178"/>
                                            </p:tgtEl>
                                            <p:attrNameLst>
                                              <p:attrName>ppt_y</p:attrName>
                                            </p:attrNameLst>
                                          </p:cBhvr>
                                          <p:tavLst>
                                            <p:tav tm="0">
                                              <p:val>
                                                <p:strVal val="1+(6*min(max(#ppt_w*#ppt_h,.3),1)-7.4)/-.7*#ppt_h/2"/>
                                              </p:val>
                                            </p:tav>
                                            <p:tav tm="100000">
                                              <p:val>
                                                <p:strVal val="#ppt_y"/>
                                              </p:val>
                                            </p:tav>
                                          </p:tavLst>
                                        </p:anim>
                                      </p:childTnLst>
                                    </p:cTn>
                                  </p:par>
                                  <p:par>
                                    <p:cTn id="71" presetID="23" presetClass="entr" presetSubtype="36" fill="hold" grpId="0" nodeType="withEffect">
                                      <p:stCondLst>
                                        <p:cond delay="500"/>
                                      </p:stCondLst>
                                      <p:childTnLst>
                                        <p:set>
                                          <p:cBhvr>
                                            <p:cTn id="72" dur="1" fill="hold">
                                              <p:stCondLst>
                                                <p:cond delay="0"/>
                                              </p:stCondLst>
                                            </p:cTn>
                                            <p:tgtEl>
                                              <p:spTgt spid="179"/>
                                            </p:tgtEl>
                                            <p:attrNameLst>
                                              <p:attrName>style.visibility</p:attrName>
                                            </p:attrNameLst>
                                          </p:cBhvr>
                                          <p:to>
                                            <p:strVal val="visible"/>
                                          </p:to>
                                        </p:set>
                                        <p:anim calcmode="lin" valueType="num">
                                          <p:cBhvr>
                                            <p:cTn id="73" dur="350" fill="hold"/>
                                            <p:tgtEl>
                                              <p:spTgt spid="179"/>
                                            </p:tgtEl>
                                            <p:attrNameLst>
                                              <p:attrName>ppt_w</p:attrName>
                                            </p:attrNameLst>
                                          </p:cBhvr>
                                          <p:tavLst>
                                            <p:tav tm="0">
                                              <p:val>
                                                <p:strVal val="(6*min(max(#ppt_w*#ppt_h,.3),1)-7.4)/-.7*#ppt_w"/>
                                              </p:val>
                                            </p:tav>
                                            <p:tav tm="100000">
                                              <p:val>
                                                <p:strVal val="#ppt_w"/>
                                              </p:val>
                                            </p:tav>
                                          </p:tavLst>
                                        </p:anim>
                                        <p:anim calcmode="lin" valueType="num">
                                          <p:cBhvr>
                                            <p:cTn id="74" dur="350" fill="hold"/>
                                            <p:tgtEl>
                                              <p:spTgt spid="179"/>
                                            </p:tgtEl>
                                            <p:attrNameLst>
                                              <p:attrName>ppt_h</p:attrName>
                                            </p:attrNameLst>
                                          </p:cBhvr>
                                          <p:tavLst>
                                            <p:tav tm="0">
                                              <p:val>
                                                <p:strVal val="(6*min(max(#ppt_w*#ppt_h,.3),1)-7.4)/-.7*#ppt_h"/>
                                              </p:val>
                                            </p:tav>
                                            <p:tav tm="100000">
                                              <p:val>
                                                <p:strVal val="#ppt_h"/>
                                              </p:val>
                                            </p:tav>
                                          </p:tavLst>
                                        </p:anim>
                                        <p:anim calcmode="lin" valueType="num">
                                          <p:cBhvr>
                                            <p:cTn id="75" dur="350" fill="hold"/>
                                            <p:tgtEl>
                                              <p:spTgt spid="179"/>
                                            </p:tgtEl>
                                            <p:attrNameLst>
                                              <p:attrName>ppt_x</p:attrName>
                                            </p:attrNameLst>
                                          </p:cBhvr>
                                          <p:tavLst>
                                            <p:tav tm="0">
                                              <p:val>
                                                <p:fltVal val="0.5"/>
                                              </p:val>
                                            </p:tav>
                                            <p:tav tm="100000">
                                              <p:val>
                                                <p:strVal val="#ppt_x"/>
                                              </p:val>
                                            </p:tav>
                                          </p:tavLst>
                                        </p:anim>
                                        <p:anim calcmode="lin" valueType="num">
                                          <p:cBhvr>
                                            <p:cTn id="76" dur="350" fill="hold"/>
                                            <p:tgtEl>
                                              <p:spTgt spid="179"/>
                                            </p:tgtEl>
                                            <p:attrNameLst>
                                              <p:attrName>ppt_y</p:attrName>
                                            </p:attrNameLst>
                                          </p:cBhvr>
                                          <p:tavLst>
                                            <p:tav tm="0">
                                              <p:val>
                                                <p:strVal val="1+(6*min(max(#ppt_w*#ppt_h,.3),1)-7.4)/-.7*#ppt_h/2"/>
                                              </p:val>
                                            </p:tav>
                                            <p:tav tm="100000">
                                              <p:val>
                                                <p:strVal val="#ppt_y"/>
                                              </p:val>
                                            </p:tav>
                                          </p:tavLst>
                                        </p:anim>
                                      </p:childTnLst>
                                    </p:cTn>
                                  </p:par>
                                  <p:par>
                                    <p:cTn id="77" presetID="23" presetClass="entr" presetSubtype="36" fill="hold" grpId="0" nodeType="withEffect">
                                      <p:stCondLst>
                                        <p:cond delay="550"/>
                                      </p:stCondLst>
                                      <p:childTnLst>
                                        <p:set>
                                          <p:cBhvr>
                                            <p:cTn id="78" dur="1" fill="hold">
                                              <p:stCondLst>
                                                <p:cond delay="0"/>
                                              </p:stCondLst>
                                            </p:cTn>
                                            <p:tgtEl>
                                              <p:spTgt spid="191"/>
                                            </p:tgtEl>
                                            <p:attrNameLst>
                                              <p:attrName>style.visibility</p:attrName>
                                            </p:attrNameLst>
                                          </p:cBhvr>
                                          <p:to>
                                            <p:strVal val="visible"/>
                                          </p:to>
                                        </p:set>
                                        <p:anim calcmode="lin" valueType="num">
                                          <p:cBhvr>
                                            <p:cTn id="79" dur="350" fill="hold"/>
                                            <p:tgtEl>
                                              <p:spTgt spid="191"/>
                                            </p:tgtEl>
                                            <p:attrNameLst>
                                              <p:attrName>ppt_w</p:attrName>
                                            </p:attrNameLst>
                                          </p:cBhvr>
                                          <p:tavLst>
                                            <p:tav tm="0">
                                              <p:val>
                                                <p:strVal val="(6*min(max(#ppt_w*#ppt_h,.3),1)-7.4)/-.7*#ppt_w"/>
                                              </p:val>
                                            </p:tav>
                                            <p:tav tm="100000">
                                              <p:val>
                                                <p:strVal val="#ppt_w"/>
                                              </p:val>
                                            </p:tav>
                                          </p:tavLst>
                                        </p:anim>
                                        <p:anim calcmode="lin" valueType="num">
                                          <p:cBhvr>
                                            <p:cTn id="80" dur="350" fill="hold"/>
                                            <p:tgtEl>
                                              <p:spTgt spid="191"/>
                                            </p:tgtEl>
                                            <p:attrNameLst>
                                              <p:attrName>ppt_h</p:attrName>
                                            </p:attrNameLst>
                                          </p:cBhvr>
                                          <p:tavLst>
                                            <p:tav tm="0">
                                              <p:val>
                                                <p:strVal val="(6*min(max(#ppt_w*#ppt_h,.3),1)-7.4)/-.7*#ppt_h"/>
                                              </p:val>
                                            </p:tav>
                                            <p:tav tm="100000">
                                              <p:val>
                                                <p:strVal val="#ppt_h"/>
                                              </p:val>
                                            </p:tav>
                                          </p:tavLst>
                                        </p:anim>
                                        <p:anim calcmode="lin" valueType="num">
                                          <p:cBhvr>
                                            <p:cTn id="81" dur="350" fill="hold"/>
                                            <p:tgtEl>
                                              <p:spTgt spid="191"/>
                                            </p:tgtEl>
                                            <p:attrNameLst>
                                              <p:attrName>ppt_x</p:attrName>
                                            </p:attrNameLst>
                                          </p:cBhvr>
                                          <p:tavLst>
                                            <p:tav tm="0">
                                              <p:val>
                                                <p:fltVal val="0.5"/>
                                              </p:val>
                                            </p:tav>
                                            <p:tav tm="100000">
                                              <p:val>
                                                <p:strVal val="#ppt_x"/>
                                              </p:val>
                                            </p:tav>
                                          </p:tavLst>
                                        </p:anim>
                                        <p:anim calcmode="lin" valueType="num">
                                          <p:cBhvr>
                                            <p:cTn id="82" dur="350" fill="hold"/>
                                            <p:tgtEl>
                                              <p:spTgt spid="191"/>
                                            </p:tgtEl>
                                            <p:attrNameLst>
                                              <p:attrName>ppt_y</p:attrName>
                                            </p:attrNameLst>
                                          </p:cBhvr>
                                          <p:tavLst>
                                            <p:tav tm="0">
                                              <p:val>
                                                <p:strVal val="1+(6*min(max(#ppt_w*#ppt_h,.3),1)-7.4)/-.7*#ppt_h/2"/>
                                              </p:val>
                                            </p:tav>
                                            <p:tav tm="100000">
                                              <p:val>
                                                <p:strVal val="#ppt_y"/>
                                              </p:val>
                                            </p:tav>
                                          </p:tavLst>
                                        </p:anim>
                                      </p:childTnLst>
                                    </p:cTn>
                                  </p:par>
                                  <p:par>
                                    <p:cTn id="83" presetID="23" presetClass="entr" presetSubtype="36" fill="hold" grpId="0" nodeType="withEffect">
                                      <p:stCondLst>
                                        <p:cond delay="600"/>
                                      </p:stCondLst>
                                      <p:childTnLst>
                                        <p:set>
                                          <p:cBhvr>
                                            <p:cTn id="84" dur="1" fill="hold">
                                              <p:stCondLst>
                                                <p:cond delay="0"/>
                                              </p:stCondLst>
                                            </p:cTn>
                                            <p:tgtEl>
                                              <p:spTgt spid="202"/>
                                            </p:tgtEl>
                                            <p:attrNameLst>
                                              <p:attrName>style.visibility</p:attrName>
                                            </p:attrNameLst>
                                          </p:cBhvr>
                                          <p:to>
                                            <p:strVal val="visible"/>
                                          </p:to>
                                        </p:set>
                                        <p:anim calcmode="lin" valueType="num">
                                          <p:cBhvr>
                                            <p:cTn id="85" dur="350" fill="hold"/>
                                            <p:tgtEl>
                                              <p:spTgt spid="202"/>
                                            </p:tgtEl>
                                            <p:attrNameLst>
                                              <p:attrName>ppt_w</p:attrName>
                                            </p:attrNameLst>
                                          </p:cBhvr>
                                          <p:tavLst>
                                            <p:tav tm="0">
                                              <p:val>
                                                <p:strVal val="(6*min(max(#ppt_w*#ppt_h,.3),1)-7.4)/-.7*#ppt_w"/>
                                              </p:val>
                                            </p:tav>
                                            <p:tav tm="100000">
                                              <p:val>
                                                <p:strVal val="#ppt_w"/>
                                              </p:val>
                                            </p:tav>
                                          </p:tavLst>
                                        </p:anim>
                                        <p:anim calcmode="lin" valueType="num">
                                          <p:cBhvr>
                                            <p:cTn id="86" dur="350" fill="hold"/>
                                            <p:tgtEl>
                                              <p:spTgt spid="202"/>
                                            </p:tgtEl>
                                            <p:attrNameLst>
                                              <p:attrName>ppt_h</p:attrName>
                                            </p:attrNameLst>
                                          </p:cBhvr>
                                          <p:tavLst>
                                            <p:tav tm="0">
                                              <p:val>
                                                <p:strVal val="(6*min(max(#ppt_w*#ppt_h,.3),1)-7.4)/-.7*#ppt_h"/>
                                              </p:val>
                                            </p:tav>
                                            <p:tav tm="100000">
                                              <p:val>
                                                <p:strVal val="#ppt_h"/>
                                              </p:val>
                                            </p:tav>
                                          </p:tavLst>
                                        </p:anim>
                                        <p:anim calcmode="lin" valueType="num">
                                          <p:cBhvr>
                                            <p:cTn id="87" dur="350" fill="hold"/>
                                            <p:tgtEl>
                                              <p:spTgt spid="202"/>
                                            </p:tgtEl>
                                            <p:attrNameLst>
                                              <p:attrName>ppt_x</p:attrName>
                                            </p:attrNameLst>
                                          </p:cBhvr>
                                          <p:tavLst>
                                            <p:tav tm="0">
                                              <p:val>
                                                <p:fltVal val="0.5"/>
                                              </p:val>
                                            </p:tav>
                                            <p:tav tm="100000">
                                              <p:val>
                                                <p:strVal val="#ppt_x"/>
                                              </p:val>
                                            </p:tav>
                                          </p:tavLst>
                                        </p:anim>
                                        <p:anim calcmode="lin" valueType="num">
                                          <p:cBhvr>
                                            <p:cTn id="88" dur="350" fill="hold"/>
                                            <p:tgtEl>
                                              <p:spTgt spid="202"/>
                                            </p:tgtEl>
                                            <p:attrNameLst>
                                              <p:attrName>ppt_y</p:attrName>
                                            </p:attrNameLst>
                                          </p:cBhvr>
                                          <p:tavLst>
                                            <p:tav tm="0">
                                              <p:val>
                                                <p:strVal val="1+(6*min(max(#ppt_w*#ppt_h,.3),1)-7.4)/-.7*#ppt_h/2"/>
                                              </p:val>
                                            </p:tav>
                                            <p:tav tm="100000">
                                              <p:val>
                                                <p:strVal val="#ppt_y"/>
                                              </p:val>
                                            </p:tav>
                                          </p:tavLst>
                                        </p:anim>
                                      </p:childTnLst>
                                    </p:cTn>
                                  </p:par>
                                  <p:par>
                                    <p:cTn id="89" presetID="23" presetClass="entr" presetSubtype="36" fill="hold" grpId="0" nodeType="withEffect">
                                      <p:stCondLst>
                                        <p:cond delay="650"/>
                                      </p:stCondLst>
                                      <p:childTnLst>
                                        <p:set>
                                          <p:cBhvr>
                                            <p:cTn id="90" dur="1" fill="hold">
                                              <p:stCondLst>
                                                <p:cond delay="0"/>
                                              </p:stCondLst>
                                            </p:cTn>
                                            <p:tgtEl>
                                              <p:spTgt spid="187"/>
                                            </p:tgtEl>
                                            <p:attrNameLst>
                                              <p:attrName>style.visibility</p:attrName>
                                            </p:attrNameLst>
                                          </p:cBhvr>
                                          <p:to>
                                            <p:strVal val="visible"/>
                                          </p:to>
                                        </p:set>
                                        <p:anim calcmode="lin" valueType="num">
                                          <p:cBhvr>
                                            <p:cTn id="91" dur="350" fill="hold"/>
                                            <p:tgtEl>
                                              <p:spTgt spid="187"/>
                                            </p:tgtEl>
                                            <p:attrNameLst>
                                              <p:attrName>ppt_w</p:attrName>
                                            </p:attrNameLst>
                                          </p:cBhvr>
                                          <p:tavLst>
                                            <p:tav tm="0">
                                              <p:val>
                                                <p:strVal val="(6*min(max(#ppt_w*#ppt_h,.3),1)-7.4)/-.7*#ppt_w"/>
                                              </p:val>
                                            </p:tav>
                                            <p:tav tm="100000">
                                              <p:val>
                                                <p:strVal val="#ppt_w"/>
                                              </p:val>
                                            </p:tav>
                                          </p:tavLst>
                                        </p:anim>
                                        <p:anim calcmode="lin" valueType="num">
                                          <p:cBhvr>
                                            <p:cTn id="92" dur="350" fill="hold"/>
                                            <p:tgtEl>
                                              <p:spTgt spid="187"/>
                                            </p:tgtEl>
                                            <p:attrNameLst>
                                              <p:attrName>ppt_h</p:attrName>
                                            </p:attrNameLst>
                                          </p:cBhvr>
                                          <p:tavLst>
                                            <p:tav tm="0">
                                              <p:val>
                                                <p:strVal val="(6*min(max(#ppt_w*#ppt_h,.3),1)-7.4)/-.7*#ppt_h"/>
                                              </p:val>
                                            </p:tav>
                                            <p:tav tm="100000">
                                              <p:val>
                                                <p:strVal val="#ppt_h"/>
                                              </p:val>
                                            </p:tav>
                                          </p:tavLst>
                                        </p:anim>
                                        <p:anim calcmode="lin" valueType="num">
                                          <p:cBhvr>
                                            <p:cTn id="93" dur="350" fill="hold"/>
                                            <p:tgtEl>
                                              <p:spTgt spid="187"/>
                                            </p:tgtEl>
                                            <p:attrNameLst>
                                              <p:attrName>ppt_x</p:attrName>
                                            </p:attrNameLst>
                                          </p:cBhvr>
                                          <p:tavLst>
                                            <p:tav tm="0">
                                              <p:val>
                                                <p:fltVal val="0.5"/>
                                              </p:val>
                                            </p:tav>
                                            <p:tav tm="100000">
                                              <p:val>
                                                <p:strVal val="#ppt_x"/>
                                              </p:val>
                                            </p:tav>
                                          </p:tavLst>
                                        </p:anim>
                                        <p:anim calcmode="lin" valueType="num">
                                          <p:cBhvr>
                                            <p:cTn id="94" dur="350" fill="hold"/>
                                            <p:tgtEl>
                                              <p:spTgt spid="187"/>
                                            </p:tgtEl>
                                            <p:attrNameLst>
                                              <p:attrName>ppt_y</p:attrName>
                                            </p:attrNameLst>
                                          </p:cBhvr>
                                          <p:tavLst>
                                            <p:tav tm="0">
                                              <p:val>
                                                <p:strVal val="1+(6*min(max(#ppt_w*#ppt_h,.3),1)-7.4)/-.7*#ppt_h/2"/>
                                              </p:val>
                                            </p:tav>
                                            <p:tav tm="100000">
                                              <p:val>
                                                <p:strVal val="#ppt_y"/>
                                              </p:val>
                                            </p:tav>
                                          </p:tavLst>
                                        </p:anim>
                                      </p:childTnLst>
                                    </p:cTn>
                                  </p:par>
                                  <p:par>
                                    <p:cTn id="95" presetID="23" presetClass="entr" presetSubtype="36" fill="hold" grpId="0" nodeType="withEffect">
                                      <p:stCondLst>
                                        <p:cond delay="700"/>
                                      </p:stCondLst>
                                      <p:childTnLst>
                                        <p:set>
                                          <p:cBhvr>
                                            <p:cTn id="96" dur="1" fill="hold">
                                              <p:stCondLst>
                                                <p:cond delay="0"/>
                                              </p:stCondLst>
                                            </p:cTn>
                                            <p:tgtEl>
                                              <p:spTgt spid="205"/>
                                            </p:tgtEl>
                                            <p:attrNameLst>
                                              <p:attrName>style.visibility</p:attrName>
                                            </p:attrNameLst>
                                          </p:cBhvr>
                                          <p:to>
                                            <p:strVal val="visible"/>
                                          </p:to>
                                        </p:set>
                                        <p:anim calcmode="lin" valueType="num">
                                          <p:cBhvr>
                                            <p:cTn id="97" dur="350" fill="hold"/>
                                            <p:tgtEl>
                                              <p:spTgt spid="205"/>
                                            </p:tgtEl>
                                            <p:attrNameLst>
                                              <p:attrName>ppt_w</p:attrName>
                                            </p:attrNameLst>
                                          </p:cBhvr>
                                          <p:tavLst>
                                            <p:tav tm="0">
                                              <p:val>
                                                <p:strVal val="(6*min(max(#ppt_w*#ppt_h,.3),1)-7.4)/-.7*#ppt_w"/>
                                              </p:val>
                                            </p:tav>
                                            <p:tav tm="100000">
                                              <p:val>
                                                <p:strVal val="#ppt_w"/>
                                              </p:val>
                                            </p:tav>
                                          </p:tavLst>
                                        </p:anim>
                                        <p:anim calcmode="lin" valueType="num">
                                          <p:cBhvr>
                                            <p:cTn id="98" dur="350" fill="hold"/>
                                            <p:tgtEl>
                                              <p:spTgt spid="205"/>
                                            </p:tgtEl>
                                            <p:attrNameLst>
                                              <p:attrName>ppt_h</p:attrName>
                                            </p:attrNameLst>
                                          </p:cBhvr>
                                          <p:tavLst>
                                            <p:tav tm="0">
                                              <p:val>
                                                <p:strVal val="(6*min(max(#ppt_w*#ppt_h,.3),1)-7.4)/-.7*#ppt_h"/>
                                              </p:val>
                                            </p:tav>
                                            <p:tav tm="100000">
                                              <p:val>
                                                <p:strVal val="#ppt_h"/>
                                              </p:val>
                                            </p:tav>
                                          </p:tavLst>
                                        </p:anim>
                                        <p:anim calcmode="lin" valueType="num">
                                          <p:cBhvr>
                                            <p:cTn id="99" dur="350" fill="hold"/>
                                            <p:tgtEl>
                                              <p:spTgt spid="205"/>
                                            </p:tgtEl>
                                            <p:attrNameLst>
                                              <p:attrName>ppt_x</p:attrName>
                                            </p:attrNameLst>
                                          </p:cBhvr>
                                          <p:tavLst>
                                            <p:tav tm="0">
                                              <p:val>
                                                <p:fltVal val="0.5"/>
                                              </p:val>
                                            </p:tav>
                                            <p:tav tm="100000">
                                              <p:val>
                                                <p:strVal val="#ppt_x"/>
                                              </p:val>
                                            </p:tav>
                                          </p:tavLst>
                                        </p:anim>
                                        <p:anim calcmode="lin" valueType="num">
                                          <p:cBhvr>
                                            <p:cTn id="100" dur="350" fill="hold"/>
                                            <p:tgtEl>
                                              <p:spTgt spid="205"/>
                                            </p:tgtEl>
                                            <p:attrNameLst>
                                              <p:attrName>ppt_y</p:attrName>
                                            </p:attrNameLst>
                                          </p:cBhvr>
                                          <p:tavLst>
                                            <p:tav tm="0">
                                              <p:val>
                                                <p:strVal val="1+(6*min(max(#ppt_w*#ppt_h,.3),1)-7.4)/-.7*#ppt_h/2"/>
                                              </p:val>
                                            </p:tav>
                                            <p:tav tm="100000">
                                              <p:val>
                                                <p:strVal val="#ppt_y"/>
                                              </p:val>
                                            </p:tav>
                                          </p:tavLst>
                                        </p:anim>
                                      </p:childTnLst>
                                    </p:cTn>
                                  </p:par>
                                  <p:par>
                                    <p:cTn id="101" presetID="23" presetClass="entr" presetSubtype="36" fill="hold" grpId="0" nodeType="withEffect">
                                      <p:stCondLst>
                                        <p:cond delay="750"/>
                                      </p:stCondLst>
                                      <p:childTnLst>
                                        <p:set>
                                          <p:cBhvr>
                                            <p:cTn id="102" dur="1" fill="hold">
                                              <p:stCondLst>
                                                <p:cond delay="0"/>
                                              </p:stCondLst>
                                            </p:cTn>
                                            <p:tgtEl>
                                              <p:spTgt spid="203"/>
                                            </p:tgtEl>
                                            <p:attrNameLst>
                                              <p:attrName>style.visibility</p:attrName>
                                            </p:attrNameLst>
                                          </p:cBhvr>
                                          <p:to>
                                            <p:strVal val="visible"/>
                                          </p:to>
                                        </p:set>
                                        <p:anim calcmode="lin" valueType="num">
                                          <p:cBhvr>
                                            <p:cTn id="103" dur="350" fill="hold"/>
                                            <p:tgtEl>
                                              <p:spTgt spid="203"/>
                                            </p:tgtEl>
                                            <p:attrNameLst>
                                              <p:attrName>ppt_w</p:attrName>
                                            </p:attrNameLst>
                                          </p:cBhvr>
                                          <p:tavLst>
                                            <p:tav tm="0">
                                              <p:val>
                                                <p:strVal val="(6*min(max(#ppt_w*#ppt_h,.3),1)-7.4)/-.7*#ppt_w"/>
                                              </p:val>
                                            </p:tav>
                                            <p:tav tm="100000">
                                              <p:val>
                                                <p:strVal val="#ppt_w"/>
                                              </p:val>
                                            </p:tav>
                                          </p:tavLst>
                                        </p:anim>
                                        <p:anim calcmode="lin" valueType="num">
                                          <p:cBhvr>
                                            <p:cTn id="104" dur="350" fill="hold"/>
                                            <p:tgtEl>
                                              <p:spTgt spid="203"/>
                                            </p:tgtEl>
                                            <p:attrNameLst>
                                              <p:attrName>ppt_h</p:attrName>
                                            </p:attrNameLst>
                                          </p:cBhvr>
                                          <p:tavLst>
                                            <p:tav tm="0">
                                              <p:val>
                                                <p:strVal val="(6*min(max(#ppt_w*#ppt_h,.3),1)-7.4)/-.7*#ppt_h"/>
                                              </p:val>
                                            </p:tav>
                                            <p:tav tm="100000">
                                              <p:val>
                                                <p:strVal val="#ppt_h"/>
                                              </p:val>
                                            </p:tav>
                                          </p:tavLst>
                                        </p:anim>
                                        <p:anim calcmode="lin" valueType="num">
                                          <p:cBhvr>
                                            <p:cTn id="105" dur="350" fill="hold"/>
                                            <p:tgtEl>
                                              <p:spTgt spid="203"/>
                                            </p:tgtEl>
                                            <p:attrNameLst>
                                              <p:attrName>ppt_x</p:attrName>
                                            </p:attrNameLst>
                                          </p:cBhvr>
                                          <p:tavLst>
                                            <p:tav tm="0">
                                              <p:val>
                                                <p:fltVal val="0.5"/>
                                              </p:val>
                                            </p:tav>
                                            <p:tav tm="100000">
                                              <p:val>
                                                <p:strVal val="#ppt_x"/>
                                              </p:val>
                                            </p:tav>
                                          </p:tavLst>
                                        </p:anim>
                                        <p:anim calcmode="lin" valueType="num">
                                          <p:cBhvr>
                                            <p:cTn id="106" dur="350" fill="hold"/>
                                            <p:tgtEl>
                                              <p:spTgt spid="203"/>
                                            </p:tgtEl>
                                            <p:attrNameLst>
                                              <p:attrName>ppt_y</p:attrName>
                                            </p:attrNameLst>
                                          </p:cBhvr>
                                          <p:tavLst>
                                            <p:tav tm="0">
                                              <p:val>
                                                <p:strVal val="1+(6*min(max(#ppt_w*#ppt_h,.3),1)-7.4)/-.7*#ppt_h/2"/>
                                              </p:val>
                                            </p:tav>
                                            <p:tav tm="100000">
                                              <p:val>
                                                <p:strVal val="#ppt_y"/>
                                              </p:val>
                                            </p:tav>
                                          </p:tavLst>
                                        </p:anim>
                                      </p:childTnLst>
                                    </p:cTn>
                                  </p:par>
                                  <p:par>
                                    <p:cTn id="107" presetID="23" presetClass="entr" presetSubtype="36" fill="hold" grpId="0" nodeType="withEffect">
                                      <p:stCondLst>
                                        <p:cond delay="800"/>
                                      </p:stCondLst>
                                      <p:childTnLst>
                                        <p:set>
                                          <p:cBhvr>
                                            <p:cTn id="108" dur="1" fill="hold">
                                              <p:stCondLst>
                                                <p:cond delay="0"/>
                                              </p:stCondLst>
                                            </p:cTn>
                                            <p:tgtEl>
                                              <p:spTgt spid="232"/>
                                            </p:tgtEl>
                                            <p:attrNameLst>
                                              <p:attrName>style.visibility</p:attrName>
                                            </p:attrNameLst>
                                          </p:cBhvr>
                                          <p:to>
                                            <p:strVal val="visible"/>
                                          </p:to>
                                        </p:set>
                                        <p:anim calcmode="lin" valueType="num">
                                          <p:cBhvr>
                                            <p:cTn id="109" dur="350" fill="hold"/>
                                            <p:tgtEl>
                                              <p:spTgt spid="232"/>
                                            </p:tgtEl>
                                            <p:attrNameLst>
                                              <p:attrName>ppt_w</p:attrName>
                                            </p:attrNameLst>
                                          </p:cBhvr>
                                          <p:tavLst>
                                            <p:tav tm="0">
                                              <p:val>
                                                <p:strVal val="(6*min(max(#ppt_w*#ppt_h,.3),1)-7.4)/-.7*#ppt_w"/>
                                              </p:val>
                                            </p:tav>
                                            <p:tav tm="100000">
                                              <p:val>
                                                <p:strVal val="#ppt_w"/>
                                              </p:val>
                                            </p:tav>
                                          </p:tavLst>
                                        </p:anim>
                                        <p:anim calcmode="lin" valueType="num">
                                          <p:cBhvr>
                                            <p:cTn id="110" dur="350" fill="hold"/>
                                            <p:tgtEl>
                                              <p:spTgt spid="232"/>
                                            </p:tgtEl>
                                            <p:attrNameLst>
                                              <p:attrName>ppt_h</p:attrName>
                                            </p:attrNameLst>
                                          </p:cBhvr>
                                          <p:tavLst>
                                            <p:tav tm="0">
                                              <p:val>
                                                <p:strVal val="(6*min(max(#ppt_w*#ppt_h,.3),1)-7.4)/-.7*#ppt_h"/>
                                              </p:val>
                                            </p:tav>
                                            <p:tav tm="100000">
                                              <p:val>
                                                <p:strVal val="#ppt_h"/>
                                              </p:val>
                                            </p:tav>
                                          </p:tavLst>
                                        </p:anim>
                                        <p:anim calcmode="lin" valueType="num">
                                          <p:cBhvr>
                                            <p:cTn id="111" dur="350" fill="hold"/>
                                            <p:tgtEl>
                                              <p:spTgt spid="232"/>
                                            </p:tgtEl>
                                            <p:attrNameLst>
                                              <p:attrName>ppt_x</p:attrName>
                                            </p:attrNameLst>
                                          </p:cBhvr>
                                          <p:tavLst>
                                            <p:tav tm="0">
                                              <p:val>
                                                <p:fltVal val="0.5"/>
                                              </p:val>
                                            </p:tav>
                                            <p:tav tm="100000">
                                              <p:val>
                                                <p:strVal val="#ppt_x"/>
                                              </p:val>
                                            </p:tav>
                                          </p:tavLst>
                                        </p:anim>
                                        <p:anim calcmode="lin" valueType="num">
                                          <p:cBhvr>
                                            <p:cTn id="112" dur="350" fill="hold"/>
                                            <p:tgtEl>
                                              <p:spTgt spid="232"/>
                                            </p:tgtEl>
                                            <p:attrNameLst>
                                              <p:attrName>ppt_y</p:attrName>
                                            </p:attrNameLst>
                                          </p:cBhvr>
                                          <p:tavLst>
                                            <p:tav tm="0">
                                              <p:val>
                                                <p:strVal val="1+(6*min(max(#ppt_w*#ppt_h,.3),1)-7.4)/-.7*#ppt_h/2"/>
                                              </p:val>
                                            </p:tav>
                                            <p:tav tm="100000">
                                              <p:val>
                                                <p:strVal val="#ppt_y"/>
                                              </p:val>
                                            </p:tav>
                                          </p:tavLst>
                                        </p:anim>
                                      </p:childTnLst>
                                    </p:cTn>
                                  </p:par>
                                  <p:par>
                                    <p:cTn id="113" presetID="23" presetClass="entr" presetSubtype="36" fill="hold" grpId="0" nodeType="withEffect">
                                      <p:stCondLst>
                                        <p:cond delay="850"/>
                                      </p:stCondLst>
                                      <p:childTnLst>
                                        <p:set>
                                          <p:cBhvr>
                                            <p:cTn id="114" dur="1" fill="hold">
                                              <p:stCondLst>
                                                <p:cond delay="0"/>
                                              </p:stCondLst>
                                            </p:cTn>
                                            <p:tgtEl>
                                              <p:spTgt spid="185"/>
                                            </p:tgtEl>
                                            <p:attrNameLst>
                                              <p:attrName>style.visibility</p:attrName>
                                            </p:attrNameLst>
                                          </p:cBhvr>
                                          <p:to>
                                            <p:strVal val="visible"/>
                                          </p:to>
                                        </p:set>
                                        <p:anim calcmode="lin" valueType="num">
                                          <p:cBhvr>
                                            <p:cTn id="115" dur="350" fill="hold"/>
                                            <p:tgtEl>
                                              <p:spTgt spid="185"/>
                                            </p:tgtEl>
                                            <p:attrNameLst>
                                              <p:attrName>ppt_w</p:attrName>
                                            </p:attrNameLst>
                                          </p:cBhvr>
                                          <p:tavLst>
                                            <p:tav tm="0">
                                              <p:val>
                                                <p:strVal val="(6*min(max(#ppt_w*#ppt_h,.3),1)-7.4)/-.7*#ppt_w"/>
                                              </p:val>
                                            </p:tav>
                                            <p:tav tm="100000">
                                              <p:val>
                                                <p:strVal val="#ppt_w"/>
                                              </p:val>
                                            </p:tav>
                                          </p:tavLst>
                                        </p:anim>
                                        <p:anim calcmode="lin" valueType="num">
                                          <p:cBhvr>
                                            <p:cTn id="116" dur="350" fill="hold"/>
                                            <p:tgtEl>
                                              <p:spTgt spid="185"/>
                                            </p:tgtEl>
                                            <p:attrNameLst>
                                              <p:attrName>ppt_h</p:attrName>
                                            </p:attrNameLst>
                                          </p:cBhvr>
                                          <p:tavLst>
                                            <p:tav tm="0">
                                              <p:val>
                                                <p:strVal val="(6*min(max(#ppt_w*#ppt_h,.3),1)-7.4)/-.7*#ppt_h"/>
                                              </p:val>
                                            </p:tav>
                                            <p:tav tm="100000">
                                              <p:val>
                                                <p:strVal val="#ppt_h"/>
                                              </p:val>
                                            </p:tav>
                                          </p:tavLst>
                                        </p:anim>
                                        <p:anim calcmode="lin" valueType="num">
                                          <p:cBhvr>
                                            <p:cTn id="117" dur="350" fill="hold"/>
                                            <p:tgtEl>
                                              <p:spTgt spid="185"/>
                                            </p:tgtEl>
                                            <p:attrNameLst>
                                              <p:attrName>ppt_x</p:attrName>
                                            </p:attrNameLst>
                                          </p:cBhvr>
                                          <p:tavLst>
                                            <p:tav tm="0">
                                              <p:val>
                                                <p:fltVal val="0.5"/>
                                              </p:val>
                                            </p:tav>
                                            <p:tav tm="100000">
                                              <p:val>
                                                <p:strVal val="#ppt_x"/>
                                              </p:val>
                                            </p:tav>
                                          </p:tavLst>
                                        </p:anim>
                                        <p:anim calcmode="lin" valueType="num">
                                          <p:cBhvr>
                                            <p:cTn id="118" dur="350" fill="hold"/>
                                            <p:tgtEl>
                                              <p:spTgt spid="185"/>
                                            </p:tgtEl>
                                            <p:attrNameLst>
                                              <p:attrName>ppt_y</p:attrName>
                                            </p:attrNameLst>
                                          </p:cBhvr>
                                          <p:tavLst>
                                            <p:tav tm="0">
                                              <p:val>
                                                <p:strVal val="1+(6*min(max(#ppt_w*#ppt_h,.3),1)-7.4)/-.7*#ppt_h/2"/>
                                              </p:val>
                                            </p:tav>
                                            <p:tav tm="100000">
                                              <p:val>
                                                <p:strVal val="#ppt_y"/>
                                              </p:val>
                                            </p:tav>
                                          </p:tavLst>
                                        </p:anim>
                                      </p:childTnLst>
                                    </p:cTn>
                                  </p:par>
                                  <p:par>
                                    <p:cTn id="119" presetID="22" presetClass="entr" presetSubtype="4" fill="hold" nodeType="withEffect">
                                      <p:stCondLst>
                                        <p:cond delay="0"/>
                                      </p:stCondLst>
                                      <p:childTnLst>
                                        <p:set>
                                          <p:cBhvr>
                                            <p:cTn id="120" dur="1" fill="hold">
                                              <p:stCondLst>
                                                <p:cond delay="0"/>
                                              </p:stCondLst>
                                            </p:cTn>
                                            <p:tgtEl>
                                              <p:spTgt spid="193"/>
                                            </p:tgtEl>
                                            <p:attrNameLst>
                                              <p:attrName>style.visibility</p:attrName>
                                            </p:attrNameLst>
                                          </p:cBhvr>
                                          <p:to>
                                            <p:strVal val="visible"/>
                                          </p:to>
                                        </p:set>
                                        <p:animEffect transition="in" filter="wipe(down)">
                                          <p:cBhvr>
                                            <p:cTn id="121" dur="250"/>
                                            <p:tgtEl>
                                              <p:spTgt spid="193"/>
                                            </p:tgtEl>
                                          </p:cBhvr>
                                        </p:animEffect>
                                      </p:childTnLst>
                                    </p:cTn>
                                  </p:par>
                                  <p:par>
                                    <p:cTn id="122" presetID="22" presetClass="entr" presetSubtype="4" fill="hold" nodeType="withEffect">
                                      <p:stCondLst>
                                        <p:cond delay="0"/>
                                      </p:stCondLst>
                                      <p:childTnLst>
                                        <p:set>
                                          <p:cBhvr>
                                            <p:cTn id="123" dur="1" fill="hold">
                                              <p:stCondLst>
                                                <p:cond delay="0"/>
                                              </p:stCondLst>
                                            </p:cTn>
                                            <p:tgtEl>
                                              <p:spTgt spid="192"/>
                                            </p:tgtEl>
                                            <p:attrNameLst>
                                              <p:attrName>style.visibility</p:attrName>
                                            </p:attrNameLst>
                                          </p:cBhvr>
                                          <p:to>
                                            <p:strVal val="visible"/>
                                          </p:to>
                                        </p:set>
                                        <p:animEffect transition="in" filter="wipe(down)">
                                          <p:cBhvr>
                                            <p:cTn id="124" dur="250"/>
                                            <p:tgtEl>
                                              <p:spTgt spid="192"/>
                                            </p:tgtEl>
                                          </p:cBhvr>
                                        </p:animEffect>
                                      </p:childTnLst>
                                    </p:cTn>
                                  </p:par>
                                  <p:par>
                                    <p:cTn id="125" presetID="22" presetClass="entr" presetSubtype="4" fill="hold" nodeType="withEffect">
                                      <p:stCondLst>
                                        <p:cond delay="50"/>
                                      </p:stCondLst>
                                      <p:childTnLst>
                                        <p:set>
                                          <p:cBhvr>
                                            <p:cTn id="126" dur="1" fill="hold">
                                              <p:stCondLst>
                                                <p:cond delay="0"/>
                                              </p:stCondLst>
                                            </p:cTn>
                                            <p:tgtEl>
                                              <p:spTgt spid="196"/>
                                            </p:tgtEl>
                                            <p:attrNameLst>
                                              <p:attrName>style.visibility</p:attrName>
                                            </p:attrNameLst>
                                          </p:cBhvr>
                                          <p:to>
                                            <p:strVal val="visible"/>
                                          </p:to>
                                        </p:set>
                                        <p:animEffect transition="in" filter="wipe(down)">
                                          <p:cBhvr>
                                            <p:cTn id="127" dur="250"/>
                                            <p:tgtEl>
                                              <p:spTgt spid="196"/>
                                            </p:tgtEl>
                                          </p:cBhvr>
                                        </p:animEffect>
                                      </p:childTnLst>
                                    </p:cTn>
                                  </p:par>
                                  <p:par>
                                    <p:cTn id="128" presetID="22" presetClass="entr" presetSubtype="4" fill="hold" nodeType="withEffect">
                                      <p:stCondLst>
                                        <p:cond delay="100"/>
                                      </p:stCondLst>
                                      <p:childTnLst>
                                        <p:set>
                                          <p:cBhvr>
                                            <p:cTn id="129" dur="1" fill="hold">
                                              <p:stCondLst>
                                                <p:cond delay="0"/>
                                              </p:stCondLst>
                                            </p:cTn>
                                            <p:tgtEl>
                                              <p:spTgt spid="195"/>
                                            </p:tgtEl>
                                            <p:attrNameLst>
                                              <p:attrName>style.visibility</p:attrName>
                                            </p:attrNameLst>
                                          </p:cBhvr>
                                          <p:to>
                                            <p:strVal val="visible"/>
                                          </p:to>
                                        </p:set>
                                        <p:animEffect transition="in" filter="wipe(down)">
                                          <p:cBhvr>
                                            <p:cTn id="130" dur="250"/>
                                            <p:tgtEl>
                                              <p:spTgt spid="195"/>
                                            </p:tgtEl>
                                          </p:cBhvr>
                                        </p:animEffect>
                                      </p:childTnLst>
                                    </p:cTn>
                                  </p:par>
                                  <p:par>
                                    <p:cTn id="131" presetID="22" presetClass="entr" presetSubtype="4" fill="hold" nodeType="withEffect">
                                      <p:stCondLst>
                                        <p:cond delay="150"/>
                                      </p:stCondLst>
                                      <p:childTnLst>
                                        <p:set>
                                          <p:cBhvr>
                                            <p:cTn id="132" dur="1" fill="hold">
                                              <p:stCondLst>
                                                <p:cond delay="0"/>
                                              </p:stCondLst>
                                            </p:cTn>
                                            <p:tgtEl>
                                              <p:spTgt spid="227"/>
                                            </p:tgtEl>
                                            <p:attrNameLst>
                                              <p:attrName>style.visibility</p:attrName>
                                            </p:attrNameLst>
                                          </p:cBhvr>
                                          <p:to>
                                            <p:strVal val="visible"/>
                                          </p:to>
                                        </p:set>
                                        <p:animEffect transition="in" filter="wipe(down)">
                                          <p:cBhvr>
                                            <p:cTn id="133" dur="250"/>
                                            <p:tgtEl>
                                              <p:spTgt spid="227"/>
                                            </p:tgtEl>
                                          </p:cBhvr>
                                        </p:animEffect>
                                      </p:childTnLst>
                                    </p:cTn>
                                  </p:par>
                                  <p:par>
                                    <p:cTn id="134" presetID="22" presetClass="entr" presetSubtype="4" fill="hold" nodeType="withEffect">
                                      <p:stCondLst>
                                        <p:cond delay="200"/>
                                      </p:stCondLst>
                                      <p:childTnLst>
                                        <p:set>
                                          <p:cBhvr>
                                            <p:cTn id="135" dur="1" fill="hold">
                                              <p:stCondLst>
                                                <p:cond delay="0"/>
                                              </p:stCondLst>
                                            </p:cTn>
                                            <p:tgtEl>
                                              <p:spTgt spid="220"/>
                                            </p:tgtEl>
                                            <p:attrNameLst>
                                              <p:attrName>style.visibility</p:attrName>
                                            </p:attrNameLst>
                                          </p:cBhvr>
                                          <p:to>
                                            <p:strVal val="visible"/>
                                          </p:to>
                                        </p:set>
                                        <p:animEffect transition="in" filter="wipe(down)">
                                          <p:cBhvr>
                                            <p:cTn id="136" dur="250"/>
                                            <p:tgtEl>
                                              <p:spTgt spid="220"/>
                                            </p:tgtEl>
                                          </p:cBhvr>
                                        </p:animEffect>
                                      </p:childTnLst>
                                    </p:cTn>
                                  </p:par>
                                  <p:par>
                                    <p:cTn id="137" presetID="22" presetClass="entr" presetSubtype="4" fill="hold" nodeType="withEffect">
                                      <p:stCondLst>
                                        <p:cond delay="250"/>
                                      </p:stCondLst>
                                      <p:childTnLst>
                                        <p:set>
                                          <p:cBhvr>
                                            <p:cTn id="138" dur="1" fill="hold">
                                              <p:stCondLst>
                                                <p:cond delay="0"/>
                                              </p:stCondLst>
                                            </p:cTn>
                                            <p:tgtEl>
                                              <p:spTgt spid="217"/>
                                            </p:tgtEl>
                                            <p:attrNameLst>
                                              <p:attrName>style.visibility</p:attrName>
                                            </p:attrNameLst>
                                          </p:cBhvr>
                                          <p:to>
                                            <p:strVal val="visible"/>
                                          </p:to>
                                        </p:set>
                                        <p:animEffect transition="in" filter="wipe(down)">
                                          <p:cBhvr>
                                            <p:cTn id="139" dur="250"/>
                                            <p:tgtEl>
                                              <p:spTgt spid="217"/>
                                            </p:tgtEl>
                                          </p:cBhvr>
                                        </p:animEffect>
                                      </p:childTnLst>
                                    </p:cTn>
                                  </p:par>
                                  <p:par>
                                    <p:cTn id="140" presetID="22" presetClass="entr" presetSubtype="4" fill="hold" nodeType="withEffect">
                                      <p:stCondLst>
                                        <p:cond delay="300"/>
                                      </p:stCondLst>
                                      <p:childTnLst>
                                        <p:set>
                                          <p:cBhvr>
                                            <p:cTn id="141" dur="1" fill="hold">
                                              <p:stCondLst>
                                                <p:cond delay="0"/>
                                              </p:stCondLst>
                                            </p:cTn>
                                            <p:tgtEl>
                                              <p:spTgt spid="200"/>
                                            </p:tgtEl>
                                            <p:attrNameLst>
                                              <p:attrName>style.visibility</p:attrName>
                                            </p:attrNameLst>
                                          </p:cBhvr>
                                          <p:to>
                                            <p:strVal val="visible"/>
                                          </p:to>
                                        </p:set>
                                        <p:animEffect transition="in" filter="wipe(down)">
                                          <p:cBhvr>
                                            <p:cTn id="142" dur="250"/>
                                            <p:tgtEl>
                                              <p:spTgt spid="200"/>
                                            </p:tgtEl>
                                          </p:cBhvr>
                                        </p:animEffect>
                                      </p:childTnLst>
                                    </p:cTn>
                                  </p:par>
                                  <p:par>
                                    <p:cTn id="143" presetID="22" presetClass="entr" presetSubtype="4" fill="hold" nodeType="withEffect">
                                      <p:stCondLst>
                                        <p:cond delay="350"/>
                                      </p:stCondLst>
                                      <p:childTnLst>
                                        <p:set>
                                          <p:cBhvr>
                                            <p:cTn id="144" dur="1" fill="hold">
                                              <p:stCondLst>
                                                <p:cond delay="0"/>
                                              </p:stCondLst>
                                            </p:cTn>
                                            <p:tgtEl>
                                              <p:spTgt spid="218"/>
                                            </p:tgtEl>
                                            <p:attrNameLst>
                                              <p:attrName>style.visibility</p:attrName>
                                            </p:attrNameLst>
                                          </p:cBhvr>
                                          <p:to>
                                            <p:strVal val="visible"/>
                                          </p:to>
                                        </p:set>
                                        <p:animEffect transition="in" filter="wipe(down)">
                                          <p:cBhvr>
                                            <p:cTn id="145" dur="250"/>
                                            <p:tgtEl>
                                              <p:spTgt spid="218"/>
                                            </p:tgtEl>
                                          </p:cBhvr>
                                        </p:animEffect>
                                      </p:childTnLst>
                                    </p:cTn>
                                  </p:par>
                                  <p:par>
                                    <p:cTn id="146" presetID="22" presetClass="entr" presetSubtype="4" fill="hold" nodeType="withEffect">
                                      <p:stCondLst>
                                        <p:cond delay="400"/>
                                      </p:stCondLst>
                                      <p:childTnLst>
                                        <p:set>
                                          <p:cBhvr>
                                            <p:cTn id="147" dur="1" fill="hold">
                                              <p:stCondLst>
                                                <p:cond delay="0"/>
                                              </p:stCondLst>
                                            </p:cTn>
                                            <p:tgtEl>
                                              <p:spTgt spid="209"/>
                                            </p:tgtEl>
                                            <p:attrNameLst>
                                              <p:attrName>style.visibility</p:attrName>
                                            </p:attrNameLst>
                                          </p:cBhvr>
                                          <p:to>
                                            <p:strVal val="visible"/>
                                          </p:to>
                                        </p:set>
                                        <p:animEffect transition="in" filter="wipe(down)">
                                          <p:cBhvr>
                                            <p:cTn id="148" dur="250"/>
                                            <p:tgtEl>
                                              <p:spTgt spid="209"/>
                                            </p:tgtEl>
                                          </p:cBhvr>
                                        </p:animEffect>
                                      </p:childTnLst>
                                    </p:cTn>
                                  </p:par>
                                  <p:par>
                                    <p:cTn id="149" presetID="22" presetClass="entr" presetSubtype="4" fill="hold" nodeType="withEffect">
                                      <p:stCondLst>
                                        <p:cond delay="450"/>
                                      </p:stCondLst>
                                      <p:childTnLst>
                                        <p:set>
                                          <p:cBhvr>
                                            <p:cTn id="150" dur="1" fill="hold">
                                              <p:stCondLst>
                                                <p:cond delay="0"/>
                                              </p:stCondLst>
                                            </p:cTn>
                                            <p:tgtEl>
                                              <p:spTgt spid="208"/>
                                            </p:tgtEl>
                                            <p:attrNameLst>
                                              <p:attrName>style.visibility</p:attrName>
                                            </p:attrNameLst>
                                          </p:cBhvr>
                                          <p:to>
                                            <p:strVal val="visible"/>
                                          </p:to>
                                        </p:set>
                                        <p:animEffect transition="in" filter="wipe(down)">
                                          <p:cBhvr>
                                            <p:cTn id="151" dur="250"/>
                                            <p:tgtEl>
                                              <p:spTgt spid="208"/>
                                            </p:tgtEl>
                                          </p:cBhvr>
                                        </p:animEffect>
                                      </p:childTnLst>
                                    </p:cTn>
                                  </p:par>
                                  <p:par>
                                    <p:cTn id="152" presetID="22" presetClass="entr" presetSubtype="4" fill="hold" nodeType="withEffect">
                                      <p:stCondLst>
                                        <p:cond delay="500"/>
                                      </p:stCondLst>
                                      <p:childTnLst>
                                        <p:set>
                                          <p:cBhvr>
                                            <p:cTn id="153" dur="1" fill="hold">
                                              <p:stCondLst>
                                                <p:cond delay="0"/>
                                              </p:stCondLst>
                                            </p:cTn>
                                            <p:tgtEl>
                                              <p:spTgt spid="210"/>
                                            </p:tgtEl>
                                            <p:attrNameLst>
                                              <p:attrName>style.visibility</p:attrName>
                                            </p:attrNameLst>
                                          </p:cBhvr>
                                          <p:to>
                                            <p:strVal val="visible"/>
                                          </p:to>
                                        </p:set>
                                        <p:animEffect transition="in" filter="wipe(down)">
                                          <p:cBhvr>
                                            <p:cTn id="154" dur="250"/>
                                            <p:tgtEl>
                                              <p:spTgt spid="210"/>
                                            </p:tgtEl>
                                          </p:cBhvr>
                                        </p:animEffect>
                                      </p:childTnLst>
                                    </p:cTn>
                                  </p:par>
                                  <p:par>
                                    <p:cTn id="155" presetID="22" presetClass="entr" presetSubtype="4" fill="hold" nodeType="withEffect">
                                      <p:stCondLst>
                                        <p:cond delay="550"/>
                                      </p:stCondLst>
                                      <p:childTnLst>
                                        <p:set>
                                          <p:cBhvr>
                                            <p:cTn id="156" dur="1" fill="hold">
                                              <p:stCondLst>
                                                <p:cond delay="0"/>
                                              </p:stCondLst>
                                            </p:cTn>
                                            <p:tgtEl>
                                              <p:spTgt spid="228"/>
                                            </p:tgtEl>
                                            <p:attrNameLst>
                                              <p:attrName>style.visibility</p:attrName>
                                            </p:attrNameLst>
                                          </p:cBhvr>
                                          <p:to>
                                            <p:strVal val="visible"/>
                                          </p:to>
                                        </p:set>
                                        <p:animEffect transition="in" filter="wipe(down)">
                                          <p:cBhvr>
                                            <p:cTn id="157" dur="250"/>
                                            <p:tgtEl>
                                              <p:spTgt spid="228"/>
                                            </p:tgtEl>
                                          </p:cBhvr>
                                        </p:animEffect>
                                      </p:childTnLst>
                                    </p:cTn>
                                  </p:par>
                                  <p:par>
                                    <p:cTn id="158" presetID="22" presetClass="entr" presetSubtype="4" fill="hold" nodeType="withEffect">
                                      <p:stCondLst>
                                        <p:cond delay="600"/>
                                      </p:stCondLst>
                                      <p:childTnLst>
                                        <p:set>
                                          <p:cBhvr>
                                            <p:cTn id="159" dur="1" fill="hold">
                                              <p:stCondLst>
                                                <p:cond delay="0"/>
                                              </p:stCondLst>
                                            </p:cTn>
                                            <p:tgtEl>
                                              <p:spTgt spid="207"/>
                                            </p:tgtEl>
                                            <p:attrNameLst>
                                              <p:attrName>style.visibility</p:attrName>
                                            </p:attrNameLst>
                                          </p:cBhvr>
                                          <p:to>
                                            <p:strVal val="visible"/>
                                          </p:to>
                                        </p:set>
                                        <p:animEffect transition="in" filter="wipe(down)">
                                          <p:cBhvr>
                                            <p:cTn id="160" dur="250"/>
                                            <p:tgtEl>
                                              <p:spTgt spid="207"/>
                                            </p:tgtEl>
                                          </p:cBhvr>
                                        </p:animEffect>
                                      </p:childTnLst>
                                    </p:cTn>
                                  </p:par>
                                  <p:par>
                                    <p:cTn id="161" presetID="22" presetClass="entr" presetSubtype="4" fill="hold" nodeType="withEffect">
                                      <p:stCondLst>
                                        <p:cond delay="650"/>
                                      </p:stCondLst>
                                      <p:childTnLst>
                                        <p:set>
                                          <p:cBhvr>
                                            <p:cTn id="162" dur="1" fill="hold">
                                              <p:stCondLst>
                                                <p:cond delay="0"/>
                                              </p:stCondLst>
                                            </p:cTn>
                                            <p:tgtEl>
                                              <p:spTgt spid="206"/>
                                            </p:tgtEl>
                                            <p:attrNameLst>
                                              <p:attrName>style.visibility</p:attrName>
                                            </p:attrNameLst>
                                          </p:cBhvr>
                                          <p:to>
                                            <p:strVal val="visible"/>
                                          </p:to>
                                        </p:set>
                                        <p:animEffect transition="in" filter="wipe(down)">
                                          <p:cBhvr>
                                            <p:cTn id="163" dur="250"/>
                                            <p:tgtEl>
                                              <p:spTgt spid="206"/>
                                            </p:tgtEl>
                                          </p:cBhvr>
                                        </p:animEffect>
                                      </p:childTnLst>
                                    </p:cTn>
                                  </p:par>
                                  <p:par>
                                    <p:cTn id="164" presetID="22" presetClass="entr" presetSubtype="4" fill="hold" nodeType="withEffect">
                                      <p:stCondLst>
                                        <p:cond delay="700"/>
                                      </p:stCondLst>
                                      <p:childTnLst>
                                        <p:set>
                                          <p:cBhvr>
                                            <p:cTn id="165" dur="1" fill="hold">
                                              <p:stCondLst>
                                                <p:cond delay="0"/>
                                              </p:stCondLst>
                                            </p:cTn>
                                            <p:tgtEl>
                                              <p:spTgt spid="212"/>
                                            </p:tgtEl>
                                            <p:attrNameLst>
                                              <p:attrName>style.visibility</p:attrName>
                                            </p:attrNameLst>
                                          </p:cBhvr>
                                          <p:to>
                                            <p:strVal val="visible"/>
                                          </p:to>
                                        </p:set>
                                        <p:animEffect transition="in" filter="wipe(down)">
                                          <p:cBhvr>
                                            <p:cTn id="166" dur="250"/>
                                            <p:tgtEl>
                                              <p:spTgt spid="212"/>
                                            </p:tgtEl>
                                          </p:cBhvr>
                                        </p:animEffect>
                                      </p:childTnLst>
                                    </p:cTn>
                                  </p:par>
                                  <p:par>
                                    <p:cTn id="167" presetID="22" presetClass="entr" presetSubtype="4" fill="hold" nodeType="withEffect">
                                      <p:stCondLst>
                                        <p:cond delay="750"/>
                                      </p:stCondLst>
                                      <p:childTnLst>
                                        <p:set>
                                          <p:cBhvr>
                                            <p:cTn id="168" dur="1" fill="hold">
                                              <p:stCondLst>
                                                <p:cond delay="0"/>
                                              </p:stCondLst>
                                            </p:cTn>
                                            <p:tgtEl>
                                              <p:spTgt spid="204"/>
                                            </p:tgtEl>
                                            <p:attrNameLst>
                                              <p:attrName>style.visibility</p:attrName>
                                            </p:attrNameLst>
                                          </p:cBhvr>
                                          <p:to>
                                            <p:strVal val="visible"/>
                                          </p:to>
                                        </p:set>
                                        <p:animEffect transition="in" filter="wipe(down)">
                                          <p:cBhvr>
                                            <p:cTn id="169" dur="250"/>
                                            <p:tgtEl>
                                              <p:spTgt spid="204"/>
                                            </p:tgtEl>
                                          </p:cBhvr>
                                        </p:animEffect>
                                      </p:childTnLst>
                                    </p:cTn>
                                  </p:par>
                                  <p:par>
                                    <p:cTn id="170" presetID="22" presetClass="entr" presetSubtype="4" fill="hold" nodeType="withEffect">
                                      <p:stCondLst>
                                        <p:cond delay="800"/>
                                      </p:stCondLst>
                                      <p:childTnLst>
                                        <p:set>
                                          <p:cBhvr>
                                            <p:cTn id="171" dur="1" fill="hold">
                                              <p:stCondLst>
                                                <p:cond delay="0"/>
                                              </p:stCondLst>
                                            </p:cTn>
                                            <p:tgtEl>
                                              <p:spTgt spid="201"/>
                                            </p:tgtEl>
                                            <p:attrNameLst>
                                              <p:attrName>style.visibility</p:attrName>
                                            </p:attrNameLst>
                                          </p:cBhvr>
                                          <p:to>
                                            <p:strVal val="visible"/>
                                          </p:to>
                                        </p:set>
                                        <p:animEffect transition="in" filter="wipe(down)">
                                          <p:cBhvr>
                                            <p:cTn id="172" dur="250"/>
                                            <p:tgtEl>
                                              <p:spTgt spid="201"/>
                                            </p:tgtEl>
                                          </p:cBhvr>
                                        </p:animEffect>
                                      </p:childTnLst>
                                    </p:cTn>
                                  </p:par>
                                  <p:par>
                                    <p:cTn id="173" presetID="22" presetClass="entr" presetSubtype="4" fill="hold" nodeType="withEffect">
                                      <p:stCondLst>
                                        <p:cond delay="850"/>
                                      </p:stCondLst>
                                      <p:childTnLst>
                                        <p:set>
                                          <p:cBhvr>
                                            <p:cTn id="174" dur="1" fill="hold">
                                              <p:stCondLst>
                                                <p:cond delay="0"/>
                                              </p:stCondLst>
                                            </p:cTn>
                                            <p:tgtEl>
                                              <p:spTgt spid="225"/>
                                            </p:tgtEl>
                                            <p:attrNameLst>
                                              <p:attrName>style.visibility</p:attrName>
                                            </p:attrNameLst>
                                          </p:cBhvr>
                                          <p:to>
                                            <p:strVal val="visible"/>
                                          </p:to>
                                        </p:set>
                                        <p:animEffect transition="in" filter="wipe(down)">
                                          <p:cBhvr>
                                            <p:cTn id="175" dur="250"/>
                                            <p:tgtEl>
                                              <p:spTgt spid="225"/>
                                            </p:tgtEl>
                                          </p:cBhvr>
                                        </p:animEffect>
                                      </p:childTnLst>
                                    </p:cTn>
                                  </p:par>
                                  <p:par>
                                    <p:cTn id="176" presetID="22" presetClass="entr" presetSubtype="4" fill="hold" nodeType="withEffect">
                                      <p:stCondLst>
                                        <p:cond delay="900"/>
                                      </p:stCondLst>
                                      <p:childTnLst>
                                        <p:set>
                                          <p:cBhvr>
                                            <p:cTn id="177" dur="1" fill="hold">
                                              <p:stCondLst>
                                                <p:cond delay="0"/>
                                              </p:stCondLst>
                                            </p:cTn>
                                            <p:tgtEl>
                                              <p:spTgt spid="198"/>
                                            </p:tgtEl>
                                            <p:attrNameLst>
                                              <p:attrName>style.visibility</p:attrName>
                                            </p:attrNameLst>
                                          </p:cBhvr>
                                          <p:to>
                                            <p:strVal val="visible"/>
                                          </p:to>
                                        </p:set>
                                        <p:animEffect transition="in" filter="wipe(down)">
                                          <p:cBhvr>
                                            <p:cTn id="178" dur="250"/>
                                            <p:tgtEl>
                                              <p:spTgt spid="198"/>
                                            </p:tgtEl>
                                          </p:cBhvr>
                                        </p:animEffect>
                                      </p:childTnLst>
                                    </p:cTn>
                                  </p:par>
                                  <p:par>
                                    <p:cTn id="179" presetID="22" presetClass="entr" presetSubtype="4" fill="hold" nodeType="withEffect">
                                      <p:stCondLst>
                                        <p:cond delay="950"/>
                                      </p:stCondLst>
                                      <p:childTnLst>
                                        <p:set>
                                          <p:cBhvr>
                                            <p:cTn id="180" dur="1" fill="hold">
                                              <p:stCondLst>
                                                <p:cond delay="0"/>
                                              </p:stCondLst>
                                            </p:cTn>
                                            <p:tgtEl>
                                              <p:spTgt spid="199"/>
                                            </p:tgtEl>
                                            <p:attrNameLst>
                                              <p:attrName>style.visibility</p:attrName>
                                            </p:attrNameLst>
                                          </p:cBhvr>
                                          <p:to>
                                            <p:strVal val="visible"/>
                                          </p:to>
                                        </p:set>
                                        <p:animEffect transition="in" filter="wipe(down)">
                                          <p:cBhvr>
                                            <p:cTn id="181" dur="250"/>
                                            <p:tgtEl>
                                              <p:spTgt spid="199"/>
                                            </p:tgtEl>
                                          </p:cBhvr>
                                        </p:animEffect>
                                      </p:childTnLst>
                                    </p:cTn>
                                  </p:par>
                                  <p:par>
                                    <p:cTn id="182" presetID="22" presetClass="entr" presetSubtype="4" fill="hold" nodeType="withEffect">
                                      <p:stCondLst>
                                        <p:cond delay="1000"/>
                                      </p:stCondLst>
                                      <p:childTnLst>
                                        <p:set>
                                          <p:cBhvr>
                                            <p:cTn id="183" dur="1" fill="hold">
                                              <p:stCondLst>
                                                <p:cond delay="0"/>
                                              </p:stCondLst>
                                            </p:cTn>
                                            <p:tgtEl>
                                              <p:spTgt spid="229"/>
                                            </p:tgtEl>
                                            <p:attrNameLst>
                                              <p:attrName>style.visibility</p:attrName>
                                            </p:attrNameLst>
                                          </p:cBhvr>
                                          <p:to>
                                            <p:strVal val="visible"/>
                                          </p:to>
                                        </p:set>
                                        <p:animEffect transition="in" filter="wipe(down)">
                                          <p:cBhvr>
                                            <p:cTn id="184" dur="250"/>
                                            <p:tgtEl>
                                              <p:spTgt spid="229"/>
                                            </p:tgtEl>
                                          </p:cBhvr>
                                        </p:animEffect>
                                      </p:childTnLst>
                                    </p:cTn>
                                  </p:par>
                                  <p:par>
                                    <p:cTn id="185" presetID="22" presetClass="entr" presetSubtype="4" fill="hold" nodeType="withEffect">
                                      <p:stCondLst>
                                        <p:cond delay="1050"/>
                                      </p:stCondLst>
                                      <p:childTnLst>
                                        <p:set>
                                          <p:cBhvr>
                                            <p:cTn id="186" dur="1" fill="hold">
                                              <p:stCondLst>
                                                <p:cond delay="0"/>
                                              </p:stCondLst>
                                            </p:cTn>
                                            <p:tgtEl>
                                              <p:spTgt spid="230"/>
                                            </p:tgtEl>
                                            <p:attrNameLst>
                                              <p:attrName>style.visibility</p:attrName>
                                            </p:attrNameLst>
                                          </p:cBhvr>
                                          <p:to>
                                            <p:strVal val="visible"/>
                                          </p:to>
                                        </p:set>
                                        <p:animEffect transition="in" filter="wipe(down)">
                                          <p:cBhvr>
                                            <p:cTn id="187" dur="250"/>
                                            <p:tgtEl>
                                              <p:spTgt spid="230"/>
                                            </p:tgtEl>
                                          </p:cBhvr>
                                        </p:animEffect>
                                      </p:childTnLst>
                                    </p:cTn>
                                  </p:par>
                                  <p:par>
                                    <p:cTn id="188" presetID="16" presetClass="entr" presetSubtype="21" fill="hold" nodeType="withEffect">
                                      <p:stCondLst>
                                        <p:cond delay="1150"/>
                                      </p:stCondLst>
                                      <p:childTnLst>
                                        <p:set>
                                          <p:cBhvr>
                                            <p:cTn id="189" dur="1" fill="hold">
                                              <p:stCondLst>
                                                <p:cond delay="0"/>
                                              </p:stCondLst>
                                            </p:cTn>
                                            <p:tgtEl>
                                              <p:spTgt spid="234"/>
                                            </p:tgtEl>
                                            <p:attrNameLst>
                                              <p:attrName>style.visibility</p:attrName>
                                            </p:attrNameLst>
                                          </p:cBhvr>
                                          <p:to>
                                            <p:strVal val="visible"/>
                                          </p:to>
                                        </p:set>
                                        <p:animEffect transition="in" filter="barn(inVertical)">
                                          <p:cBhvr>
                                            <p:cTn id="190" dur="250"/>
                                            <p:tgtEl>
                                              <p:spTgt spid="234"/>
                                            </p:tgtEl>
                                          </p:cBhvr>
                                        </p:animEffect>
                                      </p:childTnLst>
                                    </p:cTn>
                                  </p:par>
                                  <p:par>
                                    <p:cTn id="191" presetID="8" presetClass="emph" presetSubtype="0" fill="hold" grpId="1" nodeType="withEffect">
                                      <p:stCondLst>
                                        <p:cond delay="1750"/>
                                      </p:stCondLst>
                                      <p:childTnLst>
                                        <p:animRot by="43200000">
                                          <p:cBhvr>
                                            <p:cTn id="192" dur="3250" fill="hold"/>
                                            <p:tgtEl>
                                              <p:spTgt spid="169"/>
                                            </p:tgtEl>
                                            <p:attrNameLst>
                                              <p:attrName>r</p:attrName>
                                            </p:attrNameLst>
                                          </p:cBhvr>
                                        </p:animRot>
                                      </p:childTnLst>
                                    </p:cTn>
                                  </p:par>
                                  <p:par>
                                    <p:cTn id="193" presetID="53" presetClass="entr" presetSubtype="16" fill="hold" grpId="0" nodeType="withEffect">
                                      <p:stCondLst>
                                        <p:cond delay="1150"/>
                                      </p:stCondLst>
                                      <p:childTnLst>
                                        <p:set>
                                          <p:cBhvr>
                                            <p:cTn id="194" dur="1" fill="hold">
                                              <p:stCondLst>
                                                <p:cond delay="0"/>
                                              </p:stCondLst>
                                            </p:cTn>
                                            <p:tgtEl>
                                              <p:spTgt spid="174"/>
                                            </p:tgtEl>
                                            <p:attrNameLst>
                                              <p:attrName>style.visibility</p:attrName>
                                            </p:attrNameLst>
                                          </p:cBhvr>
                                          <p:to>
                                            <p:strVal val="visible"/>
                                          </p:to>
                                        </p:set>
                                        <p:anim calcmode="lin" valueType="num">
                                          <p:cBhvr>
                                            <p:cTn id="195" dur="500" fill="hold"/>
                                            <p:tgtEl>
                                              <p:spTgt spid="174"/>
                                            </p:tgtEl>
                                            <p:attrNameLst>
                                              <p:attrName>ppt_w</p:attrName>
                                            </p:attrNameLst>
                                          </p:cBhvr>
                                          <p:tavLst>
                                            <p:tav tm="0">
                                              <p:val>
                                                <p:fltVal val="0"/>
                                              </p:val>
                                            </p:tav>
                                            <p:tav tm="100000">
                                              <p:val>
                                                <p:strVal val="#ppt_w"/>
                                              </p:val>
                                            </p:tav>
                                          </p:tavLst>
                                        </p:anim>
                                        <p:anim calcmode="lin" valueType="num">
                                          <p:cBhvr>
                                            <p:cTn id="196" dur="500" fill="hold"/>
                                            <p:tgtEl>
                                              <p:spTgt spid="174"/>
                                            </p:tgtEl>
                                            <p:attrNameLst>
                                              <p:attrName>ppt_h</p:attrName>
                                            </p:attrNameLst>
                                          </p:cBhvr>
                                          <p:tavLst>
                                            <p:tav tm="0">
                                              <p:val>
                                                <p:fltVal val="0"/>
                                              </p:val>
                                            </p:tav>
                                            <p:tav tm="100000">
                                              <p:val>
                                                <p:strVal val="#ppt_h"/>
                                              </p:val>
                                            </p:tav>
                                          </p:tavLst>
                                        </p:anim>
                                        <p:animEffect transition="in" filter="fade">
                                          <p:cBhvr>
                                            <p:cTn id="197" dur="500"/>
                                            <p:tgtEl>
                                              <p:spTgt spid="174"/>
                                            </p:tgtEl>
                                          </p:cBhvr>
                                        </p:animEffect>
                                      </p:childTnLst>
                                    </p:cTn>
                                  </p:par>
                                  <p:par>
                                    <p:cTn id="198" presetID="1" presetClass="path" presetSubtype="0" accel="50000" decel="50000" fill="hold" grpId="1" nodeType="withEffect">
                                      <p:stCondLst>
                                        <p:cond delay="1150"/>
                                      </p:stCondLst>
                                      <p:childTnLst>
                                        <p:animMotion origin="layout" path="M -0.00104 -0.00092 C 0.0612 -0.18634 0.19896 -0.24514 0.30469 -0.13102 C 0.41055 -0.01805 0.4457 0.22408 0.38372 0.41042 C 0.32083 0.59422 0.18372 0.65301 0.0776 0.54051 C -0.02839 0.42662 -0.06367 0.18403 -0.00104 -0.00092 Z " pathEditMode="relative" rAng="18060000" ptsTypes="AAAAA">
                                          <p:cBhvr>
                                            <p:cTn id="199" dur="3000" fill="hold"/>
                                            <p:tgtEl>
                                              <p:spTgt spid="174"/>
                                            </p:tgtEl>
                                            <p:attrNameLst>
                                              <p:attrName>ppt_x</p:attrName>
                                              <p:attrName>ppt_y</p:attrName>
                                            </p:attrNameLst>
                                          </p:cBhvr>
                                          <p:rCtr x="19219" y="20579"/>
                                        </p:animMotion>
                                      </p:childTnLst>
                                    </p:cTn>
                                  </p:par>
                                  <p:par>
                                    <p:cTn id="200" presetID="8" presetClass="emph" presetSubtype="0" fill="hold" grpId="2" nodeType="withEffect">
                                      <p:stCondLst>
                                        <p:cond delay="1150"/>
                                      </p:stCondLst>
                                      <p:childTnLst>
                                        <p:animRot by="21600000">
                                          <p:cBhvr>
                                            <p:cTn id="201" dur="2500" fill="hold"/>
                                            <p:tgtEl>
                                              <p:spTgt spid="174"/>
                                            </p:tgtEl>
                                            <p:attrNameLst>
                                              <p:attrName>r</p:attrName>
                                            </p:attrNameLst>
                                          </p:cBhvr>
                                        </p:animRot>
                                      </p:childTnLst>
                                    </p:cTn>
                                  </p:par>
                                  <p:par>
                                    <p:cTn id="202" presetID="53" presetClass="entr" presetSubtype="16" fill="hold" grpId="2" nodeType="withEffect">
                                      <p:stCondLst>
                                        <p:cond delay="1500"/>
                                      </p:stCondLst>
                                      <p:childTnLst>
                                        <p:set>
                                          <p:cBhvr>
                                            <p:cTn id="203" dur="1" fill="hold">
                                              <p:stCondLst>
                                                <p:cond delay="0"/>
                                              </p:stCondLst>
                                            </p:cTn>
                                            <p:tgtEl>
                                              <p:spTgt spid="171"/>
                                            </p:tgtEl>
                                            <p:attrNameLst>
                                              <p:attrName>style.visibility</p:attrName>
                                            </p:attrNameLst>
                                          </p:cBhvr>
                                          <p:to>
                                            <p:strVal val="visible"/>
                                          </p:to>
                                        </p:set>
                                        <p:anim calcmode="lin" valueType="num">
                                          <p:cBhvr>
                                            <p:cTn id="204" dur="500" fill="hold"/>
                                            <p:tgtEl>
                                              <p:spTgt spid="171"/>
                                            </p:tgtEl>
                                            <p:attrNameLst>
                                              <p:attrName>ppt_w</p:attrName>
                                            </p:attrNameLst>
                                          </p:cBhvr>
                                          <p:tavLst>
                                            <p:tav tm="0">
                                              <p:val>
                                                <p:fltVal val="0"/>
                                              </p:val>
                                            </p:tav>
                                            <p:tav tm="100000">
                                              <p:val>
                                                <p:strVal val="#ppt_w"/>
                                              </p:val>
                                            </p:tav>
                                          </p:tavLst>
                                        </p:anim>
                                        <p:anim calcmode="lin" valueType="num">
                                          <p:cBhvr>
                                            <p:cTn id="205" dur="500" fill="hold"/>
                                            <p:tgtEl>
                                              <p:spTgt spid="171"/>
                                            </p:tgtEl>
                                            <p:attrNameLst>
                                              <p:attrName>ppt_h</p:attrName>
                                            </p:attrNameLst>
                                          </p:cBhvr>
                                          <p:tavLst>
                                            <p:tav tm="0">
                                              <p:val>
                                                <p:fltVal val="0"/>
                                              </p:val>
                                            </p:tav>
                                            <p:tav tm="100000">
                                              <p:val>
                                                <p:strVal val="#ppt_h"/>
                                              </p:val>
                                            </p:tav>
                                          </p:tavLst>
                                        </p:anim>
                                        <p:animEffect transition="in" filter="fade">
                                          <p:cBhvr>
                                            <p:cTn id="206" dur="500"/>
                                            <p:tgtEl>
                                              <p:spTgt spid="171"/>
                                            </p:tgtEl>
                                          </p:cBhvr>
                                        </p:animEffect>
                                      </p:childTnLst>
                                    </p:cTn>
                                  </p:par>
                                  <p:par>
                                    <p:cTn id="207" presetID="1" presetClass="path" presetSubtype="0" accel="50000" decel="50000" fill="hold" grpId="0" nodeType="withEffect">
                                      <p:stCondLst>
                                        <p:cond delay="1500"/>
                                      </p:stCondLst>
                                      <p:childTnLst>
                                        <p:animMotion origin="layout" path="M -0.00013 -7.40741E-7 C 0.11576 0.06667 0.17865 0.2912 0.14024 0.50046 C 0.10209 0.71019 -0.02291 0.8257 -0.1388 0.75926 C -0.25442 0.69236 -0.31719 0.46782 -0.2789 0.2581 C -0.24062 0.04884 -0.11588 -0.0669 -0.00013 -7.40741E-7 Z " pathEditMode="relative" rAng="1080000" ptsTypes="AAAAA">
                                          <p:cBhvr>
                                            <p:cTn id="208" dur="2500" fill="hold"/>
                                            <p:tgtEl>
                                              <p:spTgt spid="171"/>
                                            </p:tgtEl>
                                            <p:attrNameLst>
                                              <p:attrName>ppt_x</p:attrName>
                                              <p:attrName>ppt_y</p:attrName>
                                            </p:attrNameLst>
                                          </p:cBhvr>
                                          <p:rCtr x="-6927" y="37940"/>
                                        </p:animMotion>
                                      </p:childTnLst>
                                    </p:cTn>
                                  </p:par>
                                  <p:par>
                                    <p:cTn id="209" presetID="8" presetClass="emph" presetSubtype="0" fill="hold" grpId="1" nodeType="withEffect">
                                      <p:stCondLst>
                                        <p:cond delay="1500"/>
                                      </p:stCondLst>
                                      <p:childTnLst>
                                        <p:animRot by="21600000">
                                          <p:cBhvr>
                                            <p:cTn id="210" dur="2500" fill="hold"/>
                                            <p:tgtEl>
                                              <p:spTgt spid="171"/>
                                            </p:tgtEl>
                                            <p:attrNameLst>
                                              <p:attrName>r</p:attrName>
                                            </p:attrNameLst>
                                          </p:cBhvr>
                                        </p:animRot>
                                      </p:childTnLst>
                                    </p:cTn>
                                  </p:par>
                                  <p:par>
                                    <p:cTn id="211" presetID="53" presetClass="entr" presetSubtype="16" fill="hold" grpId="0" nodeType="withEffect">
                                      <p:stCondLst>
                                        <p:cond delay="2500"/>
                                      </p:stCondLst>
                                      <p:childTnLst>
                                        <p:set>
                                          <p:cBhvr>
                                            <p:cTn id="212" dur="1" fill="hold">
                                              <p:stCondLst>
                                                <p:cond delay="0"/>
                                              </p:stCondLst>
                                            </p:cTn>
                                            <p:tgtEl>
                                              <p:spTgt spid="173"/>
                                            </p:tgtEl>
                                            <p:attrNameLst>
                                              <p:attrName>style.visibility</p:attrName>
                                            </p:attrNameLst>
                                          </p:cBhvr>
                                          <p:to>
                                            <p:strVal val="visible"/>
                                          </p:to>
                                        </p:set>
                                        <p:anim calcmode="lin" valueType="num">
                                          <p:cBhvr>
                                            <p:cTn id="213" dur="500" fill="hold"/>
                                            <p:tgtEl>
                                              <p:spTgt spid="173"/>
                                            </p:tgtEl>
                                            <p:attrNameLst>
                                              <p:attrName>ppt_w</p:attrName>
                                            </p:attrNameLst>
                                          </p:cBhvr>
                                          <p:tavLst>
                                            <p:tav tm="0">
                                              <p:val>
                                                <p:fltVal val="0"/>
                                              </p:val>
                                            </p:tav>
                                            <p:tav tm="100000">
                                              <p:val>
                                                <p:strVal val="#ppt_w"/>
                                              </p:val>
                                            </p:tav>
                                          </p:tavLst>
                                        </p:anim>
                                        <p:anim calcmode="lin" valueType="num">
                                          <p:cBhvr>
                                            <p:cTn id="214" dur="500" fill="hold"/>
                                            <p:tgtEl>
                                              <p:spTgt spid="173"/>
                                            </p:tgtEl>
                                            <p:attrNameLst>
                                              <p:attrName>ppt_h</p:attrName>
                                            </p:attrNameLst>
                                          </p:cBhvr>
                                          <p:tavLst>
                                            <p:tav tm="0">
                                              <p:val>
                                                <p:fltVal val="0"/>
                                              </p:val>
                                            </p:tav>
                                            <p:tav tm="100000">
                                              <p:val>
                                                <p:strVal val="#ppt_h"/>
                                              </p:val>
                                            </p:tav>
                                          </p:tavLst>
                                        </p:anim>
                                        <p:animEffect transition="in" filter="fade">
                                          <p:cBhvr>
                                            <p:cTn id="215" dur="500"/>
                                            <p:tgtEl>
                                              <p:spTgt spid="173"/>
                                            </p:tgtEl>
                                          </p:cBhvr>
                                        </p:animEffect>
                                      </p:childTnLst>
                                    </p:cTn>
                                  </p:par>
                                  <p:par>
                                    <p:cTn id="216" presetID="1" presetClass="path" presetSubtype="0" accel="50000" decel="50000" fill="hold" grpId="1" nodeType="withEffect">
                                      <p:stCondLst>
                                        <p:cond delay="2500"/>
                                      </p:stCondLst>
                                      <p:childTnLst>
                                        <p:animMotion origin="layout" path="M 0.00104 0.01667 C -0.11211 0.09468 -0.24102 -0.00949 -0.2849 -0.21528 C -0.3293 -0.42037 -0.27318 -0.64977 -0.15951 -0.7287 C -0.04662 -0.80556 0.08203 -0.70116 0.12669 -0.49583 C 0.1707 -0.29028 0.11471 -0.06065 0.00104 0.01667 Z " pathEditMode="relative" rAng="9540000" ptsTypes="AAAAA">
                                          <p:cBhvr>
                                            <p:cTn id="217" dur="2500" fill="hold"/>
                                            <p:tgtEl>
                                              <p:spTgt spid="173"/>
                                            </p:tgtEl>
                                            <p:attrNameLst>
                                              <p:attrName>ppt_x</p:attrName>
                                              <p:attrName>ppt_y</p:attrName>
                                            </p:attrNameLst>
                                          </p:cBhvr>
                                          <p:rCtr x="-8021" y="-37245"/>
                                        </p:animMotion>
                                      </p:childTnLst>
                                    </p:cTn>
                                  </p:par>
                                  <p:par>
                                    <p:cTn id="218" presetID="8" presetClass="emph" presetSubtype="0" fill="hold" grpId="2" nodeType="withEffect">
                                      <p:stCondLst>
                                        <p:cond delay="2500"/>
                                      </p:stCondLst>
                                      <p:childTnLst>
                                        <p:animRot by="21600000">
                                          <p:cBhvr>
                                            <p:cTn id="219" dur="2500" fill="hold"/>
                                            <p:tgtEl>
                                              <p:spTgt spid="173"/>
                                            </p:tgtEl>
                                            <p:attrNameLst>
                                              <p:attrName>r</p:attrName>
                                            </p:attrNameLst>
                                          </p:cBhvr>
                                        </p:animRot>
                                      </p:childTnLst>
                                    </p:cTn>
                                  </p:par>
                                  <p:par>
                                    <p:cTn id="220" presetID="53" presetClass="entr" presetSubtype="16" fill="hold" grpId="0" nodeType="withEffect">
                                      <p:stCondLst>
                                        <p:cond delay="2000"/>
                                      </p:stCondLst>
                                      <p:childTnLst>
                                        <p:set>
                                          <p:cBhvr>
                                            <p:cTn id="221" dur="1" fill="hold">
                                              <p:stCondLst>
                                                <p:cond delay="0"/>
                                              </p:stCondLst>
                                            </p:cTn>
                                            <p:tgtEl>
                                              <p:spTgt spid="172"/>
                                            </p:tgtEl>
                                            <p:attrNameLst>
                                              <p:attrName>style.visibility</p:attrName>
                                            </p:attrNameLst>
                                          </p:cBhvr>
                                          <p:to>
                                            <p:strVal val="visible"/>
                                          </p:to>
                                        </p:set>
                                        <p:anim calcmode="lin" valueType="num">
                                          <p:cBhvr>
                                            <p:cTn id="222" dur="500" fill="hold"/>
                                            <p:tgtEl>
                                              <p:spTgt spid="172"/>
                                            </p:tgtEl>
                                            <p:attrNameLst>
                                              <p:attrName>ppt_w</p:attrName>
                                            </p:attrNameLst>
                                          </p:cBhvr>
                                          <p:tavLst>
                                            <p:tav tm="0">
                                              <p:val>
                                                <p:fltVal val="0"/>
                                              </p:val>
                                            </p:tav>
                                            <p:tav tm="100000">
                                              <p:val>
                                                <p:strVal val="#ppt_w"/>
                                              </p:val>
                                            </p:tav>
                                          </p:tavLst>
                                        </p:anim>
                                        <p:anim calcmode="lin" valueType="num">
                                          <p:cBhvr>
                                            <p:cTn id="223" dur="500" fill="hold"/>
                                            <p:tgtEl>
                                              <p:spTgt spid="172"/>
                                            </p:tgtEl>
                                            <p:attrNameLst>
                                              <p:attrName>ppt_h</p:attrName>
                                            </p:attrNameLst>
                                          </p:cBhvr>
                                          <p:tavLst>
                                            <p:tav tm="0">
                                              <p:val>
                                                <p:fltVal val="0"/>
                                              </p:val>
                                            </p:tav>
                                            <p:tav tm="100000">
                                              <p:val>
                                                <p:strVal val="#ppt_h"/>
                                              </p:val>
                                            </p:tav>
                                          </p:tavLst>
                                        </p:anim>
                                        <p:animEffect transition="in" filter="fade">
                                          <p:cBhvr>
                                            <p:cTn id="224" dur="500"/>
                                            <p:tgtEl>
                                              <p:spTgt spid="172"/>
                                            </p:tgtEl>
                                          </p:cBhvr>
                                        </p:animEffect>
                                      </p:childTnLst>
                                    </p:cTn>
                                  </p:par>
                                  <p:par>
                                    <p:cTn id="225" presetID="1" presetClass="path" presetSubtype="0" accel="50000" decel="50000" fill="hold" grpId="1" nodeType="withEffect">
                                      <p:stCondLst>
                                        <p:cond delay="2000"/>
                                      </p:stCondLst>
                                      <p:childTnLst>
                                        <p:animMotion origin="layout" path="M -1.45833E-6 -0.00046 C -0.02487 0.21111 -0.14414 0.34607 -0.26523 0.3 C -0.38633 0.2544 -0.46406 0.04584 -0.43906 -0.16666 C -0.4138 -0.37731 -0.29453 -0.51203 -0.17331 -0.46666 C -0.05234 -0.4206 0.02552 -0.21203 -1.45833E-6 -0.00046 Z " pathEditMode="relative" rAng="6120000" ptsTypes="AAAAA">
                                          <p:cBhvr>
                                            <p:cTn id="226" dur="2500" fill="hold"/>
                                            <p:tgtEl>
                                              <p:spTgt spid="172"/>
                                            </p:tgtEl>
                                            <p:attrNameLst>
                                              <p:attrName>ppt_x</p:attrName>
                                              <p:attrName>ppt_y</p:attrName>
                                            </p:attrNameLst>
                                          </p:cBhvr>
                                          <p:rCtr x="-21940" y="-8287"/>
                                        </p:animMotion>
                                      </p:childTnLst>
                                    </p:cTn>
                                  </p:par>
                                  <p:par>
                                    <p:cTn id="227" presetID="8" presetClass="emph" presetSubtype="0" fill="hold" grpId="2" nodeType="withEffect">
                                      <p:stCondLst>
                                        <p:cond delay="2000"/>
                                      </p:stCondLst>
                                      <p:childTnLst>
                                        <p:animRot by="21600000">
                                          <p:cBhvr>
                                            <p:cTn id="228" dur="2500" fill="hold"/>
                                            <p:tgtEl>
                                              <p:spTgt spid="172"/>
                                            </p:tgtEl>
                                            <p:attrNameLst>
                                              <p:attrName>r</p:attrName>
                                            </p:attrNameLst>
                                          </p:cBhvr>
                                        </p:animRot>
                                      </p:childTnLst>
                                    </p:cTn>
                                  </p:par>
                                  <p:par>
                                    <p:cTn id="229" presetID="53" presetClass="entr" presetSubtype="16" fill="hold" grpId="0" nodeType="withEffect">
                                      <p:stCondLst>
                                        <p:cond delay="3000"/>
                                      </p:stCondLst>
                                      <p:childTnLst>
                                        <p:set>
                                          <p:cBhvr>
                                            <p:cTn id="230" dur="1" fill="hold">
                                              <p:stCondLst>
                                                <p:cond delay="0"/>
                                              </p:stCondLst>
                                            </p:cTn>
                                            <p:tgtEl>
                                              <p:spTgt spid="237"/>
                                            </p:tgtEl>
                                            <p:attrNameLst>
                                              <p:attrName>style.visibility</p:attrName>
                                            </p:attrNameLst>
                                          </p:cBhvr>
                                          <p:to>
                                            <p:strVal val="visible"/>
                                          </p:to>
                                        </p:set>
                                        <p:anim calcmode="lin" valueType="num">
                                          <p:cBhvr>
                                            <p:cTn id="231" dur="500" fill="hold"/>
                                            <p:tgtEl>
                                              <p:spTgt spid="237"/>
                                            </p:tgtEl>
                                            <p:attrNameLst>
                                              <p:attrName>ppt_w</p:attrName>
                                            </p:attrNameLst>
                                          </p:cBhvr>
                                          <p:tavLst>
                                            <p:tav tm="0">
                                              <p:val>
                                                <p:fltVal val="0"/>
                                              </p:val>
                                            </p:tav>
                                            <p:tav tm="100000">
                                              <p:val>
                                                <p:strVal val="#ppt_w"/>
                                              </p:val>
                                            </p:tav>
                                          </p:tavLst>
                                        </p:anim>
                                        <p:anim calcmode="lin" valueType="num">
                                          <p:cBhvr>
                                            <p:cTn id="232" dur="500" fill="hold"/>
                                            <p:tgtEl>
                                              <p:spTgt spid="237"/>
                                            </p:tgtEl>
                                            <p:attrNameLst>
                                              <p:attrName>ppt_h</p:attrName>
                                            </p:attrNameLst>
                                          </p:cBhvr>
                                          <p:tavLst>
                                            <p:tav tm="0">
                                              <p:val>
                                                <p:fltVal val="0"/>
                                              </p:val>
                                            </p:tav>
                                            <p:tav tm="100000">
                                              <p:val>
                                                <p:strVal val="#ppt_h"/>
                                              </p:val>
                                            </p:tav>
                                          </p:tavLst>
                                        </p:anim>
                                        <p:animEffect transition="in" filter="fade">
                                          <p:cBhvr>
                                            <p:cTn id="233" dur="500"/>
                                            <p:tgtEl>
                                              <p:spTgt spid="237"/>
                                            </p:tgtEl>
                                          </p:cBhvr>
                                        </p:animEffect>
                                      </p:childTnLst>
                                    </p:cTn>
                                  </p:par>
                                  <p:par>
                                    <p:cTn id="234" presetID="1" presetClass="path" presetSubtype="0" accel="50000" decel="50000" fill="hold" grpId="1" nodeType="withEffect">
                                      <p:stCondLst>
                                        <p:cond delay="3000"/>
                                      </p:stCondLst>
                                      <p:childTnLst>
                                        <p:animMotion origin="layout" path="M -0.00013 -0.00046 C -0.08633 -0.15278 -0.08515 -0.4044 0.00274 -0.55949 C 0.09011 -0.71481 0.23073 -0.71713 0.31745 -0.56481 C 0.403 -0.41227 0.40157 -0.16111 0.31433 -0.00532 C 0.2267 0.14977 0.08581 0.15255 -0.00013 -0.00046 Z " pathEditMode="relative" rAng="13500000" ptsTypes="AAAAA">
                                          <p:cBhvr>
                                            <p:cTn id="235" dur="2250" fill="hold"/>
                                            <p:tgtEl>
                                              <p:spTgt spid="237"/>
                                            </p:tgtEl>
                                            <p:attrNameLst>
                                              <p:attrName>ppt_x</p:attrName>
                                              <p:attrName>ppt_y</p:attrName>
                                            </p:attrNameLst>
                                          </p:cBhvr>
                                          <p:rCtr x="15872" y="-28194"/>
                                        </p:animMotion>
                                      </p:childTnLst>
                                    </p:cTn>
                                  </p:par>
                                  <p:par>
                                    <p:cTn id="236" presetID="8" presetClass="emph" presetSubtype="0" fill="hold" grpId="2" nodeType="withEffect">
                                      <p:stCondLst>
                                        <p:cond delay="3000"/>
                                      </p:stCondLst>
                                      <p:childTnLst>
                                        <p:animRot by="21600000">
                                          <p:cBhvr>
                                            <p:cTn id="237" dur="2500" fill="hold"/>
                                            <p:tgtEl>
                                              <p:spTgt spid="237"/>
                                            </p:tgtEl>
                                            <p:attrNameLst>
                                              <p:attrName>r</p:attrName>
                                            </p:attrNameLst>
                                          </p:cBhvr>
                                        </p:animRot>
                                      </p:childTnLst>
                                    </p:cTn>
                                  </p:par>
                                  <p:par>
                                    <p:cTn id="238" presetID="2" presetClass="entr" presetSubtype="2" fill="hold" nodeType="withEffect">
                                      <p:stCondLst>
                                        <p:cond delay="6000"/>
                                      </p:stCondLst>
                                      <p:childTnLst>
                                        <p:set>
                                          <p:cBhvr>
                                            <p:cTn id="239" dur="1" fill="hold">
                                              <p:stCondLst>
                                                <p:cond delay="0"/>
                                              </p:stCondLst>
                                            </p:cTn>
                                            <p:tgtEl>
                                              <p:spTgt spid="136"/>
                                            </p:tgtEl>
                                            <p:attrNameLst>
                                              <p:attrName>style.visibility</p:attrName>
                                            </p:attrNameLst>
                                          </p:cBhvr>
                                          <p:to>
                                            <p:strVal val="visible"/>
                                          </p:to>
                                        </p:set>
                                        <p:anim calcmode="lin" valueType="num">
                                          <p:cBhvr additive="base">
                                            <p:cTn id="240" dur="500" fill="hold"/>
                                            <p:tgtEl>
                                              <p:spTgt spid="136"/>
                                            </p:tgtEl>
                                            <p:attrNameLst>
                                              <p:attrName>ppt_x</p:attrName>
                                            </p:attrNameLst>
                                          </p:cBhvr>
                                          <p:tavLst>
                                            <p:tav tm="0">
                                              <p:val>
                                                <p:strVal val="1+#ppt_w/2"/>
                                              </p:val>
                                            </p:tav>
                                            <p:tav tm="100000">
                                              <p:val>
                                                <p:strVal val="#ppt_x"/>
                                              </p:val>
                                            </p:tav>
                                          </p:tavLst>
                                        </p:anim>
                                        <p:anim calcmode="lin" valueType="num">
                                          <p:cBhvr additive="base">
                                            <p:cTn id="241" dur="500" fill="hold"/>
                                            <p:tgtEl>
                                              <p:spTgt spid="136"/>
                                            </p:tgtEl>
                                            <p:attrNameLst>
                                              <p:attrName>ppt_y</p:attrName>
                                            </p:attrNameLst>
                                          </p:cBhvr>
                                          <p:tavLst>
                                            <p:tav tm="0">
                                              <p:val>
                                                <p:strVal val="#ppt_y"/>
                                              </p:val>
                                            </p:tav>
                                            <p:tav tm="100000">
                                              <p:val>
                                                <p:strVal val="#ppt_y"/>
                                              </p:val>
                                            </p:tav>
                                          </p:tavLst>
                                        </p:anim>
                                      </p:childTnLst>
                                    </p:cTn>
                                  </p:par>
                                  <p:par>
                                    <p:cTn id="242" presetID="2" presetClass="entr" presetSubtype="8" fill="hold" nodeType="withEffect">
                                      <p:stCondLst>
                                        <p:cond delay="6250"/>
                                      </p:stCondLst>
                                      <p:childTnLst>
                                        <p:set>
                                          <p:cBhvr>
                                            <p:cTn id="243" dur="1" fill="hold">
                                              <p:stCondLst>
                                                <p:cond delay="0"/>
                                              </p:stCondLst>
                                            </p:cTn>
                                            <p:tgtEl>
                                              <p:spTgt spid="122"/>
                                            </p:tgtEl>
                                            <p:attrNameLst>
                                              <p:attrName>style.visibility</p:attrName>
                                            </p:attrNameLst>
                                          </p:cBhvr>
                                          <p:to>
                                            <p:strVal val="visible"/>
                                          </p:to>
                                        </p:set>
                                        <p:anim calcmode="lin" valueType="num">
                                          <p:cBhvr additive="base">
                                            <p:cTn id="244" dur="500" fill="hold"/>
                                            <p:tgtEl>
                                              <p:spTgt spid="122"/>
                                            </p:tgtEl>
                                            <p:attrNameLst>
                                              <p:attrName>ppt_x</p:attrName>
                                            </p:attrNameLst>
                                          </p:cBhvr>
                                          <p:tavLst>
                                            <p:tav tm="0">
                                              <p:val>
                                                <p:strVal val="0-#ppt_w/2"/>
                                              </p:val>
                                            </p:tav>
                                            <p:tav tm="100000">
                                              <p:val>
                                                <p:strVal val="#ppt_x"/>
                                              </p:val>
                                            </p:tav>
                                          </p:tavLst>
                                        </p:anim>
                                        <p:anim calcmode="lin" valueType="num">
                                          <p:cBhvr additive="base">
                                            <p:cTn id="245" dur="500" fill="hold"/>
                                            <p:tgtEl>
                                              <p:spTgt spid="122"/>
                                            </p:tgtEl>
                                            <p:attrNameLst>
                                              <p:attrName>ppt_y</p:attrName>
                                            </p:attrNameLst>
                                          </p:cBhvr>
                                          <p:tavLst>
                                            <p:tav tm="0">
                                              <p:val>
                                                <p:strVal val="#ppt_y"/>
                                              </p:val>
                                            </p:tav>
                                            <p:tav tm="100000">
                                              <p:val>
                                                <p:strVal val="#ppt_y"/>
                                              </p:val>
                                            </p:tav>
                                          </p:tavLst>
                                        </p:anim>
                                      </p:childTnLst>
                                    </p:cTn>
                                  </p:par>
                                  <p:par>
                                    <p:cTn id="246" presetID="8" presetClass="emph" presetSubtype="0" fill="hold" nodeType="withEffect">
                                      <p:stCondLst>
                                        <p:cond delay="6000"/>
                                      </p:stCondLst>
                                      <p:childTnLst>
                                        <p:animRot by="-5400000">
                                          <p:cBhvr>
                                            <p:cTn id="247" dur="500" fill="hold"/>
                                            <p:tgtEl>
                                              <p:spTgt spid="136"/>
                                            </p:tgtEl>
                                            <p:attrNameLst>
                                              <p:attrName>r</p:attrName>
                                            </p:attrNameLst>
                                          </p:cBhvr>
                                        </p:animRot>
                                      </p:childTnLst>
                                    </p:cTn>
                                  </p:par>
                                  <p:par>
                                    <p:cTn id="248" presetID="8" presetClass="emph" presetSubtype="0" fill="hold" nodeType="withEffect">
                                      <p:stCondLst>
                                        <p:cond delay="6250"/>
                                      </p:stCondLst>
                                      <p:childTnLst>
                                        <p:animRot by="5400000">
                                          <p:cBhvr>
                                            <p:cTn id="249" dur="500" fill="hold"/>
                                            <p:tgtEl>
                                              <p:spTgt spid="122"/>
                                            </p:tgtEl>
                                            <p:attrNameLst>
                                              <p:attrName>r</p:attrName>
                                            </p:attrNameLst>
                                          </p:cBhvr>
                                        </p:animRot>
                                      </p:childTnLst>
                                    </p:cTn>
                                  </p:par>
                                  <p:par>
                                    <p:cTn id="250" presetID="2" presetClass="entr" presetSubtype="2" fill="hold" nodeType="withEffect">
                                      <p:stCondLst>
                                        <p:cond delay="6000"/>
                                      </p:stCondLst>
                                      <p:childTnLst>
                                        <p:set>
                                          <p:cBhvr>
                                            <p:cTn id="251" dur="1" fill="hold">
                                              <p:stCondLst>
                                                <p:cond delay="0"/>
                                              </p:stCondLst>
                                            </p:cTn>
                                            <p:tgtEl>
                                              <p:spTgt spid="2"/>
                                            </p:tgtEl>
                                            <p:attrNameLst>
                                              <p:attrName>style.visibility</p:attrName>
                                            </p:attrNameLst>
                                          </p:cBhvr>
                                          <p:to>
                                            <p:strVal val="visible"/>
                                          </p:to>
                                        </p:set>
                                        <p:anim calcmode="lin" valueType="num">
                                          <p:cBhvr additive="base">
                                            <p:cTn id="252" dur="500" fill="hold"/>
                                            <p:tgtEl>
                                              <p:spTgt spid="2"/>
                                            </p:tgtEl>
                                            <p:attrNameLst>
                                              <p:attrName>ppt_x</p:attrName>
                                            </p:attrNameLst>
                                          </p:cBhvr>
                                          <p:tavLst>
                                            <p:tav tm="0">
                                              <p:val>
                                                <p:strVal val="1+#ppt_w/2"/>
                                              </p:val>
                                            </p:tav>
                                            <p:tav tm="100000">
                                              <p:val>
                                                <p:strVal val="#ppt_x"/>
                                              </p:val>
                                            </p:tav>
                                          </p:tavLst>
                                        </p:anim>
                                        <p:anim calcmode="lin" valueType="num">
                                          <p:cBhvr additive="base">
                                            <p:cTn id="253" dur="500" fill="hold"/>
                                            <p:tgtEl>
                                              <p:spTgt spid="2"/>
                                            </p:tgtEl>
                                            <p:attrNameLst>
                                              <p:attrName>ppt_y</p:attrName>
                                            </p:attrNameLst>
                                          </p:cBhvr>
                                          <p:tavLst>
                                            <p:tav tm="0">
                                              <p:val>
                                                <p:strVal val="#ppt_y"/>
                                              </p:val>
                                            </p:tav>
                                            <p:tav tm="100000">
                                              <p:val>
                                                <p:strVal val="#ppt_y"/>
                                              </p:val>
                                            </p:tav>
                                          </p:tavLst>
                                        </p:anim>
                                      </p:childTnLst>
                                    </p:cTn>
                                  </p:par>
                                  <p:par>
                                    <p:cTn id="254" presetID="8" presetClass="emph" presetSubtype="0" fill="hold" nodeType="withEffect">
                                      <p:stCondLst>
                                        <p:cond delay="6000"/>
                                      </p:stCondLst>
                                      <p:childTnLst>
                                        <p:animRot by="-5400000">
                                          <p:cBhvr>
                                            <p:cTn id="255" dur="500" fill="hold"/>
                                            <p:tgtEl>
                                              <p:spTgt spid="2"/>
                                            </p:tgtEl>
                                            <p:attrNameLst>
                                              <p:attrName>r</p:attrName>
                                            </p:attrNameLst>
                                          </p:cBhvr>
                                        </p:animRot>
                                      </p:childTnLst>
                                    </p:cTn>
                                  </p:par>
                                  <p:par>
                                    <p:cTn id="256" presetID="42" presetClass="entr" presetSubtype="0" fill="hold" nodeType="withEffect">
                                      <p:stCondLst>
                                        <p:cond delay="6000"/>
                                      </p:stCondLst>
                                      <p:childTnLst>
                                        <p:set>
                                          <p:cBhvr>
                                            <p:cTn id="257" dur="1" fill="hold">
                                              <p:stCondLst>
                                                <p:cond delay="0"/>
                                              </p:stCondLst>
                                            </p:cTn>
                                            <p:tgtEl>
                                              <p:spTgt spid="3"/>
                                            </p:tgtEl>
                                            <p:attrNameLst>
                                              <p:attrName>style.visibility</p:attrName>
                                            </p:attrNameLst>
                                          </p:cBhvr>
                                          <p:to>
                                            <p:strVal val="visible"/>
                                          </p:to>
                                        </p:set>
                                        <p:animEffect transition="in" filter="fade">
                                          <p:cBhvr>
                                            <p:cTn id="258" dur="250"/>
                                            <p:tgtEl>
                                              <p:spTgt spid="3"/>
                                            </p:tgtEl>
                                          </p:cBhvr>
                                        </p:animEffect>
                                        <p:anim calcmode="lin" valueType="num">
                                          <p:cBhvr>
                                            <p:cTn id="259" dur="250" fill="hold"/>
                                            <p:tgtEl>
                                              <p:spTgt spid="3"/>
                                            </p:tgtEl>
                                            <p:attrNameLst>
                                              <p:attrName>ppt_x</p:attrName>
                                            </p:attrNameLst>
                                          </p:cBhvr>
                                          <p:tavLst>
                                            <p:tav tm="0">
                                              <p:val>
                                                <p:strVal val="#ppt_x"/>
                                              </p:val>
                                            </p:tav>
                                            <p:tav tm="100000">
                                              <p:val>
                                                <p:strVal val="#ppt_x"/>
                                              </p:val>
                                            </p:tav>
                                          </p:tavLst>
                                        </p:anim>
                                        <p:anim calcmode="lin" valueType="num">
                                          <p:cBhvr>
                                            <p:cTn id="260" dur="250" fill="hold"/>
                                            <p:tgtEl>
                                              <p:spTgt spid="3"/>
                                            </p:tgtEl>
                                            <p:attrNameLst>
                                              <p:attrName>ppt_y</p:attrName>
                                            </p:attrNameLst>
                                          </p:cBhvr>
                                          <p:tavLst>
                                            <p:tav tm="0">
                                              <p:val>
                                                <p:strVal val="#ppt_y+.1"/>
                                              </p:val>
                                            </p:tav>
                                            <p:tav tm="100000">
                                              <p:val>
                                                <p:strVal val="#ppt_y"/>
                                              </p:val>
                                            </p:tav>
                                          </p:tavLst>
                                        </p:anim>
                                      </p:childTnLst>
                                    </p:cTn>
                                  </p:par>
                                  <p:par>
                                    <p:cTn id="261" presetID="6" presetClass="emph" presetSubtype="0" autoRev="1" fill="hold" nodeType="withEffect" p14:presetBounceEnd="36000">
                                      <p:stCondLst>
                                        <p:cond delay="6500"/>
                                      </p:stCondLst>
                                      <p:childTnLst>
                                        <p:animScale p14:bounceEnd="36000">
                                          <p:cBhvr>
                                            <p:cTn id="262" dur="250" fill="hold"/>
                                            <p:tgtEl>
                                              <p:spTgt spid="3"/>
                                            </p:tgtEl>
                                          </p:cBhvr>
                                          <p:by x="120000" y="120000"/>
                                        </p:animScale>
                                      </p:childTnLst>
                                    </p:cTn>
                                  </p:par>
                                  <p:par>
                                    <p:cTn id="263" presetID="55" presetClass="entr" presetSubtype="0" fill="hold" grpId="0" nodeType="withEffect">
                                      <p:stCondLst>
                                        <p:cond delay="6200"/>
                                      </p:stCondLst>
                                      <p:childTnLst>
                                        <p:set>
                                          <p:cBhvr>
                                            <p:cTn id="264" dur="1" fill="hold">
                                              <p:stCondLst>
                                                <p:cond delay="0"/>
                                              </p:stCondLst>
                                            </p:cTn>
                                            <p:tgtEl>
                                              <p:spTgt spid="100"/>
                                            </p:tgtEl>
                                            <p:attrNameLst>
                                              <p:attrName>style.visibility</p:attrName>
                                            </p:attrNameLst>
                                          </p:cBhvr>
                                          <p:to>
                                            <p:strVal val="visible"/>
                                          </p:to>
                                        </p:set>
                                        <p:anim calcmode="lin" valueType="num">
                                          <p:cBhvr>
                                            <p:cTn id="265" dur="1000" fill="hold"/>
                                            <p:tgtEl>
                                              <p:spTgt spid="100"/>
                                            </p:tgtEl>
                                            <p:attrNameLst>
                                              <p:attrName>ppt_w</p:attrName>
                                            </p:attrNameLst>
                                          </p:cBhvr>
                                          <p:tavLst>
                                            <p:tav tm="0">
                                              <p:val>
                                                <p:strVal val="#ppt_w*0.70"/>
                                              </p:val>
                                            </p:tav>
                                            <p:tav tm="100000">
                                              <p:val>
                                                <p:strVal val="#ppt_w"/>
                                              </p:val>
                                            </p:tav>
                                          </p:tavLst>
                                        </p:anim>
                                        <p:anim calcmode="lin" valueType="num">
                                          <p:cBhvr>
                                            <p:cTn id="266" dur="1000" fill="hold"/>
                                            <p:tgtEl>
                                              <p:spTgt spid="100"/>
                                            </p:tgtEl>
                                            <p:attrNameLst>
                                              <p:attrName>ppt_h</p:attrName>
                                            </p:attrNameLst>
                                          </p:cBhvr>
                                          <p:tavLst>
                                            <p:tav tm="0">
                                              <p:val>
                                                <p:strVal val="#ppt_h"/>
                                              </p:val>
                                            </p:tav>
                                            <p:tav tm="100000">
                                              <p:val>
                                                <p:strVal val="#ppt_h"/>
                                              </p:val>
                                            </p:tav>
                                          </p:tavLst>
                                        </p:anim>
                                        <p:animEffect transition="in" filter="fade">
                                          <p:cBhvr>
                                            <p:cTn id="267" dur="1000"/>
                                            <p:tgtEl>
                                              <p:spTgt spid="100"/>
                                            </p:tgtEl>
                                          </p:cBhvr>
                                        </p:animEffect>
                                      </p:childTnLst>
                                    </p:cTn>
                                  </p:par>
                                  <p:par>
                                    <p:cTn id="268" presetID="53" presetClass="entr" presetSubtype="16" fill="hold" grpId="0" nodeType="withEffect">
                                      <p:stCondLst>
                                        <p:cond delay="0"/>
                                      </p:stCondLst>
                                      <p:childTnLst>
                                        <p:set>
                                          <p:cBhvr>
                                            <p:cTn id="269" dur="1" fill="hold">
                                              <p:stCondLst>
                                                <p:cond delay="0"/>
                                              </p:stCondLst>
                                            </p:cTn>
                                            <p:tgtEl>
                                              <p:spTgt spid="169"/>
                                            </p:tgtEl>
                                            <p:attrNameLst>
                                              <p:attrName>style.visibility</p:attrName>
                                            </p:attrNameLst>
                                          </p:cBhvr>
                                          <p:to>
                                            <p:strVal val="visible"/>
                                          </p:to>
                                        </p:set>
                                        <p:anim calcmode="lin" valueType="num">
                                          <p:cBhvr>
                                            <p:cTn id="270" dur="250" fill="hold"/>
                                            <p:tgtEl>
                                              <p:spTgt spid="169"/>
                                            </p:tgtEl>
                                            <p:attrNameLst>
                                              <p:attrName>ppt_w</p:attrName>
                                            </p:attrNameLst>
                                          </p:cBhvr>
                                          <p:tavLst>
                                            <p:tav tm="0">
                                              <p:val>
                                                <p:fltVal val="0"/>
                                              </p:val>
                                            </p:tav>
                                            <p:tav tm="100000">
                                              <p:val>
                                                <p:strVal val="#ppt_w"/>
                                              </p:val>
                                            </p:tav>
                                          </p:tavLst>
                                        </p:anim>
                                        <p:anim calcmode="lin" valueType="num">
                                          <p:cBhvr>
                                            <p:cTn id="271" dur="250" fill="hold"/>
                                            <p:tgtEl>
                                              <p:spTgt spid="169"/>
                                            </p:tgtEl>
                                            <p:attrNameLst>
                                              <p:attrName>ppt_h</p:attrName>
                                            </p:attrNameLst>
                                          </p:cBhvr>
                                          <p:tavLst>
                                            <p:tav tm="0">
                                              <p:val>
                                                <p:fltVal val="0"/>
                                              </p:val>
                                            </p:tav>
                                            <p:tav tm="100000">
                                              <p:val>
                                                <p:strVal val="#ppt_h"/>
                                              </p:val>
                                            </p:tav>
                                          </p:tavLst>
                                        </p:anim>
                                        <p:animEffect transition="in" filter="fade">
                                          <p:cBhvr>
                                            <p:cTn id="272" dur="250"/>
                                            <p:tgtEl>
                                              <p:spTgt spid="169"/>
                                            </p:tgtEl>
                                          </p:cBhvr>
                                        </p:animEffect>
                                      </p:childTnLst>
                                    </p:cTn>
                                  </p:par>
                                  <p:par>
                                    <p:cTn id="273" presetID="53" presetClass="entr" presetSubtype="16" fill="hold" grpId="0" nodeType="withEffect">
                                      <p:stCondLst>
                                        <p:cond delay="0"/>
                                      </p:stCondLst>
                                      <p:childTnLst>
                                        <p:set>
                                          <p:cBhvr>
                                            <p:cTn id="274" dur="1" fill="hold">
                                              <p:stCondLst>
                                                <p:cond delay="0"/>
                                              </p:stCondLst>
                                            </p:cTn>
                                            <p:tgtEl>
                                              <p:spTgt spid="170"/>
                                            </p:tgtEl>
                                            <p:attrNameLst>
                                              <p:attrName>style.visibility</p:attrName>
                                            </p:attrNameLst>
                                          </p:cBhvr>
                                          <p:to>
                                            <p:strVal val="visible"/>
                                          </p:to>
                                        </p:set>
                                        <p:anim calcmode="lin" valueType="num">
                                          <p:cBhvr>
                                            <p:cTn id="275" dur="250" fill="hold"/>
                                            <p:tgtEl>
                                              <p:spTgt spid="170"/>
                                            </p:tgtEl>
                                            <p:attrNameLst>
                                              <p:attrName>ppt_w</p:attrName>
                                            </p:attrNameLst>
                                          </p:cBhvr>
                                          <p:tavLst>
                                            <p:tav tm="0">
                                              <p:val>
                                                <p:fltVal val="0"/>
                                              </p:val>
                                            </p:tav>
                                            <p:tav tm="100000">
                                              <p:val>
                                                <p:strVal val="#ppt_w"/>
                                              </p:val>
                                            </p:tav>
                                          </p:tavLst>
                                        </p:anim>
                                        <p:anim calcmode="lin" valueType="num">
                                          <p:cBhvr>
                                            <p:cTn id="276" dur="250" fill="hold"/>
                                            <p:tgtEl>
                                              <p:spTgt spid="170"/>
                                            </p:tgtEl>
                                            <p:attrNameLst>
                                              <p:attrName>ppt_h</p:attrName>
                                            </p:attrNameLst>
                                          </p:cBhvr>
                                          <p:tavLst>
                                            <p:tav tm="0">
                                              <p:val>
                                                <p:fltVal val="0"/>
                                              </p:val>
                                            </p:tav>
                                            <p:tav tm="100000">
                                              <p:val>
                                                <p:strVal val="#ppt_h"/>
                                              </p:val>
                                            </p:tav>
                                          </p:tavLst>
                                        </p:anim>
                                        <p:animEffect transition="in" filter="fade">
                                          <p:cBhvr>
                                            <p:cTn id="277" dur="250"/>
                                            <p:tgtEl>
                                              <p:spTgt spid="170"/>
                                            </p:tgtEl>
                                          </p:cBhvr>
                                        </p:animEffect>
                                      </p:childTnLst>
                                    </p:cTn>
                                  </p:par>
                                  <p:par>
                                    <p:cTn id="278" presetID="1" presetClass="mediacall" presetSubtype="0" fill="hold" nodeType="withEffect">
                                      <p:stCondLst>
                                        <p:cond delay="0"/>
                                      </p:stCondLst>
                                      <p:childTnLst>
                                        <p:cmd type="call" cmd="playFrom(0.0)">
                                          <p:cBhvr>
                                            <p:cTn id="279" dur="1" fill="hold"/>
                                            <p:tgtEl>
                                              <p:spTgt spid="9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showWhenStopped="0">
                    <p:cTn id="280" repeatCount="indefinite" fill="hold" display="0">
                      <p:stCondLst>
                        <p:cond delay="indefinite"/>
                      </p:stCondLst>
                      <p:endCondLst>
                        <p:cond evt="onStopAudio" delay="0">
                          <p:tgtEl>
                            <p:sldTgt/>
                          </p:tgtEl>
                        </p:cond>
                      </p:endCondLst>
                    </p:cTn>
                    <p:tgtEl>
                      <p:spTgt spid="92"/>
                    </p:tgtEl>
                  </p:cMediaNode>
                </p:audio>
              </p:childTnLst>
            </p:cTn>
          </p:par>
        </p:tnLst>
        <p:bldLst>
          <p:bldP spid="100" grpId="0" animBg="1"/>
          <p:bldP spid="170" grpId="0" animBg="1"/>
          <p:bldP spid="176" grpId="0" animBg="1"/>
          <p:bldP spid="177" grpId="0" animBg="1"/>
          <p:bldP spid="178" grpId="0" animBg="1"/>
          <p:bldP spid="179" grpId="0" animBg="1"/>
          <p:bldP spid="180" grpId="0" animBg="1"/>
          <p:bldP spid="181" grpId="0" animBg="1"/>
          <p:bldP spid="182" grpId="0" animBg="1"/>
          <p:bldP spid="185" grpId="0" animBg="1"/>
          <p:bldP spid="186" grpId="0" animBg="1"/>
          <p:bldP spid="187" grpId="0" animBg="1"/>
          <p:bldP spid="188" grpId="0" animBg="1"/>
          <p:bldP spid="189" grpId="0" animBg="1"/>
          <p:bldP spid="190" grpId="0" animBg="1"/>
          <p:bldP spid="191" grpId="0" animBg="1"/>
          <p:bldP spid="202" grpId="0" animBg="1"/>
          <p:bldP spid="203" grpId="0" animBg="1"/>
          <p:bldP spid="205" grpId="0" animBg="1"/>
          <p:bldP spid="232" grpId="0" animBg="1"/>
          <p:bldP spid="169" grpId="0" animBg="1"/>
          <p:bldP spid="169" grpId="1" animBg="1"/>
          <p:bldP spid="171" grpId="0" animBg="1"/>
          <p:bldP spid="171" grpId="1" animBg="1"/>
          <p:bldP spid="171" grpId="2" animBg="1"/>
          <p:bldP spid="172" grpId="0" animBg="1"/>
          <p:bldP spid="172" grpId="1" animBg="1"/>
          <p:bldP spid="172" grpId="2" animBg="1"/>
          <p:bldP spid="173" grpId="0" animBg="1"/>
          <p:bldP spid="173" grpId="1" animBg="1"/>
          <p:bldP spid="173" grpId="2" animBg="1"/>
          <p:bldP spid="174" grpId="0" animBg="1"/>
          <p:bldP spid="174" grpId="1" animBg="1"/>
          <p:bldP spid="174" grpId="2" animBg="1"/>
          <p:bldP spid="237" grpId="0" animBg="1"/>
          <p:bldP spid="237" grpId="1" animBg="1"/>
          <p:bldP spid="237" grpId="2"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withEffect">
                                      <p:stCondLst>
                                        <p:cond delay="0"/>
                                      </p:stCondLst>
                                      <p:childTnLst>
                                        <p:set>
                                          <p:cBhvr>
                                            <p:cTn id="6" dur="1" fill="hold">
                                              <p:stCondLst>
                                                <p:cond delay="0"/>
                                              </p:stCondLst>
                                            </p:cTn>
                                            <p:tgtEl>
                                              <p:spTgt spid="180"/>
                                            </p:tgtEl>
                                            <p:attrNameLst>
                                              <p:attrName>style.visibility</p:attrName>
                                            </p:attrNameLst>
                                          </p:cBhvr>
                                          <p:to>
                                            <p:strVal val="visible"/>
                                          </p:to>
                                        </p:set>
                                        <p:anim calcmode="lin" valueType="num">
                                          <p:cBhvr>
                                            <p:cTn id="7" dur="350" fill="hold"/>
                                            <p:tgtEl>
                                              <p:spTgt spid="180"/>
                                            </p:tgtEl>
                                            <p:attrNameLst>
                                              <p:attrName>ppt_w</p:attrName>
                                            </p:attrNameLst>
                                          </p:cBhvr>
                                          <p:tavLst>
                                            <p:tav tm="0">
                                              <p:val>
                                                <p:strVal val="(6*min(max(#ppt_w*#ppt_h,.3),1)-7.4)/-.7*#ppt_w"/>
                                              </p:val>
                                            </p:tav>
                                            <p:tav tm="100000">
                                              <p:val>
                                                <p:strVal val="#ppt_w"/>
                                              </p:val>
                                            </p:tav>
                                          </p:tavLst>
                                        </p:anim>
                                        <p:anim calcmode="lin" valueType="num">
                                          <p:cBhvr>
                                            <p:cTn id="8" dur="350" fill="hold"/>
                                            <p:tgtEl>
                                              <p:spTgt spid="180"/>
                                            </p:tgtEl>
                                            <p:attrNameLst>
                                              <p:attrName>ppt_h</p:attrName>
                                            </p:attrNameLst>
                                          </p:cBhvr>
                                          <p:tavLst>
                                            <p:tav tm="0">
                                              <p:val>
                                                <p:strVal val="(6*min(max(#ppt_w*#ppt_h,.3),1)-7.4)/-.7*#ppt_h"/>
                                              </p:val>
                                            </p:tav>
                                            <p:tav tm="100000">
                                              <p:val>
                                                <p:strVal val="#ppt_h"/>
                                              </p:val>
                                            </p:tav>
                                          </p:tavLst>
                                        </p:anim>
                                        <p:anim calcmode="lin" valueType="num">
                                          <p:cBhvr>
                                            <p:cTn id="9" dur="350" fill="hold"/>
                                            <p:tgtEl>
                                              <p:spTgt spid="180"/>
                                            </p:tgtEl>
                                            <p:attrNameLst>
                                              <p:attrName>ppt_x</p:attrName>
                                            </p:attrNameLst>
                                          </p:cBhvr>
                                          <p:tavLst>
                                            <p:tav tm="0">
                                              <p:val>
                                                <p:fltVal val="0.5"/>
                                              </p:val>
                                            </p:tav>
                                            <p:tav tm="100000">
                                              <p:val>
                                                <p:strVal val="#ppt_x"/>
                                              </p:val>
                                            </p:tav>
                                          </p:tavLst>
                                        </p:anim>
                                        <p:anim calcmode="lin" valueType="num">
                                          <p:cBhvr>
                                            <p:cTn id="10" dur="350" fill="hold"/>
                                            <p:tgtEl>
                                              <p:spTgt spid="180"/>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grpId="0" nodeType="withEffect">
                                      <p:stCondLst>
                                        <p:cond delay="0"/>
                                      </p:stCondLst>
                                      <p:childTnLst>
                                        <p:set>
                                          <p:cBhvr>
                                            <p:cTn id="12" dur="1" fill="hold">
                                              <p:stCondLst>
                                                <p:cond delay="0"/>
                                              </p:stCondLst>
                                            </p:cTn>
                                            <p:tgtEl>
                                              <p:spTgt spid="181"/>
                                            </p:tgtEl>
                                            <p:attrNameLst>
                                              <p:attrName>style.visibility</p:attrName>
                                            </p:attrNameLst>
                                          </p:cBhvr>
                                          <p:to>
                                            <p:strVal val="visible"/>
                                          </p:to>
                                        </p:set>
                                        <p:anim calcmode="lin" valueType="num">
                                          <p:cBhvr>
                                            <p:cTn id="13" dur="350" fill="hold"/>
                                            <p:tgtEl>
                                              <p:spTgt spid="181"/>
                                            </p:tgtEl>
                                            <p:attrNameLst>
                                              <p:attrName>ppt_w</p:attrName>
                                            </p:attrNameLst>
                                          </p:cBhvr>
                                          <p:tavLst>
                                            <p:tav tm="0">
                                              <p:val>
                                                <p:strVal val="(6*min(max(#ppt_w*#ppt_h,.3),1)-7.4)/-.7*#ppt_w"/>
                                              </p:val>
                                            </p:tav>
                                            <p:tav tm="100000">
                                              <p:val>
                                                <p:strVal val="#ppt_w"/>
                                              </p:val>
                                            </p:tav>
                                          </p:tavLst>
                                        </p:anim>
                                        <p:anim calcmode="lin" valueType="num">
                                          <p:cBhvr>
                                            <p:cTn id="14" dur="350" fill="hold"/>
                                            <p:tgtEl>
                                              <p:spTgt spid="181"/>
                                            </p:tgtEl>
                                            <p:attrNameLst>
                                              <p:attrName>ppt_h</p:attrName>
                                            </p:attrNameLst>
                                          </p:cBhvr>
                                          <p:tavLst>
                                            <p:tav tm="0">
                                              <p:val>
                                                <p:strVal val="(6*min(max(#ppt_w*#ppt_h,.3),1)-7.4)/-.7*#ppt_h"/>
                                              </p:val>
                                            </p:tav>
                                            <p:tav tm="100000">
                                              <p:val>
                                                <p:strVal val="#ppt_h"/>
                                              </p:val>
                                            </p:tav>
                                          </p:tavLst>
                                        </p:anim>
                                        <p:anim calcmode="lin" valueType="num">
                                          <p:cBhvr>
                                            <p:cTn id="15" dur="350" fill="hold"/>
                                            <p:tgtEl>
                                              <p:spTgt spid="181"/>
                                            </p:tgtEl>
                                            <p:attrNameLst>
                                              <p:attrName>ppt_x</p:attrName>
                                            </p:attrNameLst>
                                          </p:cBhvr>
                                          <p:tavLst>
                                            <p:tav tm="0">
                                              <p:val>
                                                <p:fltVal val="0.5"/>
                                              </p:val>
                                            </p:tav>
                                            <p:tav tm="100000">
                                              <p:val>
                                                <p:strVal val="#ppt_x"/>
                                              </p:val>
                                            </p:tav>
                                          </p:tavLst>
                                        </p:anim>
                                        <p:anim calcmode="lin" valueType="num">
                                          <p:cBhvr>
                                            <p:cTn id="16" dur="350" fill="hold"/>
                                            <p:tgtEl>
                                              <p:spTgt spid="181"/>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nodeType="withEffect">
                                      <p:stCondLst>
                                        <p:cond delay="50"/>
                                      </p:stCondLst>
                                      <p:childTnLst>
                                        <p:set>
                                          <p:cBhvr>
                                            <p:cTn id="18" dur="1" fill="hold">
                                              <p:stCondLst>
                                                <p:cond delay="0"/>
                                              </p:stCondLst>
                                            </p:cTn>
                                            <p:tgtEl>
                                              <p:spTgt spid="231"/>
                                            </p:tgtEl>
                                            <p:attrNameLst>
                                              <p:attrName>style.visibility</p:attrName>
                                            </p:attrNameLst>
                                          </p:cBhvr>
                                          <p:to>
                                            <p:strVal val="visible"/>
                                          </p:to>
                                        </p:set>
                                        <p:anim calcmode="lin" valueType="num">
                                          <p:cBhvr>
                                            <p:cTn id="19" dur="350" fill="hold"/>
                                            <p:tgtEl>
                                              <p:spTgt spid="231"/>
                                            </p:tgtEl>
                                            <p:attrNameLst>
                                              <p:attrName>ppt_w</p:attrName>
                                            </p:attrNameLst>
                                          </p:cBhvr>
                                          <p:tavLst>
                                            <p:tav tm="0">
                                              <p:val>
                                                <p:strVal val="(6*min(max(#ppt_w*#ppt_h,.3),1)-7.4)/-.7*#ppt_w"/>
                                              </p:val>
                                            </p:tav>
                                            <p:tav tm="100000">
                                              <p:val>
                                                <p:strVal val="#ppt_w"/>
                                              </p:val>
                                            </p:tav>
                                          </p:tavLst>
                                        </p:anim>
                                        <p:anim calcmode="lin" valueType="num">
                                          <p:cBhvr>
                                            <p:cTn id="20" dur="350" fill="hold"/>
                                            <p:tgtEl>
                                              <p:spTgt spid="231"/>
                                            </p:tgtEl>
                                            <p:attrNameLst>
                                              <p:attrName>ppt_h</p:attrName>
                                            </p:attrNameLst>
                                          </p:cBhvr>
                                          <p:tavLst>
                                            <p:tav tm="0">
                                              <p:val>
                                                <p:strVal val="(6*min(max(#ppt_w*#ppt_h,.3),1)-7.4)/-.7*#ppt_h"/>
                                              </p:val>
                                            </p:tav>
                                            <p:tav tm="100000">
                                              <p:val>
                                                <p:strVal val="#ppt_h"/>
                                              </p:val>
                                            </p:tav>
                                          </p:tavLst>
                                        </p:anim>
                                        <p:anim calcmode="lin" valueType="num">
                                          <p:cBhvr>
                                            <p:cTn id="21" dur="350" fill="hold"/>
                                            <p:tgtEl>
                                              <p:spTgt spid="231"/>
                                            </p:tgtEl>
                                            <p:attrNameLst>
                                              <p:attrName>ppt_x</p:attrName>
                                            </p:attrNameLst>
                                          </p:cBhvr>
                                          <p:tavLst>
                                            <p:tav tm="0">
                                              <p:val>
                                                <p:fltVal val="0.5"/>
                                              </p:val>
                                            </p:tav>
                                            <p:tav tm="100000">
                                              <p:val>
                                                <p:strVal val="#ppt_x"/>
                                              </p:val>
                                            </p:tav>
                                          </p:tavLst>
                                        </p:anim>
                                        <p:anim calcmode="lin" valueType="num">
                                          <p:cBhvr>
                                            <p:cTn id="22" dur="350" fill="hold"/>
                                            <p:tgtEl>
                                              <p:spTgt spid="231"/>
                                            </p:tgtEl>
                                            <p:attrNameLst>
                                              <p:attrName>ppt_y</p:attrName>
                                            </p:attrNameLst>
                                          </p:cBhvr>
                                          <p:tavLst>
                                            <p:tav tm="0">
                                              <p:val>
                                                <p:strVal val="1+(6*min(max(#ppt_w*#ppt_h,.3),1)-7.4)/-.7*#ppt_h/2"/>
                                              </p:val>
                                            </p:tav>
                                            <p:tav tm="100000">
                                              <p:val>
                                                <p:strVal val="#ppt_y"/>
                                              </p:val>
                                            </p:tav>
                                          </p:tavLst>
                                        </p:anim>
                                      </p:childTnLst>
                                    </p:cTn>
                                  </p:par>
                                  <p:par>
                                    <p:cTn id="23" presetID="23" presetClass="entr" presetSubtype="36" fill="hold" grpId="0" nodeType="withEffect">
                                      <p:stCondLst>
                                        <p:cond delay="100"/>
                                      </p:stCondLst>
                                      <p:childTnLst>
                                        <p:set>
                                          <p:cBhvr>
                                            <p:cTn id="24" dur="1" fill="hold">
                                              <p:stCondLst>
                                                <p:cond delay="0"/>
                                              </p:stCondLst>
                                            </p:cTn>
                                            <p:tgtEl>
                                              <p:spTgt spid="182"/>
                                            </p:tgtEl>
                                            <p:attrNameLst>
                                              <p:attrName>style.visibility</p:attrName>
                                            </p:attrNameLst>
                                          </p:cBhvr>
                                          <p:to>
                                            <p:strVal val="visible"/>
                                          </p:to>
                                        </p:set>
                                        <p:anim calcmode="lin" valueType="num">
                                          <p:cBhvr>
                                            <p:cTn id="25" dur="350" fill="hold"/>
                                            <p:tgtEl>
                                              <p:spTgt spid="182"/>
                                            </p:tgtEl>
                                            <p:attrNameLst>
                                              <p:attrName>ppt_w</p:attrName>
                                            </p:attrNameLst>
                                          </p:cBhvr>
                                          <p:tavLst>
                                            <p:tav tm="0">
                                              <p:val>
                                                <p:strVal val="(6*min(max(#ppt_w*#ppt_h,.3),1)-7.4)/-.7*#ppt_w"/>
                                              </p:val>
                                            </p:tav>
                                            <p:tav tm="100000">
                                              <p:val>
                                                <p:strVal val="#ppt_w"/>
                                              </p:val>
                                            </p:tav>
                                          </p:tavLst>
                                        </p:anim>
                                        <p:anim calcmode="lin" valueType="num">
                                          <p:cBhvr>
                                            <p:cTn id="26" dur="350" fill="hold"/>
                                            <p:tgtEl>
                                              <p:spTgt spid="182"/>
                                            </p:tgtEl>
                                            <p:attrNameLst>
                                              <p:attrName>ppt_h</p:attrName>
                                            </p:attrNameLst>
                                          </p:cBhvr>
                                          <p:tavLst>
                                            <p:tav tm="0">
                                              <p:val>
                                                <p:strVal val="(6*min(max(#ppt_w*#ppt_h,.3),1)-7.4)/-.7*#ppt_h"/>
                                              </p:val>
                                            </p:tav>
                                            <p:tav tm="100000">
                                              <p:val>
                                                <p:strVal val="#ppt_h"/>
                                              </p:val>
                                            </p:tav>
                                          </p:tavLst>
                                        </p:anim>
                                        <p:anim calcmode="lin" valueType="num">
                                          <p:cBhvr>
                                            <p:cTn id="27" dur="350" fill="hold"/>
                                            <p:tgtEl>
                                              <p:spTgt spid="182"/>
                                            </p:tgtEl>
                                            <p:attrNameLst>
                                              <p:attrName>ppt_x</p:attrName>
                                            </p:attrNameLst>
                                          </p:cBhvr>
                                          <p:tavLst>
                                            <p:tav tm="0">
                                              <p:val>
                                                <p:fltVal val="0.5"/>
                                              </p:val>
                                            </p:tav>
                                            <p:tav tm="100000">
                                              <p:val>
                                                <p:strVal val="#ppt_x"/>
                                              </p:val>
                                            </p:tav>
                                          </p:tavLst>
                                        </p:anim>
                                        <p:anim calcmode="lin" valueType="num">
                                          <p:cBhvr>
                                            <p:cTn id="28" dur="350" fill="hold"/>
                                            <p:tgtEl>
                                              <p:spTgt spid="182"/>
                                            </p:tgtEl>
                                            <p:attrNameLst>
                                              <p:attrName>ppt_y</p:attrName>
                                            </p:attrNameLst>
                                          </p:cBhvr>
                                          <p:tavLst>
                                            <p:tav tm="0">
                                              <p:val>
                                                <p:strVal val="1+(6*min(max(#ppt_w*#ppt_h,.3),1)-7.4)/-.7*#ppt_h/2"/>
                                              </p:val>
                                            </p:tav>
                                            <p:tav tm="100000">
                                              <p:val>
                                                <p:strVal val="#ppt_y"/>
                                              </p:val>
                                            </p:tav>
                                          </p:tavLst>
                                        </p:anim>
                                      </p:childTnLst>
                                    </p:cTn>
                                  </p:par>
                                  <p:par>
                                    <p:cTn id="29" presetID="23" presetClass="entr" presetSubtype="36" fill="hold" grpId="0" nodeType="withEffect">
                                      <p:stCondLst>
                                        <p:cond delay="150"/>
                                      </p:stCondLst>
                                      <p:childTnLst>
                                        <p:set>
                                          <p:cBhvr>
                                            <p:cTn id="30" dur="1" fill="hold">
                                              <p:stCondLst>
                                                <p:cond delay="0"/>
                                              </p:stCondLst>
                                            </p:cTn>
                                            <p:tgtEl>
                                              <p:spTgt spid="189"/>
                                            </p:tgtEl>
                                            <p:attrNameLst>
                                              <p:attrName>style.visibility</p:attrName>
                                            </p:attrNameLst>
                                          </p:cBhvr>
                                          <p:to>
                                            <p:strVal val="visible"/>
                                          </p:to>
                                        </p:set>
                                        <p:anim calcmode="lin" valueType="num">
                                          <p:cBhvr>
                                            <p:cTn id="31" dur="350" fill="hold"/>
                                            <p:tgtEl>
                                              <p:spTgt spid="189"/>
                                            </p:tgtEl>
                                            <p:attrNameLst>
                                              <p:attrName>ppt_w</p:attrName>
                                            </p:attrNameLst>
                                          </p:cBhvr>
                                          <p:tavLst>
                                            <p:tav tm="0">
                                              <p:val>
                                                <p:strVal val="(6*min(max(#ppt_w*#ppt_h,.3),1)-7.4)/-.7*#ppt_w"/>
                                              </p:val>
                                            </p:tav>
                                            <p:tav tm="100000">
                                              <p:val>
                                                <p:strVal val="#ppt_w"/>
                                              </p:val>
                                            </p:tav>
                                          </p:tavLst>
                                        </p:anim>
                                        <p:anim calcmode="lin" valueType="num">
                                          <p:cBhvr>
                                            <p:cTn id="32" dur="350" fill="hold"/>
                                            <p:tgtEl>
                                              <p:spTgt spid="189"/>
                                            </p:tgtEl>
                                            <p:attrNameLst>
                                              <p:attrName>ppt_h</p:attrName>
                                            </p:attrNameLst>
                                          </p:cBhvr>
                                          <p:tavLst>
                                            <p:tav tm="0">
                                              <p:val>
                                                <p:strVal val="(6*min(max(#ppt_w*#ppt_h,.3),1)-7.4)/-.7*#ppt_h"/>
                                              </p:val>
                                            </p:tav>
                                            <p:tav tm="100000">
                                              <p:val>
                                                <p:strVal val="#ppt_h"/>
                                              </p:val>
                                            </p:tav>
                                          </p:tavLst>
                                        </p:anim>
                                        <p:anim calcmode="lin" valueType="num">
                                          <p:cBhvr>
                                            <p:cTn id="33" dur="350" fill="hold"/>
                                            <p:tgtEl>
                                              <p:spTgt spid="189"/>
                                            </p:tgtEl>
                                            <p:attrNameLst>
                                              <p:attrName>ppt_x</p:attrName>
                                            </p:attrNameLst>
                                          </p:cBhvr>
                                          <p:tavLst>
                                            <p:tav tm="0">
                                              <p:val>
                                                <p:fltVal val="0.5"/>
                                              </p:val>
                                            </p:tav>
                                            <p:tav tm="100000">
                                              <p:val>
                                                <p:strVal val="#ppt_x"/>
                                              </p:val>
                                            </p:tav>
                                          </p:tavLst>
                                        </p:anim>
                                        <p:anim calcmode="lin" valueType="num">
                                          <p:cBhvr>
                                            <p:cTn id="34" dur="350" fill="hold"/>
                                            <p:tgtEl>
                                              <p:spTgt spid="189"/>
                                            </p:tgtEl>
                                            <p:attrNameLst>
                                              <p:attrName>ppt_y</p:attrName>
                                            </p:attrNameLst>
                                          </p:cBhvr>
                                          <p:tavLst>
                                            <p:tav tm="0">
                                              <p:val>
                                                <p:strVal val="1+(6*min(max(#ppt_w*#ppt_h,.3),1)-7.4)/-.7*#ppt_h/2"/>
                                              </p:val>
                                            </p:tav>
                                            <p:tav tm="100000">
                                              <p:val>
                                                <p:strVal val="#ppt_y"/>
                                              </p:val>
                                            </p:tav>
                                          </p:tavLst>
                                        </p:anim>
                                      </p:childTnLst>
                                    </p:cTn>
                                  </p:par>
                                  <p:par>
                                    <p:cTn id="35" presetID="23" presetClass="entr" presetSubtype="36" fill="hold" grpId="0" nodeType="withEffect">
                                      <p:stCondLst>
                                        <p:cond delay="200"/>
                                      </p:stCondLst>
                                      <p:childTnLst>
                                        <p:set>
                                          <p:cBhvr>
                                            <p:cTn id="36" dur="1" fill="hold">
                                              <p:stCondLst>
                                                <p:cond delay="0"/>
                                              </p:stCondLst>
                                            </p:cTn>
                                            <p:tgtEl>
                                              <p:spTgt spid="188"/>
                                            </p:tgtEl>
                                            <p:attrNameLst>
                                              <p:attrName>style.visibility</p:attrName>
                                            </p:attrNameLst>
                                          </p:cBhvr>
                                          <p:to>
                                            <p:strVal val="visible"/>
                                          </p:to>
                                        </p:set>
                                        <p:anim calcmode="lin" valueType="num">
                                          <p:cBhvr>
                                            <p:cTn id="37" dur="350" fill="hold"/>
                                            <p:tgtEl>
                                              <p:spTgt spid="188"/>
                                            </p:tgtEl>
                                            <p:attrNameLst>
                                              <p:attrName>ppt_w</p:attrName>
                                            </p:attrNameLst>
                                          </p:cBhvr>
                                          <p:tavLst>
                                            <p:tav tm="0">
                                              <p:val>
                                                <p:strVal val="(6*min(max(#ppt_w*#ppt_h,.3),1)-7.4)/-.7*#ppt_w"/>
                                              </p:val>
                                            </p:tav>
                                            <p:tav tm="100000">
                                              <p:val>
                                                <p:strVal val="#ppt_w"/>
                                              </p:val>
                                            </p:tav>
                                          </p:tavLst>
                                        </p:anim>
                                        <p:anim calcmode="lin" valueType="num">
                                          <p:cBhvr>
                                            <p:cTn id="38" dur="350" fill="hold"/>
                                            <p:tgtEl>
                                              <p:spTgt spid="188"/>
                                            </p:tgtEl>
                                            <p:attrNameLst>
                                              <p:attrName>ppt_h</p:attrName>
                                            </p:attrNameLst>
                                          </p:cBhvr>
                                          <p:tavLst>
                                            <p:tav tm="0">
                                              <p:val>
                                                <p:strVal val="(6*min(max(#ppt_w*#ppt_h,.3),1)-7.4)/-.7*#ppt_h"/>
                                              </p:val>
                                            </p:tav>
                                            <p:tav tm="100000">
                                              <p:val>
                                                <p:strVal val="#ppt_h"/>
                                              </p:val>
                                            </p:tav>
                                          </p:tavLst>
                                        </p:anim>
                                        <p:anim calcmode="lin" valueType="num">
                                          <p:cBhvr>
                                            <p:cTn id="39" dur="350" fill="hold"/>
                                            <p:tgtEl>
                                              <p:spTgt spid="188"/>
                                            </p:tgtEl>
                                            <p:attrNameLst>
                                              <p:attrName>ppt_x</p:attrName>
                                            </p:attrNameLst>
                                          </p:cBhvr>
                                          <p:tavLst>
                                            <p:tav tm="0">
                                              <p:val>
                                                <p:fltVal val="0.5"/>
                                              </p:val>
                                            </p:tav>
                                            <p:tav tm="100000">
                                              <p:val>
                                                <p:strVal val="#ppt_x"/>
                                              </p:val>
                                            </p:tav>
                                          </p:tavLst>
                                        </p:anim>
                                        <p:anim calcmode="lin" valueType="num">
                                          <p:cBhvr>
                                            <p:cTn id="40" dur="350" fill="hold"/>
                                            <p:tgtEl>
                                              <p:spTgt spid="188"/>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grpId="0" nodeType="withEffect">
                                      <p:stCondLst>
                                        <p:cond delay="250"/>
                                      </p:stCondLst>
                                      <p:childTnLst>
                                        <p:set>
                                          <p:cBhvr>
                                            <p:cTn id="42" dur="1" fill="hold">
                                              <p:stCondLst>
                                                <p:cond delay="0"/>
                                              </p:stCondLst>
                                            </p:cTn>
                                            <p:tgtEl>
                                              <p:spTgt spid="190"/>
                                            </p:tgtEl>
                                            <p:attrNameLst>
                                              <p:attrName>style.visibility</p:attrName>
                                            </p:attrNameLst>
                                          </p:cBhvr>
                                          <p:to>
                                            <p:strVal val="visible"/>
                                          </p:to>
                                        </p:set>
                                        <p:anim calcmode="lin" valueType="num">
                                          <p:cBhvr>
                                            <p:cTn id="43" dur="350" fill="hold"/>
                                            <p:tgtEl>
                                              <p:spTgt spid="190"/>
                                            </p:tgtEl>
                                            <p:attrNameLst>
                                              <p:attrName>ppt_w</p:attrName>
                                            </p:attrNameLst>
                                          </p:cBhvr>
                                          <p:tavLst>
                                            <p:tav tm="0">
                                              <p:val>
                                                <p:strVal val="(6*min(max(#ppt_w*#ppt_h,.3),1)-7.4)/-.7*#ppt_w"/>
                                              </p:val>
                                            </p:tav>
                                            <p:tav tm="100000">
                                              <p:val>
                                                <p:strVal val="#ppt_w"/>
                                              </p:val>
                                            </p:tav>
                                          </p:tavLst>
                                        </p:anim>
                                        <p:anim calcmode="lin" valueType="num">
                                          <p:cBhvr>
                                            <p:cTn id="44" dur="350" fill="hold"/>
                                            <p:tgtEl>
                                              <p:spTgt spid="190"/>
                                            </p:tgtEl>
                                            <p:attrNameLst>
                                              <p:attrName>ppt_h</p:attrName>
                                            </p:attrNameLst>
                                          </p:cBhvr>
                                          <p:tavLst>
                                            <p:tav tm="0">
                                              <p:val>
                                                <p:strVal val="(6*min(max(#ppt_w*#ppt_h,.3),1)-7.4)/-.7*#ppt_h"/>
                                              </p:val>
                                            </p:tav>
                                            <p:tav tm="100000">
                                              <p:val>
                                                <p:strVal val="#ppt_h"/>
                                              </p:val>
                                            </p:tav>
                                          </p:tavLst>
                                        </p:anim>
                                        <p:anim calcmode="lin" valueType="num">
                                          <p:cBhvr>
                                            <p:cTn id="45" dur="350" fill="hold"/>
                                            <p:tgtEl>
                                              <p:spTgt spid="190"/>
                                            </p:tgtEl>
                                            <p:attrNameLst>
                                              <p:attrName>ppt_x</p:attrName>
                                            </p:attrNameLst>
                                          </p:cBhvr>
                                          <p:tavLst>
                                            <p:tav tm="0">
                                              <p:val>
                                                <p:fltVal val="0.5"/>
                                              </p:val>
                                            </p:tav>
                                            <p:tav tm="100000">
                                              <p:val>
                                                <p:strVal val="#ppt_x"/>
                                              </p:val>
                                            </p:tav>
                                          </p:tavLst>
                                        </p:anim>
                                        <p:anim calcmode="lin" valueType="num">
                                          <p:cBhvr>
                                            <p:cTn id="46" dur="350" fill="hold"/>
                                            <p:tgtEl>
                                              <p:spTgt spid="190"/>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grpId="0" nodeType="withEffect">
                                      <p:stCondLst>
                                        <p:cond delay="300"/>
                                      </p:stCondLst>
                                      <p:childTnLst>
                                        <p:set>
                                          <p:cBhvr>
                                            <p:cTn id="48" dur="1" fill="hold">
                                              <p:stCondLst>
                                                <p:cond delay="0"/>
                                              </p:stCondLst>
                                            </p:cTn>
                                            <p:tgtEl>
                                              <p:spTgt spid="186"/>
                                            </p:tgtEl>
                                            <p:attrNameLst>
                                              <p:attrName>style.visibility</p:attrName>
                                            </p:attrNameLst>
                                          </p:cBhvr>
                                          <p:to>
                                            <p:strVal val="visible"/>
                                          </p:to>
                                        </p:set>
                                        <p:anim calcmode="lin" valueType="num">
                                          <p:cBhvr>
                                            <p:cTn id="49" dur="350" fill="hold"/>
                                            <p:tgtEl>
                                              <p:spTgt spid="186"/>
                                            </p:tgtEl>
                                            <p:attrNameLst>
                                              <p:attrName>ppt_w</p:attrName>
                                            </p:attrNameLst>
                                          </p:cBhvr>
                                          <p:tavLst>
                                            <p:tav tm="0">
                                              <p:val>
                                                <p:strVal val="(6*min(max(#ppt_w*#ppt_h,.3),1)-7.4)/-.7*#ppt_w"/>
                                              </p:val>
                                            </p:tav>
                                            <p:tav tm="100000">
                                              <p:val>
                                                <p:strVal val="#ppt_w"/>
                                              </p:val>
                                            </p:tav>
                                          </p:tavLst>
                                        </p:anim>
                                        <p:anim calcmode="lin" valueType="num">
                                          <p:cBhvr>
                                            <p:cTn id="50" dur="350" fill="hold"/>
                                            <p:tgtEl>
                                              <p:spTgt spid="186"/>
                                            </p:tgtEl>
                                            <p:attrNameLst>
                                              <p:attrName>ppt_h</p:attrName>
                                            </p:attrNameLst>
                                          </p:cBhvr>
                                          <p:tavLst>
                                            <p:tav tm="0">
                                              <p:val>
                                                <p:strVal val="(6*min(max(#ppt_w*#ppt_h,.3),1)-7.4)/-.7*#ppt_h"/>
                                              </p:val>
                                            </p:tav>
                                            <p:tav tm="100000">
                                              <p:val>
                                                <p:strVal val="#ppt_h"/>
                                              </p:val>
                                            </p:tav>
                                          </p:tavLst>
                                        </p:anim>
                                        <p:anim calcmode="lin" valueType="num">
                                          <p:cBhvr>
                                            <p:cTn id="51" dur="350" fill="hold"/>
                                            <p:tgtEl>
                                              <p:spTgt spid="186"/>
                                            </p:tgtEl>
                                            <p:attrNameLst>
                                              <p:attrName>ppt_x</p:attrName>
                                            </p:attrNameLst>
                                          </p:cBhvr>
                                          <p:tavLst>
                                            <p:tav tm="0">
                                              <p:val>
                                                <p:fltVal val="0.5"/>
                                              </p:val>
                                            </p:tav>
                                            <p:tav tm="100000">
                                              <p:val>
                                                <p:strVal val="#ppt_x"/>
                                              </p:val>
                                            </p:tav>
                                          </p:tavLst>
                                        </p:anim>
                                        <p:anim calcmode="lin" valueType="num">
                                          <p:cBhvr>
                                            <p:cTn id="52" dur="350" fill="hold"/>
                                            <p:tgtEl>
                                              <p:spTgt spid="186"/>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grpId="0" nodeType="withEffect">
                                      <p:stCondLst>
                                        <p:cond delay="350"/>
                                      </p:stCondLst>
                                      <p:childTnLst>
                                        <p:set>
                                          <p:cBhvr>
                                            <p:cTn id="54" dur="1" fill="hold">
                                              <p:stCondLst>
                                                <p:cond delay="0"/>
                                              </p:stCondLst>
                                            </p:cTn>
                                            <p:tgtEl>
                                              <p:spTgt spid="176"/>
                                            </p:tgtEl>
                                            <p:attrNameLst>
                                              <p:attrName>style.visibility</p:attrName>
                                            </p:attrNameLst>
                                          </p:cBhvr>
                                          <p:to>
                                            <p:strVal val="visible"/>
                                          </p:to>
                                        </p:set>
                                        <p:anim calcmode="lin" valueType="num">
                                          <p:cBhvr>
                                            <p:cTn id="55" dur="350" fill="hold"/>
                                            <p:tgtEl>
                                              <p:spTgt spid="176"/>
                                            </p:tgtEl>
                                            <p:attrNameLst>
                                              <p:attrName>ppt_w</p:attrName>
                                            </p:attrNameLst>
                                          </p:cBhvr>
                                          <p:tavLst>
                                            <p:tav tm="0">
                                              <p:val>
                                                <p:strVal val="(6*min(max(#ppt_w*#ppt_h,.3),1)-7.4)/-.7*#ppt_w"/>
                                              </p:val>
                                            </p:tav>
                                            <p:tav tm="100000">
                                              <p:val>
                                                <p:strVal val="#ppt_w"/>
                                              </p:val>
                                            </p:tav>
                                          </p:tavLst>
                                        </p:anim>
                                        <p:anim calcmode="lin" valueType="num">
                                          <p:cBhvr>
                                            <p:cTn id="56" dur="350" fill="hold"/>
                                            <p:tgtEl>
                                              <p:spTgt spid="176"/>
                                            </p:tgtEl>
                                            <p:attrNameLst>
                                              <p:attrName>ppt_h</p:attrName>
                                            </p:attrNameLst>
                                          </p:cBhvr>
                                          <p:tavLst>
                                            <p:tav tm="0">
                                              <p:val>
                                                <p:strVal val="(6*min(max(#ppt_w*#ppt_h,.3),1)-7.4)/-.7*#ppt_h"/>
                                              </p:val>
                                            </p:tav>
                                            <p:tav tm="100000">
                                              <p:val>
                                                <p:strVal val="#ppt_h"/>
                                              </p:val>
                                            </p:tav>
                                          </p:tavLst>
                                        </p:anim>
                                        <p:anim calcmode="lin" valueType="num">
                                          <p:cBhvr>
                                            <p:cTn id="57" dur="350" fill="hold"/>
                                            <p:tgtEl>
                                              <p:spTgt spid="176"/>
                                            </p:tgtEl>
                                            <p:attrNameLst>
                                              <p:attrName>ppt_x</p:attrName>
                                            </p:attrNameLst>
                                          </p:cBhvr>
                                          <p:tavLst>
                                            <p:tav tm="0">
                                              <p:val>
                                                <p:fltVal val="0.5"/>
                                              </p:val>
                                            </p:tav>
                                            <p:tav tm="100000">
                                              <p:val>
                                                <p:strVal val="#ppt_x"/>
                                              </p:val>
                                            </p:tav>
                                          </p:tavLst>
                                        </p:anim>
                                        <p:anim calcmode="lin" valueType="num">
                                          <p:cBhvr>
                                            <p:cTn id="58" dur="350" fill="hold"/>
                                            <p:tgtEl>
                                              <p:spTgt spid="176"/>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grpId="0" nodeType="withEffect">
                                      <p:stCondLst>
                                        <p:cond delay="400"/>
                                      </p:stCondLst>
                                      <p:childTnLst>
                                        <p:set>
                                          <p:cBhvr>
                                            <p:cTn id="60" dur="1" fill="hold">
                                              <p:stCondLst>
                                                <p:cond delay="0"/>
                                              </p:stCondLst>
                                            </p:cTn>
                                            <p:tgtEl>
                                              <p:spTgt spid="177"/>
                                            </p:tgtEl>
                                            <p:attrNameLst>
                                              <p:attrName>style.visibility</p:attrName>
                                            </p:attrNameLst>
                                          </p:cBhvr>
                                          <p:to>
                                            <p:strVal val="visible"/>
                                          </p:to>
                                        </p:set>
                                        <p:anim calcmode="lin" valueType="num">
                                          <p:cBhvr>
                                            <p:cTn id="61" dur="350" fill="hold"/>
                                            <p:tgtEl>
                                              <p:spTgt spid="177"/>
                                            </p:tgtEl>
                                            <p:attrNameLst>
                                              <p:attrName>ppt_w</p:attrName>
                                            </p:attrNameLst>
                                          </p:cBhvr>
                                          <p:tavLst>
                                            <p:tav tm="0">
                                              <p:val>
                                                <p:strVal val="(6*min(max(#ppt_w*#ppt_h,.3),1)-7.4)/-.7*#ppt_w"/>
                                              </p:val>
                                            </p:tav>
                                            <p:tav tm="100000">
                                              <p:val>
                                                <p:strVal val="#ppt_w"/>
                                              </p:val>
                                            </p:tav>
                                          </p:tavLst>
                                        </p:anim>
                                        <p:anim calcmode="lin" valueType="num">
                                          <p:cBhvr>
                                            <p:cTn id="62" dur="350" fill="hold"/>
                                            <p:tgtEl>
                                              <p:spTgt spid="177"/>
                                            </p:tgtEl>
                                            <p:attrNameLst>
                                              <p:attrName>ppt_h</p:attrName>
                                            </p:attrNameLst>
                                          </p:cBhvr>
                                          <p:tavLst>
                                            <p:tav tm="0">
                                              <p:val>
                                                <p:strVal val="(6*min(max(#ppt_w*#ppt_h,.3),1)-7.4)/-.7*#ppt_h"/>
                                              </p:val>
                                            </p:tav>
                                            <p:tav tm="100000">
                                              <p:val>
                                                <p:strVal val="#ppt_h"/>
                                              </p:val>
                                            </p:tav>
                                          </p:tavLst>
                                        </p:anim>
                                        <p:anim calcmode="lin" valueType="num">
                                          <p:cBhvr>
                                            <p:cTn id="63" dur="350" fill="hold"/>
                                            <p:tgtEl>
                                              <p:spTgt spid="177"/>
                                            </p:tgtEl>
                                            <p:attrNameLst>
                                              <p:attrName>ppt_x</p:attrName>
                                            </p:attrNameLst>
                                          </p:cBhvr>
                                          <p:tavLst>
                                            <p:tav tm="0">
                                              <p:val>
                                                <p:fltVal val="0.5"/>
                                              </p:val>
                                            </p:tav>
                                            <p:tav tm="100000">
                                              <p:val>
                                                <p:strVal val="#ppt_x"/>
                                              </p:val>
                                            </p:tav>
                                          </p:tavLst>
                                        </p:anim>
                                        <p:anim calcmode="lin" valueType="num">
                                          <p:cBhvr>
                                            <p:cTn id="64" dur="350" fill="hold"/>
                                            <p:tgtEl>
                                              <p:spTgt spid="177"/>
                                            </p:tgtEl>
                                            <p:attrNameLst>
                                              <p:attrName>ppt_y</p:attrName>
                                            </p:attrNameLst>
                                          </p:cBhvr>
                                          <p:tavLst>
                                            <p:tav tm="0">
                                              <p:val>
                                                <p:strVal val="1+(6*min(max(#ppt_w*#ppt_h,.3),1)-7.4)/-.7*#ppt_h/2"/>
                                              </p:val>
                                            </p:tav>
                                            <p:tav tm="100000">
                                              <p:val>
                                                <p:strVal val="#ppt_y"/>
                                              </p:val>
                                            </p:tav>
                                          </p:tavLst>
                                        </p:anim>
                                      </p:childTnLst>
                                    </p:cTn>
                                  </p:par>
                                  <p:par>
                                    <p:cTn id="65" presetID="23" presetClass="entr" presetSubtype="36" fill="hold" grpId="0" nodeType="withEffect">
                                      <p:stCondLst>
                                        <p:cond delay="450"/>
                                      </p:stCondLst>
                                      <p:childTnLst>
                                        <p:set>
                                          <p:cBhvr>
                                            <p:cTn id="66" dur="1" fill="hold">
                                              <p:stCondLst>
                                                <p:cond delay="0"/>
                                              </p:stCondLst>
                                            </p:cTn>
                                            <p:tgtEl>
                                              <p:spTgt spid="178"/>
                                            </p:tgtEl>
                                            <p:attrNameLst>
                                              <p:attrName>style.visibility</p:attrName>
                                            </p:attrNameLst>
                                          </p:cBhvr>
                                          <p:to>
                                            <p:strVal val="visible"/>
                                          </p:to>
                                        </p:set>
                                        <p:anim calcmode="lin" valueType="num">
                                          <p:cBhvr>
                                            <p:cTn id="67" dur="350" fill="hold"/>
                                            <p:tgtEl>
                                              <p:spTgt spid="178"/>
                                            </p:tgtEl>
                                            <p:attrNameLst>
                                              <p:attrName>ppt_w</p:attrName>
                                            </p:attrNameLst>
                                          </p:cBhvr>
                                          <p:tavLst>
                                            <p:tav tm="0">
                                              <p:val>
                                                <p:strVal val="(6*min(max(#ppt_w*#ppt_h,.3),1)-7.4)/-.7*#ppt_w"/>
                                              </p:val>
                                            </p:tav>
                                            <p:tav tm="100000">
                                              <p:val>
                                                <p:strVal val="#ppt_w"/>
                                              </p:val>
                                            </p:tav>
                                          </p:tavLst>
                                        </p:anim>
                                        <p:anim calcmode="lin" valueType="num">
                                          <p:cBhvr>
                                            <p:cTn id="68" dur="350" fill="hold"/>
                                            <p:tgtEl>
                                              <p:spTgt spid="178"/>
                                            </p:tgtEl>
                                            <p:attrNameLst>
                                              <p:attrName>ppt_h</p:attrName>
                                            </p:attrNameLst>
                                          </p:cBhvr>
                                          <p:tavLst>
                                            <p:tav tm="0">
                                              <p:val>
                                                <p:strVal val="(6*min(max(#ppt_w*#ppt_h,.3),1)-7.4)/-.7*#ppt_h"/>
                                              </p:val>
                                            </p:tav>
                                            <p:tav tm="100000">
                                              <p:val>
                                                <p:strVal val="#ppt_h"/>
                                              </p:val>
                                            </p:tav>
                                          </p:tavLst>
                                        </p:anim>
                                        <p:anim calcmode="lin" valueType="num">
                                          <p:cBhvr>
                                            <p:cTn id="69" dur="350" fill="hold"/>
                                            <p:tgtEl>
                                              <p:spTgt spid="178"/>
                                            </p:tgtEl>
                                            <p:attrNameLst>
                                              <p:attrName>ppt_x</p:attrName>
                                            </p:attrNameLst>
                                          </p:cBhvr>
                                          <p:tavLst>
                                            <p:tav tm="0">
                                              <p:val>
                                                <p:fltVal val="0.5"/>
                                              </p:val>
                                            </p:tav>
                                            <p:tav tm="100000">
                                              <p:val>
                                                <p:strVal val="#ppt_x"/>
                                              </p:val>
                                            </p:tav>
                                          </p:tavLst>
                                        </p:anim>
                                        <p:anim calcmode="lin" valueType="num">
                                          <p:cBhvr>
                                            <p:cTn id="70" dur="350" fill="hold"/>
                                            <p:tgtEl>
                                              <p:spTgt spid="178"/>
                                            </p:tgtEl>
                                            <p:attrNameLst>
                                              <p:attrName>ppt_y</p:attrName>
                                            </p:attrNameLst>
                                          </p:cBhvr>
                                          <p:tavLst>
                                            <p:tav tm="0">
                                              <p:val>
                                                <p:strVal val="1+(6*min(max(#ppt_w*#ppt_h,.3),1)-7.4)/-.7*#ppt_h/2"/>
                                              </p:val>
                                            </p:tav>
                                            <p:tav tm="100000">
                                              <p:val>
                                                <p:strVal val="#ppt_y"/>
                                              </p:val>
                                            </p:tav>
                                          </p:tavLst>
                                        </p:anim>
                                      </p:childTnLst>
                                    </p:cTn>
                                  </p:par>
                                  <p:par>
                                    <p:cTn id="71" presetID="23" presetClass="entr" presetSubtype="36" fill="hold" grpId="0" nodeType="withEffect">
                                      <p:stCondLst>
                                        <p:cond delay="500"/>
                                      </p:stCondLst>
                                      <p:childTnLst>
                                        <p:set>
                                          <p:cBhvr>
                                            <p:cTn id="72" dur="1" fill="hold">
                                              <p:stCondLst>
                                                <p:cond delay="0"/>
                                              </p:stCondLst>
                                            </p:cTn>
                                            <p:tgtEl>
                                              <p:spTgt spid="179"/>
                                            </p:tgtEl>
                                            <p:attrNameLst>
                                              <p:attrName>style.visibility</p:attrName>
                                            </p:attrNameLst>
                                          </p:cBhvr>
                                          <p:to>
                                            <p:strVal val="visible"/>
                                          </p:to>
                                        </p:set>
                                        <p:anim calcmode="lin" valueType="num">
                                          <p:cBhvr>
                                            <p:cTn id="73" dur="350" fill="hold"/>
                                            <p:tgtEl>
                                              <p:spTgt spid="179"/>
                                            </p:tgtEl>
                                            <p:attrNameLst>
                                              <p:attrName>ppt_w</p:attrName>
                                            </p:attrNameLst>
                                          </p:cBhvr>
                                          <p:tavLst>
                                            <p:tav tm="0">
                                              <p:val>
                                                <p:strVal val="(6*min(max(#ppt_w*#ppt_h,.3),1)-7.4)/-.7*#ppt_w"/>
                                              </p:val>
                                            </p:tav>
                                            <p:tav tm="100000">
                                              <p:val>
                                                <p:strVal val="#ppt_w"/>
                                              </p:val>
                                            </p:tav>
                                          </p:tavLst>
                                        </p:anim>
                                        <p:anim calcmode="lin" valueType="num">
                                          <p:cBhvr>
                                            <p:cTn id="74" dur="350" fill="hold"/>
                                            <p:tgtEl>
                                              <p:spTgt spid="179"/>
                                            </p:tgtEl>
                                            <p:attrNameLst>
                                              <p:attrName>ppt_h</p:attrName>
                                            </p:attrNameLst>
                                          </p:cBhvr>
                                          <p:tavLst>
                                            <p:tav tm="0">
                                              <p:val>
                                                <p:strVal val="(6*min(max(#ppt_w*#ppt_h,.3),1)-7.4)/-.7*#ppt_h"/>
                                              </p:val>
                                            </p:tav>
                                            <p:tav tm="100000">
                                              <p:val>
                                                <p:strVal val="#ppt_h"/>
                                              </p:val>
                                            </p:tav>
                                          </p:tavLst>
                                        </p:anim>
                                        <p:anim calcmode="lin" valueType="num">
                                          <p:cBhvr>
                                            <p:cTn id="75" dur="350" fill="hold"/>
                                            <p:tgtEl>
                                              <p:spTgt spid="179"/>
                                            </p:tgtEl>
                                            <p:attrNameLst>
                                              <p:attrName>ppt_x</p:attrName>
                                            </p:attrNameLst>
                                          </p:cBhvr>
                                          <p:tavLst>
                                            <p:tav tm="0">
                                              <p:val>
                                                <p:fltVal val="0.5"/>
                                              </p:val>
                                            </p:tav>
                                            <p:tav tm="100000">
                                              <p:val>
                                                <p:strVal val="#ppt_x"/>
                                              </p:val>
                                            </p:tav>
                                          </p:tavLst>
                                        </p:anim>
                                        <p:anim calcmode="lin" valueType="num">
                                          <p:cBhvr>
                                            <p:cTn id="76" dur="350" fill="hold"/>
                                            <p:tgtEl>
                                              <p:spTgt spid="179"/>
                                            </p:tgtEl>
                                            <p:attrNameLst>
                                              <p:attrName>ppt_y</p:attrName>
                                            </p:attrNameLst>
                                          </p:cBhvr>
                                          <p:tavLst>
                                            <p:tav tm="0">
                                              <p:val>
                                                <p:strVal val="1+(6*min(max(#ppt_w*#ppt_h,.3),1)-7.4)/-.7*#ppt_h/2"/>
                                              </p:val>
                                            </p:tav>
                                            <p:tav tm="100000">
                                              <p:val>
                                                <p:strVal val="#ppt_y"/>
                                              </p:val>
                                            </p:tav>
                                          </p:tavLst>
                                        </p:anim>
                                      </p:childTnLst>
                                    </p:cTn>
                                  </p:par>
                                  <p:par>
                                    <p:cTn id="77" presetID="23" presetClass="entr" presetSubtype="36" fill="hold" grpId="0" nodeType="withEffect">
                                      <p:stCondLst>
                                        <p:cond delay="550"/>
                                      </p:stCondLst>
                                      <p:childTnLst>
                                        <p:set>
                                          <p:cBhvr>
                                            <p:cTn id="78" dur="1" fill="hold">
                                              <p:stCondLst>
                                                <p:cond delay="0"/>
                                              </p:stCondLst>
                                            </p:cTn>
                                            <p:tgtEl>
                                              <p:spTgt spid="191"/>
                                            </p:tgtEl>
                                            <p:attrNameLst>
                                              <p:attrName>style.visibility</p:attrName>
                                            </p:attrNameLst>
                                          </p:cBhvr>
                                          <p:to>
                                            <p:strVal val="visible"/>
                                          </p:to>
                                        </p:set>
                                        <p:anim calcmode="lin" valueType="num">
                                          <p:cBhvr>
                                            <p:cTn id="79" dur="350" fill="hold"/>
                                            <p:tgtEl>
                                              <p:spTgt spid="191"/>
                                            </p:tgtEl>
                                            <p:attrNameLst>
                                              <p:attrName>ppt_w</p:attrName>
                                            </p:attrNameLst>
                                          </p:cBhvr>
                                          <p:tavLst>
                                            <p:tav tm="0">
                                              <p:val>
                                                <p:strVal val="(6*min(max(#ppt_w*#ppt_h,.3),1)-7.4)/-.7*#ppt_w"/>
                                              </p:val>
                                            </p:tav>
                                            <p:tav tm="100000">
                                              <p:val>
                                                <p:strVal val="#ppt_w"/>
                                              </p:val>
                                            </p:tav>
                                          </p:tavLst>
                                        </p:anim>
                                        <p:anim calcmode="lin" valueType="num">
                                          <p:cBhvr>
                                            <p:cTn id="80" dur="350" fill="hold"/>
                                            <p:tgtEl>
                                              <p:spTgt spid="191"/>
                                            </p:tgtEl>
                                            <p:attrNameLst>
                                              <p:attrName>ppt_h</p:attrName>
                                            </p:attrNameLst>
                                          </p:cBhvr>
                                          <p:tavLst>
                                            <p:tav tm="0">
                                              <p:val>
                                                <p:strVal val="(6*min(max(#ppt_w*#ppt_h,.3),1)-7.4)/-.7*#ppt_h"/>
                                              </p:val>
                                            </p:tav>
                                            <p:tav tm="100000">
                                              <p:val>
                                                <p:strVal val="#ppt_h"/>
                                              </p:val>
                                            </p:tav>
                                          </p:tavLst>
                                        </p:anim>
                                        <p:anim calcmode="lin" valueType="num">
                                          <p:cBhvr>
                                            <p:cTn id="81" dur="350" fill="hold"/>
                                            <p:tgtEl>
                                              <p:spTgt spid="191"/>
                                            </p:tgtEl>
                                            <p:attrNameLst>
                                              <p:attrName>ppt_x</p:attrName>
                                            </p:attrNameLst>
                                          </p:cBhvr>
                                          <p:tavLst>
                                            <p:tav tm="0">
                                              <p:val>
                                                <p:fltVal val="0.5"/>
                                              </p:val>
                                            </p:tav>
                                            <p:tav tm="100000">
                                              <p:val>
                                                <p:strVal val="#ppt_x"/>
                                              </p:val>
                                            </p:tav>
                                          </p:tavLst>
                                        </p:anim>
                                        <p:anim calcmode="lin" valueType="num">
                                          <p:cBhvr>
                                            <p:cTn id="82" dur="350" fill="hold"/>
                                            <p:tgtEl>
                                              <p:spTgt spid="191"/>
                                            </p:tgtEl>
                                            <p:attrNameLst>
                                              <p:attrName>ppt_y</p:attrName>
                                            </p:attrNameLst>
                                          </p:cBhvr>
                                          <p:tavLst>
                                            <p:tav tm="0">
                                              <p:val>
                                                <p:strVal val="1+(6*min(max(#ppt_w*#ppt_h,.3),1)-7.4)/-.7*#ppt_h/2"/>
                                              </p:val>
                                            </p:tav>
                                            <p:tav tm="100000">
                                              <p:val>
                                                <p:strVal val="#ppt_y"/>
                                              </p:val>
                                            </p:tav>
                                          </p:tavLst>
                                        </p:anim>
                                      </p:childTnLst>
                                    </p:cTn>
                                  </p:par>
                                  <p:par>
                                    <p:cTn id="83" presetID="23" presetClass="entr" presetSubtype="36" fill="hold" grpId="0" nodeType="withEffect">
                                      <p:stCondLst>
                                        <p:cond delay="600"/>
                                      </p:stCondLst>
                                      <p:childTnLst>
                                        <p:set>
                                          <p:cBhvr>
                                            <p:cTn id="84" dur="1" fill="hold">
                                              <p:stCondLst>
                                                <p:cond delay="0"/>
                                              </p:stCondLst>
                                            </p:cTn>
                                            <p:tgtEl>
                                              <p:spTgt spid="202"/>
                                            </p:tgtEl>
                                            <p:attrNameLst>
                                              <p:attrName>style.visibility</p:attrName>
                                            </p:attrNameLst>
                                          </p:cBhvr>
                                          <p:to>
                                            <p:strVal val="visible"/>
                                          </p:to>
                                        </p:set>
                                        <p:anim calcmode="lin" valueType="num">
                                          <p:cBhvr>
                                            <p:cTn id="85" dur="350" fill="hold"/>
                                            <p:tgtEl>
                                              <p:spTgt spid="202"/>
                                            </p:tgtEl>
                                            <p:attrNameLst>
                                              <p:attrName>ppt_w</p:attrName>
                                            </p:attrNameLst>
                                          </p:cBhvr>
                                          <p:tavLst>
                                            <p:tav tm="0">
                                              <p:val>
                                                <p:strVal val="(6*min(max(#ppt_w*#ppt_h,.3),1)-7.4)/-.7*#ppt_w"/>
                                              </p:val>
                                            </p:tav>
                                            <p:tav tm="100000">
                                              <p:val>
                                                <p:strVal val="#ppt_w"/>
                                              </p:val>
                                            </p:tav>
                                          </p:tavLst>
                                        </p:anim>
                                        <p:anim calcmode="lin" valueType="num">
                                          <p:cBhvr>
                                            <p:cTn id="86" dur="350" fill="hold"/>
                                            <p:tgtEl>
                                              <p:spTgt spid="202"/>
                                            </p:tgtEl>
                                            <p:attrNameLst>
                                              <p:attrName>ppt_h</p:attrName>
                                            </p:attrNameLst>
                                          </p:cBhvr>
                                          <p:tavLst>
                                            <p:tav tm="0">
                                              <p:val>
                                                <p:strVal val="(6*min(max(#ppt_w*#ppt_h,.3),1)-7.4)/-.7*#ppt_h"/>
                                              </p:val>
                                            </p:tav>
                                            <p:tav tm="100000">
                                              <p:val>
                                                <p:strVal val="#ppt_h"/>
                                              </p:val>
                                            </p:tav>
                                          </p:tavLst>
                                        </p:anim>
                                        <p:anim calcmode="lin" valueType="num">
                                          <p:cBhvr>
                                            <p:cTn id="87" dur="350" fill="hold"/>
                                            <p:tgtEl>
                                              <p:spTgt spid="202"/>
                                            </p:tgtEl>
                                            <p:attrNameLst>
                                              <p:attrName>ppt_x</p:attrName>
                                            </p:attrNameLst>
                                          </p:cBhvr>
                                          <p:tavLst>
                                            <p:tav tm="0">
                                              <p:val>
                                                <p:fltVal val="0.5"/>
                                              </p:val>
                                            </p:tav>
                                            <p:tav tm="100000">
                                              <p:val>
                                                <p:strVal val="#ppt_x"/>
                                              </p:val>
                                            </p:tav>
                                          </p:tavLst>
                                        </p:anim>
                                        <p:anim calcmode="lin" valueType="num">
                                          <p:cBhvr>
                                            <p:cTn id="88" dur="350" fill="hold"/>
                                            <p:tgtEl>
                                              <p:spTgt spid="202"/>
                                            </p:tgtEl>
                                            <p:attrNameLst>
                                              <p:attrName>ppt_y</p:attrName>
                                            </p:attrNameLst>
                                          </p:cBhvr>
                                          <p:tavLst>
                                            <p:tav tm="0">
                                              <p:val>
                                                <p:strVal val="1+(6*min(max(#ppt_w*#ppt_h,.3),1)-7.4)/-.7*#ppt_h/2"/>
                                              </p:val>
                                            </p:tav>
                                            <p:tav tm="100000">
                                              <p:val>
                                                <p:strVal val="#ppt_y"/>
                                              </p:val>
                                            </p:tav>
                                          </p:tavLst>
                                        </p:anim>
                                      </p:childTnLst>
                                    </p:cTn>
                                  </p:par>
                                  <p:par>
                                    <p:cTn id="89" presetID="23" presetClass="entr" presetSubtype="36" fill="hold" grpId="0" nodeType="withEffect">
                                      <p:stCondLst>
                                        <p:cond delay="650"/>
                                      </p:stCondLst>
                                      <p:childTnLst>
                                        <p:set>
                                          <p:cBhvr>
                                            <p:cTn id="90" dur="1" fill="hold">
                                              <p:stCondLst>
                                                <p:cond delay="0"/>
                                              </p:stCondLst>
                                            </p:cTn>
                                            <p:tgtEl>
                                              <p:spTgt spid="187"/>
                                            </p:tgtEl>
                                            <p:attrNameLst>
                                              <p:attrName>style.visibility</p:attrName>
                                            </p:attrNameLst>
                                          </p:cBhvr>
                                          <p:to>
                                            <p:strVal val="visible"/>
                                          </p:to>
                                        </p:set>
                                        <p:anim calcmode="lin" valueType="num">
                                          <p:cBhvr>
                                            <p:cTn id="91" dur="350" fill="hold"/>
                                            <p:tgtEl>
                                              <p:spTgt spid="187"/>
                                            </p:tgtEl>
                                            <p:attrNameLst>
                                              <p:attrName>ppt_w</p:attrName>
                                            </p:attrNameLst>
                                          </p:cBhvr>
                                          <p:tavLst>
                                            <p:tav tm="0">
                                              <p:val>
                                                <p:strVal val="(6*min(max(#ppt_w*#ppt_h,.3),1)-7.4)/-.7*#ppt_w"/>
                                              </p:val>
                                            </p:tav>
                                            <p:tav tm="100000">
                                              <p:val>
                                                <p:strVal val="#ppt_w"/>
                                              </p:val>
                                            </p:tav>
                                          </p:tavLst>
                                        </p:anim>
                                        <p:anim calcmode="lin" valueType="num">
                                          <p:cBhvr>
                                            <p:cTn id="92" dur="350" fill="hold"/>
                                            <p:tgtEl>
                                              <p:spTgt spid="187"/>
                                            </p:tgtEl>
                                            <p:attrNameLst>
                                              <p:attrName>ppt_h</p:attrName>
                                            </p:attrNameLst>
                                          </p:cBhvr>
                                          <p:tavLst>
                                            <p:tav tm="0">
                                              <p:val>
                                                <p:strVal val="(6*min(max(#ppt_w*#ppt_h,.3),1)-7.4)/-.7*#ppt_h"/>
                                              </p:val>
                                            </p:tav>
                                            <p:tav tm="100000">
                                              <p:val>
                                                <p:strVal val="#ppt_h"/>
                                              </p:val>
                                            </p:tav>
                                          </p:tavLst>
                                        </p:anim>
                                        <p:anim calcmode="lin" valueType="num">
                                          <p:cBhvr>
                                            <p:cTn id="93" dur="350" fill="hold"/>
                                            <p:tgtEl>
                                              <p:spTgt spid="187"/>
                                            </p:tgtEl>
                                            <p:attrNameLst>
                                              <p:attrName>ppt_x</p:attrName>
                                            </p:attrNameLst>
                                          </p:cBhvr>
                                          <p:tavLst>
                                            <p:tav tm="0">
                                              <p:val>
                                                <p:fltVal val="0.5"/>
                                              </p:val>
                                            </p:tav>
                                            <p:tav tm="100000">
                                              <p:val>
                                                <p:strVal val="#ppt_x"/>
                                              </p:val>
                                            </p:tav>
                                          </p:tavLst>
                                        </p:anim>
                                        <p:anim calcmode="lin" valueType="num">
                                          <p:cBhvr>
                                            <p:cTn id="94" dur="350" fill="hold"/>
                                            <p:tgtEl>
                                              <p:spTgt spid="187"/>
                                            </p:tgtEl>
                                            <p:attrNameLst>
                                              <p:attrName>ppt_y</p:attrName>
                                            </p:attrNameLst>
                                          </p:cBhvr>
                                          <p:tavLst>
                                            <p:tav tm="0">
                                              <p:val>
                                                <p:strVal val="1+(6*min(max(#ppt_w*#ppt_h,.3),1)-7.4)/-.7*#ppt_h/2"/>
                                              </p:val>
                                            </p:tav>
                                            <p:tav tm="100000">
                                              <p:val>
                                                <p:strVal val="#ppt_y"/>
                                              </p:val>
                                            </p:tav>
                                          </p:tavLst>
                                        </p:anim>
                                      </p:childTnLst>
                                    </p:cTn>
                                  </p:par>
                                  <p:par>
                                    <p:cTn id="95" presetID="23" presetClass="entr" presetSubtype="36" fill="hold" grpId="0" nodeType="withEffect">
                                      <p:stCondLst>
                                        <p:cond delay="700"/>
                                      </p:stCondLst>
                                      <p:childTnLst>
                                        <p:set>
                                          <p:cBhvr>
                                            <p:cTn id="96" dur="1" fill="hold">
                                              <p:stCondLst>
                                                <p:cond delay="0"/>
                                              </p:stCondLst>
                                            </p:cTn>
                                            <p:tgtEl>
                                              <p:spTgt spid="205"/>
                                            </p:tgtEl>
                                            <p:attrNameLst>
                                              <p:attrName>style.visibility</p:attrName>
                                            </p:attrNameLst>
                                          </p:cBhvr>
                                          <p:to>
                                            <p:strVal val="visible"/>
                                          </p:to>
                                        </p:set>
                                        <p:anim calcmode="lin" valueType="num">
                                          <p:cBhvr>
                                            <p:cTn id="97" dur="350" fill="hold"/>
                                            <p:tgtEl>
                                              <p:spTgt spid="205"/>
                                            </p:tgtEl>
                                            <p:attrNameLst>
                                              <p:attrName>ppt_w</p:attrName>
                                            </p:attrNameLst>
                                          </p:cBhvr>
                                          <p:tavLst>
                                            <p:tav tm="0">
                                              <p:val>
                                                <p:strVal val="(6*min(max(#ppt_w*#ppt_h,.3),1)-7.4)/-.7*#ppt_w"/>
                                              </p:val>
                                            </p:tav>
                                            <p:tav tm="100000">
                                              <p:val>
                                                <p:strVal val="#ppt_w"/>
                                              </p:val>
                                            </p:tav>
                                          </p:tavLst>
                                        </p:anim>
                                        <p:anim calcmode="lin" valueType="num">
                                          <p:cBhvr>
                                            <p:cTn id="98" dur="350" fill="hold"/>
                                            <p:tgtEl>
                                              <p:spTgt spid="205"/>
                                            </p:tgtEl>
                                            <p:attrNameLst>
                                              <p:attrName>ppt_h</p:attrName>
                                            </p:attrNameLst>
                                          </p:cBhvr>
                                          <p:tavLst>
                                            <p:tav tm="0">
                                              <p:val>
                                                <p:strVal val="(6*min(max(#ppt_w*#ppt_h,.3),1)-7.4)/-.7*#ppt_h"/>
                                              </p:val>
                                            </p:tav>
                                            <p:tav tm="100000">
                                              <p:val>
                                                <p:strVal val="#ppt_h"/>
                                              </p:val>
                                            </p:tav>
                                          </p:tavLst>
                                        </p:anim>
                                        <p:anim calcmode="lin" valueType="num">
                                          <p:cBhvr>
                                            <p:cTn id="99" dur="350" fill="hold"/>
                                            <p:tgtEl>
                                              <p:spTgt spid="205"/>
                                            </p:tgtEl>
                                            <p:attrNameLst>
                                              <p:attrName>ppt_x</p:attrName>
                                            </p:attrNameLst>
                                          </p:cBhvr>
                                          <p:tavLst>
                                            <p:tav tm="0">
                                              <p:val>
                                                <p:fltVal val="0.5"/>
                                              </p:val>
                                            </p:tav>
                                            <p:tav tm="100000">
                                              <p:val>
                                                <p:strVal val="#ppt_x"/>
                                              </p:val>
                                            </p:tav>
                                          </p:tavLst>
                                        </p:anim>
                                        <p:anim calcmode="lin" valueType="num">
                                          <p:cBhvr>
                                            <p:cTn id="100" dur="350" fill="hold"/>
                                            <p:tgtEl>
                                              <p:spTgt spid="205"/>
                                            </p:tgtEl>
                                            <p:attrNameLst>
                                              <p:attrName>ppt_y</p:attrName>
                                            </p:attrNameLst>
                                          </p:cBhvr>
                                          <p:tavLst>
                                            <p:tav tm="0">
                                              <p:val>
                                                <p:strVal val="1+(6*min(max(#ppt_w*#ppt_h,.3),1)-7.4)/-.7*#ppt_h/2"/>
                                              </p:val>
                                            </p:tav>
                                            <p:tav tm="100000">
                                              <p:val>
                                                <p:strVal val="#ppt_y"/>
                                              </p:val>
                                            </p:tav>
                                          </p:tavLst>
                                        </p:anim>
                                      </p:childTnLst>
                                    </p:cTn>
                                  </p:par>
                                  <p:par>
                                    <p:cTn id="101" presetID="23" presetClass="entr" presetSubtype="36" fill="hold" grpId="0" nodeType="withEffect">
                                      <p:stCondLst>
                                        <p:cond delay="750"/>
                                      </p:stCondLst>
                                      <p:childTnLst>
                                        <p:set>
                                          <p:cBhvr>
                                            <p:cTn id="102" dur="1" fill="hold">
                                              <p:stCondLst>
                                                <p:cond delay="0"/>
                                              </p:stCondLst>
                                            </p:cTn>
                                            <p:tgtEl>
                                              <p:spTgt spid="203"/>
                                            </p:tgtEl>
                                            <p:attrNameLst>
                                              <p:attrName>style.visibility</p:attrName>
                                            </p:attrNameLst>
                                          </p:cBhvr>
                                          <p:to>
                                            <p:strVal val="visible"/>
                                          </p:to>
                                        </p:set>
                                        <p:anim calcmode="lin" valueType="num">
                                          <p:cBhvr>
                                            <p:cTn id="103" dur="350" fill="hold"/>
                                            <p:tgtEl>
                                              <p:spTgt spid="203"/>
                                            </p:tgtEl>
                                            <p:attrNameLst>
                                              <p:attrName>ppt_w</p:attrName>
                                            </p:attrNameLst>
                                          </p:cBhvr>
                                          <p:tavLst>
                                            <p:tav tm="0">
                                              <p:val>
                                                <p:strVal val="(6*min(max(#ppt_w*#ppt_h,.3),1)-7.4)/-.7*#ppt_w"/>
                                              </p:val>
                                            </p:tav>
                                            <p:tav tm="100000">
                                              <p:val>
                                                <p:strVal val="#ppt_w"/>
                                              </p:val>
                                            </p:tav>
                                          </p:tavLst>
                                        </p:anim>
                                        <p:anim calcmode="lin" valueType="num">
                                          <p:cBhvr>
                                            <p:cTn id="104" dur="350" fill="hold"/>
                                            <p:tgtEl>
                                              <p:spTgt spid="203"/>
                                            </p:tgtEl>
                                            <p:attrNameLst>
                                              <p:attrName>ppt_h</p:attrName>
                                            </p:attrNameLst>
                                          </p:cBhvr>
                                          <p:tavLst>
                                            <p:tav tm="0">
                                              <p:val>
                                                <p:strVal val="(6*min(max(#ppt_w*#ppt_h,.3),1)-7.4)/-.7*#ppt_h"/>
                                              </p:val>
                                            </p:tav>
                                            <p:tav tm="100000">
                                              <p:val>
                                                <p:strVal val="#ppt_h"/>
                                              </p:val>
                                            </p:tav>
                                          </p:tavLst>
                                        </p:anim>
                                        <p:anim calcmode="lin" valueType="num">
                                          <p:cBhvr>
                                            <p:cTn id="105" dur="350" fill="hold"/>
                                            <p:tgtEl>
                                              <p:spTgt spid="203"/>
                                            </p:tgtEl>
                                            <p:attrNameLst>
                                              <p:attrName>ppt_x</p:attrName>
                                            </p:attrNameLst>
                                          </p:cBhvr>
                                          <p:tavLst>
                                            <p:tav tm="0">
                                              <p:val>
                                                <p:fltVal val="0.5"/>
                                              </p:val>
                                            </p:tav>
                                            <p:tav tm="100000">
                                              <p:val>
                                                <p:strVal val="#ppt_x"/>
                                              </p:val>
                                            </p:tav>
                                          </p:tavLst>
                                        </p:anim>
                                        <p:anim calcmode="lin" valueType="num">
                                          <p:cBhvr>
                                            <p:cTn id="106" dur="350" fill="hold"/>
                                            <p:tgtEl>
                                              <p:spTgt spid="203"/>
                                            </p:tgtEl>
                                            <p:attrNameLst>
                                              <p:attrName>ppt_y</p:attrName>
                                            </p:attrNameLst>
                                          </p:cBhvr>
                                          <p:tavLst>
                                            <p:tav tm="0">
                                              <p:val>
                                                <p:strVal val="1+(6*min(max(#ppt_w*#ppt_h,.3),1)-7.4)/-.7*#ppt_h/2"/>
                                              </p:val>
                                            </p:tav>
                                            <p:tav tm="100000">
                                              <p:val>
                                                <p:strVal val="#ppt_y"/>
                                              </p:val>
                                            </p:tav>
                                          </p:tavLst>
                                        </p:anim>
                                      </p:childTnLst>
                                    </p:cTn>
                                  </p:par>
                                  <p:par>
                                    <p:cTn id="107" presetID="23" presetClass="entr" presetSubtype="36" fill="hold" grpId="0" nodeType="withEffect">
                                      <p:stCondLst>
                                        <p:cond delay="800"/>
                                      </p:stCondLst>
                                      <p:childTnLst>
                                        <p:set>
                                          <p:cBhvr>
                                            <p:cTn id="108" dur="1" fill="hold">
                                              <p:stCondLst>
                                                <p:cond delay="0"/>
                                              </p:stCondLst>
                                            </p:cTn>
                                            <p:tgtEl>
                                              <p:spTgt spid="232"/>
                                            </p:tgtEl>
                                            <p:attrNameLst>
                                              <p:attrName>style.visibility</p:attrName>
                                            </p:attrNameLst>
                                          </p:cBhvr>
                                          <p:to>
                                            <p:strVal val="visible"/>
                                          </p:to>
                                        </p:set>
                                        <p:anim calcmode="lin" valueType="num">
                                          <p:cBhvr>
                                            <p:cTn id="109" dur="350" fill="hold"/>
                                            <p:tgtEl>
                                              <p:spTgt spid="232"/>
                                            </p:tgtEl>
                                            <p:attrNameLst>
                                              <p:attrName>ppt_w</p:attrName>
                                            </p:attrNameLst>
                                          </p:cBhvr>
                                          <p:tavLst>
                                            <p:tav tm="0">
                                              <p:val>
                                                <p:strVal val="(6*min(max(#ppt_w*#ppt_h,.3),1)-7.4)/-.7*#ppt_w"/>
                                              </p:val>
                                            </p:tav>
                                            <p:tav tm="100000">
                                              <p:val>
                                                <p:strVal val="#ppt_w"/>
                                              </p:val>
                                            </p:tav>
                                          </p:tavLst>
                                        </p:anim>
                                        <p:anim calcmode="lin" valueType="num">
                                          <p:cBhvr>
                                            <p:cTn id="110" dur="350" fill="hold"/>
                                            <p:tgtEl>
                                              <p:spTgt spid="232"/>
                                            </p:tgtEl>
                                            <p:attrNameLst>
                                              <p:attrName>ppt_h</p:attrName>
                                            </p:attrNameLst>
                                          </p:cBhvr>
                                          <p:tavLst>
                                            <p:tav tm="0">
                                              <p:val>
                                                <p:strVal val="(6*min(max(#ppt_w*#ppt_h,.3),1)-7.4)/-.7*#ppt_h"/>
                                              </p:val>
                                            </p:tav>
                                            <p:tav tm="100000">
                                              <p:val>
                                                <p:strVal val="#ppt_h"/>
                                              </p:val>
                                            </p:tav>
                                          </p:tavLst>
                                        </p:anim>
                                        <p:anim calcmode="lin" valueType="num">
                                          <p:cBhvr>
                                            <p:cTn id="111" dur="350" fill="hold"/>
                                            <p:tgtEl>
                                              <p:spTgt spid="232"/>
                                            </p:tgtEl>
                                            <p:attrNameLst>
                                              <p:attrName>ppt_x</p:attrName>
                                            </p:attrNameLst>
                                          </p:cBhvr>
                                          <p:tavLst>
                                            <p:tav tm="0">
                                              <p:val>
                                                <p:fltVal val="0.5"/>
                                              </p:val>
                                            </p:tav>
                                            <p:tav tm="100000">
                                              <p:val>
                                                <p:strVal val="#ppt_x"/>
                                              </p:val>
                                            </p:tav>
                                          </p:tavLst>
                                        </p:anim>
                                        <p:anim calcmode="lin" valueType="num">
                                          <p:cBhvr>
                                            <p:cTn id="112" dur="350" fill="hold"/>
                                            <p:tgtEl>
                                              <p:spTgt spid="232"/>
                                            </p:tgtEl>
                                            <p:attrNameLst>
                                              <p:attrName>ppt_y</p:attrName>
                                            </p:attrNameLst>
                                          </p:cBhvr>
                                          <p:tavLst>
                                            <p:tav tm="0">
                                              <p:val>
                                                <p:strVal val="1+(6*min(max(#ppt_w*#ppt_h,.3),1)-7.4)/-.7*#ppt_h/2"/>
                                              </p:val>
                                            </p:tav>
                                            <p:tav tm="100000">
                                              <p:val>
                                                <p:strVal val="#ppt_y"/>
                                              </p:val>
                                            </p:tav>
                                          </p:tavLst>
                                        </p:anim>
                                      </p:childTnLst>
                                    </p:cTn>
                                  </p:par>
                                  <p:par>
                                    <p:cTn id="113" presetID="23" presetClass="entr" presetSubtype="36" fill="hold" grpId="0" nodeType="withEffect">
                                      <p:stCondLst>
                                        <p:cond delay="850"/>
                                      </p:stCondLst>
                                      <p:childTnLst>
                                        <p:set>
                                          <p:cBhvr>
                                            <p:cTn id="114" dur="1" fill="hold">
                                              <p:stCondLst>
                                                <p:cond delay="0"/>
                                              </p:stCondLst>
                                            </p:cTn>
                                            <p:tgtEl>
                                              <p:spTgt spid="185"/>
                                            </p:tgtEl>
                                            <p:attrNameLst>
                                              <p:attrName>style.visibility</p:attrName>
                                            </p:attrNameLst>
                                          </p:cBhvr>
                                          <p:to>
                                            <p:strVal val="visible"/>
                                          </p:to>
                                        </p:set>
                                        <p:anim calcmode="lin" valueType="num">
                                          <p:cBhvr>
                                            <p:cTn id="115" dur="350" fill="hold"/>
                                            <p:tgtEl>
                                              <p:spTgt spid="185"/>
                                            </p:tgtEl>
                                            <p:attrNameLst>
                                              <p:attrName>ppt_w</p:attrName>
                                            </p:attrNameLst>
                                          </p:cBhvr>
                                          <p:tavLst>
                                            <p:tav tm="0">
                                              <p:val>
                                                <p:strVal val="(6*min(max(#ppt_w*#ppt_h,.3),1)-7.4)/-.7*#ppt_w"/>
                                              </p:val>
                                            </p:tav>
                                            <p:tav tm="100000">
                                              <p:val>
                                                <p:strVal val="#ppt_w"/>
                                              </p:val>
                                            </p:tav>
                                          </p:tavLst>
                                        </p:anim>
                                        <p:anim calcmode="lin" valueType="num">
                                          <p:cBhvr>
                                            <p:cTn id="116" dur="350" fill="hold"/>
                                            <p:tgtEl>
                                              <p:spTgt spid="185"/>
                                            </p:tgtEl>
                                            <p:attrNameLst>
                                              <p:attrName>ppt_h</p:attrName>
                                            </p:attrNameLst>
                                          </p:cBhvr>
                                          <p:tavLst>
                                            <p:tav tm="0">
                                              <p:val>
                                                <p:strVal val="(6*min(max(#ppt_w*#ppt_h,.3),1)-7.4)/-.7*#ppt_h"/>
                                              </p:val>
                                            </p:tav>
                                            <p:tav tm="100000">
                                              <p:val>
                                                <p:strVal val="#ppt_h"/>
                                              </p:val>
                                            </p:tav>
                                          </p:tavLst>
                                        </p:anim>
                                        <p:anim calcmode="lin" valueType="num">
                                          <p:cBhvr>
                                            <p:cTn id="117" dur="350" fill="hold"/>
                                            <p:tgtEl>
                                              <p:spTgt spid="185"/>
                                            </p:tgtEl>
                                            <p:attrNameLst>
                                              <p:attrName>ppt_x</p:attrName>
                                            </p:attrNameLst>
                                          </p:cBhvr>
                                          <p:tavLst>
                                            <p:tav tm="0">
                                              <p:val>
                                                <p:fltVal val="0.5"/>
                                              </p:val>
                                            </p:tav>
                                            <p:tav tm="100000">
                                              <p:val>
                                                <p:strVal val="#ppt_x"/>
                                              </p:val>
                                            </p:tav>
                                          </p:tavLst>
                                        </p:anim>
                                        <p:anim calcmode="lin" valueType="num">
                                          <p:cBhvr>
                                            <p:cTn id="118" dur="350" fill="hold"/>
                                            <p:tgtEl>
                                              <p:spTgt spid="185"/>
                                            </p:tgtEl>
                                            <p:attrNameLst>
                                              <p:attrName>ppt_y</p:attrName>
                                            </p:attrNameLst>
                                          </p:cBhvr>
                                          <p:tavLst>
                                            <p:tav tm="0">
                                              <p:val>
                                                <p:strVal val="1+(6*min(max(#ppt_w*#ppt_h,.3),1)-7.4)/-.7*#ppt_h/2"/>
                                              </p:val>
                                            </p:tav>
                                            <p:tav tm="100000">
                                              <p:val>
                                                <p:strVal val="#ppt_y"/>
                                              </p:val>
                                            </p:tav>
                                          </p:tavLst>
                                        </p:anim>
                                      </p:childTnLst>
                                    </p:cTn>
                                  </p:par>
                                  <p:par>
                                    <p:cTn id="119" presetID="22" presetClass="entr" presetSubtype="4" fill="hold" nodeType="withEffect">
                                      <p:stCondLst>
                                        <p:cond delay="0"/>
                                      </p:stCondLst>
                                      <p:childTnLst>
                                        <p:set>
                                          <p:cBhvr>
                                            <p:cTn id="120" dur="1" fill="hold">
                                              <p:stCondLst>
                                                <p:cond delay="0"/>
                                              </p:stCondLst>
                                            </p:cTn>
                                            <p:tgtEl>
                                              <p:spTgt spid="193"/>
                                            </p:tgtEl>
                                            <p:attrNameLst>
                                              <p:attrName>style.visibility</p:attrName>
                                            </p:attrNameLst>
                                          </p:cBhvr>
                                          <p:to>
                                            <p:strVal val="visible"/>
                                          </p:to>
                                        </p:set>
                                        <p:animEffect transition="in" filter="wipe(down)">
                                          <p:cBhvr>
                                            <p:cTn id="121" dur="250"/>
                                            <p:tgtEl>
                                              <p:spTgt spid="193"/>
                                            </p:tgtEl>
                                          </p:cBhvr>
                                        </p:animEffect>
                                      </p:childTnLst>
                                    </p:cTn>
                                  </p:par>
                                  <p:par>
                                    <p:cTn id="122" presetID="22" presetClass="entr" presetSubtype="4" fill="hold" nodeType="withEffect">
                                      <p:stCondLst>
                                        <p:cond delay="0"/>
                                      </p:stCondLst>
                                      <p:childTnLst>
                                        <p:set>
                                          <p:cBhvr>
                                            <p:cTn id="123" dur="1" fill="hold">
                                              <p:stCondLst>
                                                <p:cond delay="0"/>
                                              </p:stCondLst>
                                            </p:cTn>
                                            <p:tgtEl>
                                              <p:spTgt spid="192"/>
                                            </p:tgtEl>
                                            <p:attrNameLst>
                                              <p:attrName>style.visibility</p:attrName>
                                            </p:attrNameLst>
                                          </p:cBhvr>
                                          <p:to>
                                            <p:strVal val="visible"/>
                                          </p:to>
                                        </p:set>
                                        <p:animEffect transition="in" filter="wipe(down)">
                                          <p:cBhvr>
                                            <p:cTn id="124" dur="250"/>
                                            <p:tgtEl>
                                              <p:spTgt spid="192"/>
                                            </p:tgtEl>
                                          </p:cBhvr>
                                        </p:animEffect>
                                      </p:childTnLst>
                                    </p:cTn>
                                  </p:par>
                                  <p:par>
                                    <p:cTn id="125" presetID="22" presetClass="entr" presetSubtype="4" fill="hold" nodeType="withEffect">
                                      <p:stCondLst>
                                        <p:cond delay="50"/>
                                      </p:stCondLst>
                                      <p:childTnLst>
                                        <p:set>
                                          <p:cBhvr>
                                            <p:cTn id="126" dur="1" fill="hold">
                                              <p:stCondLst>
                                                <p:cond delay="0"/>
                                              </p:stCondLst>
                                            </p:cTn>
                                            <p:tgtEl>
                                              <p:spTgt spid="196"/>
                                            </p:tgtEl>
                                            <p:attrNameLst>
                                              <p:attrName>style.visibility</p:attrName>
                                            </p:attrNameLst>
                                          </p:cBhvr>
                                          <p:to>
                                            <p:strVal val="visible"/>
                                          </p:to>
                                        </p:set>
                                        <p:animEffect transition="in" filter="wipe(down)">
                                          <p:cBhvr>
                                            <p:cTn id="127" dur="250"/>
                                            <p:tgtEl>
                                              <p:spTgt spid="196"/>
                                            </p:tgtEl>
                                          </p:cBhvr>
                                        </p:animEffect>
                                      </p:childTnLst>
                                    </p:cTn>
                                  </p:par>
                                  <p:par>
                                    <p:cTn id="128" presetID="22" presetClass="entr" presetSubtype="4" fill="hold" nodeType="withEffect">
                                      <p:stCondLst>
                                        <p:cond delay="100"/>
                                      </p:stCondLst>
                                      <p:childTnLst>
                                        <p:set>
                                          <p:cBhvr>
                                            <p:cTn id="129" dur="1" fill="hold">
                                              <p:stCondLst>
                                                <p:cond delay="0"/>
                                              </p:stCondLst>
                                            </p:cTn>
                                            <p:tgtEl>
                                              <p:spTgt spid="195"/>
                                            </p:tgtEl>
                                            <p:attrNameLst>
                                              <p:attrName>style.visibility</p:attrName>
                                            </p:attrNameLst>
                                          </p:cBhvr>
                                          <p:to>
                                            <p:strVal val="visible"/>
                                          </p:to>
                                        </p:set>
                                        <p:animEffect transition="in" filter="wipe(down)">
                                          <p:cBhvr>
                                            <p:cTn id="130" dur="250"/>
                                            <p:tgtEl>
                                              <p:spTgt spid="195"/>
                                            </p:tgtEl>
                                          </p:cBhvr>
                                        </p:animEffect>
                                      </p:childTnLst>
                                    </p:cTn>
                                  </p:par>
                                  <p:par>
                                    <p:cTn id="131" presetID="22" presetClass="entr" presetSubtype="4" fill="hold" nodeType="withEffect">
                                      <p:stCondLst>
                                        <p:cond delay="150"/>
                                      </p:stCondLst>
                                      <p:childTnLst>
                                        <p:set>
                                          <p:cBhvr>
                                            <p:cTn id="132" dur="1" fill="hold">
                                              <p:stCondLst>
                                                <p:cond delay="0"/>
                                              </p:stCondLst>
                                            </p:cTn>
                                            <p:tgtEl>
                                              <p:spTgt spid="227"/>
                                            </p:tgtEl>
                                            <p:attrNameLst>
                                              <p:attrName>style.visibility</p:attrName>
                                            </p:attrNameLst>
                                          </p:cBhvr>
                                          <p:to>
                                            <p:strVal val="visible"/>
                                          </p:to>
                                        </p:set>
                                        <p:animEffect transition="in" filter="wipe(down)">
                                          <p:cBhvr>
                                            <p:cTn id="133" dur="250"/>
                                            <p:tgtEl>
                                              <p:spTgt spid="227"/>
                                            </p:tgtEl>
                                          </p:cBhvr>
                                        </p:animEffect>
                                      </p:childTnLst>
                                    </p:cTn>
                                  </p:par>
                                  <p:par>
                                    <p:cTn id="134" presetID="22" presetClass="entr" presetSubtype="4" fill="hold" nodeType="withEffect">
                                      <p:stCondLst>
                                        <p:cond delay="200"/>
                                      </p:stCondLst>
                                      <p:childTnLst>
                                        <p:set>
                                          <p:cBhvr>
                                            <p:cTn id="135" dur="1" fill="hold">
                                              <p:stCondLst>
                                                <p:cond delay="0"/>
                                              </p:stCondLst>
                                            </p:cTn>
                                            <p:tgtEl>
                                              <p:spTgt spid="220"/>
                                            </p:tgtEl>
                                            <p:attrNameLst>
                                              <p:attrName>style.visibility</p:attrName>
                                            </p:attrNameLst>
                                          </p:cBhvr>
                                          <p:to>
                                            <p:strVal val="visible"/>
                                          </p:to>
                                        </p:set>
                                        <p:animEffect transition="in" filter="wipe(down)">
                                          <p:cBhvr>
                                            <p:cTn id="136" dur="250"/>
                                            <p:tgtEl>
                                              <p:spTgt spid="220"/>
                                            </p:tgtEl>
                                          </p:cBhvr>
                                        </p:animEffect>
                                      </p:childTnLst>
                                    </p:cTn>
                                  </p:par>
                                  <p:par>
                                    <p:cTn id="137" presetID="22" presetClass="entr" presetSubtype="4" fill="hold" nodeType="withEffect">
                                      <p:stCondLst>
                                        <p:cond delay="250"/>
                                      </p:stCondLst>
                                      <p:childTnLst>
                                        <p:set>
                                          <p:cBhvr>
                                            <p:cTn id="138" dur="1" fill="hold">
                                              <p:stCondLst>
                                                <p:cond delay="0"/>
                                              </p:stCondLst>
                                            </p:cTn>
                                            <p:tgtEl>
                                              <p:spTgt spid="217"/>
                                            </p:tgtEl>
                                            <p:attrNameLst>
                                              <p:attrName>style.visibility</p:attrName>
                                            </p:attrNameLst>
                                          </p:cBhvr>
                                          <p:to>
                                            <p:strVal val="visible"/>
                                          </p:to>
                                        </p:set>
                                        <p:animEffect transition="in" filter="wipe(down)">
                                          <p:cBhvr>
                                            <p:cTn id="139" dur="250"/>
                                            <p:tgtEl>
                                              <p:spTgt spid="217"/>
                                            </p:tgtEl>
                                          </p:cBhvr>
                                        </p:animEffect>
                                      </p:childTnLst>
                                    </p:cTn>
                                  </p:par>
                                  <p:par>
                                    <p:cTn id="140" presetID="22" presetClass="entr" presetSubtype="4" fill="hold" nodeType="withEffect">
                                      <p:stCondLst>
                                        <p:cond delay="300"/>
                                      </p:stCondLst>
                                      <p:childTnLst>
                                        <p:set>
                                          <p:cBhvr>
                                            <p:cTn id="141" dur="1" fill="hold">
                                              <p:stCondLst>
                                                <p:cond delay="0"/>
                                              </p:stCondLst>
                                            </p:cTn>
                                            <p:tgtEl>
                                              <p:spTgt spid="200"/>
                                            </p:tgtEl>
                                            <p:attrNameLst>
                                              <p:attrName>style.visibility</p:attrName>
                                            </p:attrNameLst>
                                          </p:cBhvr>
                                          <p:to>
                                            <p:strVal val="visible"/>
                                          </p:to>
                                        </p:set>
                                        <p:animEffect transition="in" filter="wipe(down)">
                                          <p:cBhvr>
                                            <p:cTn id="142" dur="250"/>
                                            <p:tgtEl>
                                              <p:spTgt spid="200"/>
                                            </p:tgtEl>
                                          </p:cBhvr>
                                        </p:animEffect>
                                      </p:childTnLst>
                                    </p:cTn>
                                  </p:par>
                                  <p:par>
                                    <p:cTn id="143" presetID="22" presetClass="entr" presetSubtype="4" fill="hold" nodeType="withEffect">
                                      <p:stCondLst>
                                        <p:cond delay="350"/>
                                      </p:stCondLst>
                                      <p:childTnLst>
                                        <p:set>
                                          <p:cBhvr>
                                            <p:cTn id="144" dur="1" fill="hold">
                                              <p:stCondLst>
                                                <p:cond delay="0"/>
                                              </p:stCondLst>
                                            </p:cTn>
                                            <p:tgtEl>
                                              <p:spTgt spid="218"/>
                                            </p:tgtEl>
                                            <p:attrNameLst>
                                              <p:attrName>style.visibility</p:attrName>
                                            </p:attrNameLst>
                                          </p:cBhvr>
                                          <p:to>
                                            <p:strVal val="visible"/>
                                          </p:to>
                                        </p:set>
                                        <p:animEffect transition="in" filter="wipe(down)">
                                          <p:cBhvr>
                                            <p:cTn id="145" dur="250"/>
                                            <p:tgtEl>
                                              <p:spTgt spid="218"/>
                                            </p:tgtEl>
                                          </p:cBhvr>
                                        </p:animEffect>
                                      </p:childTnLst>
                                    </p:cTn>
                                  </p:par>
                                  <p:par>
                                    <p:cTn id="146" presetID="22" presetClass="entr" presetSubtype="4" fill="hold" nodeType="withEffect">
                                      <p:stCondLst>
                                        <p:cond delay="400"/>
                                      </p:stCondLst>
                                      <p:childTnLst>
                                        <p:set>
                                          <p:cBhvr>
                                            <p:cTn id="147" dur="1" fill="hold">
                                              <p:stCondLst>
                                                <p:cond delay="0"/>
                                              </p:stCondLst>
                                            </p:cTn>
                                            <p:tgtEl>
                                              <p:spTgt spid="209"/>
                                            </p:tgtEl>
                                            <p:attrNameLst>
                                              <p:attrName>style.visibility</p:attrName>
                                            </p:attrNameLst>
                                          </p:cBhvr>
                                          <p:to>
                                            <p:strVal val="visible"/>
                                          </p:to>
                                        </p:set>
                                        <p:animEffect transition="in" filter="wipe(down)">
                                          <p:cBhvr>
                                            <p:cTn id="148" dur="250"/>
                                            <p:tgtEl>
                                              <p:spTgt spid="209"/>
                                            </p:tgtEl>
                                          </p:cBhvr>
                                        </p:animEffect>
                                      </p:childTnLst>
                                    </p:cTn>
                                  </p:par>
                                  <p:par>
                                    <p:cTn id="149" presetID="22" presetClass="entr" presetSubtype="4" fill="hold" nodeType="withEffect">
                                      <p:stCondLst>
                                        <p:cond delay="450"/>
                                      </p:stCondLst>
                                      <p:childTnLst>
                                        <p:set>
                                          <p:cBhvr>
                                            <p:cTn id="150" dur="1" fill="hold">
                                              <p:stCondLst>
                                                <p:cond delay="0"/>
                                              </p:stCondLst>
                                            </p:cTn>
                                            <p:tgtEl>
                                              <p:spTgt spid="208"/>
                                            </p:tgtEl>
                                            <p:attrNameLst>
                                              <p:attrName>style.visibility</p:attrName>
                                            </p:attrNameLst>
                                          </p:cBhvr>
                                          <p:to>
                                            <p:strVal val="visible"/>
                                          </p:to>
                                        </p:set>
                                        <p:animEffect transition="in" filter="wipe(down)">
                                          <p:cBhvr>
                                            <p:cTn id="151" dur="250"/>
                                            <p:tgtEl>
                                              <p:spTgt spid="208"/>
                                            </p:tgtEl>
                                          </p:cBhvr>
                                        </p:animEffect>
                                      </p:childTnLst>
                                    </p:cTn>
                                  </p:par>
                                  <p:par>
                                    <p:cTn id="152" presetID="22" presetClass="entr" presetSubtype="4" fill="hold" nodeType="withEffect">
                                      <p:stCondLst>
                                        <p:cond delay="500"/>
                                      </p:stCondLst>
                                      <p:childTnLst>
                                        <p:set>
                                          <p:cBhvr>
                                            <p:cTn id="153" dur="1" fill="hold">
                                              <p:stCondLst>
                                                <p:cond delay="0"/>
                                              </p:stCondLst>
                                            </p:cTn>
                                            <p:tgtEl>
                                              <p:spTgt spid="210"/>
                                            </p:tgtEl>
                                            <p:attrNameLst>
                                              <p:attrName>style.visibility</p:attrName>
                                            </p:attrNameLst>
                                          </p:cBhvr>
                                          <p:to>
                                            <p:strVal val="visible"/>
                                          </p:to>
                                        </p:set>
                                        <p:animEffect transition="in" filter="wipe(down)">
                                          <p:cBhvr>
                                            <p:cTn id="154" dur="250"/>
                                            <p:tgtEl>
                                              <p:spTgt spid="210"/>
                                            </p:tgtEl>
                                          </p:cBhvr>
                                        </p:animEffect>
                                      </p:childTnLst>
                                    </p:cTn>
                                  </p:par>
                                  <p:par>
                                    <p:cTn id="155" presetID="22" presetClass="entr" presetSubtype="4" fill="hold" nodeType="withEffect">
                                      <p:stCondLst>
                                        <p:cond delay="550"/>
                                      </p:stCondLst>
                                      <p:childTnLst>
                                        <p:set>
                                          <p:cBhvr>
                                            <p:cTn id="156" dur="1" fill="hold">
                                              <p:stCondLst>
                                                <p:cond delay="0"/>
                                              </p:stCondLst>
                                            </p:cTn>
                                            <p:tgtEl>
                                              <p:spTgt spid="228"/>
                                            </p:tgtEl>
                                            <p:attrNameLst>
                                              <p:attrName>style.visibility</p:attrName>
                                            </p:attrNameLst>
                                          </p:cBhvr>
                                          <p:to>
                                            <p:strVal val="visible"/>
                                          </p:to>
                                        </p:set>
                                        <p:animEffect transition="in" filter="wipe(down)">
                                          <p:cBhvr>
                                            <p:cTn id="157" dur="250"/>
                                            <p:tgtEl>
                                              <p:spTgt spid="228"/>
                                            </p:tgtEl>
                                          </p:cBhvr>
                                        </p:animEffect>
                                      </p:childTnLst>
                                    </p:cTn>
                                  </p:par>
                                  <p:par>
                                    <p:cTn id="158" presetID="22" presetClass="entr" presetSubtype="4" fill="hold" nodeType="withEffect">
                                      <p:stCondLst>
                                        <p:cond delay="600"/>
                                      </p:stCondLst>
                                      <p:childTnLst>
                                        <p:set>
                                          <p:cBhvr>
                                            <p:cTn id="159" dur="1" fill="hold">
                                              <p:stCondLst>
                                                <p:cond delay="0"/>
                                              </p:stCondLst>
                                            </p:cTn>
                                            <p:tgtEl>
                                              <p:spTgt spid="207"/>
                                            </p:tgtEl>
                                            <p:attrNameLst>
                                              <p:attrName>style.visibility</p:attrName>
                                            </p:attrNameLst>
                                          </p:cBhvr>
                                          <p:to>
                                            <p:strVal val="visible"/>
                                          </p:to>
                                        </p:set>
                                        <p:animEffect transition="in" filter="wipe(down)">
                                          <p:cBhvr>
                                            <p:cTn id="160" dur="250"/>
                                            <p:tgtEl>
                                              <p:spTgt spid="207"/>
                                            </p:tgtEl>
                                          </p:cBhvr>
                                        </p:animEffect>
                                      </p:childTnLst>
                                    </p:cTn>
                                  </p:par>
                                  <p:par>
                                    <p:cTn id="161" presetID="22" presetClass="entr" presetSubtype="4" fill="hold" nodeType="withEffect">
                                      <p:stCondLst>
                                        <p:cond delay="650"/>
                                      </p:stCondLst>
                                      <p:childTnLst>
                                        <p:set>
                                          <p:cBhvr>
                                            <p:cTn id="162" dur="1" fill="hold">
                                              <p:stCondLst>
                                                <p:cond delay="0"/>
                                              </p:stCondLst>
                                            </p:cTn>
                                            <p:tgtEl>
                                              <p:spTgt spid="206"/>
                                            </p:tgtEl>
                                            <p:attrNameLst>
                                              <p:attrName>style.visibility</p:attrName>
                                            </p:attrNameLst>
                                          </p:cBhvr>
                                          <p:to>
                                            <p:strVal val="visible"/>
                                          </p:to>
                                        </p:set>
                                        <p:animEffect transition="in" filter="wipe(down)">
                                          <p:cBhvr>
                                            <p:cTn id="163" dur="250"/>
                                            <p:tgtEl>
                                              <p:spTgt spid="206"/>
                                            </p:tgtEl>
                                          </p:cBhvr>
                                        </p:animEffect>
                                      </p:childTnLst>
                                    </p:cTn>
                                  </p:par>
                                  <p:par>
                                    <p:cTn id="164" presetID="22" presetClass="entr" presetSubtype="4" fill="hold" nodeType="withEffect">
                                      <p:stCondLst>
                                        <p:cond delay="700"/>
                                      </p:stCondLst>
                                      <p:childTnLst>
                                        <p:set>
                                          <p:cBhvr>
                                            <p:cTn id="165" dur="1" fill="hold">
                                              <p:stCondLst>
                                                <p:cond delay="0"/>
                                              </p:stCondLst>
                                            </p:cTn>
                                            <p:tgtEl>
                                              <p:spTgt spid="212"/>
                                            </p:tgtEl>
                                            <p:attrNameLst>
                                              <p:attrName>style.visibility</p:attrName>
                                            </p:attrNameLst>
                                          </p:cBhvr>
                                          <p:to>
                                            <p:strVal val="visible"/>
                                          </p:to>
                                        </p:set>
                                        <p:animEffect transition="in" filter="wipe(down)">
                                          <p:cBhvr>
                                            <p:cTn id="166" dur="250"/>
                                            <p:tgtEl>
                                              <p:spTgt spid="212"/>
                                            </p:tgtEl>
                                          </p:cBhvr>
                                        </p:animEffect>
                                      </p:childTnLst>
                                    </p:cTn>
                                  </p:par>
                                  <p:par>
                                    <p:cTn id="167" presetID="22" presetClass="entr" presetSubtype="4" fill="hold" nodeType="withEffect">
                                      <p:stCondLst>
                                        <p:cond delay="750"/>
                                      </p:stCondLst>
                                      <p:childTnLst>
                                        <p:set>
                                          <p:cBhvr>
                                            <p:cTn id="168" dur="1" fill="hold">
                                              <p:stCondLst>
                                                <p:cond delay="0"/>
                                              </p:stCondLst>
                                            </p:cTn>
                                            <p:tgtEl>
                                              <p:spTgt spid="204"/>
                                            </p:tgtEl>
                                            <p:attrNameLst>
                                              <p:attrName>style.visibility</p:attrName>
                                            </p:attrNameLst>
                                          </p:cBhvr>
                                          <p:to>
                                            <p:strVal val="visible"/>
                                          </p:to>
                                        </p:set>
                                        <p:animEffect transition="in" filter="wipe(down)">
                                          <p:cBhvr>
                                            <p:cTn id="169" dur="250"/>
                                            <p:tgtEl>
                                              <p:spTgt spid="204"/>
                                            </p:tgtEl>
                                          </p:cBhvr>
                                        </p:animEffect>
                                      </p:childTnLst>
                                    </p:cTn>
                                  </p:par>
                                  <p:par>
                                    <p:cTn id="170" presetID="22" presetClass="entr" presetSubtype="4" fill="hold" nodeType="withEffect">
                                      <p:stCondLst>
                                        <p:cond delay="800"/>
                                      </p:stCondLst>
                                      <p:childTnLst>
                                        <p:set>
                                          <p:cBhvr>
                                            <p:cTn id="171" dur="1" fill="hold">
                                              <p:stCondLst>
                                                <p:cond delay="0"/>
                                              </p:stCondLst>
                                            </p:cTn>
                                            <p:tgtEl>
                                              <p:spTgt spid="201"/>
                                            </p:tgtEl>
                                            <p:attrNameLst>
                                              <p:attrName>style.visibility</p:attrName>
                                            </p:attrNameLst>
                                          </p:cBhvr>
                                          <p:to>
                                            <p:strVal val="visible"/>
                                          </p:to>
                                        </p:set>
                                        <p:animEffect transition="in" filter="wipe(down)">
                                          <p:cBhvr>
                                            <p:cTn id="172" dur="250"/>
                                            <p:tgtEl>
                                              <p:spTgt spid="201"/>
                                            </p:tgtEl>
                                          </p:cBhvr>
                                        </p:animEffect>
                                      </p:childTnLst>
                                    </p:cTn>
                                  </p:par>
                                  <p:par>
                                    <p:cTn id="173" presetID="22" presetClass="entr" presetSubtype="4" fill="hold" nodeType="withEffect">
                                      <p:stCondLst>
                                        <p:cond delay="850"/>
                                      </p:stCondLst>
                                      <p:childTnLst>
                                        <p:set>
                                          <p:cBhvr>
                                            <p:cTn id="174" dur="1" fill="hold">
                                              <p:stCondLst>
                                                <p:cond delay="0"/>
                                              </p:stCondLst>
                                            </p:cTn>
                                            <p:tgtEl>
                                              <p:spTgt spid="225"/>
                                            </p:tgtEl>
                                            <p:attrNameLst>
                                              <p:attrName>style.visibility</p:attrName>
                                            </p:attrNameLst>
                                          </p:cBhvr>
                                          <p:to>
                                            <p:strVal val="visible"/>
                                          </p:to>
                                        </p:set>
                                        <p:animEffect transition="in" filter="wipe(down)">
                                          <p:cBhvr>
                                            <p:cTn id="175" dur="250"/>
                                            <p:tgtEl>
                                              <p:spTgt spid="225"/>
                                            </p:tgtEl>
                                          </p:cBhvr>
                                        </p:animEffect>
                                      </p:childTnLst>
                                    </p:cTn>
                                  </p:par>
                                  <p:par>
                                    <p:cTn id="176" presetID="22" presetClass="entr" presetSubtype="4" fill="hold" nodeType="withEffect">
                                      <p:stCondLst>
                                        <p:cond delay="900"/>
                                      </p:stCondLst>
                                      <p:childTnLst>
                                        <p:set>
                                          <p:cBhvr>
                                            <p:cTn id="177" dur="1" fill="hold">
                                              <p:stCondLst>
                                                <p:cond delay="0"/>
                                              </p:stCondLst>
                                            </p:cTn>
                                            <p:tgtEl>
                                              <p:spTgt spid="198"/>
                                            </p:tgtEl>
                                            <p:attrNameLst>
                                              <p:attrName>style.visibility</p:attrName>
                                            </p:attrNameLst>
                                          </p:cBhvr>
                                          <p:to>
                                            <p:strVal val="visible"/>
                                          </p:to>
                                        </p:set>
                                        <p:animEffect transition="in" filter="wipe(down)">
                                          <p:cBhvr>
                                            <p:cTn id="178" dur="250"/>
                                            <p:tgtEl>
                                              <p:spTgt spid="198"/>
                                            </p:tgtEl>
                                          </p:cBhvr>
                                        </p:animEffect>
                                      </p:childTnLst>
                                    </p:cTn>
                                  </p:par>
                                  <p:par>
                                    <p:cTn id="179" presetID="22" presetClass="entr" presetSubtype="4" fill="hold" nodeType="withEffect">
                                      <p:stCondLst>
                                        <p:cond delay="950"/>
                                      </p:stCondLst>
                                      <p:childTnLst>
                                        <p:set>
                                          <p:cBhvr>
                                            <p:cTn id="180" dur="1" fill="hold">
                                              <p:stCondLst>
                                                <p:cond delay="0"/>
                                              </p:stCondLst>
                                            </p:cTn>
                                            <p:tgtEl>
                                              <p:spTgt spid="199"/>
                                            </p:tgtEl>
                                            <p:attrNameLst>
                                              <p:attrName>style.visibility</p:attrName>
                                            </p:attrNameLst>
                                          </p:cBhvr>
                                          <p:to>
                                            <p:strVal val="visible"/>
                                          </p:to>
                                        </p:set>
                                        <p:animEffect transition="in" filter="wipe(down)">
                                          <p:cBhvr>
                                            <p:cTn id="181" dur="250"/>
                                            <p:tgtEl>
                                              <p:spTgt spid="199"/>
                                            </p:tgtEl>
                                          </p:cBhvr>
                                        </p:animEffect>
                                      </p:childTnLst>
                                    </p:cTn>
                                  </p:par>
                                  <p:par>
                                    <p:cTn id="182" presetID="22" presetClass="entr" presetSubtype="4" fill="hold" nodeType="withEffect">
                                      <p:stCondLst>
                                        <p:cond delay="1000"/>
                                      </p:stCondLst>
                                      <p:childTnLst>
                                        <p:set>
                                          <p:cBhvr>
                                            <p:cTn id="183" dur="1" fill="hold">
                                              <p:stCondLst>
                                                <p:cond delay="0"/>
                                              </p:stCondLst>
                                            </p:cTn>
                                            <p:tgtEl>
                                              <p:spTgt spid="229"/>
                                            </p:tgtEl>
                                            <p:attrNameLst>
                                              <p:attrName>style.visibility</p:attrName>
                                            </p:attrNameLst>
                                          </p:cBhvr>
                                          <p:to>
                                            <p:strVal val="visible"/>
                                          </p:to>
                                        </p:set>
                                        <p:animEffect transition="in" filter="wipe(down)">
                                          <p:cBhvr>
                                            <p:cTn id="184" dur="250"/>
                                            <p:tgtEl>
                                              <p:spTgt spid="229"/>
                                            </p:tgtEl>
                                          </p:cBhvr>
                                        </p:animEffect>
                                      </p:childTnLst>
                                    </p:cTn>
                                  </p:par>
                                  <p:par>
                                    <p:cTn id="185" presetID="22" presetClass="entr" presetSubtype="4" fill="hold" nodeType="withEffect">
                                      <p:stCondLst>
                                        <p:cond delay="1050"/>
                                      </p:stCondLst>
                                      <p:childTnLst>
                                        <p:set>
                                          <p:cBhvr>
                                            <p:cTn id="186" dur="1" fill="hold">
                                              <p:stCondLst>
                                                <p:cond delay="0"/>
                                              </p:stCondLst>
                                            </p:cTn>
                                            <p:tgtEl>
                                              <p:spTgt spid="230"/>
                                            </p:tgtEl>
                                            <p:attrNameLst>
                                              <p:attrName>style.visibility</p:attrName>
                                            </p:attrNameLst>
                                          </p:cBhvr>
                                          <p:to>
                                            <p:strVal val="visible"/>
                                          </p:to>
                                        </p:set>
                                        <p:animEffect transition="in" filter="wipe(down)">
                                          <p:cBhvr>
                                            <p:cTn id="187" dur="250"/>
                                            <p:tgtEl>
                                              <p:spTgt spid="230"/>
                                            </p:tgtEl>
                                          </p:cBhvr>
                                        </p:animEffect>
                                      </p:childTnLst>
                                    </p:cTn>
                                  </p:par>
                                  <p:par>
                                    <p:cTn id="188" presetID="16" presetClass="entr" presetSubtype="21" fill="hold" nodeType="withEffect">
                                      <p:stCondLst>
                                        <p:cond delay="1150"/>
                                      </p:stCondLst>
                                      <p:childTnLst>
                                        <p:set>
                                          <p:cBhvr>
                                            <p:cTn id="189" dur="1" fill="hold">
                                              <p:stCondLst>
                                                <p:cond delay="0"/>
                                              </p:stCondLst>
                                            </p:cTn>
                                            <p:tgtEl>
                                              <p:spTgt spid="234"/>
                                            </p:tgtEl>
                                            <p:attrNameLst>
                                              <p:attrName>style.visibility</p:attrName>
                                            </p:attrNameLst>
                                          </p:cBhvr>
                                          <p:to>
                                            <p:strVal val="visible"/>
                                          </p:to>
                                        </p:set>
                                        <p:animEffect transition="in" filter="barn(inVertical)">
                                          <p:cBhvr>
                                            <p:cTn id="190" dur="250"/>
                                            <p:tgtEl>
                                              <p:spTgt spid="234"/>
                                            </p:tgtEl>
                                          </p:cBhvr>
                                        </p:animEffect>
                                      </p:childTnLst>
                                    </p:cTn>
                                  </p:par>
                                  <p:par>
                                    <p:cTn id="191" presetID="8" presetClass="emph" presetSubtype="0" fill="hold" grpId="1" nodeType="withEffect">
                                      <p:stCondLst>
                                        <p:cond delay="1750"/>
                                      </p:stCondLst>
                                      <p:childTnLst>
                                        <p:animRot by="43200000">
                                          <p:cBhvr>
                                            <p:cTn id="192" dur="3250" fill="hold"/>
                                            <p:tgtEl>
                                              <p:spTgt spid="169"/>
                                            </p:tgtEl>
                                            <p:attrNameLst>
                                              <p:attrName>r</p:attrName>
                                            </p:attrNameLst>
                                          </p:cBhvr>
                                        </p:animRot>
                                      </p:childTnLst>
                                    </p:cTn>
                                  </p:par>
                                  <p:par>
                                    <p:cTn id="193" presetID="53" presetClass="entr" presetSubtype="16" fill="hold" grpId="0" nodeType="withEffect">
                                      <p:stCondLst>
                                        <p:cond delay="1150"/>
                                      </p:stCondLst>
                                      <p:childTnLst>
                                        <p:set>
                                          <p:cBhvr>
                                            <p:cTn id="194" dur="1" fill="hold">
                                              <p:stCondLst>
                                                <p:cond delay="0"/>
                                              </p:stCondLst>
                                            </p:cTn>
                                            <p:tgtEl>
                                              <p:spTgt spid="174"/>
                                            </p:tgtEl>
                                            <p:attrNameLst>
                                              <p:attrName>style.visibility</p:attrName>
                                            </p:attrNameLst>
                                          </p:cBhvr>
                                          <p:to>
                                            <p:strVal val="visible"/>
                                          </p:to>
                                        </p:set>
                                        <p:anim calcmode="lin" valueType="num">
                                          <p:cBhvr>
                                            <p:cTn id="195" dur="500" fill="hold"/>
                                            <p:tgtEl>
                                              <p:spTgt spid="174"/>
                                            </p:tgtEl>
                                            <p:attrNameLst>
                                              <p:attrName>ppt_w</p:attrName>
                                            </p:attrNameLst>
                                          </p:cBhvr>
                                          <p:tavLst>
                                            <p:tav tm="0">
                                              <p:val>
                                                <p:fltVal val="0"/>
                                              </p:val>
                                            </p:tav>
                                            <p:tav tm="100000">
                                              <p:val>
                                                <p:strVal val="#ppt_w"/>
                                              </p:val>
                                            </p:tav>
                                          </p:tavLst>
                                        </p:anim>
                                        <p:anim calcmode="lin" valueType="num">
                                          <p:cBhvr>
                                            <p:cTn id="196" dur="500" fill="hold"/>
                                            <p:tgtEl>
                                              <p:spTgt spid="174"/>
                                            </p:tgtEl>
                                            <p:attrNameLst>
                                              <p:attrName>ppt_h</p:attrName>
                                            </p:attrNameLst>
                                          </p:cBhvr>
                                          <p:tavLst>
                                            <p:tav tm="0">
                                              <p:val>
                                                <p:fltVal val="0"/>
                                              </p:val>
                                            </p:tav>
                                            <p:tav tm="100000">
                                              <p:val>
                                                <p:strVal val="#ppt_h"/>
                                              </p:val>
                                            </p:tav>
                                          </p:tavLst>
                                        </p:anim>
                                        <p:animEffect transition="in" filter="fade">
                                          <p:cBhvr>
                                            <p:cTn id="197" dur="500"/>
                                            <p:tgtEl>
                                              <p:spTgt spid="174"/>
                                            </p:tgtEl>
                                          </p:cBhvr>
                                        </p:animEffect>
                                      </p:childTnLst>
                                    </p:cTn>
                                  </p:par>
                                  <p:par>
                                    <p:cTn id="198" presetID="1" presetClass="path" presetSubtype="0" accel="50000" decel="50000" fill="hold" grpId="1" nodeType="withEffect">
                                      <p:stCondLst>
                                        <p:cond delay="1150"/>
                                      </p:stCondLst>
                                      <p:childTnLst>
                                        <p:animMotion origin="layout" path="M -0.00104 -0.00092 C 0.0612 -0.18634 0.19896 -0.24514 0.30469 -0.13102 C 0.41055 -0.01805 0.4457 0.22408 0.38372 0.41042 C 0.32083 0.59422 0.18372 0.65301 0.0776 0.54051 C -0.02839 0.42662 -0.06367 0.18403 -0.00104 -0.00092 Z " pathEditMode="relative" rAng="18060000" ptsTypes="AAAAA">
                                          <p:cBhvr>
                                            <p:cTn id="199" dur="3000" fill="hold"/>
                                            <p:tgtEl>
                                              <p:spTgt spid="174"/>
                                            </p:tgtEl>
                                            <p:attrNameLst>
                                              <p:attrName>ppt_x</p:attrName>
                                              <p:attrName>ppt_y</p:attrName>
                                            </p:attrNameLst>
                                          </p:cBhvr>
                                          <p:rCtr x="19219" y="20579"/>
                                        </p:animMotion>
                                      </p:childTnLst>
                                    </p:cTn>
                                  </p:par>
                                  <p:par>
                                    <p:cTn id="200" presetID="8" presetClass="emph" presetSubtype="0" fill="hold" grpId="2" nodeType="withEffect">
                                      <p:stCondLst>
                                        <p:cond delay="1150"/>
                                      </p:stCondLst>
                                      <p:childTnLst>
                                        <p:animRot by="21600000">
                                          <p:cBhvr>
                                            <p:cTn id="201" dur="2500" fill="hold"/>
                                            <p:tgtEl>
                                              <p:spTgt spid="174"/>
                                            </p:tgtEl>
                                            <p:attrNameLst>
                                              <p:attrName>r</p:attrName>
                                            </p:attrNameLst>
                                          </p:cBhvr>
                                        </p:animRot>
                                      </p:childTnLst>
                                    </p:cTn>
                                  </p:par>
                                  <p:par>
                                    <p:cTn id="202" presetID="53" presetClass="entr" presetSubtype="16" fill="hold" grpId="2" nodeType="withEffect">
                                      <p:stCondLst>
                                        <p:cond delay="1500"/>
                                      </p:stCondLst>
                                      <p:childTnLst>
                                        <p:set>
                                          <p:cBhvr>
                                            <p:cTn id="203" dur="1" fill="hold">
                                              <p:stCondLst>
                                                <p:cond delay="0"/>
                                              </p:stCondLst>
                                            </p:cTn>
                                            <p:tgtEl>
                                              <p:spTgt spid="171"/>
                                            </p:tgtEl>
                                            <p:attrNameLst>
                                              <p:attrName>style.visibility</p:attrName>
                                            </p:attrNameLst>
                                          </p:cBhvr>
                                          <p:to>
                                            <p:strVal val="visible"/>
                                          </p:to>
                                        </p:set>
                                        <p:anim calcmode="lin" valueType="num">
                                          <p:cBhvr>
                                            <p:cTn id="204" dur="500" fill="hold"/>
                                            <p:tgtEl>
                                              <p:spTgt spid="171"/>
                                            </p:tgtEl>
                                            <p:attrNameLst>
                                              <p:attrName>ppt_w</p:attrName>
                                            </p:attrNameLst>
                                          </p:cBhvr>
                                          <p:tavLst>
                                            <p:tav tm="0">
                                              <p:val>
                                                <p:fltVal val="0"/>
                                              </p:val>
                                            </p:tav>
                                            <p:tav tm="100000">
                                              <p:val>
                                                <p:strVal val="#ppt_w"/>
                                              </p:val>
                                            </p:tav>
                                          </p:tavLst>
                                        </p:anim>
                                        <p:anim calcmode="lin" valueType="num">
                                          <p:cBhvr>
                                            <p:cTn id="205" dur="500" fill="hold"/>
                                            <p:tgtEl>
                                              <p:spTgt spid="171"/>
                                            </p:tgtEl>
                                            <p:attrNameLst>
                                              <p:attrName>ppt_h</p:attrName>
                                            </p:attrNameLst>
                                          </p:cBhvr>
                                          <p:tavLst>
                                            <p:tav tm="0">
                                              <p:val>
                                                <p:fltVal val="0"/>
                                              </p:val>
                                            </p:tav>
                                            <p:tav tm="100000">
                                              <p:val>
                                                <p:strVal val="#ppt_h"/>
                                              </p:val>
                                            </p:tav>
                                          </p:tavLst>
                                        </p:anim>
                                        <p:animEffect transition="in" filter="fade">
                                          <p:cBhvr>
                                            <p:cTn id="206" dur="500"/>
                                            <p:tgtEl>
                                              <p:spTgt spid="171"/>
                                            </p:tgtEl>
                                          </p:cBhvr>
                                        </p:animEffect>
                                      </p:childTnLst>
                                    </p:cTn>
                                  </p:par>
                                  <p:par>
                                    <p:cTn id="207" presetID="1" presetClass="path" presetSubtype="0" accel="50000" decel="50000" fill="hold" grpId="0" nodeType="withEffect">
                                      <p:stCondLst>
                                        <p:cond delay="1500"/>
                                      </p:stCondLst>
                                      <p:childTnLst>
                                        <p:animMotion origin="layout" path="M -0.00013 -7.40741E-7 C 0.11576 0.06667 0.17865 0.2912 0.14024 0.50046 C 0.10209 0.71019 -0.02291 0.8257 -0.1388 0.75926 C -0.25442 0.69236 -0.31719 0.46782 -0.2789 0.2581 C -0.24062 0.04884 -0.11588 -0.0669 -0.00013 -7.40741E-7 Z " pathEditMode="relative" rAng="1080000" ptsTypes="AAAAA">
                                          <p:cBhvr>
                                            <p:cTn id="208" dur="2500" fill="hold"/>
                                            <p:tgtEl>
                                              <p:spTgt spid="171"/>
                                            </p:tgtEl>
                                            <p:attrNameLst>
                                              <p:attrName>ppt_x</p:attrName>
                                              <p:attrName>ppt_y</p:attrName>
                                            </p:attrNameLst>
                                          </p:cBhvr>
                                          <p:rCtr x="-6927" y="37940"/>
                                        </p:animMotion>
                                      </p:childTnLst>
                                    </p:cTn>
                                  </p:par>
                                  <p:par>
                                    <p:cTn id="209" presetID="8" presetClass="emph" presetSubtype="0" fill="hold" grpId="1" nodeType="withEffect">
                                      <p:stCondLst>
                                        <p:cond delay="1500"/>
                                      </p:stCondLst>
                                      <p:childTnLst>
                                        <p:animRot by="21600000">
                                          <p:cBhvr>
                                            <p:cTn id="210" dur="2500" fill="hold"/>
                                            <p:tgtEl>
                                              <p:spTgt spid="171"/>
                                            </p:tgtEl>
                                            <p:attrNameLst>
                                              <p:attrName>r</p:attrName>
                                            </p:attrNameLst>
                                          </p:cBhvr>
                                        </p:animRot>
                                      </p:childTnLst>
                                    </p:cTn>
                                  </p:par>
                                  <p:par>
                                    <p:cTn id="211" presetID="53" presetClass="entr" presetSubtype="16" fill="hold" grpId="0" nodeType="withEffect">
                                      <p:stCondLst>
                                        <p:cond delay="2500"/>
                                      </p:stCondLst>
                                      <p:childTnLst>
                                        <p:set>
                                          <p:cBhvr>
                                            <p:cTn id="212" dur="1" fill="hold">
                                              <p:stCondLst>
                                                <p:cond delay="0"/>
                                              </p:stCondLst>
                                            </p:cTn>
                                            <p:tgtEl>
                                              <p:spTgt spid="173"/>
                                            </p:tgtEl>
                                            <p:attrNameLst>
                                              <p:attrName>style.visibility</p:attrName>
                                            </p:attrNameLst>
                                          </p:cBhvr>
                                          <p:to>
                                            <p:strVal val="visible"/>
                                          </p:to>
                                        </p:set>
                                        <p:anim calcmode="lin" valueType="num">
                                          <p:cBhvr>
                                            <p:cTn id="213" dur="500" fill="hold"/>
                                            <p:tgtEl>
                                              <p:spTgt spid="173"/>
                                            </p:tgtEl>
                                            <p:attrNameLst>
                                              <p:attrName>ppt_w</p:attrName>
                                            </p:attrNameLst>
                                          </p:cBhvr>
                                          <p:tavLst>
                                            <p:tav tm="0">
                                              <p:val>
                                                <p:fltVal val="0"/>
                                              </p:val>
                                            </p:tav>
                                            <p:tav tm="100000">
                                              <p:val>
                                                <p:strVal val="#ppt_w"/>
                                              </p:val>
                                            </p:tav>
                                          </p:tavLst>
                                        </p:anim>
                                        <p:anim calcmode="lin" valueType="num">
                                          <p:cBhvr>
                                            <p:cTn id="214" dur="500" fill="hold"/>
                                            <p:tgtEl>
                                              <p:spTgt spid="173"/>
                                            </p:tgtEl>
                                            <p:attrNameLst>
                                              <p:attrName>ppt_h</p:attrName>
                                            </p:attrNameLst>
                                          </p:cBhvr>
                                          <p:tavLst>
                                            <p:tav tm="0">
                                              <p:val>
                                                <p:fltVal val="0"/>
                                              </p:val>
                                            </p:tav>
                                            <p:tav tm="100000">
                                              <p:val>
                                                <p:strVal val="#ppt_h"/>
                                              </p:val>
                                            </p:tav>
                                          </p:tavLst>
                                        </p:anim>
                                        <p:animEffect transition="in" filter="fade">
                                          <p:cBhvr>
                                            <p:cTn id="215" dur="500"/>
                                            <p:tgtEl>
                                              <p:spTgt spid="173"/>
                                            </p:tgtEl>
                                          </p:cBhvr>
                                        </p:animEffect>
                                      </p:childTnLst>
                                    </p:cTn>
                                  </p:par>
                                  <p:par>
                                    <p:cTn id="216" presetID="1" presetClass="path" presetSubtype="0" accel="50000" decel="50000" fill="hold" grpId="1" nodeType="withEffect">
                                      <p:stCondLst>
                                        <p:cond delay="2500"/>
                                      </p:stCondLst>
                                      <p:childTnLst>
                                        <p:animMotion origin="layout" path="M 0.00104 0.01667 C -0.11211 0.09468 -0.24102 -0.00949 -0.2849 -0.21528 C -0.3293 -0.42037 -0.27318 -0.64977 -0.15951 -0.7287 C -0.04662 -0.80556 0.08203 -0.70116 0.12669 -0.49583 C 0.1707 -0.29028 0.11471 -0.06065 0.00104 0.01667 Z " pathEditMode="relative" rAng="9540000" ptsTypes="AAAAA">
                                          <p:cBhvr>
                                            <p:cTn id="217" dur="2500" fill="hold"/>
                                            <p:tgtEl>
                                              <p:spTgt spid="173"/>
                                            </p:tgtEl>
                                            <p:attrNameLst>
                                              <p:attrName>ppt_x</p:attrName>
                                              <p:attrName>ppt_y</p:attrName>
                                            </p:attrNameLst>
                                          </p:cBhvr>
                                          <p:rCtr x="-8021" y="-37245"/>
                                        </p:animMotion>
                                      </p:childTnLst>
                                    </p:cTn>
                                  </p:par>
                                  <p:par>
                                    <p:cTn id="218" presetID="8" presetClass="emph" presetSubtype="0" fill="hold" grpId="2" nodeType="withEffect">
                                      <p:stCondLst>
                                        <p:cond delay="2500"/>
                                      </p:stCondLst>
                                      <p:childTnLst>
                                        <p:animRot by="21600000">
                                          <p:cBhvr>
                                            <p:cTn id="219" dur="2500" fill="hold"/>
                                            <p:tgtEl>
                                              <p:spTgt spid="173"/>
                                            </p:tgtEl>
                                            <p:attrNameLst>
                                              <p:attrName>r</p:attrName>
                                            </p:attrNameLst>
                                          </p:cBhvr>
                                        </p:animRot>
                                      </p:childTnLst>
                                    </p:cTn>
                                  </p:par>
                                  <p:par>
                                    <p:cTn id="220" presetID="53" presetClass="entr" presetSubtype="16" fill="hold" grpId="0" nodeType="withEffect">
                                      <p:stCondLst>
                                        <p:cond delay="2000"/>
                                      </p:stCondLst>
                                      <p:childTnLst>
                                        <p:set>
                                          <p:cBhvr>
                                            <p:cTn id="221" dur="1" fill="hold">
                                              <p:stCondLst>
                                                <p:cond delay="0"/>
                                              </p:stCondLst>
                                            </p:cTn>
                                            <p:tgtEl>
                                              <p:spTgt spid="172"/>
                                            </p:tgtEl>
                                            <p:attrNameLst>
                                              <p:attrName>style.visibility</p:attrName>
                                            </p:attrNameLst>
                                          </p:cBhvr>
                                          <p:to>
                                            <p:strVal val="visible"/>
                                          </p:to>
                                        </p:set>
                                        <p:anim calcmode="lin" valueType="num">
                                          <p:cBhvr>
                                            <p:cTn id="222" dur="500" fill="hold"/>
                                            <p:tgtEl>
                                              <p:spTgt spid="172"/>
                                            </p:tgtEl>
                                            <p:attrNameLst>
                                              <p:attrName>ppt_w</p:attrName>
                                            </p:attrNameLst>
                                          </p:cBhvr>
                                          <p:tavLst>
                                            <p:tav tm="0">
                                              <p:val>
                                                <p:fltVal val="0"/>
                                              </p:val>
                                            </p:tav>
                                            <p:tav tm="100000">
                                              <p:val>
                                                <p:strVal val="#ppt_w"/>
                                              </p:val>
                                            </p:tav>
                                          </p:tavLst>
                                        </p:anim>
                                        <p:anim calcmode="lin" valueType="num">
                                          <p:cBhvr>
                                            <p:cTn id="223" dur="500" fill="hold"/>
                                            <p:tgtEl>
                                              <p:spTgt spid="172"/>
                                            </p:tgtEl>
                                            <p:attrNameLst>
                                              <p:attrName>ppt_h</p:attrName>
                                            </p:attrNameLst>
                                          </p:cBhvr>
                                          <p:tavLst>
                                            <p:tav tm="0">
                                              <p:val>
                                                <p:fltVal val="0"/>
                                              </p:val>
                                            </p:tav>
                                            <p:tav tm="100000">
                                              <p:val>
                                                <p:strVal val="#ppt_h"/>
                                              </p:val>
                                            </p:tav>
                                          </p:tavLst>
                                        </p:anim>
                                        <p:animEffect transition="in" filter="fade">
                                          <p:cBhvr>
                                            <p:cTn id="224" dur="500"/>
                                            <p:tgtEl>
                                              <p:spTgt spid="172"/>
                                            </p:tgtEl>
                                          </p:cBhvr>
                                        </p:animEffect>
                                      </p:childTnLst>
                                    </p:cTn>
                                  </p:par>
                                  <p:par>
                                    <p:cTn id="225" presetID="1" presetClass="path" presetSubtype="0" accel="50000" decel="50000" fill="hold" grpId="1" nodeType="withEffect">
                                      <p:stCondLst>
                                        <p:cond delay="2000"/>
                                      </p:stCondLst>
                                      <p:childTnLst>
                                        <p:animMotion origin="layout" path="M -1.45833E-6 -0.00046 C -0.02487 0.21111 -0.14414 0.34607 -0.26523 0.3 C -0.38633 0.2544 -0.46406 0.04584 -0.43906 -0.16666 C -0.4138 -0.37731 -0.29453 -0.51203 -0.17331 -0.46666 C -0.05234 -0.4206 0.02552 -0.21203 -1.45833E-6 -0.00046 Z " pathEditMode="relative" rAng="6120000" ptsTypes="AAAAA">
                                          <p:cBhvr>
                                            <p:cTn id="226" dur="2500" fill="hold"/>
                                            <p:tgtEl>
                                              <p:spTgt spid="172"/>
                                            </p:tgtEl>
                                            <p:attrNameLst>
                                              <p:attrName>ppt_x</p:attrName>
                                              <p:attrName>ppt_y</p:attrName>
                                            </p:attrNameLst>
                                          </p:cBhvr>
                                          <p:rCtr x="-21940" y="-8287"/>
                                        </p:animMotion>
                                      </p:childTnLst>
                                    </p:cTn>
                                  </p:par>
                                  <p:par>
                                    <p:cTn id="227" presetID="8" presetClass="emph" presetSubtype="0" fill="hold" grpId="2" nodeType="withEffect">
                                      <p:stCondLst>
                                        <p:cond delay="2000"/>
                                      </p:stCondLst>
                                      <p:childTnLst>
                                        <p:animRot by="21600000">
                                          <p:cBhvr>
                                            <p:cTn id="228" dur="2500" fill="hold"/>
                                            <p:tgtEl>
                                              <p:spTgt spid="172"/>
                                            </p:tgtEl>
                                            <p:attrNameLst>
                                              <p:attrName>r</p:attrName>
                                            </p:attrNameLst>
                                          </p:cBhvr>
                                        </p:animRot>
                                      </p:childTnLst>
                                    </p:cTn>
                                  </p:par>
                                  <p:par>
                                    <p:cTn id="229" presetID="53" presetClass="entr" presetSubtype="16" fill="hold" grpId="0" nodeType="withEffect">
                                      <p:stCondLst>
                                        <p:cond delay="3000"/>
                                      </p:stCondLst>
                                      <p:childTnLst>
                                        <p:set>
                                          <p:cBhvr>
                                            <p:cTn id="230" dur="1" fill="hold">
                                              <p:stCondLst>
                                                <p:cond delay="0"/>
                                              </p:stCondLst>
                                            </p:cTn>
                                            <p:tgtEl>
                                              <p:spTgt spid="237"/>
                                            </p:tgtEl>
                                            <p:attrNameLst>
                                              <p:attrName>style.visibility</p:attrName>
                                            </p:attrNameLst>
                                          </p:cBhvr>
                                          <p:to>
                                            <p:strVal val="visible"/>
                                          </p:to>
                                        </p:set>
                                        <p:anim calcmode="lin" valueType="num">
                                          <p:cBhvr>
                                            <p:cTn id="231" dur="500" fill="hold"/>
                                            <p:tgtEl>
                                              <p:spTgt spid="237"/>
                                            </p:tgtEl>
                                            <p:attrNameLst>
                                              <p:attrName>ppt_w</p:attrName>
                                            </p:attrNameLst>
                                          </p:cBhvr>
                                          <p:tavLst>
                                            <p:tav tm="0">
                                              <p:val>
                                                <p:fltVal val="0"/>
                                              </p:val>
                                            </p:tav>
                                            <p:tav tm="100000">
                                              <p:val>
                                                <p:strVal val="#ppt_w"/>
                                              </p:val>
                                            </p:tav>
                                          </p:tavLst>
                                        </p:anim>
                                        <p:anim calcmode="lin" valueType="num">
                                          <p:cBhvr>
                                            <p:cTn id="232" dur="500" fill="hold"/>
                                            <p:tgtEl>
                                              <p:spTgt spid="237"/>
                                            </p:tgtEl>
                                            <p:attrNameLst>
                                              <p:attrName>ppt_h</p:attrName>
                                            </p:attrNameLst>
                                          </p:cBhvr>
                                          <p:tavLst>
                                            <p:tav tm="0">
                                              <p:val>
                                                <p:fltVal val="0"/>
                                              </p:val>
                                            </p:tav>
                                            <p:tav tm="100000">
                                              <p:val>
                                                <p:strVal val="#ppt_h"/>
                                              </p:val>
                                            </p:tav>
                                          </p:tavLst>
                                        </p:anim>
                                        <p:animEffect transition="in" filter="fade">
                                          <p:cBhvr>
                                            <p:cTn id="233" dur="500"/>
                                            <p:tgtEl>
                                              <p:spTgt spid="237"/>
                                            </p:tgtEl>
                                          </p:cBhvr>
                                        </p:animEffect>
                                      </p:childTnLst>
                                    </p:cTn>
                                  </p:par>
                                  <p:par>
                                    <p:cTn id="234" presetID="1" presetClass="path" presetSubtype="0" accel="50000" decel="50000" fill="hold" grpId="1" nodeType="withEffect">
                                      <p:stCondLst>
                                        <p:cond delay="3000"/>
                                      </p:stCondLst>
                                      <p:childTnLst>
                                        <p:animMotion origin="layout" path="M -0.00013 -0.00046 C -0.08633 -0.15278 -0.08515 -0.4044 0.00274 -0.55949 C 0.09011 -0.71481 0.23073 -0.71713 0.31745 -0.56481 C 0.403 -0.41227 0.40157 -0.16111 0.31433 -0.00532 C 0.2267 0.14977 0.08581 0.15255 -0.00013 -0.00046 Z " pathEditMode="relative" rAng="13500000" ptsTypes="AAAAA">
                                          <p:cBhvr>
                                            <p:cTn id="235" dur="2250" fill="hold"/>
                                            <p:tgtEl>
                                              <p:spTgt spid="237"/>
                                            </p:tgtEl>
                                            <p:attrNameLst>
                                              <p:attrName>ppt_x</p:attrName>
                                              <p:attrName>ppt_y</p:attrName>
                                            </p:attrNameLst>
                                          </p:cBhvr>
                                          <p:rCtr x="15872" y="-28194"/>
                                        </p:animMotion>
                                      </p:childTnLst>
                                    </p:cTn>
                                  </p:par>
                                  <p:par>
                                    <p:cTn id="236" presetID="8" presetClass="emph" presetSubtype="0" fill="hold" grpId="2" nodeType="withEffect">
                                      <p:stCondLst>
                                        <p:cond delay="3000"/>
                                      </p:stCondLst>
                                      <p:childTnLst>
                                        <p:animRot by="21600000">
                                          <p:cBhvr>
                                            <p:cTn id="237" dur="2500" fill="hold"/>
                                            <p:tgtEl>
                                              <p:spTgt spid="237"/>
                                            </p:tgtEl>
                                            <p:attrNameLst>
                                              <p:attrName>r</p:attrName>
                                            </p:attrNameLst>
                                          </p:cBhvr>
                                        </p:animRot>
                                      </p:childTnLst>
                                    </p:cTn>
                                  </p:par>
                                  <p:par>
                                    <p:cTn id="238" presetID="2" presetClass="entr" presetSubtype="2" fill="hold" nodeType="withEffect">
                                      <p:stCondLst>
                                        <p:cond delay="6000"/>
                                      </p:stCondLst>
                                      <p:childTnLst>
                                        <p:set>
                                          <p:cBhvr>
                                            <p:cTn id="239" dur="1" fill="hold">
                                              <p:stCondLst>
                                                <p:cond delay="0"/>
                                              </p:stCondLst>
                                            </p:cTn>
                                            <p:tgtEl>
                                              <p:spTgt spid="136"/>
                                            </p:tgtEl>
                                            <p:attrNameLst>
                                              <p:attrName>style.visibility</p:attrName>
                                            </p:attrNameLst>
                                          </p:cBhvr>
                                          <p:to>
                                            <p:strVal val="visible"/>
                                          </p:to>
                                        </p:set>
                                        <p:anim calcmode="lin" valueType="num">
                                          <p:cBhvr additive="base">
                                            <p:cTn id="240" dur="500" fill="hold"/>
                                            <p:tgtEl>
                                              <p:spTgt spid="136"/>
                                            </p:tgtEl>
                                            <p:attrNameLst>
                                              <p:attrName>ppt_x</p:attrName>
                                            </p:attrNameLst>
                                          </p:cBhvr>
                                          <p:tavLst>
                                            <p:tav tm="0">
                                              <p:val>
                                                <p:strVal val="1+#ppt_w/2"/>
                                              </p:val>
                                            </p:tav>
                                            <p:tav tm="100000">
                                              <p:val>
                                                <p:strVal val="#ppt_x"/>
                                              </p:val>
                                            </p:tav>
                                          </p:tavLst>
                                        </p:anim>
                                        <p:anim calcmode="lin" valueType="num">
                                          <p:cBhvr additive="base">
                                            <p:cTn id="241" dur="500" fill="hold"/>
                                            <p:tgtEl>
                                              <p:spTgt spid="136"/>
                                            </p:tgtEl>
                                            <p:attrNameLst>
                                              <p:attrName>ppt_y</p:attrName>
                                            </p:attrNameLst>
                                          </p:cBhvr>
                                          <p:tavLst>
                                            <p:tav tm="0">
                                              <p:val>
                                                <p:strVal val="#ppt_y"/>
                                              </p:val>
                                            </p:tav>
                                            <p:tav tm="100000">
                                              <p:val>
                                                <p:strVal val="#ppt_y"/>
                                              </p:val>
                                            </p:tav>
                                          </p:tavLst>
                                        </p:anim>
                                      </p:childTnLst>
                                    </p:cTn>
                                  </p:par>
                                  <p:par>
                                    <p:cTn id="242" presetID="2" presetClass="entr" presetSubtype="8" fill="hold" nodeType="withEffect">
                                      <p:stCondLst>
                                        <p:cond delay="6250"/>
                                      </p:stCondLst>
                                      <p:childTnLst>
                                        <p:set>
                                          <p:cBhvr>
                                            <p:cTn id="243" dur="1" fill="hold">
                                              <p:stCondLst>
                                                <p:cond delay="0"/>
                                              </p:stCondLst>
                                            </p:cTn>
                                            <p:tgtEl>
                                              <p:spTgt spid="122"/>
                                            </p:tgtEl>
                                            <p:attrNameLst>
                                              <p:attrName>style.visibility</p:attrName>
                                            </p:attrNameLst>
                                          </p:cBhvr>
                                          <p:to>
                                            <p:strVal val="visible"/>
                                          </p:to>
                                        </p:set>
                                        <p:anim calcmode="lin" valueType="num">
                                          <p:cBhvr additive="base">
                                            <p:cTn id="244" dur="500" fill="hold"/>
                                            <p:tgtEl>
                                              <p:spTgt spid="122"/>
                                            </p:tgtEl>
                                            <p:attrNameLst>
                                              <p:attrName>ppt_x</p:attrName>
                                            </p:attrNameLst>
                                          </p:cBhvr>
                                          <p:tavLst>
                                            <p:tav tm="0">
                                              <p:val>
                                                <p:strVal val="0-#ppt_w/2"/>
                                              </p:val>
                                            </p:tav>
                                            <p:tav tm="100000">
                                              <p:val>
                                                <p:strVal val="#ppt_x"/>
                                              </p:val>
                                            </p:tav>
                                          </p:tavLst>
                                        </p:anim>
                                        <p:anim calcmode="lin" valueType="num">
                                          <p:cBhvr additive="base">
                                            <p:cTn id="245" dur="500" fill="hold"/>
                                            <p:tgtEl>
                                              <p:spTgt spid="122"/>
                                            </p:tgtEl>
                                            <p:attrNameLst>
                                              <p:attrName>ppt_y</p:attrName>
                                            </p:attrNameLst>
                                          </p:cBhvr>
                                          <p:tavLst>
                                            <p:tav tm="0">
                                              <p:val>
                                                <p:strVal val="#ppt_y"/>
                                              </p:val>
                                            </p:tav>
                                            <p:tav tm="100000">
                                              <p:val>
                                                <p:strVal val="#ppt_y"/>
                                              </p:val>
                                            </p:tav>
                                          </p:tavLst>
                                        </p:anim>
                                      </p:childTnLst>
                                    </p:cTn>
                                  </p:par>
                                  <p:par>
                                    <p:cTn id="246" presetID="8" presetClass="emph" presetSubtype="0" fill="hold" nodeType="withEffect">
                                      <p:stCondLst>
                                        <p:cond delay="6000"/>
                                      </p:stCondLst>
                                      <p:childTnLst>
                                        <p:animRot by="-5400000">
                                          <p:cBhvr>
                                            <p:cTn id="247" dur="500" fill="hold"/>
                                            <p:tgtEl>
                                              <p:spTgt spid="136"/>
                                            </p:tgtEl>
                                            <p:attrNameLst>
                                              <p:attrName>r</p:attrName>
                                            </p:attrNameLst>
                                          </p:cBhvr>
                                        </p:animRot>
                                      </p:childTnLst>
                                    </p:cTn>
                                  </p:par>
                                  <p:par>
                                    <p:cTn id="248" presetID="8" presetClass="emph" presetSubtype="0" fill="hold" nodeType="withEffect">
                                      <p:stCondLst>
                                        <p:cond delay="6250"/>
                                      </p:stCondLst>
                                      <p:childTnLst>
                                        <p:animRot by="5400000">
                                          <p:cBhvr>
                                            <p:cTn id="249" dur="500" fill="hold"/>
                                            <p:tgtEl>
                                              <p:spTgt spid="122"/>
                                            </p:tgtEl>
                                            <p:attrNameLst>
                                              <p:attrName>r</p:attrName>
                                            </p:attrNameLst>
                                          </p:cBhvr>
                                        </p:animRot>
                                      </p:childTnLst>
                                    </p:cTn>
                                  </p:par>
                                  <p:par>
                                    <p:cTn id="250" presetID="2" presetClass="entr" presetSubtype="2" fill="hold" nodeType="withEffect">
                                      <p:stCondLst>
                                        <p:cond delay="6000"/>
                                      </p:stCondLst>
                                      <p:childTnLst>
                                        <p:set>
                                          <p:cBhvr>
                                            <p:cTn id="251" dur="1" fill="hold">
                                              <p:stCondLst>
                                                <p:cond delay="0"/>
                                              </p:stCondLst>
                                            </p:cTn>
                                            <p:tgtEl>
                                              <p:spTgt spid="2"/>
                                            </p:tgtEl>
                                            <p:attrNameLst>
                                              <p:attrName>style.visibility</p:attrName>
                                            </p:attrNameLst>
                                          </p:cBhvr>
                                          <p:to>
                                            <p:strVal val="visible"/>
                                          </p:to>
                                        </p:set>
                                        <p:anim calcmode="lin" valueType="num">
                                          <p:cBhvr additive="base">
                                            <p:cTn id="252" dur="500" fill="hold"/>
                                            <p:tgtEl>
                                              <p:spTgt spid="2"/>
                                            </p:tgtEl>
                                            <p:attrNameLst>
                                              <p:attrName>ppt_x</p:attrName>
                                            </p:attrNameLst>
                                          </p:cBhvr>
                                          <p:tavLst>
                                            <p:tav tm="0">
                                              <p:val>
                                                <p:strVal val="1+#ppt_w/2"/>
                                              </p:val>
                                            </p:tav>
                                            <p:tav tm="100000">
                                              <p:val>
                                                <p:strVal val="#ppt_x"/>
                                              </p:val>
                                            </p:tav>
                                          </p:tavLst>
                                        </p:anim>
                                        <p:anim calcmode="lin" valueType="num">
                                          <p:cBhvr additive="base">
                                            <p:cTn id="253" dur="500" fill="hold"/>
                                            <p:tgtEl>
                                              <p:spTgt spid="2"/>
                                            </p:tgtEl>
                                            <p:attrNameLst>
                                              <p:attrName>ppt_y</p:attrName>
                                            </p:attrNameLst>
                                          </p:cBhvr>
                                          <p:tavLst>
                                            <p:tav tm="0">
                                              <p:val>
                                                <p:strVal val="#ppt_y"/>
                                              </p:val>
                                            </p:tav>
                                            <p:tav tm="100000">
                                              <p:val>
                                                <p:strVal val="#ppt_y"/>
                                              </p:val>
                                            </p:tav>
                                          </p:tavLst>
                                        </p:anim>
                                      </p:childTnLst>
                                    </p:cTn>
                                  </p:par>
                                  <p:par>
                                    <p:cTn id="254" presetID="8" presetClass="emph" presetSubtype="0" fill="hold" nodeType="withEffect">
                                      <p:stCondLst>
                                        <p:cond delay="6000"/>
                                      </p:stCondLst>
                                      <p:childTnLst>
                                        <p:animRot by="-5400000">
                                          <p:cBhvr>
                                            <p:cTn id="255" dur="500" fill="hold"/>
                                            <p:tgtEl>
                                              <p:spTgt spid="2"/>
                                            </p:tgtEl>
                                            <p:attrNameLst>
                                              <p:attrName>r</p:attrName>
                                            </p:attrNameLst>
                                          </p:cBhvr>
                                        </p:animRot>
                                      </p:childTnLst>
                                    </p:cTn>
                                  </p:par>
                                  <p:par>
                                    <p:cTn id="256" presetID="42" presetClass="entr" presetSubtype="0" fill="hold" nodeType="withEffect">
                                      <p:stCondLst>
                                        <p:cond delay="6000"/>
                                      </p:stCondLst>
                                      <p:childTnLst>
                                        <p:set>
                                          <p:cBhvr>
                                            <p:cTn id="257" dur="1" fill="hold">
                                              <p:stCondLst>
                                                <p:cond delay="0"/>
                                              </p:stCondLst>
                                            </p:cTn>
                                            <p:tgtEl>
                                              <p:spTgt spid="3"/>
                                            </p:tgtEl>
                                            <p:attrNameLst>
                                              <p:attrName>style.visibility</p:attrName>
                                            </p:attrNameLst>
                                          </p:cBhvr>
                                          <p:to>
                                            <p:strVal val="visible"/>
                                          </p:to>
                                        </p:set>
                                        <p:animEffect transition="in" filter="fade">
                                          <p:cBhvr>
                                            <p:cTn id="258" dur="250"/>
                                            <p:tgtEl>
                                              <p:spTgt spid="3"/>
                                            </p:tgtEl>
                                          </p:cBhvr>
                                        </p:animEffect>
                                        <p:anim calcmode="lin" valueType="num">
                                          <p:cBhvr>
                                            <p:cTn id="259" dur="250" fill="hold"/>
                                            <p:tgtEl>
                                              <p:spTgt spid="3"/>
                                            </p:tgtEl>
                                            <p:attrNameLst>
                                              <p:attrName>ppt_x</p:attrName>
                                            </p:attrNameLst>
                                          </p:cBhvr>
                                          <p:tavLst>
                                            <p:tav tm="0">
                                              <p:val>
                                                <p:strVal val="#ppt_x"/>
                                              </p:val>
                                            </p:tav>
                                            <p:tav tm="100000">
                                              <p:val>
                                                <p:strVal val="#ppt_x"/>
                                              </p:val>
                                            </p:tav>
                                          </p:tavLst>
                                        </p:anim>
                                        <p:anim calcmode="lin" valueType="num">
                                          <p:cBhvr>
                                            <p:cTn id="260" dur="250" fill="hold"/>
                                            <p:tgtEl>
                                              <p:spTgt spid="3"/>
                                            </p:tgtEl>
                                            <p:attrNameLst>
                                              <p:attrName>ppt_y</p:attrName>
                                            </p:attrNameLst>
                                          </p:cBhvr>
                                          <p:tavLst>
                                            <p:tav tm="0">
                                              <p:val>
                                                <p:strVal val="#ppt_y+.1"/>
                                              </p:val>
                                            </p:tav>
                                            <p:tav tm="100000">
                                              <p:val>
                                                <p:strVal val="#ppt_y"/>
                                              </p:val>
                                            </p:tav>
                                          </p:tavLst>
                                        </p:anim>
                                      </p:childTnLst>
                                    </p:cTn>
                                  </p:par>
                                  <p:par>
                                    <p:cTn id="261" presetID="42" presetClass="entr" presetSubtype="0" fill="hold" nodeType="withEffect">
                                      <p:stCondLst>
                                        <p:cond delay="6000"/>
                                      </p:stCondLst>
                                      <p:childTnLst>
                                        <p:set>
                                          <p:cBhvr>
                                            <p:cTn id="262" dur="1" fill="hold">
                                              <p:stCondLst>
                                                <p:cond delay="0"/>
                                              </p:stCondLst>
                                            </p:cTn>
                                            <p:tgtEl>
                                              <p:spTgt spid="4"/>
                                            </p:tgtEl>
                                            <p:attrNameLst>
                                              <p:attrName>style.visibility</p:attrName>
                                            </p:attrNameLst>
                                          </p:cBhvr>
                                          <p:to>
                                            <p:strVal val="visible"/>
                                          </p:to>
                                        </p:set>
                                        <p:animEffect transition="in" filter="fade">
                                          <p:cBhvr>
                                            <p:cTn id="263" dur="250"/>
                                            <p:tgtEl>
                                              <p:spTgt spid="4"/>
                                            </p:tgtEl>
                                          </p:cBhvr>
                                        </p:animEffect>
                                        <p:anim calcmode="lin" valueType="num">
                                          <p:cBhvr>
                                            <p:cTn id="264" dur="250" fill="hold"/>
                                            <p:tgtEl>
                                              <p:spTgt spid="4"/>
                                            </p:tgtEl>
                                            <p:attrNameLst>
                                              <p:attrName>ppt_x</p:attrName>
                                            </p:attrNameLst>
                                          </p:cBhvr>
                                          <p:tavLst>
                                            <p:tav tm="0">
                                              <p:val>
                                                <p:strVal val="#ppt_x"/>
                                              </p:val>
                                            </p:tav>
                                            <p:tav tm="100000">
                                              <p:val>
                                                <p:strVal val="#ppt_x"/>
                                              </p:val>
                                            </p:tav>
                                          </p:tavLst>
                                        </p:anim>
                                        <p:anim calcmode="lin" valueType="num">
                                          <p:cBhvr>
                                            <p:cTn id="265" dur="250" fill="hold"/>
                                            <p:tgtEl>
                                              <p:spTgt spid="4"/>
                                            </p:tgtEl>
                                            <p:attrNameLst>
                                              <p:attrName>ppt_y</p:attrName>
                                            </p:attrNameLst>
                                          </p:cBhvr>
                                          <p:tavLst>
                                            <p:tav tm="0">
                                              <p:val>
                                                <p:strVal val="#ppt_y+.1"/>
                                              </p:val>
                                            </p:tav>
                                            <p:tav tm="100000">
                                              <p:val>
                                                <p:strVal val="#ppt_y"/>
                                              </p:val>
                                            </p:tav>
                                          </p:tavLst>
                                        </p:anim>
                                      </p:childTnLst>
                                    </p:cTn>
                                  </p:par>
                                  <p:par>
                                    <p:cTn id="266" presetID="6" presetClass="emph" presetSubtype="0" autoRev="1" fill="hold" nodeType="withEffect">
                                      <p:stCondLst>
                                        <p:cond delay="6500"/>
                                      </p:stCondLst>
                                      <p:childTnLst>
                                        <p:animScale>
                                          <p:cBhvr>
                                            <p:cTn id="267" dur="250" fill="hold"/>
                                            <p:tgtEl>
                                              <p:spTgt spid="3"/>
                                            </p:tgtEl>
                                          </p:cBhvr>
                                          <p:by x="120000" y="120000"/>
                                        </p:animScale>
                                      </p:childTnLst>
                                    </p:cTn>
                                  </p:par>
                                  <p:par>
                                    <p:cTn id="268" presetID="6" presetClass="emph" presetSubtype="0" autoRev="1" fill="hold" nodeType="withEffect">
                                      <p:stCondLst>
                                        <p:cond delay="6500"/>
                                      </p:stCondLst>
                                      <p:childTnLst>
                                        <p:animScale>
                                          <p:cBhvr>
                                            <p:cTn id="269" dur="250" fill="hold"/>
                                            <p:tgtEl>
                                              <p:spTgt spid="4"/>
                                            </p:tgtEl>
                                          </p:cBhvr>
                                          <p:by x="120000" y="120000"/>
                                        </p:animScale>
                                      </p:childTnLst>
                                    </p:cTn>
                                  </p:par>
                                  <p:par>
                                    <p:cTn id="270" presetID="55" presetClass="entr" presetSubtype="0" fill="hold" grpId="0" nodeType="withEffect">
                                      <p:stCondLst>
                                        <p:cond delay="6200"/>
                                      </p:stCondLst>
                                      <p:childTnLst>
                                        <p:set>
                                          <p:cBhvr>
                                            <p:cTn id="271" dur="1" fill="hold">
                                              <p:stCondLst>
                                                <p:cond delay="0"/>
                                              </p:stCondLst>
                                            </p:cTn>
                                            <p:tgtEl>
                                              <p:spTgt spid="100"/>
                                            </p:tgtEl>
                                            <p:attrNameLst>
                                              <p:attrName>style.visibility</p:attrName>
                                            </p:attrNameLst>
                                          </p:cBhvr>
                                          <p:to>
                                            <p:strVal val="visible"/>
                                          </p:to>
                                        </p:set>
                                        <p:anim calcmode="lin" valueType="num">
                                          <p:cBhvr>
                                            <p:cTn id="272" dur="1000" fill="hold"/>
                                            <p:tgtEl>
                                              <p:spTgt spid="100"/>
                                            </p:tgtEl>
                                            <p:attrNameLst>
                                              <p:attrName>ppt_w</p:attrName>
                                            </p:attrNameLst>
                                          </p:cBhvr>
                                          <p:tavLst>
                                            <p:tav tm="0">
                                              <p:val>
                                                <p:strVal val="#ppt_w*0.70"/>
                                              </p:val>
                                            </p:tav>
                                            <p:tav tm="100000">
                                              <p:val>
                                                <p:strVal val="#ppt_w"/>
                                              </p:val>
                                            </p:tav>
                                          </p:tavLst>
                                        </p:anim>
                                        <p:anim calcmode="lin" valueType="num">
                                          <p:cBhvr>
                                            <p:cTn id="273" dur="1000" fill="hold"/>
                                            <p:tgtEl>
                                              <p:spTgt spid="100"/>
                                            </p:tgtEl>
                                            <p:attrNameLst>
                                              <p:attrName>ppt_h</p:attrName>
                                            </p:attrNameLst>
                                          </p:cBhvr>
                                          <p:tavLst>
                                            <p:tav tm="0">
                                              <p:val>
                                                <p:strVal val="#ppt_h"/>
                                              </p:val>
                                            </p:tav>
                                            <p:tav tm="100000">
                                              <p:val>
                                                <p:strVal val="#ppt_h"/>
                                              </p:val>
                                            </p:tav>
                                          </p:tavLst>
                                        </p:anim>
                                        <p:animEffect transition="in" filter="fade">
                                          <p:cBhvr>
                                            <p:cTn id="274" dur="1000"/>
                                            <p:tgtEl>
                                              <p:spTgt spid="100"/>
                                            </p:tgtEl>
                                          </p:cBhvr>
                                        </p:animEffect>
                                      </p:childTnLst>
                                    </p:cTn>
                                  </p:par>
                                  <p:par>
                                    <p:cTn id="275" presetID="53" presetClass="entr" presetSubtype="16" fill="hold" grpId="0" nodeType="withEffect">
                                      <p:stCondLst>
                                        <p:cond delay="0"/>
                                      </p:stCondLst>
                                      <p:childTnLst>
                                        <p:set>
                                          <p:cBhvr>
                                            <p:cTn id="276" dur="1" fill="hold">
                                              <p:stCondLst>
                                                <p:cond delay="0"/>
                                              </p:stCondLst>
                                            </p:cTn>
                                            <p:tgtEl>
                                              <p:spTgt spid="169"/>
                                            </p:tgtEl>
                                            <p:attrNameLst>
                                              <p:attrName>style.visibility</p:attrName>
                                            </p:attrNameLst>
                                          </p:cBhvr>
                                          <p:to>
                                            <p:strVal val="visible"/>
                                          </p:to>
                                        </p:set>
                                        <p:anim calcmode="lin" valueType="num">
                                          <p:cBhvr>
                                            <p:cTn id="277" dur="250" fill="hold"/>
                                            <p:tgtEl>
                                              <p:spTgt spid="169"/>
                                            </p:tgtEl>
                                            <p:attrNameLst>
                                              <p:attrName>ppt_w</p:attrName>
                                            </p:attrNameLst>
                                          </p:cBhvr>
                                          <p:tavLst>
                                            <p:tav tm="0">
                                              <p:val>
                                                <p:fltVal val="0"/>
                                              </p:val>
                                            </p:tav>
                                            <p:tav tm="100000">
                                              <p:val>
                                                <p:strVal val="#ppt_w"/>
                                              </p:val>
                                            </p:tav>
                                          </p:tavLst>
                                        </p:anim>
                                        <p:anim calcmode="lin" valueType="num">
                                          <p:cBhvr>
                                            <p:cTn id="278" dur="250" fill="hold"/>
                                            <p:tgtEl>
                                              <p:spTgt spid="169"/>
                                            </p:tgtEl>
                                            <p:attrNameLst>
                                              <p:attrName>ppt_h</p:attrName>
                                            </p:attrNameLst>
                                          </p:cBhvr>
                                          <p:tavLst>
                                            <p:tav tm="0">
                                              <p:val>
                                                <p:fltVal val="0"/>
                                              </p:val>
                                            </p:tav>
                                            <p:tav tm="100000">
                                              <p:val>
                                                <p:strVal val="#ppt_h"/>
                                              </p:val>
                                            </p:tav>
                                          </p:tavLst>
                                        </p:anim>
                                        <p:animEffect transition="in" filter="fade">
                                          <p:cBhvr>
                                            <p:cTn id="279" dur="250"/>
                                            <p:tgtEl>
                                              <p:spTgt spid="169"/>
                                            </p:tgtEl>
                                          </p:cBhvr>
                                        </p:animEffect>
                                      </p:childTnLst>
                                    </p:cTn>
                                  </p:par>
                                  <p:par>
                                    <p:cTn id="280" presetID="53" presetClass="entr" presetSubtype="16" fill="hold" grpId="0" nodeType="withEffect">
                                      <p:stCondLst>
                                        <p:cond delay="0"/>
                                      </p:stCondLst>
                                      <p:childTnLst>
                                        <p:set>
                                          <p:cBhvr>
                                            <p:cTn id="281" dur="1" fill="hold">
                                              <p:stCondLst>
                                                <p:cond delay="0"/>
                                              </p:stCondLst>
                                            </p:cTn>
                                            <p:tgtEl>
                                              <p:spTgt spid="170"/>
                                            </p:tgtEl>
                                            <p:attrNameLst>
                                              <p:attrName>style.visibility</p:attrName>
                                            </p:attrNameLst>
                                          </p:cBhvr>
                                          <p:to>
                                            <p:strVal val="visible"/>
                                          </p:to>
                                        </p:set>
                                        <p:anim calcmode="lin" valueType="num">
                                          <p:cBhvr>
                                            <p:cTn id="282" dur="250" fill="hold"/>
                                            <p:tgtEl>
                                              <p:spTgt spid="170"/>
                                            </p:tgtEl>
                                            <p:attrNameLst>
                                              <p:attrName>ppt_w</p:attrName>
                                            </p:attrNameLst>
                                          </p:cBhvr>
                                          <p:tavLst>
                                            <p:tav tm="0">
                                              <p:val>
                                                <p:fltVal val="0"/>
                                              </p:val>
                                            </p:tav>
                                            <p:tav tm="100000">
                                              <p:val>
                                                <p:strVal val="#ppt_w"/>
                                              </p:val>
                                            </p:tav>
                                          </p:tavLst>
                                        </p:anim>
                                        <p:anim calcmode="lin" valueType="num">
                                          <p:cBhvr>
                                            <p:cTn id="283" dur="250" fill="hold"/>
                                            <p:tgtEl>
                                              <p:spTgt spid="170"/>
                                            </p:tgtEl>
                                            <p:attrNameLst>
                                              <p:attrName>ppt_h</p:attrName>
                                            </p:attrNameLst>
                                          </p:cBhvr>
                                          <p:tavLst>
                                            <p:tav tm="0">
                                              <p:val>
                                                <p:fltVal val="0"/>
                                              </p:val>
                                            </p:tav>
                                            <p:tav tm="100000">
                                              <p:val>
                                                <p:strVal val="#ppt_h"/>
                                              </p:val>
                                            </p:tav>
                                          </p:tavLst>
                                        </p:anim>
                                        <p:animEffect transition="in" filter="fade">
                                          <p:cBhvr>
                                            <p:cTn id="284" dur="250"/>
                                            <p:tgtEl>
                                              <p:spTgt spid="170"/>
                                            </p:tgtEl>
                                          </p:cBhvr>
                                        </p:animEffect>
                                      </p:childTnLst>
                                    </p:cTn>
                                  </p:par>
                                  <p:par>
                                    <p:cTn id="285" presetID="1" presetClass="mediacall" presetSubtype="0" fill="hold" nodeType="withEffect">
                                      <p:stCondLst>
                                        <p:cond delay="0"/>
                                      </p:stCondLst>
                                      <p:childTnLst>
                                        <p:cmd type="call" cmd="playFrom(0.0)">
                                          <p:cBhvr>
                                            <p:cTn id="286" dur="1" fill="hold"/>
                                            <p:tgtEl>
                                              <p:spTgt spid="9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showWhenStopped="0">
                    <p:cTn id="287" repeatCount="indefinite" fill="hold" display="0">
                      <p:stCondLst>
                        <p:cond delay="indefinite"/>
                      </p:stCondLst>
                      <p:endCondLst>
                        <p:cond evt="onStopAudio" delay="0">
                          <p:tgtEl>
                            <p:sldTgt/>
                          </p:tgtEl>
                        </p:cond>
                      </p:endCondLst>
                    </p:cTn>
                    <p:tgtEl>
                      <p:spTgt spid="92"/>
                    </p:tgtEl>
                  </p:cMediaNode>
                </p:audio>
              </p:childTnLst>
            </p:cTn>
          </p:par>
        </p:tnLst>
        <p:bldLst>
          <p:bldP spid="100" grpId="0" animBg="1"/>
          <p:bldP spid="170" grpId="0" animBg="1"/>
          <p:bldP spid="176" grpId="0" animBg="1"/>
          <p:bldP spid="177" grpId="0" animBg="1"/>
          <p:bldP spid="178" grpId="0" animBg="1"/>
          <p:bldP spid="179" grpId="0" animBg="1"/>
          <p:bldP spid="180" grpId="0" animBg="1"/>
          <p:bldP spid="181" grpId="0" animBg="1"/>
          <p:bldP spid="182" grpId="0" animBg="1"/>
          <p:bldP spid="185" grpId="0" animBg="1"/>
          <p:bldP spid="186" grpId="0" animBg="1"/>
          <p:bldP spid="187" grpId="0" animBg="1"/>
          <p:bldP spid="188" grpId="0" animBg="1"/>
          <p:bldP spid="189" grpId="0" animBg="1"/>
          <p:bldP spid="190" grpId="0" animBg="1"/>
          <p:bldP spid="191" grpId="0" animBg="1"/>
          <p:bldP spid="202" grpId="0" animBg="1"/>
          <p:bldP spid="203" grpId="0" animBg="1"/>
          <p:bldP spid="205" grpId="0" animBg="1"/>
          <p:bldP spid="232" grpId="0" animBg="1"/>
          <p:bldP spid="169" grpId="0" animBg="1"/>
          <p:bldP spid="169" grpId="1" animBg="1"/>
          <p:bldP spid="171" grpId="0" animBg="1"/>
          <p:bldP spid="171" grpId="1" animBg="1"/>
          <p:bldP spid="171" grpId="2" animBg="1"/>
          <p:bldP spid="172" grpId="0" animBg="1"/>
          <p:bldP spid="172" grpId="1" animBg="1"/>
          <p:bldP spid="172" grpId="2" animBg="1"/>
          <p:bldP spid="173" grpId="0" animBg="1"/>
          <p:bldP spid="173" grpId="1" animBg="1"/>
          <p:bldP spid="173" grpId="2" animBg="1"/>
          <p:bldP spid="174" grpId="0" animBg="1"/>
          <p:bldP spid="174" grpId="1" animBg="1"/>
          <p:bldP spid="174" grpId="2" animBg="1"/>
          <p:bldP spid="237" grpId="0" animBg="1"/>
          <p:bldP spid="237" grpId="1" animBg="1"/>
          <p:bldP spid="237" grpId="2"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13000">
              <a:srgbClr val="52253C"/>
            </a:gs>
            <a:gs pos="72000">
              <a:srgbClr val="27163A"/>
            </a:gs>
          </a:gsLst>
          <a:lin ang="2700000" scaled="1"/>
        </a:gradFill>
        <a:effectLst/>
      </p:bgPr>
    </p:bg>
    <p:spTree>
      <p:nvGrpSpPr>
        <p:cNvPr id="1" name=""/>
        <p:cNvGrpSpPr/>
        <p:nvPr/>
      </p:nvGrpSpPr>
      <p:grpSpPr>
        <a:xfrm>
          <a:off x="0" y="0"/>
          <a:ext cx="0" cy="0"/>
          <a:chOff x="0" y="0"/>
          <a:chExt cx="0" cy="0"/>
        </a:xfrm>
      </p:grpSpPr>
      <p:grpSp>
        <p:nvGrpSpPr>
          <p:cNvPr id="88" name="组合 87"/>
          <p:cNvGrpSpPr/>
          <p:nvPr/>
        </p:nvGrpSpPr>
        <p:grpSpPr>
          <a:xfrm>
            <a:off x="3010728" y="445293"/>
            <a:ext cx="468313" cy="471488"/>
            <a:chOff x="1062038" y="919163"/>
            <a:chExt cx="468313" cy="471488"/>
          </a:xfrm>
          <a:solidFill>
            <a:schemeClr val="bg1"/>
          </a:solidFill>
        </p:grpSpPr>
        <p:sp>
          <p:nvSpPr>
            <p:cNvPr id="169" name="Freeform 5"/>
            <p:cNvSpPr>
              <a:spLocks noEditPoints="1"/>
            </p:cNvSpPr>
            <p:nvPr/>
          </p:nvSpPr>
          <p:spPr bwMode="auto">
            <a:xfrm>
              <a:off x="1062038" y="919163"/>
              <a:ext cx="468313" cy="471488"/>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32 w 64"/>
                <a:gd name="T11" fmla="*/ 60 h 64"/>
                <a:gd name="T12" fmla="*/ 4 w 64"/>
                <a:gd name="T13" fmla="*/ 32 h 64"/>
                <a:gd name="T14" fmla="*/ 32 w 64"/>
                <a:gd name="T15" fmla="*/ 4 h 64"/>
                <a:gd name="T16" fmla="*/ 60 w 64"/>
                <a:gd name="T17" fmla="*/ 32 h 64"/>
                <a:gd name="T18" fmla="*/ 32 w 64"/>
                <a:gd name="T19"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32" y="60"/>
                  </a:moveTo>
                  <a:cubicBezTo>
                    <a:pt x="17" y="60"/>
                    <a:pt x="4" y="47"/>
                    <a:pt x="4" y="32"/>
                  </a:cubicBezTo>
                  <a:cubicBezTo>
                    <a:pt x="4" y="17"/>
                    <a:pt x="17" y="4"/>
                    <a:pt x="32" y="4"/>
                  </a:cubicBezTo>
                  <a:cubicBezTo>
                    <a:pt x="47" y="4"/>
                    <a:pt x="60" y="17"/>
                    <a:pt x="60" y="32"/>
                  </a:cubicBezTo>
                  <a:cubicBezTo>
                    <a:pt x="60" y="47"/>
                    <a:pt x="47" y="60"/>
                    <a:pt x="32"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 name="Oval 6"/>
            <p:cNvSpPr>
              <a:spLocks noChangeArrowheads="1"/>
            </p:cNvSpPr>
            <p:nvPr/>
          </p:nvSpPr>
          <p:spPr bwMode="auto">
            <a:xfrm>
              <a:off x="1208088" y="1036638"/>
              <a:ext cx="58738" cy="889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1" name="Oval 7"/>
            <p:cNvSpPr>
              <a:spLocks noChangeArrowheads="1"/>
            </p:cNvSpPr>
            <p:nvPr/>
          </p:nvSpPr>
          <p:spPr bwMode="auto">
            <a:xfrm>
              <a:off x="1325563" y="1036638"/>
              <a:ext cx="58738" cy="889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2" name="Oval 8"/>
            <p:cNvSpPr>
              <a:spLocks noChangeArrowheads="1"/>
            </p:cNvSpPr>
            <p:nvPr/>
          </p:nvSpPr>
          <p:spPr bwMode="auto">
            <a:xfrm>
              <a:off x="1238250" y="1184275"/>
              <a:ext cx="115888" cy="1174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9" name="组合 88"/>
          <p:cNvGrpSpPr/>
          <p:nvPr/>
        </p:nvGrpSpPr>
        <p:grpSpPr>
          <a:xfrm>
            <a:off x="5179253" y="445293"/>
            <a:ext cx="176213" cy="471488"/>
            <a:chOff x="3230563" y="919163"/>
            <a:chExt cx="176213" cy="471488"/>
          </a:xfrm>
          <a:solidFill>
            <a:schemeClr val="bg1"/>
          </a:solidFill>
        </p:grpSpPr>
        <p:sp>
          <p:nvSpPr>
            <p:cNvPr id="167" name="Freeform 9"/>
            <p:cNvSpPr/>
            <p:nvPr/>
          </p:nvSpPr>
          <p:spPr bwMode="auto">
            <a:xfrm>
              <a:off x="3230563" y="1036638"/>
              <a:ext cx="176213" cy="354013"/>
            </a:xfrm>
            <a:custGeom>
              <a:avLst/>
              <a:gdLst>
                <a:gd name="T0" fmla="*/ 16 w 24"/>
                <a:gd name="T1" fmla="*/ 0 h 48"/>
                <a:gd name="T2" fmla="*/ 8 w 24"/>
                <a:gd name="T3" fmla="*/ 0 h 48"/>
                <a:gd name="T4" fmla="*/ 0 w 24"/>
                <a:gd name="T5" fmla="*/ 8 h 48"/>
                <a:gd name="T6" fmla="*/ 0 w 24"/>
                <a:gd name="T7" fmla="*/ 24 h 48"/>
                <a:gd name="T8" fmla="*/ 4 w 24"/>
                <a:gd name="T9" fmla="*/ 24 h 48"/>
                <a:gd name="T10" fmla="*/ 4 w 24"/>
                <a:gd name="T11" fmla="*/ 48 h 48"/>
                <a:gd name="T12" fmla="*/ 20 w 24"/>
                <a:gd name="T13" fmla="*/ 48 h 48"/>
                <a:gd name="T14" fmla="*/ 20 w 24"/>
                <a:gd name="T15" fmla="*/ 24 h 48"/>
                <a:gd name="T16" fmla="*/ 24 w 24"/>
                <a:gd name="T17" fmla="*/ 24 h 48"/>
                <a:gd name="T18" fmla="*/ 24 w 24"/>
                <a:gd name="T19" fmla="*/ 8 h 48"/>
                <a:gd name="T20" fmla="*/ 16 w 2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48">
                  <a:moveTo>
                    <a:pt x="16" y="0"/>
                  </a:moveTo>
                  <a:cubicBezTo>
                    <a:pt x="8" y="0"/>
                    <a:pt x="8" y="0"/>
                    <a:pt x="8" y="0"/>
                  </a:cubicBezTo>
                  <a:cubicBezTo>
                    <a:pt x="4" y="0"/>
                    <a:pt x="0" y="4"/>
                    <a:pt x="0" y="8"/>
                  </a:cubicBezTo>
                  <a:cubicBezTo>
                    <a:pt x="0" y="24"/>
                    <a:pt x="0" y="24"/>
                    <a:pt x="0" y="24"/>
                  </a:cubicBezTo>
                  <a:cubicBezTo>
                    <a:pt x="4" y="24"/>
                    <a:pt x="4" y="24"/>
                    <a:pt x="4" y="24"/>
                  </a:cubicBezTo>
                  <a:cubicBezTo>
                    <a:pt x="4" y="48"/>
                    <a:pt x="4" y="48"/>
                    <a:pt x="4" y="48"/>
                  </a:cubicBezTo>
                  <a:cubicBezTo>
                    <a:pt x="20" y="48"/>
                    <a:pt x="20" y="48"/>
                    <a:pt x="20" y="48"/>
                  </a:cubicBezTo>
                  <a:cubicBezTo>
                    <a:pt x="20" y="24"/>
                    <a:pt x="20" y="24"/>
                    <a:pt x="20" y="24"/>
                  </a:cubicBezTo>
                  <a:cubicBezTo>
                    <a:pt x="24" y="24"/>
                    <a:pt x="24" y="24"/>
                    <a:pt x="24" y="24"/>
                  </a:cubicBezTo>
                  <a:cubicBezTo>
                    <a:pt x="24" y="8"/>
                    <a:pt x="24" y="8"/>
                    <a:pt x="24" y="8"/>
                  </a:cubicBezTo>
                  <a:cubicBezTo>
                    <a:pt x="24" y="4"/>
                    <a:pt x="2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 name="Oval 10"/>
            <p:cNvSpPr>
              <a:spLocks noChangeArrowheads="1"/>
            </p:cNvSpPr>
            <p:nvPr/>
          </p:nvSpPr>
          <p:spPr bwMode="auto">
            <a:xfrm>
              <a:off x="3275013" y="919163"/>
              <a:ext cx="87313" cy="889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90" name="组合 89"/>
          <p:cNvGrpSpPr/>
          <p:nvPr/>
        </p:nvGrpSpPr>
        <p:grpSpPr>
          <a:xfrm>
            <a:off x="7700203" y="445293"/>
            <a:ext cx="469900" cy="471488"/>
            <a:chOff x="5751513" y="919163"/>
            <a:chExt cx="469900" cy="471488"/>
          </a:xfrm>
          <a:solidFill>
            <a:schemeClr val="bg1"/>
          </a:solidFill>
        </p:grpSpPr>
        <p:sp>
          <p:nvSpPr>
            <p:cNvPr id="164" name="Freeform 11"/>
            <p:cNvSpPr>
              <a:spLocks noEditPoints="1"/>
            </p:cNvSpPr>
            <p:nvPr/>
          </p:nvSpPr>
          <p:spPr bwMode="auto">
            <a:xfrm>
              <a:off x="5751513" y="919163"/>
              <a:ext cx="469900" cy="471488"/>
            </a:xfrm>
            <a:custGeom>
              <a:avLst/>
              <a:gdLst>
                <a:gd name="T0" fmla="*/ 51 w 64"/>
                <a:gd name="T1" fmla="*/ 38 h 64"/>
                <a:gd name="T2" fmla="*/ 56 w 64"/>
                <a:gd name="T3" fmla="*/ 24 h 64"/>
                <a:gd name="T4" fmla="*/ 32 w 64"/>
                <a:gd name="T5" fmla="*/ 0 h 64"/>
                <a:gd name="T6" fmla="*/ 15 w 64"/>
                <a:gd name="T7" fmla="*/ 7 h 64"/>
                <a:gd name="T8" fmla="*/ 14 w 64"/>
                <a:gd name="T9" fmla="*/ 8 h 64"/>
                <a:gd name="T10" fmla="*/ 13 w 64"/>
                <a:gd name="T11" fmla="*/ 9 h 64"/>
                <a:gd name="T12" fmla="*/ 8 w 64"/>
                <a:gd name="T13" fmla="*/ 20 h 64"/>
                <a:gd name="T14" fmla="*/ 8 w 64"/>
                <a:gd name="T15" fmla="*/ 24 h 64"/>
                <a:gd name="T16" fmla="*/ 13 w 64"/>
                <a:gd name="T17" fmla="*/ 38 h 64"/>
                <a:gd name="T18" fmla="*/ 0 w 64"/>
                <a:gd name="T19" fmla="*/ 64 h 64"/>
                <a:gd name="T20" fmla="*/ 24 w 64"/>
                <a:gd name="T21" fmla="*/ 64 h 64"/>
                <a:gd name="T22" fmla="*/ 28 w 64"/>
                <a:gd name="T23" fmla="*/ 52 h 64"/>
                <a:gd name="T24" fmla="*/ 28 w 64"/>
                <a:gd name="T25" fmla="*/ 48 h 64"/>
                <a:gd name="T26" fmla="*/ 36 w 64"/>
                <a:gd name="T27" fmla="*/ 48 h 64"/>
                <a:gd name="T28" fmla="*/ 36 w 64"/>
                <a:gd name="T29" fmla="*/ 52 h 64"/>
                <a:gd name="T30" fmla="*/ 40 w 64"/>
                <a:gd name="T31" fmla="*/ 64 h 64"/>
                <a:gd name="T32" fmla="*/ 64 w 64"/>
                <a:gd name="T33" fmla="*/ 64 h 64"/>
                <a:gd name="T34" fmla="*/ 51 w 64"/>
                <a:gd name="T35" fmla="*/ 38 h 64"/>
                <a:gd name="T36" fmla="*/ 32 w 64"/>
                <a:gd name="T37" fmla="*/ 44 h 64"/>
                <a:gd name="T38" fmla="*/ 12 w 64"/>
                <a:gd name="T39" fmla="*/ 24 h 64"/>
                <a:gd name="T40" fmla="*/ 13 w 64"/>
                <a:gd name="T41" fmla="*/ 19 h 64"/>
                <a:gd name="T42" fmla="*/ 25 w 64"/>
                <a:gd name="T43" fmla="*/ 7 h 64"/>
                <a:gd name="T44" fmla="*/ 44 w 64"/>
                <a:gd name="T45" fmla="*/ 16 h 64"/>
                <a:gd name="T46" fmla="*/ 50 w 64"/>
                <a:gd name="T47" fmla="*/ 16 h 64"/>
                <a:gd name="T48" fmla="*/ 52 w 64"/>
                <a:gd name="T49" fmla="*/ 24 h 64"/>
                <a:gd name="T50" fmla="*/ 32 w 64"/>
                <a:gd name="T51"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64">
                  <a:moveTo>
                    <a:pt x="51" y="38"/>
                  </a:moveTo>
                  <a:cubicBezTo>
                    <a:pt x="54" y="34"/>
                    <a:pt x="56" y="29"/>
                    <a:pt x="56" y="24"/>
                  </a:cubicBezTo>
                  <a:cubicBezTo>
                    <a:pt x="56" y="11"/>
                    <a:pt x="45" y="0"/>
                    <a:pt x="32" y="0"/>
                  </a:cubicBezTo>
                  <a:cubicBezTo>
                    <a:pt x="25" y="0"/>
                    <a:pt x="19" y="3"/>
                    <a:pt x="15" y="7"/>
                  </a:cubicBezTo>
                  <a:cubicBezTo>
                    <a:pt x="15" y="8"/>
                    <a:pt x="14" y="8"/>
                    <a:pt x="14" y="8"/>
                  </a:cubicBezTo>
                  <a:cubicBezTo>
                    <a:pt x="14" y="8"/>
                    <a:pt x="14" y="8"/>
                    <a:pt x="13" y="9"/>
                  </a:cubicBezTo>
                  <a:cubicBezTo>
                    <a:pt x="11" y="12"/>
                    <a:pt x="8" y="20"/>
                    <a:pt x="8" y="20"/>
                  </a:cubicBezTo>
                  <a:cubicBezTo>
                    <a:pt x="8" y="21"/>
                    <a:pt x="8" y="23"/>
                    <a:pt x="8" y="24"/>
                  </a:cubicBezTo>
                  <a:cubicBezTo>
                    <a:pt x="8" y="29"/>
                    <a:pt x="10" y="34"/>
                    <a:pt x="13" y="38"/>
                  </a:cubicBezTo>
                  <a:cubicBezTo>
                    <a:pt x="5" y="44"/>
                    <a:pt x="0" y="54"/>
                    <a:pt x="0" y="64"/>
                  </a:cubicBezTo>
                  <a:cubicBezTo>
                    <a:pt x="24" y="64"/>
                    <a:pt x="24" y="64"/>
                    <a:pt x="24" y="64"/>
                  </a:cubicBezTo>
                  <a:cubicBezTo>
                    <a:pt x="28" y="52"/>
                    <a:pt x="28" y="52"/>
                    <a:pt x="28" y="52"/>
                  </a:cubicBezTo>
                  <a:cubicBezTo>
                    <a:pt x="28" y="48"/>
                    <a:pt x="28" y="48"/>
                    <a:pt x="28" y="48"/>
                  </a:cubicBezTo>
                  <a:cubicBezTo>
                    <a:pt x="36" y="48"/>
                    <a:pt x="36" y="48"/>
                    <a:pt x="36" y="48"/>
                  </a:cubicBezTo>
                  <a:cubicBezTo>
                    <a:pt x="36" y="52"/>
                    <a:pt x="36" y="52"/>
                    <a:pt x="36" y="52"/>
                  </a:cubicBezTo>
                  <a:cubicBezTo>
                    <a:pt x="40" y="64"/>
                    <a:pt x="40" y="64"/>
                    <a:pt x="40" y="64"/>
                  </a:cubicBezTo>
                  <a:cubicBezTo>
                    <a:pt x="64" y="64"/>
                    <a:pt x="64" y="64"/>
                    <a:pt x="64" y="64"/>
                  </a:cubicBezTo>
                  <a:cubicBezTo>
                    <a:pt x="64" y="54"/>
                    <a:pt x="59" y="44"/>
                    <a:pt x="51" y="38"/>
                  </a:cubicBezTo>
                  <a:close/>
                  <a:moveTo>
                    <a:pt x="32" y="44"/>
                  </a:moveTo>
                  <a:cubicBezTo>
                    <a:pt x="21" y="44"/>
                    <a:pt x="12" y="35"/>
                    <a:pt x="12" y="24"/>
                  </a:cubicBezTo>
                  <a:cubicBezTo>
                    <a:pt x="12" y="22"/>
                    <a:pt x="12" y="20"/>
                    <a:pt x="13" y="19"/>
                  </a:cubicBezTo>
                  <a:cubicBezTo>
                    <a:pt x="18" y="16"/>
                    <a:pt x="22" y="12"/>
                    <a:pt x="25" y="7"/>
                  </a:cubicBezTo>
                  <a:cubicBezTo>
                    <a:pt x="29" y="13"/>
                    <a:pt x="36" y="16"/>
                    <a:pt x="44" y="16"/>
                  </a:cubicBezTo>
                  <a:cubicBezTo>
                    <a:pt x="46" y="16"/>
                    <a:pt x="48" y="16"/>
                    <a:pt x="50" y="16"/>
                  </a:cubicBezTo>
                  <a:cubicBezTo>
                    <a:pt x="51" y="18"/>
                    <a:pt x="52" y="21"/>
                    <a:pt x="52" y="24"/>
                  </a:cubicBezTo>
                  <a:cubicBezTo>
                    <a:pt x="52" y="35"/>
                    <a:pt x="43" y="44"/>
                    <a:pt x="32"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 name="Oval 12"/>
            <p:cNvSpPr>
              <a:spLocks noChangeArrowheads="1"/>
            </p:cNvSpPr>
            <p:nvPr/>
          </p:nvSpPr>
          <p:spPr bwMode="auto">
            <a:xfrm>
              <a:off x="5905500" y="1074738"/>
              <a:ext cx="52388" cy="50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 name="Oval 13"/>
            <p:cNvSpPr>
              <a:spLocks noChangeArrowheads="1"/>
            </p:cNvSpPr>
            <p:nvPr/>
          </p:nvSpPr>
          <p:spPr bwMode="auto">
            <a:xfrm>
              <a:off x="6016625" y="1074738"/>
              <a:ext cx="50800" cy="50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91" name="组合 90"/>
          <p:cNvGrpSpPr/>
          <p:nvPr/>
        </p:nvGrpSpPr>
        <p:grpSpPr>
          <a:xfrm>
            <a:off x="8660640" y="445293"/>
            <a:ext cx="484188" cy="471488"/>
            <a:chOff x="6711950" y="919163"/>
            <a:chExt cx="484188" cy="471488"/>
          </a:xfrm>
          <a:solidFill>
            <a:schemeClr val="bg1"/>
          </a:solidFill>
        </p:grpSpPr>
        <p:sp>
          <p:nvSpPr>
            <p:cNvPr id="159" name="Freeform 14"/>
            <p:cNvSpPr/>
            <p:nvPr/>
          </p:nvSpPr>
          <p:spPr bwMode="auto">
            <a:xfrm>
              <a:off x="6975475" y="1243013"/>
              <a:ext cx="212725" cy="147638"/>
            </a:xfrm>
            <a:custGeom>
              <a:avLst/>
              <a:gdLst>
                <a:gd name="T0" fmla="*/ 22 w 29"/>
                <a:gd name="T1" fmla="*/ 0 h 20"/>
                <a:gd name="T2" fmla="*/ 0 w 29"/>
                <a:gd name="T3" fmla="*/ 20 h 20"/>
                <a:gd name="T4" fmla="*/ 29 w 29"/>
                <a:gd name="T5" fmla="*/ 20 h 20"/>
                <a:gd name="T6" fmla="*/ 22 w 29"/>
                <a:gd name="T7" fmla="*/ 0 h 20"/>
              </a:gdLst>
              <a:ahLst/>
              <a:cxnLst>
                <a:cxn ang="0">
                  <a:pos x="T0" y="T1"/>
                </a:cxn>
                <a:cxn ang="0">
                  <a:pos x="T2" y="T3"/>
                </a:cxn>
                <a:cxn ang="0">
                  <a:pos x="T4" y="T5"/>
                </a:cxn>
                <a:cxn ang="0">
                  <a:pos x="T6" y="T7"/>
                </a:cxn>
              </a:cxnLst>
              <a:rect l="0" t="0" r="r" b="b"/>
              <a:pathLst>
                <a:path w="29" h="20">
                  <a:moveTo>
                    <a:pt x="22" y="0"/>
                  </a:moveTo>
                  <a:cubicBezTo>
                    <a:pt x="12" y="3"/>
                    <a:pt x="4" y="11"/>
                    <a:pt x="0" y="20"/>
                  </a:cubicBezTo>
                  <a:cubicBezTo>
                    <a:pt x="29" y="20"/>
                    <a:pt x="29" y="20"/>
                    <a:pt x="29" y="20"/>
                  </a:cubicBezTo>
                  <a:cubicBezTo>
                    <a:pt x="29" y="12"/>
                    <a:pt x="26" y="5"/>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 name="Freeform 15"/>
            <p:cNvSpPr/>
            <p:nvPr/>
          </p:nvSpPr>
          <p:spPr bwMode="auto">
            <a:xfrm>
              <a:off x="6719888" y="1243013"/>
              <a:ext cx="212725" cy="147638"/>
            </a:xfrm>
            <a:custGeom>
              <a:avLst/>
              <a:gdLst>
                <a:gd name="T0" fmla="*/ 7 w 29"/>
                <a:gd name="T1" fmla="*/ 0 h 20"/>
                <a:gd name="T2" fmla="*/ 0 w 29"/>
                <a:gd name="T3" fmla="*/ 20 h 20"/>
                <a:gd name="T4" fmla="*/ 29 w 29"/>
                <a:gd name="T5" fmla="*/ 20 h 20"/>
                <a:gd name="T6" fmla="*/ 7 w 29"/>
                <a:gd name="T7" fmla="*/ 0 h 20"/>
              </a:gdLst>
              <a:ahLst/>
              <a:cxnLst>
                <a:cxn ang="0">
                  <a:pos x="T0" y="T1"/>
                </a:cxn>
                <a:cxn ang="0">
                  <a:pos x="T2" y="T3"/>
                </a:cxn>
                <a:cxn ang="0">
                  <a:pos x="T4" y="T5"/>
                </a:cxn>
                <a:cxn ang="0">
                  <a:pos x="T6" y="T7"/>
                </a:cxn>
              </a:cxnLst>
              <a:rect l="0" t="0" r="r" b="b"/>
              <a:pathLst>
                <a:path w="29" h="20">
                  <a:moveTo>
                    <a:pt x="7" y="0"/>
                  </a:moveTo>
                  <a:cubicBezTo>
                    <a:pt x="3" y="5"/>
                    <a:pt x="0" y="12"/>
                    <a:pt x="0" y="20"/>
                  </a:cubicBezTo>
                  <a:cubicBezTo>
                    <a:pt x="29" y="20"/>
                    <a:pt x="29" y="20"/>
                    <a:pt x="29" y="20"/>
                  </a:cubicBezTo>
                  <a:cubicBezTo>
                    <a:pt x="25" y="11"/>
                    <a:pt x="17" y="3"/>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 name="Freeform 16"/>
            <p:cNvSpPr>
              <a:spLocks noEditPoints="1"/>
            </p:cNvSpPr>
            <p:nvPr/>
          </p:nvSpPr>
          <p:spPr bwMode="auto">
            <a:xfrm>
              <a:off x="6711950" y="919163"/>
              <a:ext cx="484188" cy="354013"/>
            </a:xfrm>
            <a:custGeom>
              <a:avLst/>
              <a:gdLst>
                <a:gd name="T0" fmla="*/ 56 w 66"/>
                <a:gd name="T1" fmla="*/ 30 h 48"/>
                <a:gd name="T2" fmla="*/ 61 w 66"/>
                <a:gd name="T3" fmla="*/ 35 h 48"/>
                <a:gd name="T4" fmla="*/ 64 w 66"/>
                <a:gd name="T5" fmla="*/ 36 h 48"/>
                <a:gd name="T6" fmla="*/ 57 w 66"/>
                <a:gd name="T7" fmla="*/ 18 h 48"/>
                <a:gd name="T8" fmla="*/ 55 w 66"/>
                <a:gd name="T9" fmla="*/ 15 h 48"/>
                <a:gd name="T10" fmla="*/ 55 w 66"/>
                <a:gd name="T11" fmla="*/ 15 h 48"/>
                <a:gd name="T12" fmla="*/ 54 w 66"/>
                <a:gd name="T13" fmla="*/ 12 h 48"/>
                <a:gd name="T14" fmla="*/ 53 w 66"/>
                <a:gd name="T15" fmla="*/ 11 h 48"/>
                <a:gd name="T16" fmla="*/ 51 w 66"/>
                <a:gd name="T17" fmla="*/ 8 h 48"/>
                <a:gd name="T18" fmla="*/ 51 w 66"/>
                <a:gd name="T19" fmla="*/ 8 h 48"/>
                <a:gd name="T20" fmla="*/ 45 w 66"/>
                <a:gd name="T21" fmla="*/ 3 h 48"/>
                <a:gd name="T22" fmla="*/ 45 w 66"/>
                <a:gd name="T23" fmla="*/ 3 h 48"/>
                <a:gd name="T24" fmla="*/ 42 w 66"/>
                <a:gd name="T25" fmla="*/ 2 h 48"/>
                <a:gd name="T26" fmla="*/ 41 w 66"/>
                <a:gd name="T27" fmla="*/ 1 h 48"/>
                <a:gd name="T28" fmla="*/ 37 w 66"/>
                <a:gd name="T29" fmla="*/ 0 h 48"/>
                <a:gd name="T30" fmla="*/ 37 w 66"/>
                <a:gd name="T31" fmla="*/ 0 h 48"/>
                <a:gd name="T32" fmla="*/ 33 w 66"/>
                <a:gd name="T33" fmla="*/ 0 h 48"/>
                <a:gd name="T34" fmla="*/ 33 w 66"/>
                <a:gd name="T35" fmla="*/ 0 h 48"/>
                <a:gd name="T36" fmla="*/ 33 w 66"/>
                <a:gd name="T37" fmla="*/ 0 h 48"/>
                <a:gd name="T38" fmla="*/ 33 w 66"/>
                <a:gd name="T39" fmla="*/ 0 h 48"/>
                <a:gd name="T40" fmla="*/ 33 w 66"/>
                <a:gd name="T41" fmla="*/ 0 h 48"/>
                <a:gd name="T42" fmla="*/ 29 w 66"/>
                <a:gd name="T43" fmla="*/ 0 h 48"/>
                <a:gd name="T44" fmla="*/ 29 w 66"/>
                <a:gd name="T45" fmla="*/ 0 h 48"/>
                <a:gd name="T46" fmla="*/ 25 w 66"/>
                <a:gd name="T47" fmla="*/ 1 h 48"/>
                <a:gd name="T48" fmla="*/ 24 w 66"/>
                <a:gd name="T49" fmla="*/ 2 h 48"/>
                <a:gd name="T50" fmla="*/ 21 w 66"/>
                <a:gd name="T51" fmla="*/ 3 h 48"/>
                <a:gd name="T52" fmla="*/ 21 w 66"/>
                <a:gd name="T53" fmla="*/ 3 h 48"/>
                <a:gd name="T54" fmla="*/ 15 w 66"/>
                <a:gd name="T55" fmla="*/ 8 h 48"/>
                <a:gd name="T56" fmla="*/ 15 w 66"/>
                <a:gd name="T57" fmla="*/ 8 h 48"/>
                <a:gd name="T58" fmla="*/ 13 w 66"/>
                <a:gd name="T59" fmla="*/ 11 h 48"/>
                <a:gd name="T60" fmla="*/ 12 w 66"/>
                <a:gd name="T61" fmla="*/ 12 h 48"/>
                <a:gd name="T62" fmla="*/ 11 w 66"/>
                <a:gd name="T63" fmla="*/ 15 h 48"/>
                <a:gd name="T64" fmla="*/ 11 w 66"/>
                <a:gd name="T65" fmla="*/ 15 h 48"/>
                <a:gd name="T66" fmla="*/ 9 w 66"/>
                <a:gd name="T67" fmla="*/ 18 h 48"/>
                <a:gd name="T68" fmla="*/ 2 w 66"/>
                <a:gd name="T69" fmla="*/ 36 h 48"/>
                <a:gd name="T70" fmla="*/ 5 w 66"/>
                <a:gd name="T71" fmla="*/ 35 h 48"/>
                <a:gd name="T72" fmla="*/ 10 w 66"/>
                <a:gd name="T73" fmla="*/ 30 h 48"/>
                <a:gd name="T74" fmla="*/ 33 w 66"/>
                <a:gd name="T75" fmla="*/ 48 h 48"/>
                <a:gd name="T76" fmla="*/ 56 w 66"/>
                <a:gd name="T77" fmla="*/ 30 h 48"/>
                <a:gd name="T78" fmla="*/ 33 w 66"/>
                <a:gd name="T79" fmla="*/ 44 h 48"/>
                <a:gd name="T80" fmla="*/ 13 w 66"/>
                <a:gd name="T81" fmla="*/ 24 h 48"/>
                <a:gd name="T82" fmla="*/ 13 w 66"/>
                <a:gd name="T83" fmla="*/ 20 h 48"/>
                <a:gd name="T84" fmla="*/ 15 w 66"/>
                <a:gd name="T85" fmla="*/ 20 h 48"/>
                <a:gd name="T86" fmla="*/ 33 w 66"/>
                <a:gd name="T87" fmla="*/ 4 h 48"/>
                <a:gd name="T88" fmla="*/ 33 w 66"/>
                <a:gd name="T89" fmla="*/ 4 h 48"/>
                <a:gd name="T90" fmla="*/ 33 w 66"/>
                <a:gd name="T91" fmla="*/ 4 h 48"/>
                <a:gd name="T92" fmla="*/ 51 w 66"/>
                <a:gd name="T93" fmla="*/ 20 h 48"/>
                <a:gd name="T94" fmla="*/ 53 w 66"/>
                <a:gd name="T95" fmla="*/ 20 h 48"/>
                <a:gd name="T96" fmla="*/ 53 w 66"/>
                <a:gd name="T97" fmla="*/ 24 h 48"/>
                <a:gd name="T98" fmla="*/ 33 w 66"/>
                <a:gd name="T9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 h="48">
                  <a:moveTo>
                    <a:pt x="56" y="30"/>
                  </a:moveTo>
                  <a:cubicBezTo>
                    <a:pt x="57" y="32"/>
                    <a:pt x="59" y="34"/>
                    <a:pt x="61" y="35"/>
                  </a:cubicBezTo>
                  <a:cubicBezTo>
                    <a:pt x="62" y="35"/>
                    <a:pt x="63" y="36"/>
                    <a:pt x="64" y="36"/>
                  </a:cubicBezTo>
                  <a:cubicBezTo>
                    <a:pt x="66" y="29"/>
                    <a:pt x="63" y="21"/>
                    <a:pt x="57" y="18"/>
                  </a:cubicBezTo>
                  <a:cubicBezTo>
                    <a:pt x="56" y="18"/>
                    <a:pt x="56" y="16"/>
                    <a:pt x="55" y="15"/>
                  </a:cubicBezTo>
                  <a:cubicBezTo>
                    <a:pt x="55" y="15"/>
                    <a:pt x="55" y="15"/>
                    <a:pt x="55" y="15"/>
                  </a:cubicBezTo>
                  <a:cubicBezTo>
                    <a:pt x="55" y="14"/>
                    <a:pt x="54" y="13"/>
                    <a:pt x="54" y="12"/>
                  </a:cubicBezTo>
                  <a:cubicBezTo>
                    <a:pt x="54" y="12"/>
                    <a:pt x="53" y="11"/>
                    <a:pt x="53" y="11"/>
                  </a:cubicBezTo>
                  <a:cubicBezTo>
                    <a:pt x="53" y="10"/>
                    <a:pt x="52" y="9"/>
                    <a:pt x="51" y="8"/>
                  </a:cubicBezTo>
                  <a:cubicBezTo>
                    <a:pt x="51" y="8"/>
                    <a:pt x="51" y="8"/>
                    <a:pt x="51" y="8"/>
                  </a:cubicBezTo>
                  <a:cubicBezTo>
                    <a:pt x="49" y="6"/>
                    <a:pt x="47" y="5"/>
                    <a:pt x="45" y="3"/>
                  </a:cubicBezTo>
                  <a:cubicBezTo>
                    <a:pt x="45" y="3"/>
                    <a:pt x="45" y="3"/>
                    <a:pt x="45" y="3"/>
                  </a:cubicBezTo>
                  <a:cubicBezTo>
                    <a:pt x="44" y="3"/>
                    <a:pt x="43" y="2"/>
                    <a:pt x="42" y="2"/>
                  </a:cubicBezTo>
                  <a:cubicBezTo>
                    <a:pt x="41" y="2"/>
                    <a:pt x="41" y="1"/>
                    <a:pt x="41" y="1"/>
                  </a:cubicBezTo>
                  <a:cubicBezTo>
                    <a:pt x="40" y="1"/>
                    <a:pt x="39" y="1"/>
                    <a:pt x="37" y="0"/>
                  </a:cubicBezTo>
                  <a:cubicBezTo>
                    <a:pt x="37" y="0"/>
                    <a:pt x="37" y="0"/>
                    <a:pt x="37" y="0"/>
                  </a:cubicBezTo>
                  <a:cubicBezTo>
                    <a:pt x="36" y="0"/>
                    <a:pt x="35" y="0"/>
                    <a:pt x="33" y="0"/>
                  </a:cubicBezTo>
                  <a:cubicBezTo>
                    <a:pt x="33" y="0"/>
                    <a:pt x="33" y="0"/>
                    <a:pt x="33" y="0"/>
                  </a:cubicBezTo>
                  <a:cubicBezTo>
                    <a:pt x="33" y="0"/>
                    <a:pt x="33" y="0"/>
                    <a:pt x="33" y="0"/>
                  </a:cubicBezTo>
                  <a:cubicBezTo>
                    <a:pt x="33" y="0"/>
                    <a:pt x="33" y="0"/>
                    <a:pt x="33" y="0"/>
                  </a:cubicBezTo>
                  <a:cubicBezTo>
                    <a:pt x="33" y="0"/>
                    <a:pt x="33" y="0"/>
                    <a:pt x="33" y="0"/>
                  </a:cubicBezTo>
                  <a:cubicBezTo>
                    <a:pt x="31" y="0"/>
                    <a:pt x="30" y="0"/>
                    <a:pt x="29" y="0"/>
                  </a:cubicBezTo>
                  <a:cubicBezTo>
                    <a:pt x="29" y="0"/>
                    <a:pt x="29" y="0"/>
                    <a:pt x="29" y="0"/>
                  </a:cubicBezTo>
                  <a:cubicBezTo>
                    <a:pt x="27" y="1"/>
                    <a:pt x="26" y="1"/>
                    <a:pt x="25" y="1"/>
                  </a:cubicBezTo>
                  <a:cubicBezTo>
                    <a:pt x="25" y="1"/>
                    <a:pt x="25" y="2"/>
                    <a:pt x="24" y="2"/>
                  </a:cubicBezTo>
                  <a:cubicBezTo>
                    <a:pt x="23" y="2"/>
                    <a:pt x="22" y="3"/>
                    <a:pt x="21" y="3"/>
                  </a:cubicBezTo>
                  <a:cubicBezTo>
                    <a:pt x="21" y="3"/>
                    <a:pt x="21" y="3"/>
                    <a:pt x="21" y="3"/>
                  </a:cubicBezTo>
                  <a:cubicBezTo>
                    <a:pt x="19" y="5"/>
                    <a:pt x="17" y="6"/>
                    <a:pt x="15" y="8"/>
                  </a:cubicBezTo>
                  <a:cubicBezTo>
                    <a:pt x="15" y="8"/>
                    <a:pt x="15" y="8"/>
                    <a:pt x="15" y="8"/>
                  </a:cubicBezTo>
                  <a:cubicBezTo>
                    <a:pt x="14" y="9"/>
                    <a:pt x="13" y="10"/>
                    <a:pt x="13" y="11"/>
                  </a:cubicBezTo>
                  <a:cubicBezTo>
                    <a:pt x="13" y="11"/>
                    <a:pt x="12" y="12"/>
                    <a:pt x="12" y="12"/>
                  </a:cubicBezTo>
                  <a:cubicBezTo>
                    <a:pt x="12" y="13"/>
                    <a:pt x="11" y="14"/>
                    <a:pt x="11" y="15"/>
                  </a:cubicBezTo>
                  <a:cubicBezTo>
                    <a:pt x="11" y="15"/>
                    <a:pt x="11" y="15"/>
                    <a:pt x="11" y="15"/>
                  </a:cubicBezTo>
                  <a:cubicBezTo>
                    <a:pt x="10" y="16"/>
                    <a:pt x="10" y="18"/>
                    <a:pt x="9" y="18"/>
                  </a:cubicBezTo>
                  <a:cubicBezTo>
                    <a:pt x="3" y="21"/>
                    <a:pt x="0" y="29"/>
                    <a:pt x="2" y="36"/>
                  </a:cubicBezTo>
                  <a:cubicBezTo>
                    <a:pt x="3" y="36"/>
                    <a:pt x="4" y="35"/>
                    <a:pt x="5" y="35"/>
                  </a:cubicBezTo>
                  <a:cubicBezTo>
                    <a:pt x="7" y="34"/>
                    <a:pt x="9" y="32"/>
                    <a:pt x="10" y="30"/>
                  </a:cubicBezTo>
                  <a:cubicBezTo>
                    <a:pt x="13" y="41"/>
                    <a:pt x="22" y="48"/>
                    <a:pt x="33" y="48"/>
                  </a:cubicBezTo>
                  <a:cubicBezTo>
                    <a:pt x="44" y="48"/>
                    <a:pt x="53" y="41"/>
                    <a:pt x="56" y="30"/>
                  </a:cubicBezTo>
                  <a:close/>
                  <a:moveTo>
                    <a:pt x="33" y="44"/>
                  </a:moveTo>
                  <a:cubicBezTo>
                    <a:pt x="22" y="44"/>
                    <a:pt x="13" y="35"/>
                    <a:pt x="13" y="24"/>
                  </a:cubicBezTo>
                  <a:cubicBezTo>
                    <a:pt x="13" y="23"/>
                    <a:pt x="13" y="21"/>
                    <a:pt x="13" y="20"/>
                  </a:cubicBezTo>
                  <a:cubicBezTo>
                    <a:pt x="14" y="20"/>
                    <a:pt x="14" y="20"/>
                    <a:pt x="15" y="20"/>
                  </a:cubicBezTo>
                  <a:cubicBezTo>
                    <a:pt x="24" y="20"/>
                    <a:pt x="32" y="13"/>
                    <a:pt x="33" y="4"/>
                  </a:cubicBezTo>
                  <a:cubicBezTo>
                    <a:pt x="33" y="4"/>
                    <a:pt x="33" y="4"/>
                    <a:pt x="33" y="4"/>
                  </a:cubicBezTo>
                  <a:cubicBezTo>
                    <a:pt x="33" y="4"/>
                    <a:pt x="33" y="4"/>
                    <a:pt x="33" y="4"/>
                  </a:cubicBezTo>
                  <a:cubicBezTo>
                    <a:pt x="34" y="13"/>
                    <a:pt x="42" y="20"/>
                    <a:pt x="51" y="20"/>
                  </a:cubicBezTo>
                  <a:cubicBezTo>
                    <a:pt x="52" y="20"/>
                    <a:pt x="52" y="20"/>
                    <a:pt x="53" y="20"/>
                  </a:cubicBezTo>
                  <a:cubicBezTo>
                    <a:pt x="53" y="21"/>
                    <a:pt x="53" y="23"/>
                    <a:pt x="53" y="24"/>
                  </a:cubicBezTo>
                  <a:cubicBezTo>
                    <a:pt x="53" y="35"/>
                    <a:pt x="44" y="44"/>
                    <a:pt x="33"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 name="Oval 17"/>
            <p:cNvSpPr>
              <a:spLocks noChangeArrowheads="1"/>
            </p:cNvSpPr>
            <p:nvPr/>
          </p:nvSpPr>
          <p:spPr bwMode="auto">
            <a:xfrm>
              <a:off x="6873875" y="1074738"/>
              <a:ext cx="50800" cy="50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 name="Oval 18"/>
            <p:cNvSpPr>
              <a:spLocks noChangeArrowheads="1"/>
            </p:cNvSpPr>
            <p:nvPr/>
          </p:nvSpPr>
          <p:spPr bwMode="auto">
            <a:xfrm>
              <a:off x="6983413" y="1074738"/>
              <a:ext cx="50800" cy="50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92" name="组合 91"/>
          <p:cNvGrpSpPr/>
          <p:nvPr/>
        </p:nvGrpSpPr>
        <p:grpSpPr>
          <a:xfrm>
            <a:off x="6117465" y="445293"/>
            <a:ext cx="176213" cy="471487"/>
            <a:chOff x="4168775" y="919163"/>
            <a:chExt cx="176213" cy="471487"/>
          </a:xfrm>
          <a:solidFill>
            <a:schemeClr val="bg1"/>
          </a:solidFill>
        </p:grpSpPr>
        <p:sp>
          <p:nvSpPr>
            <p:cNvPr id="157" name="Oval 19"/>
            <p:cNvSpPr>
              <a:spLocks noChangeArrowheads="1"/>
            </p:cNvSpPr>
            <p:nvPr/>
          </p:nvSpPr>
          <p:spPr bwMode="auto">
            <a:xfrm>
              <a:off x="4213225" y="919163"/>
              <a:ext cx="87313" cy="889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 name="Freeform 20"/>
            <p:cNvSpPr/>
            <p:nvPr/>
          </p:nvSpPr>
          <p:spPr bwMode="auto">
            <a:xfrm>
              <a:off x="4168775" y="1044575"/>
              <a:ext cx="176213" cy="346075"/>
            </a:xfrm>
            <a:custGeom>
              <a:avLst/>
              <a:gdLst>
                <a:gd name="T0" fmla="*/ 18 w 24"/>
                <a:gd name="T1" fmla="*/ 0 h 47"/>
                <a:gd name="T2" fmla="*/ 12 w 24"/>
                <a:gd name="T3" fmla="*/ 11 h 47"/>
                <a:gd name="T4" fmla="*/ 6 w 24"/>
                <a:gd name="T5" fmla="*/ 0 h 47"/>
                <a:gd name="T6" fmla="*/ 0 w 24"/>
                <a:gd name="T7" fmla="*/ 2 h 47"/>
                <a:gd name="T8" fmla="*/ 0 w 24"/>
                <a:gd name="T9" fmla="*/ 23 h 47"/>
                <a:gd name="T10" fmla="*/ 6 w 24"/>
                <a:gd name="T11" fmla="*/ 23 h 47"/>
                <a:gd name="T12" fmla="*/ 8 w 24"/>
                <a:gd name="T13" fmla="*/ 47 h 47"/>
                <a:gd name="T14" fmla="*/ 16 w 24"/>
                <a:gd name="T15" fmla="*/ 47 h 47"/>
                <a:gd name="T16" fmla="*/ 18 w 24"/>
                <a:gd name="T17" fmla="*/ 23 h 47"/>
                <a:gd name="T18" fmla="*/ 24 w 24"/>
                <a:gd name="T19" fmla="*/ 23 h 47"/>
                <a:gd name="T20" fmla="*/ 24 w 24"/>
                <a:gd name="T21" fmla="*/ 2 h 47"/>
                <a:gd name="T22" fmla="*/ 18 w 24"/>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47">
                  <a:moveTo>
                    <a:pt x="18" y="0"/>
                  </a:moveTo>
                  <a:cubicBezTo>
                    <a:pt x="12" y="11"/>
                    <a:pt x="12" y="11"/>
                    <a:pt x="12" y="11"/>
                  </a:cubicBezTo>
                  <a:cubicBezTo>
                    <a:pt x="6" y="0"/>
                    <a:pt x="6" y="0"/>
                    <a:pt x="6" y="0"/>
                  </a:cubicBezTo>
                  <a:cubicBezTo>
                    <a:pt x="4" y="0"/>
                    <a:pt x="2" y="1"/>
                    <a:pt x="0" y="2"/>
                  </a:cubicBezTo>
                  <a:cubicBezTo>
                    <a:pt x="0" y="23"/>
                    <a:pt x="0" y="23"/>
                    <a:pt x="0" y="23"/>
                  </a:cubicBezTo>
                  <a:cubicBezTo>
                    <a:pt x="6" y="23"/>
                    <a:pt x="6" y="23"/>
                    <a:pt x="6" y="23"/>
                  </a:cubicBezTo>
                  <a:cubicBezTo>
                    <a:pt x="8" y="47"/>
                    <a:pt x="8" y="47"/>
                    <a:pt x="8" y="47"/>
                  </a:cubicBezTo>
                  <a:cubicBezTo>
                    <a:pt x="16" y="47"/>
                    <a:pt x="16" y="47"/>
                    <a:pt x="16" y="47"/>
                  </a:cubicBezTo>
                  <a:cubicBezTo>
                    <a:pt x="18" y="23"/>
                    <a:pt x="18" y="23"/>
                    <a:pt x="18" y="23"/>
                  </a:cubicBezTo>
                  <a:cubicBezTo>
                    <a:pt x="24" y="23"/>
                    <a:pt x="24" y="23"/>
                    <a:pt x="24" y="23"/>
                  </a:cubicBezTo>
                  <a:cubicBezTo>
                    <a:pt x="24" y="2"/>
                    <a:pt x="24" y="2"/>
                    <a:pt x="24" y="2"/>
                  </a:cubicBezTo>
                  <a:cubicBezTo>
                    <a:pt x="22" y="1"/>
                    <a:pt x="20" y="0"/>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93" name="Freeform 21"/>
          <p:cNvSpPr/>
          <p:nvPr/>
        </p:nvSpPr>
        <p:spPr bwMode="auto">
          <a:xfrm>
            <a:off x="3955290" y="445293"/>
            <a:ext cx="461963" cy="471488"/>
          </a:xfrm>
          <a:custGeom>
            <a:avLst/>
            <a:gdLst>
              <a:gd name="T0" fmla="*/ 62 w 63"/>
              <a:gd name="T1" fmla="*/ 49 h 64"/>
              <a:gd name="T2" fmla="*/ 47 w 63"/>
              <a:gd name="T3" fmla="*/ 41 h 64"/>
              <a:gd name="T4" fmla="*/ 40 w 63"/>
              <a:gd name="T5" fmla="*/ 38 h 64"/>
              <a:gd name="T6" fmla="*/ 40 w 63"/>
              <a:gd name="T7" fmla="*/ 32 h 64"/>
              <a:gd name="T8" fmla="*/ 43 w 63"/>
              <a:gd name="T9" fmla="*/ 25 h 64"/>
              <a:gd name="T10" fmla="*/ 46 w 63"/>
              <a:gd name="T11" fmla="*/ 21 h 64"/>
              <a:gd name="T12" fmla="*/ 44 w 63"/>
              <a:gd name="T13" fmla="*/ 16 h 64"/>
              <a:gd name="T14" fmla="*/ 44 w 63"/>
              <a:gd name="T15" fmla="*/ 10 h 64"/>
              <a:gd name="T16" fmla="*/ 32 w 63"/>
              <a:gd name="T17" fmla="*/ 0 h 64"/>
              <a:gd name="T18" fmla="*/ 19 w 63"/>
              <a:gd name="T19" fmla="*/ 10 h 64"/>
              <a:gd name="T20" fmla="*/ 20 w 63"/>
              <a:gd name="T21" fmla="*/ 16 h 64"/>
              <a:gd name="T22" fmla="*/ 18 w 63"/>
              <a:gd name="T23" fmla="*/ 21 h 64"/>
              <a:gd name="T24" fmla="*/ 21 w 63"/>
              <a:gd name="T25" fmla="*/ 25 h 64"/>
              <a:gd name="T26" fmla="*/ 24 w 63"/>
              <a:gd name="T27" fmla="*/ 32 h 64"/>
              <a:gd name="T28" fmla="*/ 24 w 63"/>
              <a:gd name="T29" fmla="*/ 38 h 64"/>
              <a:gd name="T30" fmla="*/ 16 w 63"/>
              <a:gd name="T31" fmla="*/ 41 h 64"/>
              <a:gd name="T32" fmla="*/ 2 w 63"/>
              <a:gd name="T33" fmla="*/ 49 h 64"/>
              <a:gd name="T34" fmla="*/ 1 w 63"/>
              <a:gd name="T35" fmla="*/ 64 h 64"/>
              <a:gd name="T36" fmla="*/ 63 w 63"/>
              <a:gd name="T37" fmla="*/ 64 h 64"/>
              <a:gd name="T38" fmla="*/ 62 w 63"/>
              <a:gd name="T39" fmla="*/ 4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3" h="64">
                <a:moveTo>
                  <a:pt x="62" y="49"/>
                </a:moveTo>
                <a:cubicBezTo>
                  <a:pt x="60" y="46"/>
                  <a:pt x="54" y="44"/>
                  <a:pt x="47" y="41"/>
                </a:cubicBezTo>
                <a:cubicBezTo>
                  <a:pt x="41" y="39"/>
                  <a:pt x="40" y="38"/>
                  <a:pt x="40" y="38"/>
                </a:cubicBezTo>
                <a:cubicBezTo>
                  <a:pt x="40" y="32"/>
                  <a:pt x="40" y="32"/>
                  <a:pt x="40" y="32"/>
                </a:cubicBezTo>
                <a:cubicBezTo>
                  <a:pt x="40" y="32"/>
                  <a:pt x="42" y="30"/>
                  <a:pt x="43" y="25"/>
                </a:cubicBezTo>
                <a:cubicBezTo>
                  <a:pt x="44" y="25"/>
                  <a:pt x="46" y="22"/>
                  <a:pt x="46" y="21"/>
                </a:cubicBezTo>
                <a:cubicBezTo>
                  <a:pt x="46" y="20"/>
                  <a:pt x="46" y="16"/>
                  <a:pt x="44" y="16"/>
                </a:cubicBezTo>
                <a:cubicBezTo>
                  <a:pt x="44" y="14"/>
                  <a:pt x="44" y="11"/>
                  <a:pt x="44" y="10"/>
                </a:cubicBezTo>
                <a:cubicBezTo>
                  <a:pt x="44" y="5"/>
                  <a:pt x="39" y="0"/>
                  <a:pt x="32" y="0"/>
                </a:cubicBezTo>
                <a:cubicBezTo>
                  <a:pt x="25" y="0"/>
                  <a:pt x="20" y="5"/>
                  <a:pt x="19" y="10"/>
                </a:cubicBezTo>
                <a:cubicBezTo>
                  <a:pt x="19" y="11"/>
                  <a:pt x="20" y="14"/>
                  <a:pt x="20" y="16"/>
                </a:cubicBezTo>
                <a:cubicBezTo>
                  <a:pt x="18" y="16"/>
                  <a:pt x="18" y="20"/>
                  <a:pt x="18" y="21"/>
                </a:cubicBezTo>
                <a:cubicBezTo>
                  <a:pt x="18" y="22"/>
                  <a:pt x="20" y="25"/>
                  <a:pt x="21" y="25"/>
                </a:cubicBezTo>
                <a:cubicBezTo>
                  <a:pt x="22" y="30"/>
                  <a:pt x="24" y="32"/>
                  <a:pt x="24" y="32"/>
                </a:cubicBezTo>
                <a:cubicBezTo>
                  <a:pt x="24" y="38"/>
                  <a:pt x="24" y="38"/>
                  <a:pt x="24" y="38"/>
                </a:cubicBezTo>
                <a:cubicBezTo>
                  <a:pt x="24" y="38"/>
                  <a:pt x="23" y="39"/>
                  <a:pt x="16" y="41"/>
                </a:cubicBezTo>
                <a:cubicBezTo>
                  <a:pt x="10" y="44"/>
                  <a:pt x="4" y="46"/>
                  <a:pt x="2" y="49"/>
                </a:cubicBezTo>
                <a:cubicBezTo>
                  <a:pt x="0" y="51"/>
                  <a:pt x="1" y="64"/>
                  <a:pt x="1" y="64"/>
                </a:cubicBezTo>
                <a:cubicBezTo>
                  <a:pt x="63" y="64"/>
                  <a:pt x="63" y="64"/>
                  <a:pt x="63" y="64"/>
                </a:cubicBezTo>
                <a:cubicBezTo>
                  <a:pt x="63" y="64"/>
                  <a:pt x="63" y="51"/>
                  <a:pt x="62" y="4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94" name="组合 93"/>
          <p:cNvGrpSpPr/>
          <p:nvPr/>
        </p:nvGrpSpPr>
        <p:grpSpPr>
          <a:xfrm>
            <a:off x="6761990" y="592930"/>
            <a:ext cx="469900" cy="323850"/>
            <a:chOff x="4813300" y="1066800"/>
            <a:chExt cx="469900" cy="323850"/>
          </a:xfrm>
          <a:solidFill>
            <a:schemeClr val="bg1"/>
          </a:solidFill>
        </p:grpSpPr>
        <p:sp>
          <p:nvSpPr>
            <p:cNvPr id="152" name="Freeform 22"/>
            <p:cNvSpPr/>
            <p:nvPr/>
          </p:nvSpPr>
          <p:spPr bwMode="auto">
            <a:xfrm>
              <a:off x="4872038" y="1125538"/>
              <a:ext cx="139700" cy="125413"/>
            </a:xfrm>
            <a:custGeom>
              <a:avLst/>
              <a:gdLst>
                <a:gd name="T0" fmla="*/ 18 w 19"/>
                <a:gd name="T1" fmla="*/ 17 h 17"/>
                <a:gd name="T2" fmla="*/ 18 w 19"/>
                <a:gd name="T3" fmla="*/ 14 h 17"/>
                <a:gd name="T4" fmla="*/ 14 w 19"/>
                <a:gd name="T5" fmla="*/ 12 h 17"/>
                <a:gd name="T6" fmla="*/ 12 w 19"/>
                <a:gd name="T7" fmla="*/ 11 h 17"/>
                <a:gd name="T8" fmla="*/ 12 w 19"/>
                <a:gd name="T9" fmla="*/ 9 h 17"/>
                <a:gd name="T10" fmla="*/ 12 w 19"/>
                <a:gd name="T11" fmla="*/ 7 h 17"/>
                <a:gd name="T12" fmla="*/ 13 w 19"/>
                <a:gd name="T13" fmla="*/ 6 h 17"/>
                <a:gd name="T14" fmla="*/ 13 w 19"/>
                <a:gd name="T15" fmla="*/ 5 h 17"/>
                <a:gd name="T16" fmla="*/ 13 w 19"/>
                <a:gd name="T17" fmla="*/ 3 h 17"/>
                <a:gd name="T18" fmla="*/ 9 w 19"/>
                <a:gd name="T19" fmla="*/ 0 h 17"/>
                <a:gd name="T20" fmla="*/ 6 w 19"/>
                <a:gd name="T21" fmla="*/ 3 h 17"/>
                <a:gd name="T22" fmla="*/ 6 w 19"/>
                <a:gd name="T23" fmla="*/ 5 h 17"/>
                <a:gd name="T24" fmla="*/ 5 w 19"/>
                <a:gd name="T25" fmla="*/ 6 h 17"/>
                <a:gd name="T26" fmla="*/ 6 w 19"/>
                <a:gd name="T27" fmla="*/ 7 h 17"/>
                <a:gd name="T28" fmla="*/ 7 w 19"/>
                <a:gd name="T29" fmla="*/ 9 h 17"/>
                <a:gd name="T30" fmla="*/ 7 w 19"/>
                <a:gd name="T31" fmla="*/ 11 h 17"/>
                <a:gd name="T32" fmla="*/ 5 w 19"/>
                <a:gd name="T33" fmla="*/ 12 h 17"/>
                <a:gd name="T34" fmla="*/ 0 w 19"/>
                <a:gd name="T35" fmla="*/ 14 h 17"/>
                <a:gd name="T36" fmla="*/ 0 w 19"/>
                <a:gd name="T37" fmla="*/ 17 h 17"/>
                <a:gd name="T38" fmla="*/ 18 w 19"/>
                <a:gd name="T3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17">
                  <a:moveTo>
                    <a:pt x="18" y="17"/>
                  </a:moveTo>
                  <a:cubicBezTo>
                    <a:pt x="18" y="17"/>
                    <a:pt x="19" y="15"/>
                    <a:pt x="18" y="14"/>
                  </a:cubicBezTo>
                  <a:cubicBezTo>
                    <a:pt x="18" y="14"/>
                    <a:pt x="16" y="13"/>
                    <a:pt x="14" y="12"/>
                  </a:cubicBezTo>
                  <a:cubicBezTo>
                    <a:pt x="12" y="11"/>
                    <a:pt x="12" y="11"/>
                    <a:pt x="12" y="11"/>
                  </a:cubicBezTo>
                  <a:cubicBezTo>
                    <a:pt x="12" y="9"/>
                    <a:pt x="12" y="9"/>
                    <a:pt x="12" y="9"/>
                  </a:cubicBezTo>
                  <a:cubicBezTo>
                    <a:pt x="12" y="9"/>
                    <a:pt x="12" y="9"/>
                    <a:pt x="12" y="7"/>
                  </a:cubicBezTo>
                  <a:cubicBezTo>
                    <a:pt x="13" y="7"/>
                    <a:pt x="13" y="7"/>
                    <a:pt x="13" y="6"/>
                  </a:cubicBezTo>
                  <a:cubicBezTo>
                    <a:pt x="13" y="6"/>
                    <a:pt x="13" y="5"/>
                    <a:pt x="13" y="5"/>
                  </a:cubicBezTo>
                  <a:cubicBezTo>
                    <a:pt x="13" y="4"/>
                    <a:pt x="13" y="3"/>
                    <a:pt x="13" y="3"/>
                  </a:cubicBezTo>
                  <a:cubicBezTo>
                    <a:pt x="13" y="1"/>
                    <a:pt x="11" y="0"/>
                    <a:pt x="9" y="0"/>
                  </a:cubicBezTo>
                  <a:cubicBezTo>
                    <a:pt x="7" y="0"/>
                    <a:pt x="6" y="1"/>
                    <a:pt x="6" y="3"/>
                  </a:cubicBezTo>
                  <a:cubicBezTo>
                    <a:pt x="6" y="3"/>
                    <a:pt x="6" y="4"/>
                    <a:pt x="6" y="5"/>
                  </a:cubicBezTo>
                  <a:cubicBezTo>
                    <a:pt x="5" y="5"/>
                    <a:pt x="5" y="6"/>
                    <a:pt x="5" y="6"/>
                  </a:cubicBezTo>
                  <a:cubicBezTo>
                    <a:pt x="5" y="7"/>
                    <a:pt x="6" y="7"/>
                    <a:pt x="6" y="7"/>
                  </a:cubicBezTo>
                  <a:cubicBezTo>
                    <a:pt x="6" y="9"/>
                    <a:pt x="7" y="9"/>
                    <a:pt x="7" y="9"/>
                  </a:cubicBezTo>
                  <a:cubicBezTo>
                    <a:pt x="7" y="11"/>
                    <a:pt x="7" y="11"/>
                    <a:pt x="7" y="11"/>
                  </a:cubicBezTo>
                  <a:cubicBezTo>
                    <a:pt x="7" y="11"/>
                    <a:pt x="6" y="11"/>
                    <a:pt x="5" y="12"/>
                  </a:cubicBezTo>
                  <a:cubicBezTo>
                    <a:pt x="3" y="13"/>
                    <a:pt x="1" y="14"/>
                    <a:pt x="0" y="14"/>
                  </a:cubicBezTo>
                  <a:cubicBezTo>
                    <a:pt x="0" y="15"/>
                    <a:pt x="0" y="17"/>
                    <a:pt x="0" y="17"/>
                  </a:cubicBezTo>
                  <a:lnTo>
                    <a:pt x="1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 name="Rectangle 23"/>
            <p:cNvSpPr>
              <a:spLocks noChangeArrowheads="1"/>
            </p:cNvSpPr>
            <p:nvPr/>
          </p:nvSpPr>
          <p:spPr bwMode="auto">
            <a:xfrm>
              <a:off x="5048250" y="1125538"/>
              <a:ext cx="1174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 name="Rectangle 24"/>
            <p:cNvSpPr>
              <a:spLocks noChangeArrowheads="1"/>
            </p:cNvSpPr>
            <p:nvPr/>
          </p:nvSpPr>
          <p:spPr bwMode="auto">
            <a:xfrm>
              <a:off x="5048250" y="1184275"/>
              <a:ext cx="1762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 name="Rectangle 25"/>
            <p:cNvSpPr>
              <a:spLocks noChangeArrowheads="1"/>
            </p:cNvSpPr>
            <p:nvPr/>
          </p:nvSpPr>
          <p:spPr bwMode="auto">
            <a:xfrm>
              <a:off x="5048250" y="1243013"/>
              <a:ext cx="14763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 name="Freeform 26"/>
            <p:cNvSpPr>
              <a:spLocks noEditPoints="1"/>
            </p:cNvSpPr>
            <p:nvPr/>
          </p:nvSpPr>
          <p:spPr bwMode="auto">
            <a:xfrm>
              <a:off x="4813300" y="1066800"/>
              <a:ext cx="469900" cy="323850"/>
            </a:xfrm>
            <a:custGeom>
              <a:avLst/>
              <a:gdLst>
                <a:gd name="T0" fmla="*/ 0 w 64"/>
                <a:gd name="T1" fmla="*/ 0 h 44"/>
                <a:gd name="T2" fmla="*/ 0 w 64"/>
                <a:gd name="T3" fmla="*/ 44 h 44"/>
                <a:gd name="T4" fmla="*/ 64 w 64"/>
                <a:gd name="T5" fmla="*/ 44 h 44"/>
                <a:gd name="T6" fmla="*/ 64 w 64"/>
                <a:gd name="T7" fmla="*/ 0 h 44"/>
                <a:gd name="T8" fmla="*/ 0 w 64"/>
                <a:gd name="T9" fmla="*/ 0 h 44"/>
                <a:gd name="T10" fmla="*/ 60 w 64"/>
                <a:gd name="T11" fmla="*/ 40 h 44"/>
                <a:gd name="T12" fmla="*/ 52 w 64"/>
                <a:gd name="T13" fmla="*/ 40 h 44"/>
                <a:gd name="T14" fmla="*/ 52 w 64"/>
                <a:gd name="T15" fmla="*/ 38 h 44"/>
                <a:gd name="T16" fmla="*/ 46 w 64"/>
                <a:gd name="T17" fmla="*/ 32 h 44"/>
                <a:gd name="T18" fmla="*/ 40 w 64"/>
                <a:gd name="T19" fmla="*/ 38 h 44"/>
                <a:gd name="T20" fmla="*/ 40 w 64"/>
                <a:gd name="T21" fmla="*/ 40 h 44"/>
                <a:gd name="T22" fmla="*/ 24 w 64"/>
                <a:gd name="T23" fmla="*/ 40 h 44"/>
                <a:gd name="T24" fmla="*/ 24 w 64"/>
                <a:gd name="T25" fmla="*/ 38 h 44"/>
                <a:gd name="T26" fmla="*/ 18 w 64"/>
                <a:gd name="T27" fmla="*/ 32 h 44"/>
                <a:gd name="T28" fmla="*/ 12 w 64"/>
                <a:gd name="T29" fmla="*/ 38 h 44"/>
                <a:gd name="T30" fmla="*/ 12 w 64"/>
                <a:gd name="T31" fmla="*/ 40 h 44"/>
                <a:gd name="T32" fmla="*/ 4 w 64"/>
                <a:gd name="T33" fmla="*/ 40 h 44"/>
                <a:gd name="T34" fmla="*/ 4 w 64"/>
                <a:gd name="T35" fmla="*/ 4 h 44"/>
                <a:gd name="T36" fmla="*/ 60 w 64"/>
                <a:gd name="T37" fmla="*/ 4 h 44"/>
                <a:gd name="T38" fmla="*/ 60 w 64"/>
                <a:gd name="T39"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44">
                  <a:moveTo>
                    <a:pt x="0" y="0"/>
                  </a:moveTo>
                  <a:cubicBezTo>
                    <a:pt x="0" y="44"/>
                    <a:pt x="0" y="44"/>
                    <a:pt x="0" y="44"/>
                  </a:cubicBezTo>
                  <a:cubicBezTo>
                    <a:pt x="64" y="44"/>
                    <a:pt x="64" y="44"/>
                    <a:pt x="64" y="44"/>
                  </a:cubicBezTo>
                  <a:cubicBezTo>
                    <a:pt x="64" y="0"/>
                    <a:pt x="64" y="0"/>
                    <a:pt x="64" y="0"/>
                  </a:cubicBezTo>
                  <a:lnTo>
                    <a:pt x="0" y="0"/>
                  </a:lnTo>
                  <a:close/>
                  <a:moveTo>
                    <a:pt x="60" y="40"/>
                  </a:moveTo>
                  <a:cubicBezTo>
                    <a:pt x="52" y="40"/>
                    <a:pt x="52" y="40"/>
                    <a:pt x="52" y="40"/>
                  </a:cubicBezTo>
                  <a:cubicBezTo>
                    <a:pt x="52" y="39"/>
                    <a:pt x="52" y="39"/>
                    <a:pt x="52" y="38"/>
                  </a:cubicBezTo>
                  <a:cubicBezTo>
                    <a:pt x="52" y="35"/>
                    <a:pt x="49" y="32"/>
                    <a:pt x="46" y="32"/>
                  </a:cubicBezTo>
                  <a:cubicBezTo>
                    <a:pt x="43" y="32"/>
                    <a:pt x="40" y="35"/>
                    <a:pt x="40" y="38"/>
                  </a:cubicBezTo>
                  <a:cubicBezTo>
                    <a:pt x="40" y="39"/>
                    <a:pt x="40" y="39"/>
                    <a:pt x="40" y="40"/>
                  </a:cubicBezTo>
                  <a:cubicBezTo>
                    <a:pt x="24" y="40"/>
                    <a:pt x="24" y="40"/>
                    <a:pt x="24" y="40"/>
                  </a:cubicBezTo>
                  <a:cubicBezTo>
                    <a:pt x="24" y="39"/>
                    <a:pt x="24" y="39"/>
                    <a:pt x="24" y="38"/>
                  </a:cubicBezTo>
                  <a:cubicBezTo>
                    <a:pt x="24" y="35"/>
                    <a:pt x="21" y="32"/>
                    <a:pt x="18" y="32"/>
                  </a:cubicBezTo>
                  <a:cubicBezTo>
                    <a:pt x="15" y="32"/>
                    <a:pt x="12" y="35"/>
                    <a:pt x="12" y="38"/>
                  </a:cubicBezTo>
                  <a:cubicBezTo>
                    <a:pt x="12" y="39"/>
                    <a:pt x="12" y="39"/>
                    <a:pt x="12" y="40"/>
                  </a:cubicBezTo>
                  <a:cubicBezTo>
                    <a:pt x="4" y="40"/>
                    <a:pt x="4" y="40"/>
                    <a:pt x="4" y="40"/>
                  </a:cubicBezTo>
                  <a:cubicBezTo>
                    <a:pt x="4" y="4"/>
                    <a:pt x="4" y="4"/>
                    <a:pt x="4" y="4"/>
                  </a:cubicBezTo>
                  <a:cubicBezTo>
                    <a:pt x="60" y="4"/>
                    <a:pt x="60" y="4"/>
                    <a:pt x="60" y="4"/>
                  </a:cubicBezTo>
                  <a:lnTo>
                    <a:pt x="6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95" name="Freeform 27"/>
          <p:cNvSpPr>
            <a:spLocks noEditPoints="1"/>
          </p:cNvSpPr>
          <p:nvPr/>
        </p:nvSpPr>
        <p:spPr bwMode="auto">
          <a:xfrm>
            <a:off x="9576628" y="445293"/>
            <a:ext cx="293688" cy="471488"/>
          </a:xfrm>
          <a:custGeom>
            <a:avLst/>
            <a:gdLst>
              <a:gd name="T0" fmla="*/ 40 w 40"/>
              <a:gd name="T1" fmla="*/ 20 h 64"/>
              <a:gd name="T2" fmla="*/ 20 w 40"/>
              <a:gd name="T3" fmla="*/ 0 h 64"/>
              <a:gd name="T4" fmla="*/ 0 w 40"/>
              <a:gd name="T5" fmla="*/ 20 h 64"/>
              <a:gd name="T6" fmla="*/ 16 w 40"/>
              <a:gd name="T7" fmla="*/ 40 h 64"/>
              <a:gd name="T8" fmla="*/ 16 w 40"/>
              <a:gd name="T9" fmla="*/ 48 h 64"/>
              <a:gd name="T10" fmla="*/ 8 w 40"/>
              <a:gd name="T11" fmla="*/ 48 h 64"/>
              <a:gd name="T12" fmla="*/ 8 w 40"/>
              <a:gd name="T13" fmla="*/ 56 h 64"/>
              <a:gd name="T14" fmla="*/ 16 w 40"/>
              <a:gd name="T15" fmla="*/ 56 h 64"/>
              <a:gd name="T16" fmla="*/ 16 w 40"/>
              <a:gd name="T17" fmla="*/ 64 h 64"/>
              <a:gd name="T18" fmla="*/ 24 w 40"/>
              <a:gd name="T19" fmla="*/ 64 h 64"/>
              <a:gd name="T20" fmla="*/ 24 w 40"/>
              <a:gd name="T21" fmla="*/ 56 h 64"/>
              <a:gd name="T22" fmla="*/ 32 w 40"/>
              <a:gd name="T23" fmla="*/ 56 h 64"/>
              <a:gd name="T24" fmla="*/ 32 w 40"/>
              <a:gd name="T25" fmla="*/ 48 h 64"/>
              <a:gd name="T26" fmla="*/ 24 w 40"/>
              <a:gd name="T27" fmla="*/ 48 h 64"/>
              <a:gd name="T28" fmla="*/ 24 w 40"/>
              <a:gd name="T29" fmla="*/ 40 h 64"/>
              <a:gd name="T30" fmla="*/ 40 w 40"/>
              <a:gd name="T31" fmla="*/ 20 h 64"/>
              <a:gd name="T32" fmla="*/ 20 w 40"/>
              <a:gd name="T33" fmla="*/ 32 h 64"/>
              <a:gd name="T34" fmla="*/ 8 w 40"/>
              <a:gd name="T35" fmla="*/ 20 h 64"/>
              <a:gd name="T36" fmla="*/ 20 w 40"/>
              <a:gd name="T37" fmla="*/ 8 h 64"/>
              <a:gd name="T38" fmla="*/ 32 w 40"/>
              <a:gd name="T39" fmla="*/ 20 h 64"/>
              <a:gd name="T40" fmla="*/ 20 w 40"/>
              <a:gd name="T4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64">
                <a:moveTo>
                  <a:pt x="40" y="20"/>
                </a:moveTo>
                <a:cubicBezTo>
                  <a:pt x="40" y="9"/>
                  <a:pt x="31" y="0"/>
                  <a:pt x="20" y="0"/>
                </a:cubicBezTo>
                <a:cubicBezTo>
                  <a:pt x="9" y="0"/>
                  <a:pt x="0" y="9"/>
                  <a:pt x="0" y="20"/>
                </a:cubicBezTo>
                <a:cubicBezTo>
                  <a:pt x="0" y="30"/>
                  <a:pt x="7" y="38"/>
                  <a:pt x="16" y="40"/>
                </a:cubicBezTo>
                <a:cubicBezTo>
                  <a:pt x="16" y="48"/>
                  <a:pt x="16" y="48"/>
                  <a:pt x="16" y="48"/>
                </a:cubicBezTo>
                <a:cubicBezTo>
                  <a:pt x="8" y="48"/>
                  <a:pt x="8" y="48"/>
                  <a:pt x="8" y="48"/>
                </a:cubicBezTo>
                <a:cubicBezTo>
                  <a:pt x="8" y="56"/>
                  <a:pt x="8" y="56"/>
                  <a:pt x="8" y="56"/>
                </a:cubicBezTo>
                <a:cubicBezTo>
                  <a:pt x="16" y="56"/>
                  <a:pt x="16" y="56"/>
                  <a:pt x="16" y="56"/>
                </a:cubicBezTo>
                <a:cubicBezTo>
                  <a:pt x="16" y="64"/>
                  <a:pt x="16" y="64"/>
                  <a:pt x="16" y="64"/>
                </a:cubicBezTo>
                <a:cubicBezTo>
                  <a:pt x="24" y="64"/>
                  <a:pt x="24" y="64"/>
                  <a:pt x="24" y="64"/>
                </a:cubicBezTo>
                <a:cubicBezTo>
                  <a:pt x="24" y="56"/>
                  <a:pt x="24" y="56"/>
                  <a:pt x="24" y="56"/>
                </a:cubicBezTo>
                <a:cubicBezTo>
                  <a:pt x="32" y="56"/>
                  <a:pt x="32" y="56"/>
                  <a:pt x="32" y="56"/>
                </a:cubicBezTo>
                <a:cubicBezTo>
                  <a:pt x="32" y="48"/>
                  <a:pt x="32" y="48"/>
                  <a:pt x="32" y="48"/>
                </a:cubicBezTo>
                <a:cubicBezTo>
                  <a:pt x="24" y="48"/>
                  <a:pt x="24" y="48"/>
                  <a:pt x="24" y="48"/>
                </a:cubicBezTo>
                <a:cubicBezTo>
                  <a:pt x="24" y="40"/>
                  <a:pt x="24" y="40"/>
                  <a:pt x="24" y="40"/>
                </a:cubicBezTo>
                <a:cubicBezTo>
                  <a:pt x="33" y="38"/>
                  <a:pt x="40" y="30"/>
                  <a:pt x="40" y="20"/>
                </a:cubicBezTo>
                <a:close/>
                <a:moveTo>
                  <a:pt x="20" y="32"/>
                </a:moveTo>
                <a:cubicBezTo>
                  <a:pt x="13" y="32"/>
                  <a:pt x="8" y="27"/>
                  <a:pt x="8" y="20"/>
                </a:cubicBezTo>
                <a:cubicBezTo>
                  <a:pt x="8" y="13"/>
                  <a:pt x="13" y="8"/>
                  <a:pt x="20" y="8"/>
                </a:cubicBezTo>
                <a:cubicBezTo>
                  <a:pt x="27" y="8"/>
                  <a:pt x="32" y="13"/>
                  <a:pt x="32" y="20"/>
                </a:cubicBezTo>
                <a:cubicBezTo>
                  <a:pt x="32" y="27"/>
                  <a:pt x="27" y="32"/>
                  <a:pt x="20" y="3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6" name="Freeform 28"/>
          <p:cNvSpPr>
            <a:spLocks noEditPoints="1"/>
          </p:cNvSpPr>
          <p:nvPr/>
        </p:nvSpPr>
        <p:spPr bwMode="auto">
          <a:xfrm>
            <a:off x="3010728" y="1388268"/>
            <a:ext cx="468313" cy="263525"/>
          </a:xfrm>
          <a:custGeom>
            <a:avLst/>
            <a:gdLst>
              <a:gd name="T0" fmla="*/ 60 w 64"/>
              <a:gd name="T1" fmla="*/ 0 h 36"/>
              <a:gd name="T2" fmla="*/ 4 w 64"/>
              <a:gd name="T3" fmla="*/ 0 h 36"/>
              <a:gd name="T4" fmla="*/ 0 w 64"/>
              <a:gd name="T5" fmla="*/ 4 h 36"/>
              <a:gd name="T6" fmla="*/ 0 w 64"/>
              <a:gd name="T7" fmla="*/ 32 h 36"/>
              <a:gd name="T8" fmla="*/ 4 w 64"/>
              <a:gd name="T9" fmla="*/ 36 h 36"/>
              <a:gd name="T10" fmla="*/ 60 w 64"/>
              <a:gd name="T11" fmla="*/ 36 h 36"/>
              <a:gd name="T12" fmla="*/ 64 w 64"/>
              <a:gd name="T13" fmla="*/ 32 h 36"/>
              <a:gd name="T14" fmla="*/ 64 w 64"/>
              <a:gd name="T15" fmla="*/ 4 h 36"/>
              <a:gd name="T16" fmla="*/ 60 w 64"/>
              <a:gd name="T17" fmla="*/ 0 h 36"/>
              <a:gd name="T18" fmla="*/ 24 w 64"/>
              <a:gd name="T19" fmla="*/ 28 h 36"/>
              <a:gd name="T20" fmla="*/ 20 w 64"/>
              <a:gd name="T21" fmla="*/ 28 h 36"/>
              <a:gd name="T22" fmla="*/ 12 w 64"/>
              <a:gd name="T23" fmla="*/ 15 h 36"/>
              <a:gd name="T24" fmla="*/ 12 w 64"/>
              <a:gd name="T25" fmla="*/ 28 h 36"/>
              <a:gd name="T26" fmla="*/ 8 w 64"/>
              <a:gd name="T27" fmla="*/ 28 h 36"/>
              <a:gd name="T28" fmla="*/ 8 w 64"/>
              <a:gd name="T29" fmla="*/ 8 h 36"/>
              <a:gd name="T30" fmla="*/ 12 w 64"/>
              <a:gd name="T31" fmla="*/ 8 h 36"/>
              <a:gd name="T32" fmla="*/ 20 w 64"/>
              <a:gd name="T33" fmla="*/ 21 h 36"/>
              <a:gd name="T34" fmla="*/ 20 w 64"/>
              <a:gd name="T35" fmla="*/ 8 h 36"/>
              <a:gd name="T36" fmla="*/ 24 w 64"/>
              <a:gd name="T37" fmla="*/ 8 h 36"/>
              <a:gd name="T38" fmla="*/ 24 w 64"/>
              <a:gd name="T39" fmla="*/ 28 h 36"/>
              <a:gd name="T40" fmla="*/ 36 w 64"/>
              <a:gd name="T41" fmla="*/ 12 h 36"/>
              <a:gd name="T42" fmla="*/ 32 w 64"/>
              <a:gd name="T43" fmla="*/ 12 h 36"/>
              <a:gd name="T44" fmla="*/ 32 w 64"/>
              <a:gd name="T45" fmla="*/ 16 h 36"/>
              <a:gd name="T46" fmla="*/ 36 w 64"/>
              <a:gd name="T47" fmla="*/ 16 h 36"/>
              <a:gd name="T48" fmla="*/ 36 w 64"/>
              <a:gd name="T49" fmla="*/ 20 h 36"/>
              <a:gd name="T50" fmla="*/ 32 w 64"/>
              <a:gd name="T51" fmla="*/ 20 h 36"/>
              <a:gd name="T52" fmla="*/ 32 w 64"/>
              <a:gd name="T53" fmla="*/ 24 h 36"/>
              <a:gd name="T54" fmla="*/ 36 w 64"/>
              <a:gd name="T55" fmla="*/ 24 h 36"/>
              <a:gd name="T56" fmla="*/ 36 w 64"/>
              <a:gd name="T57" fmla="*/ 28 h 36"/>
              <a:gd name="T58" fmla="*/ 28 w 64"/>
              <a:gd name="T59" fmla="*/ 28 h 36"/>
              <a:gd name="T60" fmla="*/ 28 w 64"/>
              <a:gd name="T61" fmla="*/ 8 h 36"/>
              <a:gd name="T62" fmla="*/ 36 w 64"/>
              <a:gd name="T63" fmla="*/ 8 h 36"/>
              <a:gd name="T64" fmla="*/ 36 w 64"/>
              <a:gd name="T65" fmla="*/ 12 h 36"/>
              <a:gd name="T66" fmla="*/ 56 w 64"/>
              <a:gd name="T67" fmla="*/ 28 h 36"/>
              <a:gd name="T68" fmla="*/ 52 w 64"/>
              <a:gd name="T69" fmla="*/ 28 h 36"/>
              <a:gd name="T70" fmla="*/ 48 w 64"/>
              <a:gd name="T71" fmla="*/ 20 h 36"/>
              <a:gd name="T72" fmla="*/ 44 w 64"/>
              <a:gd name="T73" fmla="*/ 28 h 36"/>
              <a:gd name="T74" fmla="*/ 40 w 64"/>
              <a:gd name="T75" fmla="*/ 28 h 36"/>
              <a:gd name="T76" fmla="*/ 40 w 64"/>
              <a:gd name="T77" fmla="*/ 8 h 36"/>
              <a:gd name="T78" fmla="*/ 44 w 64"/>
              <a:gd name="T79" fmla="*/ 8 h 36"/>
              <a:gd name="T80" fmla="*/ 44 w 64"/>
              <a:gd name="T81" fmla="*/ 20 h 36"/>
              <a:gd name="T82" fmla="*/ 48 w 64"/>
              <a:gd name="T83" fmla="*/ 12 h 36"/>
              <a:gd name="T84" fmla="*/ 52 w 64"/>
              <a:gd name="T85" fmla="*/ 20 h 36"/>
              <a:gd name="T86" fmla="*/ 52 w 64"/>
              <a:gd name="T87" fmla="*/ 8 h 36"/>
              <a:gd name="T88" fmla="*/ 56 w 64"/>
              <a:gd name="T89" fmla="*/ 8 h 36"/>
              <a:gd name="T90" fmla="*/ 56 w 64"/>
              <a:gd name="T91"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4" h="36">
                <a:moveTo>
                  <a:pt x="60" y="0"/>
                </a:moveTo>
                <a:cubicBezTo>
                  <a:pt x="4" y="0"/>
                  <a:pt x="4" y="0"/>
                  <a:pt x="4" y="0"/>
                </a:cubicBezTo>
                <a:cubicBezTo>
                  <a:pt x="2" y="0"/>
                  <a:pt x="0" y="2"/>
                  <a:pt x="0" y="4"/>
                </a:cubicBezTo>
                <a:cubicBezTo>
                  <a:pt x="0" y="32"/>
                  <a:pt x="0" y="32"/>
                  <a:pt x="0" y="32"/>
                </a:cubicBezTo>
                <a:cubicBezTo>
                  <a:pt x="0" y="34"/>
                  <a:pt x="2" y="36"/>
                  <a:pt x="4" y="36"/>
                </a:cubicBezTo>
                <a:cubicBezTo>
                  <a:pt x="60" y="36"/>
                  <a:pt x="60" y="36"/>
                  <a:pt x="60" y="36"/>
                </a:cubicBezTo>
                <a:cubicBezTo>
                  <a:pt x="62" y="36"/>
                  <a:pt x="64" y="34"/>
                  <a:pt x="64" y="32"/>
                </a:cubicBezTo>
                <a:cubicBezTo>
                  <a:pt x="64" y="4"/>
                  <a:pt x="64" y="4"/>
                  <a:pt x="64" y="4"/>
                </a:cubicBezTo>
                <a:cubicBezTo>
                  <a:pt x="64" y="2"/>
                  <a:pt x="62" y="0"/>
                  <a:pt x="60" y="0"/>
                </a:cubicBezTo>
                <a:close/>
                <a:moveTo>
                  <a:pt x="24" y="28"/>
                </a:moveTo>
                <a:cubicBezTo>
                  <a:pt x="20" y="28"/>
                  <a:pt x="20" y="28"/>
                  <a:pt x="20" y="28"/>
                </a:cubicBezTo>
                <a:cubicBezTo>
                  <a:pt x="12" y="15"/>
                  <a:pt x="12" y="15"/>
                  <a:pt x="12" y="15"/>
                </a:cubicBezTo>
                <a:cubicBezTo>
                  <a:pt x="12" y="28"/>
                  <a:pt x="12" y="28"/>
                  <a:pt x="12" y="28"/>
                </a:cubicBezTo>
                <a:cubicBezTo>
                  <a:pt x="8" y="28"/>
                  <a:pt x="8" y="28"/>
                  <a:pt x="8" y="28"/>
                </a:cubicBezTo>
                <a:cubicBezTo>
                  <a:pt x="8" y="8"/>
                  <a:pt x="8" y="8"/>
                  <a:pt x="8" y="8"/>
                </a:cubicBezTo>
                <a:cubicBezTo>
                  <a:pt x="12" y="8"/>
                  <a:pt x="12" y="8"/>
                  <a:pt x="12" y="8"/>
                </a:cubicBezTo>
                <a:cubicBezTo>
                  <a:pt x="20" y="21"/>
                  <a:pt x="20" y="21"/>
                  <a:pt x="20" y="21"/>
                </a:cubicBezTo>
                <a:cubicBezTo>
                  <a:pt x="20" y="8"/>
                  <a:pt x="20" y="8"/>
                  <a:pt x="20" y="8"/>
                </a:cubicBezTo>
                <a:cubicBezTo>
                  <a:pt x="24" y="8"/>
                  <a:pt x="24" y="8"/>
                  <a:pt x="24" y="8"/>
                </a:cubicBezTo>
                <a:lnTo>
                  <a:pt x="24" y="28"/>
                </a:lnTo>
                <a:close/>
                <a:moveTo>
                  <a:pt x="36" y="12"/>
                </a:moveTo>
                <a:cubicBezTo>
                  <a:pt x="32" y="12"/>
                  <a:pt x="32" y="12"/>
                  <a:pt x="32" y="12"/>
                </a:cubicBezTo>
                <a:cubicBezTo>
                  <a:pt x="32" y="16"/>
                  <a:pt x="32" y="16"/>
                  <a:pt x="32" y="16"/>
                </a:cubicBezTo>
                <a:cubicBezTo>
                  <a:pt x="36" y="16"/>
                  <a:pt x="36" y="16"/>
                  <a:pt x="36" y="16"/>
                </a:cubicBezTo>
                <a:cubicBezTo>
                  <a:pt x="36" y="20"/>
                  <a:pt x="36" y="20"/>
                  <a:pt x="36" y="20"/>
                </a:cubicBezTo>
                <a:cubicBezTo>
                  <a:pt x="32" y="20"/>
                  <a:pt x="32" y="20"/>
                  <a:pt x="32" y="20"/>
                </a:cubicBezTo>
                <a:cubicBezTo>
                  <a:pt x="32" y="24"/>
                  <a:pt x="32" y="24"/>
                  <a:pt x="32" y="24"/>
                </a:cubicBezTo>
                <a:cubicBezTo>
                  <a:pt x="36" y="24"/>
                  <a:pt x="36" y="24"/>
                  <a:pt x="36" y="24"/>
                </a:cubicBezTo>
                <a:cubicBezTo>
                  <a:pt x="36" y="28"/>
                  <a:pt x="36" y="28"/>
                  <a:pt x="36" y="28"/>
                </a:cubicBezTo>
                <a:cubicBezTo>
                  <a:pt x="28" y="28"/>
                  <a:pt x="28" y="28"/>
                  <a:pt x="28" y="28"/>
                </a:cubicBezTo>
                <a:cubicBezTo>
                  <a:pt x="28" y="8"/>
                  <a:pt x="28" y="8"/>
                  <a:pt x="28" y="8"/>
                </a:cubicBezTo>
                <a:cubicBezTo>
                  <a:pt x="36" y="8"/>
                  <a:pt x="36" y="8"/>
                  <a:pt x="36" y="8"/>
                </a:cubicBezTo>
                <a:lnTo>
                  <a:pt x="36" y="12"/>
                </a:lnTo>
                <a:close/>
                <a:moveTo>
                  <a:pt x="56" y="28"/>
                </a:moveTo>
                <a:cubicBezTo>
                  <a:pt x="52" y="28"/>
                  <a:pt x="52" y="28"/>
                  <a:pt x="52" y="28"/>
                </a:cubicBezTo>
                <a:cubicBezTo>
                  <a:pt x="48" y="20"/>
                  <a:pt x="48" y="20"/>
                  <a:pt x="48" y="20"/>
                </a:cubicBezTo>
                <a:cubicBezTo>
                  <a:pt x="44" y="28"/>
                  <a:pt x="44" y="28"/>
                  <a:pt x="44" y="28"/>
                </a:cubicBezTo>
                <a:cubicBezTo>
                  <a:pt x="40" y="28"/>
                  <a:pt x="40" y="28"/>
                  <a:pt x="40" y="28"/>
                </a:cubicBezTo>
                <a:cubicBezTo>
                  <a:pt x="40" y="8"/>
                  <a:pt x="40" y="8"/>
                  <a:pt x="40" y="8"/>
                </a:cubicBezTo>
                <a:cubicBezTo>
                  <a:pt x="44" y="8"/>
                  <a:pt x="44" y="8"/>
                  <a:pt x="44" y="8"/>
                </a:cubicBezTo>
                <a:cubicBezTo>
                  <a:pt x="44" y="20"/>
                  <a:pt x="44" y="20"/>
                  <a:pt x="44" y="20"/>
                </a:cubicBezTo>
                <a:cubicBezTo>
                  <a:pt x="48" y="12"/>
                  <a:pt x="48" y="12"/>
                  <a:pt x="48" y="12"/>
                </a:cubicBezTo>
                <a:cubicBezTo>
                  <a:pt x="52" y="20"/>
                  <a:pt x="52" y="20"/>
                  <a:pt x="52" y="20"/>
                </a:cubicBezTo>
                <a:cubicBezTo>
                  <a:pt x="52" y="8"/>
                  <a:pt x="52" y="8"/>
                  <a:pt x="52" y="8"/>
                </a:cubicBezTo>
                <a:cubicBezTo>
                  <a:pt x="56" y="8"/>
                  <a:pt x="56" y="8"/>
                  <a:pt x="56" y="8"/>
                </a:cubicBezTo>
                <a:lnTo>
                  <a:pt x="56" y="28"/>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97" name="组合 96"/>
          <p:cNvGrpSpPr/>
          <p:nvPr/>
        </p:nvGrpSpPr>
        <p:grpSpPr>
          <a:xfrm>
            <a:off x="3948940" y="1505743"/>
            <a:ext cx="468313" cy="352425"/>
            <a:chOff x="2000250" y="1979613"/>
            <a:chExt cx="468313" cy="352425"/>
          </a:xfrm>
          <a:solidFill>
            <a:schemeClr val="bg1"/>
          </a:solidFill>
        </p:grpSpPr>
        <p:sp>
          <p:nvSpPr>
            <p:cNvPr id="148" name="Freeform 29"/>
            <p:cNvSpPr>
              <a:spLocks noEditPoints="1"/>
            </p:cNvSpPr>
            <p:nvPr/>
          </p:nvSpPr>
          <p:spPr bwMode="auto">
            <a:xfrm>
              <a:off x="2000250" y="1979613"/>
              <a:ext cx="468313" cy="352425"/>
            </a:xfrm>
            <a:custGeom>
              <a:avLst/>
              <a:gdLst>
                <a:gd name="T0" fmla="*/ 56 w 64"/>
                <a:gd name="T1" fmla="*/ 0 h 48"/>
                <a:gd name="T2" fmla="*/ 8 w 64"/>
                <a:gd name="T3" fmla="*/ 0 h 48"/>
                <a:gd name="T4" fmla="*/ 0 w 64"/>
                <a:gd name="T5" fmla="*/ 8 h 48"/>
                <a:gd name="T6" fmla="*/ 0 w 64"/>
                <a:gd name="T7" fmla="*/ 40 h 48"/>
                <a:gd name="T8" fmla="*/ 8 w 64"/>
                <a:gd name="T9" fmla="*/ 48 h 48"/>
                <a:gd name="T10" fmla="*/ 56 w 64"/>
                <a:gd name="T11" fmla="*/ 48 h 48"/>
                <a:gd name="T12" fmla="*/ 64 w 64"/>
                <a:gd name="T13" fmla="*/ 40 h 48"/>
                <a:gd name="T14" fmla="*/ 64 w 64"/>
                <a:gd name="T15" fmla="*/ 8 h 48"/>
                <a:gd name="T16" fmla="*/ 56 w 64"/>
                <a:gd name="T17" fmla="*/ 0 h 48"/>
                <a:gd name="T18" fmla="*/ 60 w 64"/>
                <a:gd name="T19" fmla="*/ 40 h 48"/>
                <a:gd name="T20" fmla="*/ 56 w 64"/>
                <a:gd name="T21" fmla="*/ 44 h 48"/>
                <a:gd name="T22" fmla="*/ 8 w 64"/>
                <a:gd name="T23" fmla="*/ 44 h 48"/>
                <a:gd name="T24" fmla="*/ 4 w 64"/>
                <a:gd name="T25" fmla="*/ 40 h 48"/>
                <a:gd name="T26" fmla="*/ 4 w 64"/>
                <a:gd name="T27" fmla="*/ 20 h 48"/>
                <a:gd name="T28" fmla="*/ 60 w 64"/>
                <a:gd name="T29" fmla="*/ 20 h 48"/>
                <a:gd name="T30" fmla="*/ 60 w 64"/>
                <a:gd name="T31" fmla="*/ 40 h 48"/>
                <a:gd name="T32" fmla="*/ 60 w 64"/>
                <a:gd name="T33" fmla="*/ 12 h 48"/>
                <a:gd name="T34" fmla="*/ 4 w 64"/>
                <a:gd name="T35" fmla="*/ 12 h 48"/>
                <a:gd name="T36" fmla="*/ 4 w 64"/>
                <a:gd name="T37" fmla="*/ 8 h 48"/>
                <a:gd name="T38" fmla="*/ 8 w 64"/>
                <a:gd name="T39" fmla="*/ 4 h 48"/>
                <a:gd name="T40" fmla="*/ 56 w 64"/>
                <a:gd name="T41" fmla="*/ 4 h 48"/>
                <a:gd name="T42" fmla="*/ 60 w 64"/>
                <a:gd name="T43" fmla="*/ 8 h 48"/>
                <a:gd name="T44" fmla="*/ 60 w 64"/>
                <a:gd name="T45"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48">
                  <a:moveTo>
                    <a:pt x="56" y="0"/>
                  </a:moveTo>
                  <a:cubicBezTo>
                    <a:pt x="8" y="0"/>
                    <a:pt x="8" y="0"/>
                    <a:pt x="8" y="0"/>
                  </a:cubicBezTo>
                  <a:cubicBezTo>
                    <a:pt x="4" y="0"/>
                    <a:pt x="0" y="4"/>
                    <a:pt x="0" y="8"/>
                  </a:cubicBezTo>
                  <a:cubicBezTo>
                    <a:pt x="0" y="40"/>
                    <a:pt x="0" y="40"/>
                    <a:pt x="0" y="40"/>
                  </a:cubicBezTo>
                  <a:cubicBezTo>
                    <a:pt x="0" y="44"/>
                    <a:pt x="4" y="48"/>
                    <a:pt x="8" y="48"/>
                  </a:cubicBezTo>
                  <a:cubicBezTo>
                    <a:pt x="56" y="48"/>
                    <a:pt x="56" y="48"/>
                    <a:pt x="56" y="48"/>
                  </a:cubicBezTo>
                  <a:cubicBezTo>
                    <a:pt x="60" y="48"/>
                    <a:pt x="64" y="44"/>
                    <a:pt x="64" y="40"/>
                  </a:cubicBezTo>
                  <a:cubicBezTo>
                    <a:pt x="64" y="8"/>
                    <a:pt x="64" y="8"/>
                    <a:pt x="64" y="8"/>
                  </a:cubicBezTo>
                  <a:cubicBezTo>
                    <a:pt x="64" y="4"/>
                    <a:pt x="60" y="0"/>
                    <a:pt x="56" y="0"/>
                  </a:cubicBezTo>
                  <a:close/>
                  <a:moveTo>
                    <a:pt x="60" y="40"/>
                  </a:moveTo>
                  <a:cubicBezTo>
                    <a:pt x="60" y="42"/>
                    <a:pt x="58" y="44"/>
                    <a:pt x="56" y="44"/>
                  </a:cubicBezTo>
                  <a:cubicBezTo>
                    <a:pt x="8" y="44"/>
                    <a:pt x="8" y="44"/>
                    <a:pt x="8" y="44"/>
                  </a:cubicBezTo>
                  <a:cubicBezTo>
                    <a:pt x="6" y="44"/>
                    <a:pt x="4" y="42"/>
                    <a:pt x="4" y="40"/>
                  </a:cubicBezTo>
                  <a:cubicBezTo>
                    <a:pt x="4" y="20"/>
                    <a:pt x="4" y="20"/>
                    <a:pt x="4" y="20"/>
                  </a:cubicBezTo>
                  <a:cubicBezTo>
                    <a:pt x="60" y="20"/>
                    <a:pt x="60" y="20"/>
                    <a:pt x="60" y="20"/>
                  </a:cubicBezTo>
                  <a:lnTo>
                    <a:pt x="60" y="40"/>
                  </a:lnTo>
                  <a:close/>
                  <a:moveTo>
                    <a:pt x="60" y="12"/>
                  </a:moveTo>
                  <a:cubicBezTo>
                    <a:pt x="4" y="12"/>
                    <a:pt x="4" y="12"/>
                    <a:pt x="4" y="12"/>
                  </a:cubicBezTo>
                  <a:cubicBezTo>
                    <a:pt x="4" y="8"/>
                    <a:pt x="4" y="8"/>
                    <a:pt x="4" y="8"/>
                  </a:cubicBezTo>
                  <a:cubicBezTo>
                    <a:pt x="4" y="6"/>
                    <a:pt x="6" y="4"/>
                    <a:pt x="8" y="4"/>
                  </a:cubicBezTo>
                  <a:cubicBezTo>
                    <a:pt x="56" y="4"/>
                    <a:pt x="56" y="4"/>
                    <a:pt x="56" y="4"/>
                  </a:cubicBezTo>
                  <a:cubicBezTo>
                    <a:pt x="58" y="4"/>
                    <a:pt x="60" y="6"/>
                    <a:pt x="60" y="8"/>
                  </a:cubicBezTo>
                  <a:lnTo>
                    <a:pt x="6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 name="Rectangle 30"/>
            <p:cNvSpPr>
              <a:spLocks noChangeArrowheads="1"/>
            </p:cNvSpPr>
            <p:nvPr/>
          </p:nvSpPr>
          <p:spPr bwMode="auto">
            <a:xfrm>
              <a:off x="2058988" y="2155825"/>
              <a:ext cx="17462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 name="Rectangle 31"/>
            <p:cNvSpPr>
              <a:spLocks noChangeArrowheads="1"/>
            </p:cNvSpPr>
            <p:nvPr/>
          </p:nvSpPr>
          <p:spPr bwMode="auto">
            <a:xfrm>
              <a:off x="2058988" y="2214563"/>
              <a:ext cx="5873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 name="Rectangle 32"/>
            <p:cNvSpPr>
              <a:spLocks noChangeArrowheads="1"/>
            </p:cNvSpPr>
            <p:nvPr/>
          </p:nvSpPr>
          <p:spPr bwMode="auto">
            <a:xfrm>
              <a:off x="2322513" y="2155825"/>
              <a:ext cx="87313"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98" name="组合 97"/>
          <p:cNvGrpSpPr/>
          <p:nvPr/>
        </p:nvGrpSpPr>
        <p:grpSpPr>
          <a:xfrm>
            <a:off x="4887153" y="1447005"/>
            <a:ext cx="468313" cy="411163"/>
            <a:chOff x="2938463" y="1920875"/>
            <a:chExt cx="468313" cy="411163"/>
          </a:xfrm>
          <a:solidFill>
            <a:schemeClr val="bg1"/>
          </a:solidFill>
        </p:grpSpPr>
        <p:sp>
          <p:nvSpPr>
            <p:cNvPr id="145" name="Oval 33"/>
            <p:cNvSpPr>
              <a:spLocks noChangeArrowheads="1"/>
            </p:cNvSpPr>
            <p:nvPr/>
          </p:nvSpPr>
          <p:spPr bwMode="auto">
            <a:xfrm>
              <a:off x="2997200" y="2214563"/>
              <a:ext cx="115888" cy="1174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 name="Oval 34"/>
            <p:cNvSpPr>
              <a:spLocks noChangeArrowheads="1"/>
            </p:cNvSpPr>
            <p:nvPr/>
          </p:nvSpPr>
          <p:spPr bwMode="auto">
            <a:xfrm>
              <a:off x="3260725" y="2214563"/>
              <a:ext cx="117475" cy="1174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 name="Freeform 35"/>
            <p:cNvSpPr>
              <a:spLocks noEditPoints="1"/>
            </p:cNvSpPr>
            <p:nvPr/>
          </p:nvSpPr>
          <p:spPr bwMode="auto">
            <a:xfrm>
              <a:off x="2938463" y="1920875"/>
              <a:ext cx="468313" cy="323850"/>
            </a:xfrm>
            <a:custGeom>
              <a:avLst/>
              <a:gdLst>
                <a:gd name="T0" fmla="*/ 62 w 64"/>
                <a:gd name="T1" fmla="*/ 0 h 44"/>
                <a:gd name="T2" fmla="*/ 22 w 64"/>
                <a:gd name="T3" fmla="*/ 0 h 44"/>
                <a:gd name="T4" fmla="*/ 20 w 64"/>
                <a:gd name="T5" fmla="*/ 2 h 44"/>
                <a:gd name="T6" fmla="*/ 20 w 64"/>
                <a:gd name="T7" fmla="*/ 8 h 44"/>
                <a:gd name="T8" fmla="*/ 10 w 64"/>
                <a:gd name="T9" fmla="*/ 8 h 44"/>
                <a:gd name="T10" fmla="*/ 7 w 64"/>
                <a:gd name="T11" fmla="*/ 10 h 44"/>
                <a:gd name="T12" fmla="*/ 1 w 64"/>
                <a:gd name="T13" fmla="*/ 22 h 44"/>
                <a:gd name="T14" fmla="*/ 0 w 64"/>
                <a:gd name="T15" fmla="*/ 26 h 44"/>
                <a:gd name="T16" fmla="*/ 0 w 64"/>
                <a:gd name="T17" fmla="*/ 38 h 44"/>
                <a:gd name="T18" fmla="*/ 1 w 64"/>
                <a:gd name="T19" fmla="*/ 41 h 44"/>
                <a:gd name="T20" fmla="*/ 3 w 64"/>
                <a:gd name="T21" fmla="*/ 43 h 44"/>
                <a:gd name="T22" fmla="*/ 5 w 64"/>
                <a:gd name="T23" fmla="*/ 44 h 44"/>
                <a:gd name="T24" fmla="*/ 16 w 64"/>
                <a:gd name="T25" fmla="*/ 36 h 44"/>
                <a:gd name="T26" fmla="*/ 27 w 64"/>
                <a:gd name="T27" fmla="*/ 44 h 44"/>
                <a:gd name="T28" fmla="*/ 41 w 64"/>
                <a:gd name="T29" fmla="*/ 44 h 44"/>
                <a:gd name="T30" fmla="*/ 52 w 64"/>
                <a:gd name="T31" fmla="*/ 36 h 44"/>
                <a:gd name="T32" fmla="*/ 63 w 64"/>
                <a:gd name="T33" fmla="*/ 44 h 44"/>
                <a:gd name="T34" fmla="*/ 64 w 64"/>
                <a:gd name="T35" fmla="*/ 42 h 44"/>
                <a:gd name="T36" fmla="*/ 64 w 64"/>
                <a:gd name="T37" fmla="*/ 2 h 44"/>
                <a:gd name="T38" fmla="*/ 62 w 64"/>
                <a:gd name="T39" fmla="*/ 0 h 44"/>
                <a:gd name="T40" fmla="*/ 20 w 64"/>
                <a:gd name="T41" fmla="*/ 24 h 44"/>
                <a:gd name="T42" fmla="*/ 8 w 64"/>
                <a:gd name="T43" fmla="*/ 24 h 44"/>
                <a:gd name="T44" fmla="*/ 12 w 64"/>
                <a:gd name="T45" fmla="*/ 12 h 44"/>
                <a:gd name="T46" fmla="*/ 20 w 64"/>
                <a:gd name="T47" fmla="*/ 12 h 44"/>
                <a:gd name="T48" fmla="*/ 20 w 64"/>
                <a:gd name="T49"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44">
                  <a:moveTo>
                    <a:pt x="62" y="0"/>
                  </a:moveTo>
                  <a:cubicBezTo>
                    <a:pt x="22" y="0"/>
                    <a:pt x="22" y="0"/>
                    <a:pt x="22" y="0"/>
                  </a:cubicBezTo>
                  <a:cubicBezTo>
                    <a:pt x="21" y="0"/>
                    <a:pt x="20" y="1"/>
                    <a:pt x="20" y="2"/>
                  </a:cubicBezTo>
                  <a:cubicBezTo>
                    <a:pt x="20" y="8"/>
                    <a:pt x="20" y="8"/>
                    <a:pt x="20" y="8"/>
                  </a:cubicBezTo>
                  <a:cubicBezTo>
                    <a:pt x="10" y="8"/>
                    <a:pt x="10" y="8"/>
                    <a:pt x="10" y="8"/>
                  </a:cubicBezTo>
                  <a:cubicBezTo>
                    <a:pt x="9" y="8"/>
                    <a:pt x="8" y="9"/>
                    <a:pt x="7" y="10"/>
                  </a:cubicBezTo>
                  <a:cubicBezTo>
                    <a:pt x="1" y="22"/>
                    <a:pt x="1" y="22"/>
                    <a:pt x="1" y="22"/>
                  </a:cubicBezTo>
                  <a:cubicBezTo>
                    <a:pt x="0" y="23"/>
                    <a:pt x="0" y="25"/>
                    <a:pt x="0" y="26"/>
                  </a:cubicBezTo>
                  <a:cubicBezTo>
                    <a:pt x="0" y="38"/>
                    <a:pt x="0" y="38"/>
                    <a:pt x="0" y="38"/>
                  </a:cubicBezTo>
                  <a:cubicBezTo>
                    <a:pt x="0" y="39"/>
                    <a:pt x="1" y="41"/>
                    <a:pt x="1" y="41"/>
                  </a:cubicBezTo>
                  <a:cubicBezTo>
                    <a:pt x="3" y="43"/>
                    <a:pt x="3" y="43"/>
                    <a:pt x="3" y="43"/>
                  </a:cubicBezTo>
                  <a:cubicBezTo>
                    <a:pt x="3" y="43"/>
                    <a:pt x="4" y="44"/>
                    <a:pt x="5" y="44"/>
                  </a:cubicBezTo>
                  <a:cubicBezTo>
                    <a:pt x="7" y="39"/>
                    <a:pt x="11" y="36"/>
                    <a:pt x="16" y="36"/>
                  </a:cubicBezTo>
                  <a:cubicBezTo>
                    <a:pt x="21" y="36"/>
                    <a:pt x="26" y="39"/>
                    <a:pt x="27" y="44"/>
                  </a:cubicBezTo>
                  <a:cubicBezTo>
                    <a:pt x="41" y="44"/>
                    <a:pt x="41" y="44"/>
                    <a:pt x="41" y="44"/>
                  </a:cubicBezTo>
                  <a:cubicBezTo>
                    <a:pt x="42" y="39"/>
                    <a:pt x="47" y="36"/>
                    <a:pt x="52" y="36"/>
                  </a:cubicBezTo>
                  <a:cubicBezTo>
                    <a:pt x="57" y="36"/>
                    <a:pt x="61" y="39"/>
                    <a:pt x="63" y="44"/>
                  </a:cubicBezTo>
                  <a:cubicBezTo>
                    <a:pt x="64" y="43"/>
                    <a:pt x="64" y="43"/>
                    <a:pt x="64" y="42"/>
                  </a:cubicBezTo>
                  <a:cubicBezTo>
                    <a:pt x="64" y="2"/>
                    <a:pt x="64" y="2"/>
                    <a:pt x="64" y="2"/>
                  </a:cubicBezTo>
                  <a:cubicBezTo>
                    <a:pt x="64" y="1"/>
                    <a:pt x="63" y="0"/>
                    <a:pt x="62" y="0"/>
                  </a:cubicBezTo>
                  <a:close/>
                  <a:moveTo>
                    <a:pt x="20" y="24"/>
                  </a:moveTo>
                  <a:cubicBezTo>
                    <a:pt x="8" y="24"/>
                    <a:pt x="8" y="24"/>
                    <a:pt x="8" y="24"/>
                  </a:cubicBezTo>
                  <a:cubicBezTo>
                    <a:pt x="12" y="12"/>
                    <a:pt x="12" y="12"/>
                    <a:pt x="12" y="12"/>
                  </a:cubicBezTo>
                  <a:cubicBezTo>
                    <a:pt x="20" y="12"/>
                    <a:pt x="20" y="12"/>
                    <a:pt x="20" y="12"/>
                  </a:cubicBezTo>
                  <a:lnTo>
                    <a:pt x="2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99" name="组合 98"/>
          <p:cNvGrpSpPr/>
          <p:nvPr/>
        </p:nvGrpSpPr>
        <p:grpSpPr>
          <a:xfrm>
            <a:off x="5825365" y="1431130"/>
            <a:ext cx="468313" cy="427038"/>
            <a:chOff x="3876675" y="1905000"/>
            <a:chExt cx="468313" cy="427038"/>
          </a:xfrm>
          <a:solidFill>
            <a:schemeClr val="bg1"/>
          </a:solidFill>
        </p:grpSpPr>
        <p:sp>
          <p:nvSpPr>
            <p:cNvPr id="140" name="Rectangle 36"/>
            <p:cNvSpPr>
              <a:spLocks noChangeArrowheads="1"/>
            </p:cNvSpPr>
            <p:nvPr/>
          </p:nvSpPr>
          <p:spPr bwMode="auto">
            <a:xfrm>
              <a:off x="3905250" y="2244725"/>
              <a:ext cx="873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 name="Rectangle 37"/>
            <p:cNvSpPr>
              <a:spLocks noChangeArrowheads="1"/>
            </p:cNvSpPr>
            <p:nvPr/>
          </p:nvSpPr>
          <p:spPr bwMode="auto">
            <a:xfrm>
              <a:off x="4022725" y="2185988"/>
              <a:ext cx="87313"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 name="Rectangle 38"/>
            <p:cNvSpPr>
              <a:spLocks noChangeArrowheads="1"/>
            </p:cNvSpPr>
            <p:nvPr/>
          </p:nvSpPr>
          <p:spPr bwMode="auto">
            <a:xfrm>
              <a:off x="4140200" y="2125663"/>
              <a:ext cx="87313"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 name="Rectangle 39"/>
            <p:cNvSpPr>
              <a:spLocks noChangeArrowheads="1"/>
            </p:cNvSpPr>
            <p:nvPr/>
          </p:nvSpPr>
          <p:spPr bwMode="auto">
            <a:xfrm>
              <a:off x="4257675" y="2066925"/>
              <a:ext cx="87313" cy="265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 name="Freeform 40"/>
            <p:cNvSpPr/>
            <p:nvPr/>
          </p:nvSpPr>
          <p:spPr bwMode="auto">
            <a:xfrm>
              <a:off x="3876675" y="1905000"/>
              <a:ext cx="468313" cy="280988"/>
            </a:xfrm>
            <a:custGeom>
              <a:avLst/>
              <a:gdLst>
                <a:gd name="T0" fmla="*/ 253 w 295"/>
                <a:gd name="T1" fmla="*/ 42 h 177"/>
                <a:gd name="T2" fmla="*/ 198 w 295"/>
                <a:gd name="T3" fmla="*/ 42 h 177"/>
                <a:gd name="T4" fmla="*/ 129 w 295"/>
                <a:gd name="T5" fmla="*/ 93 h 177"/>
                <a:gd name="T6" fmla="*/ 92 w 295"/>
                <a:gd name="T7" fmla="*/ 75 h 177"/>
                <a:gd name="T8" fmla="*/ 0 w 295"/>
                <a:gd name="T9" fmla="*/ 153 h 177"/>
                <a:gd name="T10" fmla="*/ 0 w 295"/>
                <a:gd name="T11" fmla="*/ 177 h 177"/>
                <a:gd name="T12" fmla="*/ 92 w 295"/>
                <a:gd name="T13" fmla="*/ 98 h 177"/>
                <a:gd name="T14" fmla="*/ 129 w 295"/>
                <a:gd name="T15" fmla="*/ 116 h 177"/>
                <a:gd name="T16" fmla="*/ 207 w 295"/>
                <a:gd name="T17" fmla="*/ 61 h 177"/>
                <a:gd name="T18" fmla="*/ 263 w 295"/>
                <a:gd name="T19" fmla="*/ 61 h 177"/>
                <a:gd name="T20" fmla="*/ 295 w 295"/>
                <a:gd name="T21" fmla="*/ 28 h 177"/>
                <a:gd name="T22" fmla="*/ 295 w 295"/>
                <a:gd name="T23" fmla="*/ 0 h 177"/>
                <a:gd name="T24" fmla="*/ 253 w 295"/>
                <a:gd name="T25" fmla="*/ 4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5" h="177">
                  <a:moveTo>
                    <a:pt x="253" y="42"/>
                  </a:moveTo>
                  <a:lnTo>
                    <a:pt x="198" y="42"/>
                  </a:lnTo>
                  <a:lnTo>
                    <a:pt x="129" y="93"/>
                  </a:lnTo>
                  <a:lnTo>
                    <a:pt x="92" y="75"/>
                  </a:lnTo>
                  <a:lnTo>
                    <a:pt x="0" y="153"/>
                  </a:lnTo>
                  <a:lnTo>
                    <a:pt x="0" y="177"/>
                  </a:lnTo>
                  <a:lnTo>
                    <a:pt x="92" y="98"/>
                  </a:lnTo>
                  <a:lnTo>
                    <a:pt x="129" y="116"/>
                  </a:lnTo>
                  <a:lnTo>
                    <a:pt x="207" y="61"/>
                  </a:lnTo>
                  <a:lnTo>
                    <a:pt x="263" y="61"/>
                  </a:lnTo>
                  <a:lnTo>
                    <a:pt x="295" y="28"/>
                  </a:lnTo>
                  <a:lnTo>
                    <a:pt x="295" y="0"/>
                  </a:lnTo>
                  <a:lnTo>
                    <a:pt x="253"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00" name="Freeform 41"/>
          <p:cNvSpPr>
            <a:spLocks noEditPoints="1"/>
          </p:cNvSpPr>
          <p:nvPr/>
        </p:nvSpPr>
        <p:spPr bwMode="auto">
          <a:xfrm>
            <a:off x="6761990" y="1388268"/>
            <a:ext cx="469900" cy="469900"/>
          </a:xfrm>
          <a:custGeom>
            <a:avLst/>
            <a:gdLst>
              <a:gd name="T0" fmla="*/ 148 w 296"/>
              <a:gd name="T1" fmla="*/ 0 h 296"/>
              <a:gd name="T2" fmla="*/ 19 w 296"/>
              <a:gd name="T3" fmla="*/ 278 h 296"/>
              <a:gd name="T4" fmla="*/ 0 w 296"/>
              <a:gd name="T5" fmla="*/ 296 h 296"/>
              <a:gd name="T6" fmla="*/ 296 w 296"/>
              <a:gd name="T7" fmla="*/ 74 h 296"/>
              <a:gd name="T8" fmla="*/ 111 w 296"/>
              <a:gd name="T9" fmla="*/ 278 h 296"/>
              <a:gd name="T10" fmla="*/ 56 w 296"/>
              <a:gd name="T11" fmla="*/ 241 h 296"/>
              <a:gd name="T12" fmla="*/ 111 w 296"/>
              <a:gd name="T13" fmla="*/ 278 h 296"/>
              <a:gd name="T14" fmla="*/ 37 w 296"/>
              <a:gd name="T15" fmla="*/ 204 h 296"/>
              <a:gd name="T16" fmla="*/ 130 w 296"/>
              <a:gd name="T17" fmla="*/ 185 h 296"/>
              <a:gd name="T18" fmla="*/ 130 w 296"/>
              <a:gd name="T19" fmla="*/ 166 h 296"/>
              <a:gd name="T20" fmla="*/ 37 w 296"/>
              <a:gd name="T21" fmla="*/ 148 h 296"/>
              <a:gd name="T22" fmla="*/ 130 w 296"/>
              <a:gd name="T23" fmla="*/ 166 h 296"/>
              <a:gd name="T24" fmla="*/ 37 w 296"/>
              <a:gd name="T25" fmla="*/ 129 h 296"/>
              <a:gd name="T26" fmla="*/ 130 w 296"/>
              <a:gd name="T27" fmla="*/ 111 h 296"/>
              <a:gd name="T28" fmla="*/ 130 w 296"/>
              <a:gd name="T29" fmla="*/ 92 h 296"/>
              <a:gd name="T30" fmla="*/ 37 w 296"/>
              <a:gd name="T31" fmla="*/ 74 h 296"/>
              <a:gd name="T32" fmla="*/ 130 w 296"/>
              <a:gd name="T33" fmla="*/ 92 h 296"/>
              <a:gd name="T34" fmla="*/ 37 w 296"/>
              <a:gd name="T35" fmla="*/ 55 h 296"/>
              <a:gd name="T36" fmla="*/ 130 w 296"/>
              <a:gd name="T37" fmla="*/ 37 h 296"/>
              <a:gd name="T38" fmla="*/ 222 w 296"/>
              <a:gd name="T39" fmla="*/ 259 h 296"/>
              <a:gd name="T40" fmla="*/ 185 w 296"/>
              <a:gd name="T41" fmla="*/ 222 h 296"/>
              <a:gd name="T42" fmla="*/ 222 w 296"/>
              <a:gd name="T43" fmla="*/ 259 h 296"/>
              <a:gd name="T44" fmla="*/ 185 w 296"/>
              <a:gd name="T45" fmla="*/ 204 h 296"/>
              <a:gd name="T46" fmla="*/ 222 w 296"/>
              <a:gd name="T47" fmla="*/ 166 h 296"/>
              <a:gd name="T48" fmla="*/ 222 w 296"/>
              <a:gd name="T49" fmla="*/ 148 h 296"/>
              <a:gd name="T50" fmla="*/ 185 w 296"/>
              <a:gd name="T51" fmla="*/ 111 h 296"/>
              <a:gd name="T52" fmla="*/ 222 w 296"/>
              <a:gd name="T53" fmla="*/ 148 h 296"/>
              <a:gd name="T54" fmla="*/ 241 w 296"/>
              <a:gd name="T55" fmla="*/ 259 h 296"/>
              <a:gd name="T56" fmla="*/ 277 w 296"/>
              <a:gd name="T57" fmla="*/ 222 h 296"/>
              <a:gd name="T58" fmla="*/ 277 w 296"/>
              <a:gd name="T59" fmla="*/ 204 h 296"/>
              <a:gd name="T60" fmla="*/ 241 w 296"/>
              <a:gd name="T61" fmla="*/ 166 h 296"/>
              <a:gd name="T62" fmla="*/ 277 w 296"/>
              <a:gd name="T63" fmla="*/ 204 h 296"/>
              <a:gd name="T64" fmla="*/ 241 w 296"/>
              <a:gd name="T65" fmla="*/ 148 h 296"/>
              <a:gd name="T66" fmla="*/ 277 w 296"/>
              <a:gd name="T67" fmla="*/ 11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6" h="296">
                <a:moveTo>
                  <a:pt x="148" y="74"/>
                </a:moveTo>
                <a:lnTo>
                  <a:pt x="148" y="0"/>
                </a:lnTo>
                <a:lnTo>
                  <a:pt x="19" y="0"/>
                </a:lnTo>
                <a:lnTo>
                  <a:pt x="19" y="278"/>
                </a:lnTo>
                <a:lnTo>
                  <a:pt x="0" y="278"/>
                </a:lnTo>
                <a:lnTo>
                  <a:pt x="0" y="296"/>
                </a:lnTo>
                <a:lnTo>
                  <a:pt x="296" y="296"/>
                </a:lnTo>
                <a:lnTo>
                  <a:pt x="296" y="74"/>
                </a:lnTo>
                <a:lnTo>
                  <a:pt x="148" y="74"/>
                </a:lnTo>
                <a:close/>
                <a:moveTo>
                  <a:pt x="111" y="278"/>
                </a:moveTo>
                <a:lnTo>
                  <a:pt x="56" y="278"/>
                </a:lnTo>
                <a:lnTo>
                  <a:pt x="56" y="241"/>
                </a:lnTo>
                <a:lnTo>
                  <a:pt x="111" y="241"/>
                </a:lnTo>
                <a:lnTo>
                  <a:pt x="111" y="278"/>
                </a:lnTo>
                <a:close/>
                <a:moveTo>
                  <a:pt x="130" y="204"/>
                </a:moveTo>
                <a:lnTo>
                  <a:pt x="37" y="204"/>
                </a:lnTo>
                <a:lnTo>
                  <a:pt x="37" y="185"/>
                </a:lnTo>
                <a:lnTo>
                  <a:pt x="130" y="185"/>
                </a:lnTo>
                <a:lnTo>
                  <a:pt x="130" y="204"/>
                </a:lnTo>
                <a:close/>
                <a:moveTo>
                  <a:pt x="130" y="166"/>
                </a:moveTo>
                <a:lnTo>
                  <a:pt x="37" y="166"/>
                </a:lnTo>
                <a:lnTo>
                  <a:pt x="37" y="148"/>
                </a:lnTo>
                <a:lnTo>
                  <a:pt x="130" y="148"/>
                </a:lnTo>
                <a:lnTo>
                  <a:pt x="130" y="166"/>
                </a:lnTo>
                <a:close/>
                <a:moveTo>
                  <a:pt x="130" y="129"/>
                </a:moveTo>
                <a:lnTo>
                  <a:pt x="37" y="129"/>
                </a:lnTo>
                <a:lnTo>
                  <a:pt x="37" y="111"/>
                </a:lnTo>
                <a:lnTo>
                  <a:pt x="130" y="111"/>
                </a:lnTo>
                <a:lnTo>
                  <a:pt x="130" y="129"/>
                </a:lnTo>
                <a:close/>
                <a:moveTo>
                  <a:pt x="130" y="92"/>
                </a:moveTo>
                <a:lnTo>
                  <a:pt x="37" y="92"/>
                </a:lnTo>
                <a:lnTo>
                  <a:pt x="37" y="74"/>
                </a:lnTo>
                <a:lnTo>
                  <a:pt x="130" y="74"/>
                </a:lnTo>
                <a:lnTo>
                  <a:pt x="130" y="92"/>
                </a:lnTo>
                <a:close/>
                <a:moveTo>
                  <a:pt x="130" y="55"/>
                </a:moveTo>
                <a:lnTo>
                  <a:pt x="37" y="55"/>
                </a:lnTo>
                <a:lnTo>
                  <a:pt x="37" y="37"/>
                </a:lnTo>
                <a:lnTo>
                  <a:pt x="130" y="37"/>
                </a:lnTo>
                <a:lnTo>
                  <a:pt x="130" y="55"/>
                </a:lnTo>
                <a:close/>
                <a:moveTo>
                  <a:pt x="222" y="259"/>
                </a:moveTo>
                <a:lnTo>
                  <a:pt x="185" y="259"/>
                </a:lnTo>
                <a:lnTo>
                  <a:pt x="185" y="222"/>
                </a:lnTo>
                <a:lnTo>
                  <a:pt x="222" y="222"/>
                </a:lnTo>
                <a:lnTo>
                  <a:pt x="222" y="259"/>
                </a:lnTo>
                <a:close/>
                <a:moveTo>
                  <a:pt x="222" y="204"/>
                </a:moveTo>
                <a:lnTo>
                  <a:pt x="185" y="204"/>
                </a:lnTo>
                <a:lnTo>
                  <a:pt x="185" y="166"/>
                </a:lnTo>
                <a:lnTo>
                  <a:pt x="222" y="166"/>
                </a:lnTo>
                <a:lnTo>
                  <a:pt x="222" y="204"/>
                </a:lnTo>
                <a:close/>
                <a:moveTo>
                  <a:pt x="222" y="148"/>
                </a:moveTo>
                <a:lnTo>
                  <a:pt x="185" y="148"/>
                </a:lnTo>
                <a:lnTo>
                  <a:pt x="185" y="111"/>
                </a:lnTo>
                <a:lnTo>
                  <a:pt x="222" y="111"/>
                </a:lnTo>
                <a:lnTo>
                  <a:pt x="222" y="148"/>
                </a:lnTo>
                <a:close/>
                <a:moveTo>
                  <a:pt x="277" y="259"/>
                </a:moveTo>
                <a:lnTo>
                  <a:pt x="241" y="259"/>
                </a:lnTo>
                <a:lnTo>
                  <a:pt x="241" y="222"/>
                </a:lnTo>
                <a:lnTo>
                  <a:pt x="277" y="222"/>
                </a:lnTo>
                <a:lnTo>
                  <a:pt x="277" y="259"/>
                </a:lnTo>
                <a:close/>
                <a:moveTo>
                  <a:pt x="277" y="204"/>
                </a:moveTo>
                <a:lnTo>
                  <a:pt x="241" y="204"/>
                </a:lnTo>
                <a:lnTo>
                  <a:pt x="241" y="166"/>
                </a:lnTo>
                <a:lnTo>
                  <a:pt x="277" y="166"/>
                </a:lnTo>
                <a:lnTo>
                  <a:pt x="277" y="204"/>
                </a:lnTo>
                <a:close/>
                <a:moveTo>
                  <a:pt x="277" y="148"/>
                </a:moveTo>
                <a:lnTo>
                  <a:pt x="241" y="148"/>
                </a:lnTo>
                <a:lnTo>
                  <a:pt x="241" y="111"/>
                </a:lnTo>
                <a:lnTo>
                  <a:pt x="277" y="111"/>
                </a:lnTo>
                <a:lnTo>
                  <a:pt x="277" y="148"/>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101" name="组合 100"/>
          <p:cNvGrpSpPr/>
          <p:nvPr/>
        </p:nvGrpSpPr>
        <p:grpSpPr>
          <a:xfrm>
            <a:off x="8632065" y="1380330"/>
            <a:ext cx="476250" cy="477838"/>
            <a:chOff x="6683375" y="1854200"/>
            <a:chExt cx="476250" cy="477838"/>
          </a:xfrm>
          <a:solidFill>
            <a:schemeClr val="bg1"/>
          </a:solidFill>
        </p:grpSpPr>
        <p:sp>
          <p:nvSpPr>
            <p:cNvPr id="138" name="Freeform 42"/>
            <p:cNvSpPr/>
            <p:nvPr/>
          </p:nvSpPr>
          <p:spPr bwMode="auto">
            <a:xfrm>
              <a:off x="6734175" y="2082800"/>
              <a:ext cx="425450" cy="249238"/>
            </a:xfrm>
            <a:custGeom>
              <a:avLst/>
              <a:gdLst>
                <a:gd name="T0" fmla="*/ 39 w 58"/>
                <a:gd name="T1" fmla="*/ 23 h 34"/>
                <a:gd name="T2" fmla="*/ 25 w 58"/>
                <a:gd name="T3" fmla="*/ 0 h 34"/>
                <a:gd name="T4" fmla="*/ 17 w 58"/>
                <a:gd name="T5" fmla="*/ 0 h 34"/>
                <a:gd name="T6" fmla="*/ 29 w 58"/>
                <a:gd name="T7" fmla="*/ 22 h 34"/>
                <a:gd name="T8" fmla="*/ 0 w 58"/>
                <a:gd name="T9" fmla="*/ 34 h 34"/>
                <a:gd name="T10" fmla="*/ 58 w 58"/>
                <a:gd name="T11" fmla="*/ 34 h 34"/>
                <a:gd name="T12" fmla="*/ 39 w 58"/>
                <a:gd name="T13" fmla="*/ 23 h 34"/>
              </a:gdLst>
              <a:ahLst/>
              <a:cxnLst>
                <a:cxn ang="0">
                  <a:pos x="T0" y="T1"/>
                </a:cxn>
                <a:cxn ang="0">
                  <a:pos x="T2" y="T3"/>
                </a:cxn>
                <a:cxn ang="0">
                  <a:pos x="T4" y="T5"/>
                </a:cxn>
                <a:cxn ang="0">
                  <a:pos x="T6" y="T7"/>
                </a:cxn>
                <a:cxn ang="0">
                  <a:pos x="T8" y="T9"/>
                </a:cxn>
                <a:cxn ang="0">
                  <a:pos x="T10" y="T11"/>
                </a:cxn>
                <a:cxn ang="0">
                  <a:pos x="T12" y="T13"/>
                </a:cxn>
              </a:cxnLst>
              <a:rect l="0" t="0" r="r" b="b"/>
              <a:pathLst>
                <a:path w="58" h="34">
                  <a:moveTo>
                    <a:pt x="39" y="23"/>
                  </a:moveTo>
                  <a:cubicBezTo>
                    <a:pt x="37" y="18"/>
                    <a:pt x="31" y="8"/>
                    <a:pt x="25" y="0"/>
                  </a:cubicBezTo>
                  <a:cubicBezTo>
                    <a:pt x="25" y="0"/>
                    <a:pt x="17" y="0"/>
                    <a:pt x="17" y="0"/>
                  </a:cubicBezTo>
                  <a:cubicBezTo>
                    <a:pt x="22" y="6"/>
                    <a:pt x="27" y="15"/>
                    <a:pt x="29" y="22"/>
                  </a:cubicBezTo>
                  <a:cubicBezTo>
                    <a:pt x="16" y="23"/>
                    <a:pt x="5" y="27"/>
                    <a:pt x="0" y="34"/>
                  </a:cubicBezTo>
                  <a:cubicBezTo>
                    <a:pt x="58" y="34"/>
                    <a:pt x="58" y="34"/>
                    <a:pt x="58" y="34"/>
                  </a:cubicBezTo>
                  <a:cubicBezTo>
                    <a:pt x="54" y="28"/>
                    <a:pt x="48" y="24"/>
                    <a:pt x="3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 name="Freeform 43"/>
            <p:cNvSpPr/>
            <p:nvPr/>
          </p:nvSpPr>
          <p:spPr bwMode="auto">
            <a:xfrm>
              <a:off x="6683375" y="1854200"/>
              <a:ext cx="322263" cy="331788"/>
            </a:xfrm>
            <a:custGeom>
              <a:avLst/>
              <a:gdLst>
                <a:gd name="T0" fmla="*/ 11 w 44"/>
                <a:gd name="T1" fmla="*/ 21 h 45"/>
                <a:gd name="T2" fmla="*/ 12 w 44"/>
                <a:gd name="T3" fmla="*/ 45 h 45"/>
                <a:gd name="T4" fmla="*/ 20 w 44"/>
                <a:gd name="T5" fmla="*/ 25 h 45"/>
                <a:gd name="T6" fmla="*/ 28 w 44"/>
                <a:gd name="T7" fmla="*/ 29 h 45"/>
                <a:gd name="T8" fmla="*/ 26 w 44"/>
                <a:gd name="T9" fmla="*/ 20 h 45"/>
                <a:gd name="T10" fmla="*/ 44 w 44"/>
                <a:gd name="T11" fmla="*/ 29 h 45"/>
                <a:gd name="T12" fmla="*/ 28 w 44"/>
                <a:gd name="T13" fmla="*/ 13 h 45"/>
                <a:gd name="T14" fmla="*/ 40 w 44"/>
                <a:gd name="T15" fmla="*/ 9 h 45"/>
                <a:gd name="T16" fmla="*/ 17 w 44"/>
                <a:gd name="T17" fmla="*/ 11 h 45"/>
                <a:gd name="T18" fmla="*/ 16 w 44"/>
                <a:gd name="T19" fmla="*/ 1 h 45"/>
                <a:gd name="T20" fmla="*/ 11 w 44"/>
                <a:gd name="T21" fmla="*/ 10 h 45"/>
                <a:gd name="T22" fmla="*/ 1 w 44"/>
                <a:gd name="T23" fmla="*/ 5 h 45"/>
                <a:gd name="T24" fmla="*/ 7 w 44"/>
                <a:gd name="T25" fmla="*/ 14 h 45"/>
                <a:gd name="T26" fmla="*/ 1 w 44"/>
                <a:gd name="T27" fmla="*/ 33 h 45"/>
                <a:gd name="T28" fmla="*/ 11 w 44"/>
                <a:gd name="T29" fmla="*/ 2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45">
                  <a:moveTo>
                    <a:pt x="11" y="21"/>
                  </a:moveTo>
                  <a:cubicBezTo>
                    <a:pt x="8" y="26"/>
                    <a:pt x="7" y="32"/>
                    <a:pt x="12" y="45"/>
                  </a:cubicBezTo>
                  <a:cubicBezTo>
                    <a:pt x="12" y="38"/>
                    <a:pt x="17" y="28"/>
                    <a:pt x="20" y="25"/>
                  </a:cubicBezTo>
                  <a:cubicBezTo>
                    <a:pt x="24" y="25"/>
                    <a:pt x="28" y="29"/>
                    <a:pt x="28" y="29"/>
                  </a:cubicBezTo>
                  <a:cubicBezTo>
                    <a:pt x="28" y="25"/>
                    <a:pt x="27" y="23"/>
                    <a:pt x="26" y="20"/>
                  </a:cubicBezTo>
                  <a:cubicBezTo>
                    <a:pt x="32" y="20"/>
                    <a:pt x="41" y="21"/>
                    <a:pt x="44" y="29"/>
                  </a:cubicBezTo>
                  <a:cubicBezTo>
                    <a:pt x="40" y="17"/>
                    <a:pt x="32" y="13"/>
                    <a:pt x="28" y="13"/>
                  </a:cubicBezTo>
                  <a:cubicBezTo>
                    <a:pt x="32" y="9"/>
                    <a:pt x="32" y="9"/>
                    <a:pt x="40" y="9"/>
                  </a:cubicBezTo>
                  <a:cubicBezTo>
                    <a:pt x="28" y="0"/>
                    <a:pt x="20" y="7"/>
                    <a:pt x="17" y="11"/>
                  </a:cubicBezTo>
                  <a:cubicBezTo>
                    <a:pt x="16" y="8"/>
                    <a:pt x="16" y="4"/>
                    <a:pt x="16" y="1"/>
                  </a:cubicBezTo>
                  <a:cubicBezTo>
                    <a:pt x="16" y="1"/>
                    <a:pt x="12" y="5"/>
                    <a:pt x="11" y="10"/>
                  </a:cubicBezTo>
                  <a:cubicBezTo>
                    <a:pt x="6" y="9"/>
                    <a:pt x="1" y="5"/>
                    <a:pt x="1" y="5"/>
                  </a:cubicBezTo>
                  <a:cubicBezTo>
                    <a:pt x="3" y="7"/>
                    <a:pt x="5" y="13"/>
                    <a:pt x="7" y="14"/>
                  </a:cubicBezTo>
                  <a:cubicBezTo>
                    <a:pt x="0" y="19"/>
                    <a:pt x="1" y="33"/>
                    <a:pt x="1" y="33"/>
                  </a:cubicBezTo>
                  <a:cubicBezTo>
                    <a:pt x="5" y="26"/>
                    <a:pt x="7" y="22"/>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02" name="Freeform 44"/>
          <p:cNvSpPr/>
          <p:nvPr/>
        </p:nvSpPr>
        <p:spPr bwMode="auto">
          <a:xfrm>
            <a:off x="9576628" y="1388268"/>
            <a:ext cx="469900" cy="469900"/>
          </a:xfrm>
          <a:custGeom>
            <a:avLst/>
            <a:gdLst>
              <a:gd name="T0" fmla="*/ 296 w 296"/>
              <a:gd name="T1" fmla="*/ 241 h 296"/>
              <a:gd name="T2" fmla="*/ 203 w 296"/>
              <a:gd name="T3" fmla="*/ 148 h 296"/>
              <a:gd name="T4" fmla="*/ 259 w 296"/>
              <a:gd name="T5" fmla="*/ 148 h 296"/>
              <a:gd name="T6" fmla="*/ 185 w 296"/>
              <a:gd name="T7" fmla="*/ 74 h 296"/>
              <a:gd name="T8" fmla="*/ 222 w 296"/>
              <a:gd name="T9" fmla="*/ 74 h 296"/>
              <a:gd name="T10" fmla="*/ 148 w 296"/>
              <a:gd name="T11" fmla="*/ 0 h 296"/>
              <a:gd name="T12" fmla="*/ 74 w 296"/>
              <a:gd name="T13" fmla="*/ 74 h 296"/>
              <a:gd name="T14" fmla="*/ 111 w 296"/>
              <a:gd name="T15" fmla="*/ 74 h 296"/>
              <a:gd name="T16" fmla="*/ 37 w 296"/>
              <a:gd name="T17" fmla="*/ 148 h 296"/>
              <a:gd name="T18" fmla="*/ 93 w 296"/>
              <a:gd name="T19" fmla="*/ 148 h 296"/>
              <a:gd name="T20" fmla="*/ 0 w 296"/>
              <a:gd name="T21" fmla="*/ 241 h 296"/>
              <a:gd name="T22" fmla="*/ 111 w 296"/>
              <a:gd name="T23" fmla="*/ 241 h 296"/>
              <a:gd name="T24" fmla="*/ 111 w 296"/>
              <a:gd name="T25" fmla="*/ 296 h 296"/>
              <a:gd name="T26" fmla="*/ 185 w 296"/>
              <a:gd name="T27" fmla="*/ 296 h 296"/>
              <a:gd name="T28" fmla="*/ 185 w 296"/>
              <a:gd name="T29" fmla="*/ 241 h 296"/>
              <a:gd name="T30" fmla="*/ 296 w 296"/>
              <a:gd name="T31" fmla="*/ 24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6" h="296">
                <a:moveTo>
                  <a:pt x="296" y="241"/>
                </a:moveTo>
                <a:lnTo>
                  <a:pt x="203" y="148"/>
                </a:lnTo>
                <a:lnTo>
                  <a:pt x="259" y="148"/>
                </a:lnTo>
                <a:lnTo>
                  <a:pt x="185" y="74"/>
                </a:lnTo>
                <a:lnTo>
                  <a:pt x="222" y="74"/>
                </a:lnTo>
                <a:lnTo>
                  <a:pt x="148" y="0"/>
                </a:lnTo>
                <a:lnTo>
                  <a:pt x="74" y="74"/>
                </a:lnTo>
                <a:lnTo>
                  <a:pt x="111" y="74"/>
                </a:lnTo>
                <a:lnTo>
                  <a:pt x="37" y="148"/>
                </a:lnTo>
                <a:lnTo>
                  <a:pt x="93" y="148"/>
                </a:lnTo>
                <a:lnTo>
                  <a:pt x="0" y="241"/>
                </a:lnTo>
                <a:lnTo>
                  <a:pt x="111" y="241"/>
                </a:lnTo>
                <a:lnTo>
                  <a:pt x="111" y="296"/>
                </a:lnTo>
                <a:lnTo>
                  <a:pt x="185" y="296"/>
                </a:lnTo>
                <a:lnTo>
                  <a:pt x="185" y="241"/>
                </a:lnTo>
                <a:lnTo>
                  <a:pt x="296" y="241"/>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03" name="Freeform 45"/>
          <p:cNvSpPr>
            <a:spLocks noEditPoints="1"/>
          </p:cNvSpPr>
          <p:nvPr/>
        </p:nvSpPr>
        <p:spPr bwMode="auto">
          <a:xfrm>
            <a:off x="7700203" y="1439068"/>
            <a:ext cx="455613" cy="419100"/>
          </a:xfrm>
          <a:custGeom>
            <a:avLst/>
            <a:gdLst>
              <a:gd name="T0" fmla="*/ 236 w 287"/>
              <a:gd name="T1" fmla="*/ 70 h 264"/>
              <a:gd name="T2" fmla="*/ 236 w 287"/>
              <a:gd name="T3" fmla="*/ 5 h 264"/>
              <a:gd name="T4" fmla="*/ 199 w 287"/>
              <a:gd name="T5" fmla="*/ 5 h 264"/>
              <a:gd name="T6" fmla="*/ 199 w 287"/>
              <a:gd name="T7" fmla="*/ 42 h 264"/>
              <a:gd name="T8" fmla="*/ 144 w 287"/>
              <a:gd name="T9" fmla="*/ 0 h 264"/>
              <a:gd name="T10" fmla="*/ 0 w 287"/>
              <a:gd name="T11" fmla="*/ 111 h 264"/>
              <a:gd name="T12" fmla="*/ 23 w 287"/>
              <a:gd name="T13" fmla="*/ 139 h 264"/>
              <a:gd name="T14" fmla="*/ 37 w 287"/>
              <a:gd name="T15" fmla="*/ 130 h 264"/>
              <a:gd name="T16" fmla="*/ 37 w 287"/>
              <a:gd name="T17" fmla="*/ 264 h 264"/>
              <a:gd name="T18" fmla="*/ 250 w 287"/>
              <a:gd name="T19" fmla="*/ 264 h 264"/>
              <a:gd name="T20" fmla="*/ 250 w 287"/>
              <a:gd name="T21" fmla="*/ 130 h 264"/>
              <a:gd name="T22" fmla="*/ 264 w 287"/>
              <a:gd name="T23" fmla="*/ 139 h 264"/>
              <a:gd name="T24" fmla="*/ 287 w 287"/>
              <a:gd name="T25" fmla="*/ 111 h 264"/>
              <a:gd name="T26" fmla="*/ 236 w 287"/>
              <a:gd name="T27" fmla="*/ 70 h 264"/>
              <a:gd name="T28" fmla="*/ 227 w 287"/>
              <a:gd name="T29" fmla="*/ 246 h 264"/>
              <a:gd name="T30" fmla="*/ 180 w 287"/>
              <a:gd name="T31" fmla="*/ 246 h 264"/>
              <a:gd name="T32" fmla="*/ 180 w 287"/>
              <a:gd name="T33" fmla="*/ 167 h 264"/>
              <a:gd name="T34" fmla="*/ 107 w 287"/>
              <a:gd name="T35" fmla="*/ 167 h 264"/>
              <a:gd name="T36" fmla="*/ 107 w 287"/>
              <a:gd name="T37" fmla="*/ 246 h 264"/>
              <a:gd name="T38" fmla="*/ 60 w 287"/>
              <a:gd name="T39" fmla="*/ 246 h 264"/>
              <a:gd name="T40" fmla="*/ 60 w 287"/>
              <a:gd name="T41" fmla="*/ 116 h 264"/>
              <a:gd name="T42" fmla="*/ 144 w 287"/>
              <a:gd name="T43" fmla="*/ 51 h 264"/>
              <a:gd name="T44" fmla="*/ 227 w 287"/>
              <a:gd name="T45" fmla="*/ 116 h 264"/>
              <a:gd name="T46" fmla="*/ 227 w 287"/>
              <a:gd name="T47" fmla="*/ 246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7" h="264">
                <a:moveTo>
                  <a:pt x="236" y="70"/>
                </a:moveTo>
                <a:lnTo>
                  <a:pt x="236" y="5"/>
                </a:lnTo>
                <a:lnTo>
                  <a:pt x="199" y="5"/>
                </a:lnTo>
                <a:lnTo>
                  <a:pt x="199" y="42"/>
                </a:lnTo>
                <a:lnTo>
                  <a:pt x="144" y="0"/>
                </a:lnTo>
                <a:lnTo>
                  <a:pt x="0" y="111"/>
                </a:lnTo>
                <a:lnTo>
                  <a:pt x="23" y="139"/>
                </a:lnTo>
                <a:lnTo>
                  <a:pt x="37" y="130"/>
                </a:lnTo>
                <a:lnTo>
                  <a:pt x="37" y="264"/>
                </a:lnTo>
                <a:lnTo>
                  <a:pt x="250" y="264"/>
                </a:lnTo>
                <a:lnTo>
                  <a:pt x="250" y="130"/>
                </a:lnTo>
                <a:lnTo>
                  <a:pt x="264" y="139"/>
                </a:lnTo>
                <a:lnTo>
                  <a:pt x="287" y="111"/>
                </a:lnTo>
                <a:lnTo>
                  <a:pt x="236" y="70"/>
                </a:lnTo>
                <a:close/>
                <a:moveTo>
                  <a:pt x="227" y="246"/>
                </a:moveTo>
                <a:lnTo>
                  <a:pt x="180" y="246"/>
                </a:lnTo>
                <a:lnTo>
                  <a:pt x="180" y="167"/>
                </a:lnTo>
                <a:lnTo>
                  <a:pt x="107" y="167"/>
                </a:lnTo>
                <a:lnTo>
                  <a:pt x="107" y="246"/>
                </a:lnTo>
                <a:lnTo>
                  <a:pt x="60" y="246"/>
                </a:lnTo>
                <a:lnTo>
                  <a:pt x="60" y="116"/>
                </a:lnTo>
                <a:lnTo>
                  <a:pt x="144" y="51"/>
                </a:lnTo>
                <a:lnTo>
                  <a:pt x="227" y="116"/>
                </a:lnTo>
                <a:lnTo>
                  <a:pt x="227" y="246"/>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104" name="组合 103"/>
          <p:cNvGrpSpPr/>
          <p:nvPr/>
        </p:nvGrpSpPr>
        <p:grpSpPr>
          <a:xfrm>
            <a:off x="3010728" y="2329655"/>
            <a:ext cx="468313" cy="471488"/>
            <a:chOff x="1062038" y="2803525"/>
            <a:chExt cx="468313" cy="471488"/>
          </a:xfrm>
          <a:solidFill>
            <a:schemeClr val="bg1"/>
          </a:solidFill>
        </p:grpSpPr>
        <p:sp>
          <p:nvSpPr>
            <p:cNvPr id="134" name="Freeform 46"/>
            <p:cNvSpPr>
              <a:spLocks noEditPoints="1"/>
            </p:cNvSpPr>
            <p:nvPr/>
          </p:nvSpPr>
          <p:spPr bwMode="auto">
            <a:xfrm>
              <a:off x="1062038" y="2803525"/>
              <a:ext cx="468313" cy="471488"/>
            </a:xfrm>
            <a:custGeom>
              <a:avLst/>
              <a:gdLst>
                <a:gd name="T0" fmla="*/ 258 w 295"/>
                <a:gd name="T1" fmla="*/ 0 h 297"/>
                <a:gd name="T2" fmla="*/ 0 w 295"/>
                <a:gd name="T3" fmla="*/ 0 h 297"/>
                <a:gd name="T4" fmla="*/ 0 w 295"/>
                <a:gd name="T5" fmla="*/ 297 h 297"/>
                <a:gd name="T6" fmla="*/ 295 w 295"/>
                <a:gd name="T7" fmla="*/ 297 h 297"/>
                <a:gd name="T8" fmla="*/ 295 w 295"/>
                <a:gd name="T9" fmla="*/ 37 h 297"/>
                <a:gd name="T10" fmla="*/ 258 w 295"/>
                <a:gd name="T11" fmla="*/ 0 h 297"/>
                <a:gd name="T12" fmla="*/ 74 w 295"/>
                <a:gd name="T13" fmla="*/ 0 h 297"/>
                <a:gd name="T14" fmla="*/ 221 w 295"/>
                <a:gd name="T15" fmla="*/ 0 h 297"/>
                <a:gd name="T16" fmla="*/ 221 w 295"/>
                <a:gd name="T17" fmla="*/ 93 h 297"/>
                <a:gd name="T18" fmla="*/ 74 w 295"/>
                <a:gd name="T19" fmla="*/ 93 h 297"/>
                <a:gd name="T20" fmla="*/ 74 w 295"/>
                <a:gd name="T21" fmla="*/ 0 h 297"/>
                <a:gd name="T22" fmla="*/ 37 w 295"/>
                <a:gd name="T23" fmla="*/ 278 h 297"/>
                <a:gd name="T24" fmla="*/ 37 w 295"/>
                <a:gd name="T25" fmla="*/ 167 h 297"/>
                <a:gd name="T26" fmla="*/ 240 w 295"/>
                <a:gd name="T27" fmla="*/ 167 h 297"/>
                <a:gd name="T28" fmla="*/ 240 w 295"/>
                <a:gd name="T29" fmla="*/ 278 h 297"/>
                <a:gd name="T30" fmla="*/ 37 w 295"/>
                <a:gd name="T31" fmla="*/ 278 h 297"/>
                <a:gd name="T32" fmla="*/ 277 w 295"/>
                <a:gd name="T33" fmla="*/ 260 h 297"/>
                <a:gd name="T34" fmla="*/ 258 w 295"/>
                <a:gd name="T35" fmla="*/ 260 h 297"/>
                <a:gd name="T36" fmla="*/ 258 w 295"/>
                <a:gd name="T37" fmla="*/ 241 h 297"/>
                <a:gd name="T38" fmla="*/ 277 w 295"/>
                <a:gd name="T39" fmla="*/ 241 h 297"/>
                <a:gd name="T40" fmla="*/ 277 w 295"/>
                <a:gd name="T41" fmla="*/ 26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5" h="297">
                  <a:moveTo>
                    <a:pt x="258" y="0"/>
                  </a:moveTo>
                  <a:lnTo>
                    <a:pt x="0" y="0"/>
                  </a:lnTo>
                  <a:lnTo>
                    <a:pt x="0" y="297"/>
                  </a:lnTo>
                  <a:lnTo>
                    <a:pt x="295" y="297"/>
                  </a:lnTo>
                  <a:lnTo>
                    <a:pt x="295" y="37"/>
                  </a:lnTo>
                  <a:lnTo>
                    <a:pt x="258" y="0"/>
                  </a:lnTo>
                  <a:close/>
                  <a:moveTo>
                    <a:pt x="74" y="0"/>
                  </a:moveTo>
                  <a:lnTo>
                    <a:pt x="221" y="0"/>
                  </a:lnTo>
                  <a:lnTo>
                    <a:pt x="221" y="93"/>
                  </a:lnTo>
                  <a:lnTo>
                    <a:pt x="74" y="93"/>
                  </a:lnTo>
                  <a:lnTo>
                    <a:pt x="74" y="0"/>
                  </a:lnTo>
                  <a:close/>
                  <a:moveTo>
                    <a:pt x="37" y="278"/>
                  </a:moveTo>
                  <a:lnTo>
                    <a:pt x="37" y="167"/>
                  </a:lnTo>
                  <a:lnTo>
                    <a:pt x="240" y="167"/>
                  </a:lnTo>
                  <a:lnTo>
                    <a:pt x="240" y="278"/>
                  </a:lnTo>
                  <a:lnTo>
                    <a:pt x="37" y="278"/>
                  </a:lnTo>
                  <a:close/>
                  <a:moveTo>
                    <a:pt x="277" y="260"/>
                  </a:moveTo>
                  <a:lnTo>
                    <a:pt x="258" y="260"/>
                  </a:lnTo>
                  <a:lnTo>
                    <a:pt x="258" y="241"/>
                  </a:lnTo>
                  <a:lnTo>
                    <a:pt x="277" y="241"/>
                  </a:lnTo>
                  <a:lnTo>
                    <a:pt x="277" y="2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 name="Rectangle 47"/>
            <p:cNvSpPr>
              <a:spLocks noChangeArrowheads="1"/>
            </p:cNvSpPr>
            <p:nvPr/>
          </p:nvSpPr>
          <p:spPr bwMode="auto">
            <a:xfrm>
              <a:off x="1325563" y="2833688"/>
              <a:ext cx="58738"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 name="Rectangle 48"/>
            <p:cNvSpPr>
              <a:spLocks noChangeArrowheads="1"/>
            </p:cNvSpPr>
            <p:nvPr/>
          </p:nvSpPr>
          <p:spPr bwMode="auto">
            <a:xfrm>
              <a:off x="1179513" y="3186113"/>
              <a:ext cx="2047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 name="Rectangle 49"/>
            <p:cNvSpPr>
              <a:spLocks noChangeArrowheads="1"/>
            </p:cNvSpPr>
            <p:nvPr/>
          </p:nvSpPr>
          <p:spPr bwMode="auto">
            <a:xfrm>
              <a:off x="1179513" y="3127375"/>
              <a:ext cx="146050"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05" name="Freeform 50"/>
          <p:cNvSpPr>
            <a:spLocks noEditPoints="1"/>
          </p:cNvSpPr>
          <p:nvPr/>
        </p:nvSpPr>
        <p:spPr bwMode="auto">
          <a:xfrm>
            <a:off x="6761990" y="2329655"/>
            <a:ext cx="469900" cy="471488"/>
          </a:xfrm>
          <a:custGeom>
            <a:avLst/>
            <a:gdLst>
              <a:gd name="T0" fmla="*/ 60 w 64"/>
              <a:gd name="T1" fmla="*/ 5 h 64"/>
              <a:gd name="T2" fmla="*/ 32 w 64"/>
              <a:gd name="T3" fmla="*/ 0 h 64"/>
              <a:gd name="T4" fmla="*/ 4 w 64"/>
              <a:gd name="T5" fmla="*/ 5 h 64"/>
              <a:gd name="T6" fmla="*/ 0 w 64"/>
              <a:gd name="T7" fmla="*/ 10 h 64"/>
              <a:gd name="T8" fmla="*/ 0 w 64"/>
              <a:gd name="T9" fmla="*/ 54 h 64"/>
              <a:gd name="T10" fmla="*/ 4 w 64"/>
              <a:gd name="T11" fmla="*/ 59 h 64"/>
              <a:gd name="T12" fmla="*/ 32 w 64"/>
              <a:gd name="T13" fmla="*/ 64 h 64"/>
              <a:gd name="T14" fmla="*/ 60 w 64"/>
              <a:gd name="T15" fmla="*/ 59 h 64"/>
              <a:gd name="T16" fmla="*/ 64 w 64"/>
              <a:gd name="T17" fmla="*/ 54 h 64"/>
              <a:gd name="T18" fmla="*/ 64 w 64"/>
              <a:gd name="T19" fmla="*/ 10 h 64"/>
              <a:gd name="T20" fmla="*/ 60 w 64"/>
              <a:gd name="T21" fmla="*/ 5 h 64"/>
              <a:gd name="T22" fmla="*/ 32 w 64"/>
              <a:gd name="T23" fmla="*/ 4 h 64"/>
              <a:gd name="T24" fmla="*/ 60 w 64"/>
              <a:gd name="T25" fmla="*/ 10 h 64"/>
              <a:gd name="T26" fmla="*/ 32 w 64"/>
              <a:gd name="T27" fmla="*/ 16 h 64"/>
              <a:gd name="T28" fmla="*/ 4 w 64"/>
              <a:gd name="T29" fmla="*/ 10 h 64"/>
              <a:gd name="T30" fmla="*/ 32 w 64"/>
              <a:gd name="T31" fmla="*/ 4 h 64"/>
              <a:gd name="T32" fmla="*/ 32 w 64"/>
              <a:gd name="T33" fmla="*/ 20 h 64"/>
              <a:gd name="T34" fmla="*/ 60 w 64"/>
              <a:gd name="T35" fmla="*/ 15 h 64"/>
              <a:gd name="T36" fmla="*/ 60 w 64"/>
              <a:gd name="T37" fmla="*/ 24 h 64"/>
              <a:gd name="T38" fmla="*/ 60 w 64"/>
              <a:gd name="T39" fmla="*/ 24 h 64"/>
              <a:gd name="T40" fmla="*/ 32 w 64"/>
              <a:gd name="T41" fmla="*/ 30 h 64"/>
              <a:gd name="T42" fmla="*/ 4 w 64"/>
              <a:gd name="T43" fmla="*/ 24 h 64"/>
              <a:gd name="T44" fmla="*/ 4 w 64"/>
              <a:gd name="T45" fmla="*/ 24 h 64"/>
              <a:gd name="T46" fmla="*/ 4 w 64"/>
              <a:gd name="T47" fmla="*/ 15 h 64"/>
              <a:gd name="T48" fmla="*/ 32 w 64"/>
              <a:gd name="T49" fmla="*/ 20 h 64"/>
              <a:gd name="T50" fmla="*/ 60 w 64"/>
              <a:gd name="T51" fmla="*/ 54 h 64"/>
              <a:gd name="T52" fmla="*/ 60 w 64"/>
              <a:gd name="T53" fmla="*/ 54 h 64"/>
              <a:gd name="T54" fmla="*/ 32 w 64"/>
              <a:gd name="T55" fmla="*/ 60 h 64"/>
              <a:gd name="T56" fmla="*/ 4 w 64"/>
              <a:gd name="T57" fmla="*/ 54 h 64"/>
              <a:gd name="T58" fmla="*/ 4 w 64"/>
              <a:gd name="T59" fmla="*/ 54 h 64"/>
              <a:gd name="T60" fmla="*/ 4 w 64"/>
              <a:gd name="T61" fmla="*/ 43 h 64"/>
              <a:gd name="T62" fmla="*/ 32 w 64"/>
              <a:gd name="T63" fmla="*/ 48 h 64"/>
              <a:gd name="T64" fmla="*/ 60 w 64"/>
              <a:gd name="T65" fmla="*/ 43 h 64"/>
              <a:gd name="T66" fmla="*/ 60 w 64"/>
              <a:gd name="T67" fmla="*/ 54 h 64"/>
              <a:gd name="T68" fmla="*/ 60 w 64"/>
              <a:gd name="T69" fmla="*/ 38 h 64"/>
              <a:gd name="T70" fmla="*/ 60 w 64"/>
              <a:gd name="T71" fmla="*/ 38 h 64"/>
              <a:gd name="T72" fmla="*/ 32 w 64"/>
              <a:gd name="T73" fmla="*/ 44 h 64"/>
              <a:gd name="T74" fmla="*/ 4 w 64"/>
              <a:gd name="T75" fmla="*/ 38 h 64"/>
              <a:gd name="T76" fmla="*/ 4 w 64"/>
              <a:gd name="T77" fmla="*/ 38 h 64"/>
              <a:gd name="T78" fmla="*/ 4 w 64"/>
              <a:gd name="T79" fmla="*/ 29 h 64"/>
              <a:gd name="T80" fmla="*/ 32 w 64"/>
              <a:gd name="T81" fmla="*/ 34 h 64"/>
              <a:gd name="T82" fmla="*/ 60 w 64"/>
              <a:gd name="T83" fmla="*/ 29 h 64"/>
              <a:gd name="T84" fmla="*/ 60 w 64"/>
              <a:gd name="T85" fmla="*/ 3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 h="64">
                <a:moveTo>
                  <a:pt x="60" y="5"/>
                </a:moveTo>
                <a:cubicBezTo>
                  <a:pt x="55" y="2"/>
                  <a:pt x="44" y="0"/>
                  <a:pt x="32" y="0"/>
                </a:cubicBezTo>
                <a:cubicBezTo>
                  <a:pt x="20" y="0"/>
                  <a:pt x="9" y="2"/>
                  <a:pt x="4" y="5"/>
                </a:cubicBezTo>
                <a:cubicBezTo>
                  <a:pt x="1" y="7"/>
                  <a:pt x="0" y="8"/>
                  <a:pt x="0" y="10"/>
                </a:cubicBezTo>
                <a:cubicBezTo>
                  <a:pt x="0" y="54"/>
                  <a:pt x="0" y="54"/>
                  <a:pt x="0" y="54"/>
                </a:cubicBezTo>
                <a:cubicBezTo>
                  <a:pt x="0" y="56"/>
                  <a:pt x="1" y="57"/>
                  <a:pt x="4" y="59"/>
                </a:cubicBezTo>
                <a:cubicBezTo>
                  <a:pt x="9" y="62"/>
                  <a:pt x="20" y="64"/>
                  <a:pt x="32" y="64"/>
                </a:cubicBezTo>
                <a:cubicBezTo>
                  <a:pt x="44" y="64"/>
                  <a:pt x="55" y="62"/>
                  <a:pt x="60" y="59"/>
                </a:cubicBezTo>
                <a:cubicBezTo>
                  <a:pt x="63" y="57"/>
                  <a:pt x="64" y="56"/>
                  <a:pt x="64" y="54"/>
                </a:cubicBezTo>
                <a:cubicBezTo>
                  <a:pt x="64" y="10"/>
                  <a:pt x="64" y="10"/>
                  <a:pt x="64" y="10"/>
                </a:cubicBezTo>
                <a:cubicBezTo>
                  <a:pt x="64" y="8"/>
                  <a:pt x="63" y="7"/>
                  <a:pt x="60" y="5"/>
                </a:cubicBezTo>
                <a:close/>
                <a:moveTo>
                  <a:pt x="32" y="4"/>
                </a:moveTo>
                <a:cubicBezTo>
                  <a:pt x="49" y="4"/>
                  <a:pt x="58" y="8"/>
                  <a:pt x="60" y="10"/>
                </a:cubicBezTo>
                <a:cubicBezTo>
                  <a:pt x="58" y="12"/>
                  <a:pt x="49" y="16"/>
                  <a:pt x="32" y="16"/>
                </a:cubicBezTo>
                <a:cubicBezTo>
                  <a:pt x="15" y="16"/>
                  <a:pt x="6" y="12"/>
                  <a:pt x="4" y="10"/>
                </a:cubicBezTo>
                <a:cubicBezTo>
                  <a:pt x="6" y="8"/>
                  <a:pt x="15" y="4"/>
                  <a:pt x="32" y="4"/>
                </a:cubicBezTo>
                <a:close/>
                <a:moveTo>
                  <a:pt x="32" y="20"/>
                </a:moveTo>
                <a:cubicBezTo>
                  <a:pt x="44" y="20"/>
                  <a:pt x="55" y="18"/>
                  <a:pt x="60" y="15"/>
                </a:cubicBezTo>
                <a:cubicBezTo>
                  <a:pt x="60" y="24"/>
                  <a:pt x="60" y="24"/>
                  <a:pt x="60" y="24"/>
                </a:cubicBezTo>
                <a:cubicBezTo>
                  <a:pt x="60" y="24"/>
                  <a:pt x="60" y="24"/>
                  <a:pt x="60" y="24"/>
                </a:cubicBezTo>
                <a:cubicBezTo>
                  <a:pt x="58" y="26"/>
                  <a:pt x="49" y="30"/>
                  <a:pt x="32" y="30"/>
                </a:cubicBezTo>
                <a:cubicBezTo>
                  <a:pt x="15" y="30"/>
                  <a:pt x="6" y="26"/>
                  <a:pt x="4" y="24"/>
                </a:cubicBezTo>
                <a:cubicBezTo>
                  <a:pt x="4" y="24"/>
                  <a:pt x="4" y="24"/>
                  <a:pt x="4" y="24"/>
                </a:cubicBezTo>
                <a:cubicBezTo>
                  <a:pt x="4" y="15"/>
                  <a:pt x="4" y="15"/>
                  <a:pt x="4" y="15"/>
                </a:cubicBezTo>
                <a:cubicBezTo>
                  <a:pt x="9" y="18"/>
                  <a:pt x="20" y="20"/>
                  <a:pt x="32" y="20"/>
                </a:cubicBezTo>
                <a:close/>
                <a:moveTo>
                  <a:pt x="60" y="54"/>
                </a:moveTo>
                <a:cubicBezTo>
                  <a:pt x="60" y="54"/>
                  <a:pt x="60" y="54"/>
                  <a:pt x="60" y="54"/>
                </a:cubicBezTo>
                <a:cubicBezTo>
                  <a:pt x="58" y="56"/>
                  <a:pt x="49" y="60"/>
                  <a:pt x="32" y="60"/>
                </a:cubicBezTo>
                <a:cubicBezTo>
                  <a:pt x="15" y="60"/>
                  <a:pt x="6" y="56"/>
                  <a:pt x="4" y="54"/>
                </a:cubicBezTo>
                <a:cubicBezTo>
                  <a:pt x="4" y="54"/>
                  <a:pt x="4" y="54"/>
                  <a:pt x="4" y="54"/>
                </a:cubicBezTo>
                <a:cubicBezTo>
                  <a:pt x="4" y="43"/>
                  <a:pt x="4" y="43"/>
                  <a:pt x="4" y="43"/>
                </a:cubicBezTo>
                <a:cubicBezTo>
                  <a:pt x="9" y="46"/>
                  <a:pt x="20" y="48"/>
                  <a:pt x="32" y="48"/>
                </a:cubicBezTo>
                <a:cubicBezTo>
                  <a:pt x="44" y="48"/>
                  <a:pt x="55" y="46"/>
                  <a:pt x="60" y="43"/>
                </a:cubicBezTo>
                <a:lnTo>
                  <a:pt x="60" y="54"/>
                </a:lnTo>
                <a:close/>
                <a:moveTo>
                  <a:pt x="60" y="38"/>
                </a:moveTo>
                <a:cubicBezTo>
                  <a:pt x="60" y="38"/>
                  <a:pt x="60" y="38"/>
                  <a:pt x="60" y="38"/>
                </a:cubicBezTo>
                <a:cubicBezTo>
                  <a:pt x="58" y="40"/>
                  <a:pt x="49" y="44"/>
                  <a:pt x="32" y="44"/>
                </a:cubicBezTo>
                <a:cubicBezTo>
                  <a:pt x="15" y="44"/>
                  <a:pt x="6" y="40"/>
                  <a:pt x="4" y="38"/>
                </a:cubicBezTo>
                <a:cubicBezTo>
                  <a:pt x="4" y="38"/>
                  <a:pt x="4" y="38"/>
                  <a:pt x="4" y="38"/>
                </a:cubicBezTo>
                <a:cubicBezTo>
                  <a:pt x="4" y="29"/>
                  <a:pt x="4" y="29"/>
                  <a:pt x="4" y="29"/>
                </a:cubicBezTo>
                <a:cubicBezTo>
                  <a:pt x="9" y="32"/>
                  <a:pt x="20" y="34"/>
                  <a:pt x="32" y="34"/>
                </a:cubicBezTo>
                <a:cubicBezTo>
                  <a:pt x="44" y="34"/>
                  <a:pt x="55" y="32"/>
                  <a:pt x="60" y="29"/>
                </a:cubicBezTo>
                <a:lnTo>
                  <a:pt x="60" y="38"/>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06" name="Freeform 51"/>
          <p:cNvSpPr>
            <a:spLocks noEditPoints="1"/>
          </p:cNvSpPr>
          <p:nvPr/>
        </p:nvSpPr>
        <p:spPr bwMode="auto">
          <a:xfrm>
            <a:off x="3948940" y="2329655"/>
            <a:ext cx="468313" cy="471488"/>
          </a:xfrm>
          <a:custGeom>
            <a:avLst/>
            <a:gdLst>
              <a:gd name="T0" fmla="*/ 0 w 295"/>
              <a:gd name="T1" fmla="*/ 0 h 297"/>
              <a:gd name="T2" fmla="*/ 0 w 295"/>
              <a:gd name="T3" fmla="*/ 297 h 297"/>
              <a:gd name="T4" fmla="*/ 295 w 295"/>
              <a:gd name="T5" fmla="*/ 297 h 297"/>
              <a:gd name="T6" fmla="*/ 295 w 295"/>
              <a:gd name="T7" fmla="*/ 0 h 297"/>
              <a:gd name="T8" fmla="*/ 0 w 295"/>
              <a:gd name="T9" fmla="*/ 0 h 297"/>
              <a:gd name="T10" fmla="*/ 110 w 295"/>
              <a:gd name="T11" fmla="*/ 37 h 297"/>
              <a:gd name="T12" fmla="*/ 129 w 295"/>
              <a:gd name="T13" fmla="*/ 37 h 297"/>
              <a:gd name="T14" fmla="*/ 129 w 295"/>
              <a:gd name="T15" fmla="*/ 56 h 297"/>
              <a:gd name="T16" fmla="*/ 110 w 295"/>
              <a:gd name="T17" fmla="*/ 56 h 297"/>
              <a:gd name="T18" fmla="*/ 110 w 295"/>
              <a:gd name="T19" fmla="*/ 37 h 297"/>
              <a:gd name="T20" fmla="*/ 74 w 295"/>
              <a:gd name="T21" fmla="*/ 37 h 297"/>
              <a:gd name="T22" fmla="*/ 92 w 295"/>
              <a:gd name="T23" fmla="*/ 37 h 297"/>
              <a:gd name="T24" fmla="*/ 92 w 295"/>
              <a:gd name="T25" fmla="*/ 56 h 297"/>
              <a:gd name="T26" fmla="*/ 74 w 295"/>
              <a:gd name="T27" fmla="*/ 56 h 297"/>
              <a:gd name="T28" fmla="*/ 74 w 295"/>
              <a:gd name="T29" fmla="*/ 37 h 297"/>
              <a:gd name="T30" fmla="*/ 37 w 295"/>
              <a:gd name="T31" fmla="*/ 37 h 297"/>
              <a:gd name="T32" fmla="*/ 55 w 295"/>
              <a:gd name="T33" fmla="*/ 37 h 297"/>
              <a:gd name="T34" fmla="*/ 55 w 295"/>
              <a:gd name="T35" fmla="*/ 56 h 297"/>
              <a:gd name="T36" fmla="*/ 37 w 295"/>
              <a:gd name="T37" fmla="*/ 56 h 297"/>
              <a:gd name="T38" fmla="*/ 37 w 295"/>
              <a:gd name="T39" fmla="*/ 37 h 297"/>
              <a:gd name="T40" fmla="*/ 258 w 295"/>
              <a:gd name="T41" fmla="*/ 260 h 297"/>
              <a:gd name="T42" fmla="*/ 37 w 295"/>
              <a:gd name="T43" fmla="*/ 260 h 297"/>
              <a:gd name="T44" fmla="*/ 37 w 295"/>
              <a:gd name="T45" fmla="*/ 74 h 297"/>
              <a:gd name="T46" fmla="*/ 258 w 295"/>
              <a:gd name="T47" fmla="*/ 74 h 297"/>
              <a:gd name="T48" fmla="*/ 258 w 295"/>
              <a:gd name="T49" fmla="*/ 26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5" h="297">
                <a:moveTo>
                  <a:pt x="0" y="0"/>
                </a:moveTo>
                <a:lnTo>
                  <a:pt x="0" y="297"/>
                </a:lnTo>
                <a:lnTo>
                  <a:pt x="295" y="297"/>
                </a:lnTo>
                <a:lnTo>
                  <a:pt x="295" y="0"/>
                </a:lnTo>
                <a:lnTo>
                  <a:pt x="0" y="0"/>
                </a:lnTo>
                <a:close/>
                <a:moveTo>
                  <a:pt x="110" y="37"/>
                </a:moveTo>
                <a:lnTo>
                  <a:pt x="129" y="37"/>
                </a:lnTo>
                <a:lnTo>
                  <a:pt x="129" y="56"/>
                </a:lnTo>
                <a:lnTo>
                  <a:pt x="110" y="56"/>
                </a:lnTo>
                <a:lnTo>
                  <a:pt x="110" y="37"/>
                </a:lnTo>
                <a:close/>
                <a:moveTo>
                  <a:pt x="74" y="37"/>
                </a:moveTo>
                <a:lnTo>
                  <a:pt x="92" y="37"/>
                </a:lnTo>
                <a:lnTo>
                  <a:pt x="92" y="56"/>
                </a:lnTo>
                <a:lnTo>
                  <a:pt x="74" y="56"/>
                </a:lnTo>
                <a:lnTo>
                  <a:pt x="74" y="37"/>
                </a:lnTo>
                <a:close/>
                <a:moveTo>
                  <a:pt x="37" y="37"/>
                </a:moveTo>
                <a:lnTo>
                  <a:pt x="55" y="37"/>
                </a:lnTo>
                <a:lnTo>
                  <a:pt x="55" y="56"/>
                </a:lnTo>
                <a:lnTo>
                  <a:pt x="37" y="56"/>
                </a:lnTo>
                <a:lnTo>
                  <a:pt x="37" y="37"/>
                </a:lnTo>
                <a:close/>
                <a:moveTo>
                  <a:pt x="258" y="260"/>
                </a:moveTo>
                <a:lnTo>
                  <a:pt x="37" y="260"/>
                </a:lnTo>
                <a:lnTo>
                  <a:pt x="37" y="74"/>
                </a:lnTo>
                <a:lnTo>
                  <a:pt x="258" y="74"/>
                </a:lnTo>
                <a:lnTo>
                  <a:pt x="258" y="26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107" name="组合 106"/>
          <p:cNvGrpSpPr/>
          <p:nvPr/>
        </p:nvGrpSpPr>
        <p:grpSpPr>
          <a:xfrm>
            <a:off x="4887153" y="2329655"/>
            <a:ext cx="468313" cy="471488"/>
            <a:chOff x="2938463" y="2803525"/>
            <a:chExt cx="468313" cy="471488"/>
          </a:xfrm>
          <a:solidFill>
            <a:schemeClr val="bg1"/>
          </a:solidFill>
        </p:grpSpPr>
        <p:sp>
          <p:nvSpPr>
            <p:cNvPr id="132" name="Freeform 52"/>
            <p:cNvSpPr>
              <a:spLocks noEditPoints="1"/>
            </p:cNvSpPr>
            <p:nvPr/>
          </p:nvSpPr>
          <p:spPr bwMode="auto">
            <a:xfrm>
              <a:off x="2938463" y="2803525"/>
              <a:ext cx="468313" cy="471488"/>
            </a:xfrm>
            <a:custGeom>
              <a:avLst/>
              <a:gdLst>
                <a:gd name="T0" fmla="*/ 0 w 295"/>
                <a:gd name="T1" fmla="*/ 0 h 297"/>
                <a:gd name="T2" fmla="*/ 0 w 295"/>
                <a:gd name="T3" fmla="*/ 297 h 297"/>
                <a:gd name="T4" fmla="*/ 295 w 295"/>
                <a:gd name="T5" fmla="*/ 297 h 297"/>
                <a:gd name="T6" fmla="*/ 295 w 295"/>
                <a:gd name="T7" fmla="*/ 0 h 297"/>
                <a:gd name="T8" fmla="*/ 0 w 295"/>
                <a:gd name="T9" fmla="*/ 0 h 297"/>
                <a:gd name="T10" fmla="*/ 110 w 295"/>
                <a:gd name="T11" fmla="*/ 37 h 297"/>
                <a:gd name="T12" fmla="*/ 129 w 295"/>
                <a:gd name="T13" fmla="*/ 37 h 297"/>
                <a:gd name="T14" fmla="*/ 129 w 295"/>
                <a:gd name="T15" fmla="*/ 56 h 297"/>
                <a:gd name="T16" fmla="*/ 110 w 295"/>
                <a:gd name="T17" fmla="*/ 56 h 297"/>
                <a:gd name="T18" fmla="*/ 110 w 295"/>
                <a:gd name="T19" fmla="*/ 37 h 297"/>
                <a:gd name="T20" fmla="*/ 73 w 295"/>
                <a:gd name="T21" fmla="*/ 37 h 297"/>
                <a:gd name="T22" fmla="*/ 92 w 295"/>
                <a:gd name="T23" fmla="*/ 37 h 297"/>
                <a:gd name="T24" fmla="*/ 92 w 295"/>
                <a:gd name="T25" fmla="*/ 56 h 297"/>
                <a:gd name="T26" fmla="*/ 73 w 295"/>
                <a:gd name="T27" fmla="*/ 56 h 297"/>
                <a:gd name="T28" fmla="*/ 73 w 295"/>
                <a:gd name="T29" fmla="*/ 37 h 297"/>
                <a:gd name="T30" fmla="*/ 37 w 295"/>
                <a:gd name="T31" fmla="*/ 37 h 297"/>
                <a:gd name="T32" fmla="*/ 55 w 295"/>
                <a:gd name="T33" fmla="*/ 37 h 297"/>
                <a:gd name="T34" fmla="*/ 55 w 295"/>
                <a:gd name="T35" fmla="*/ 56 h 297"/>
                <a:gd name="T36" fmla="*/ 37 w 295"/>
                <a:gd name="T37" fmla="*/ 56 h 297"/>
                <a:gd name="T38" fmla="*/ 37 w 295"/>
                <a:gd name="T39" fmla="*/ 37 h 297"/>
                <a:gd name="T40" fmla="*/ 258 w 295"/>
                <a:gd name="T41" fmla="*/ 260 h 297"/>
                <a:gd name="T42" fmla="*/ 37 w 295"/>
                <a:gd name="T43" fmla="*/ 260 h 297"/>
                <a:gd name="T44" fmla="*/ 37 w 295"/>
                <a:gd name="T45" fmla="*/ 74 h 297"/>
                <a:gd name="T46" fmla="*/ 258 w 295"/>
                <a:gd name="T47" fmla="*/ 74 h 297"/>
                <a:gd name="T48" fmla="*/ 258 w 295"/>
                <a:gd name="T49" fmla="*/ 26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5" h="297">
                  <a:moveTo>
                    <a:pt x="0" y="0"/>
                  </a:moveTo>
                  <a:lnTo>
                    <a:pt x="0" y="297"/>
                  </a:lnTo>
                  <a:lnTo>
                    <a:pt x="295" y="297"/>
                  </a:lnTo>
                  <a:lnTo>
                    <a:pt x="295" y="0"/>
                  </a:lnTo>
                  <a:lnTo>
                    <a:pt x="0" y="0"/>
                  </a:lnTo>
                  <a:close/>
                  <a:moveTo>
                    <a:pt x="110" y="37"/>
                  </a:moveTo>
                  <a:lnTo>
                    <a:pt x="129" y="37"/>
                  </a:lnTo>
                  <a:lnTo>
                    <a:pt x="129" y="56"/>
                  </a:lnTo>
                  <a:lnTo>
                    <a:pt x="110" y="56"/>
                  </a:lnTo>
                  <a:lnTo>
                    <a:pt x="110" y="37"/>
                  </a:lnTo>
                  <a:close/>
                  <a:moveTo>
                    <a:pt x="73" y="37"/>
                  </a:moveTo>
                  <a:lnTo>
                    <a:pt x="92" y="37"/>
                  </a:lnTo>
                  <a:lnTo>
                    <a:pt x="92" y="56"/>
                  </a:lnTo>
                  <a:lnTo>
                    <a:pt x="73" y="56"/>
                  </a:lnTo>
                  <a:lnTo>
                    <a:pt x="73" y="37"/>
                  </a:lnTo>
                  <a:close/>
                  <a:moveTo>
                    <a:pt x="37" y="37"/>
                  </a:moveTo>
                  <a:lnTo>
                    <a:pt x="55" y="37"/>
                  </a:lnTo>
                  <a:lnTo>
                    <a:pt x="55" y="56"/>
                  </a:lnTo>
                  <a:lnTo>
                    <a:pt x="37" y="56"/>
                  </a:lnTo>
                  <a:lnTo>
                    <a:pt x="37" y="37"/>
                  </a:lnTo>
                  <a:close/>
                  <a:moveTo>
                    <a:pt x="258" y="260"/>
                  </a:moveTo>
                  <a:lnTo>
                    <a:pt x="37" y="260"/>
                  </a:lnTo>
                  <a:lnTo>
                    <a:pt x="37" y="74"/>
                  </a:lnTo>
                  <a:lnTo>
                    <a:pt x="258" y="74"/>
                  </a:lnTo>
                  <a:lnTo>
                    <a:pt x="258" y="2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 name="Freeform 53"/>
            <p:cNvSpPr/>
            <p:nvPr/>
          </p:nvSpPr>
          <p:spPr bwMode="auto">
            <a:xfrm>
              <a:off x="3054350" y="2979738"/>
              <a:ext cx="234950" cy="206375"/>
            </a:xfrm>
            <a:custGeom>
              <a:avLst/>
              <a:gdLst>
                <a:gd name="T0" fmla="*/ 148 w 148"/>
                <a:gd name="T1" fmla="*/ 56 h 130"/>
                <a:gd name="T2" fmla="*/ 111 w 148"/>
                <a:gd name="T3" fmla="*/ 56 h 130"/>
                <a:gd name="T4" fmla="*/ 111 w 148"/>
                <a:gd name="T5" fmla="*/ 0 h 130"/>
                <a:gd name="T6" fmla="*/ 37 w 148"/>
                <a:gd name="T7" fmla="*/ 0 h 130"/>
                <a:gd name="T8" fmla="*/ 37 w 148"/>
                <a:gd name="T9" fmla="*/ 56 h 130"/>
                <a:gd name="T10" fmla="*/ 0 w 148"/>
                <a:gd name="T11" fmla="*/ 56 h 130"/>
                <a:gd name="T12" fmla="*/ 74 w 148"/>
                <a:gd name="T13" fmla="*/ 130 h 130"/>
                <a:gd name="T14" fmla="*/ 148 w 148"/>
                <a:gd name="T15" fmla="*/ 56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30">
                  <a:moveTo>
                    <a:pt x="148" y="56"/>
                  </a:moveTo>
                  <a:lnTo>
                    <a:pt x="111" y="56"/>
                  </a:lnTo>
                  <a:lnTo>
                    <a:pt x="111" y="0"/>
                  </a:lnTo>
                  <a:lnTo>
                    <a:pt x="37" y="0"/>
                  </a:lnTo>
                  <a:lnTo>
                    <a:pt x="37" y="56"/>
                  </a:lnTo>
                  <a:lnTo>
                    <a:pt x="0" y="56"/>
                  </a:lnTo>
                  <a:lnTo>
                    <a:pt x="74" y="130"/>
                  </a:lnTo>
                  <a:lnTo>
                    <a:pt x="148"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08" name="组合 107"/>
          <p:cNvGrpSpPr/>
          <p:nvPr/>
        </p:nvGrpSpPr>
        <p:grpSpPr>
          <a:xfrm>
            <a:off x="5825365" y="2329655"/>
            <a:ext cx="468313" cy="471488"/>
            <a:chOff x="3876675" y="2803525"/>
            <a:chExt cx="468313" cy="471488"/>
          </a:xfrm>
          <a:solidFill>
            <a:schemeClr val="bg1"/>
          </a:solidFill>
        </p:grpSpPr>
        <p:sp>
          <p:nvSpPr>
            <p:cNvPr id="130" name="Freeform 54"/>
            <p:cNvSpPr>
              <a:spLocks noEditPoints="1"/>
            </p:cNvSpPr>
            <p:nvPr/>
          </p:nvSpPr>
          <p:spPr bwMode="auto">
            <a:xfrm>
              <a:off x="3876675" y="2803525"/>
              <a:ext cx="468313" cy="471488"/>
            </a:xfrm>
            <a:custGeom>
              <a:avLst/>
              <a:gdLst>
                <a:gd name="T0" fmla="*/ 0 w 295"/>
                <a:gd name="T1" fmla="*/ 0 h 297"/>
                <a:gd name="T2" fmla="*/ 0 w 295"/>
                <a:gd name="T3" fmla="*/ 297 h 297"/>
                <a:gd name="T4" fmla="*/ 295 w 295"/>
                <a:gd name="T5" fmla="*/ 297 h 297"/>
                <a:gd name="T6" fmla="*/ 295 w 295"/>
                <a:gd name="T7" fmla="*/ 0 h 297"/>
                <a:gd name="T8" fmla="*/ 0 w 295"/>
                <a:gd name="T9" fmla="*/ 0 h 297"/>
                <a:gd name="T10" fmla="*/ 110 w 295"/>
                <a:gd name="T11" fmla="*/ 37 h 297"/>
                <a:gd name="T12" fmla="*/ 129 w 295"/>
                <a:gd name="T13" fmla="*/ 37 h 297"/>
                <a:gd name="T14" fmla="*/ 129 w 295"/>
                <a:gd name="T15" fmla="*/ 56 h 297"/>
                <a:gd name="T16" fmla="*/ 110 w 295"/>
                <a:gd name="T17" fmla="*/ 56 h 297"/>
                <a:gd name="T18" fmla="*/ 110 w 295"/>
                <a:gd name="T19" fmla="*/ 37 h 297"/>
                <a:gd name="T20" fmla="*/ 73 w 295"/>
                <a:gd name="T21" fmla="*/ 37 h 297"/>
                <a:gd name="T22" fmla="*/ 92 w 295"/>
                <a:gd name="T23" fmla="*/ 37 h 297"/>
                <a:gd name="T24" fmla="*/ 92 w 295"/>
                <a:gd name="T25" fmla="*/ 56 h 297"/>
                <a:gd name="T26" fmla="*/ 73 w 295"/>
                <a:gd name="T27" fmla="*/ 56 h 297"/>
                <a:gd name="T28" fmla="*/ 73 w 295"/>
                <a:gd name="T29" fmla="*/ 37 h 297"/>
                <a:gd name="T30" fmla="*/ 36 w 295"/>
                <a:gd name="T31" fmla="*/ 37 h 297"/>
                <a:gd name="T32" fmla="*/ 55 w 295"/>
                <a:gd name="T33" fmla="*/ 37 h 297"/>
                <a:gd name="T34" fmla="*/ 55 w 295"/>
                <a:gd name="T35" fmla="*/ 56 h 297"/>
                <a:gd name="T36" fmla="*/ 36 w 295"/>
                <a:gd name="T37" fmla="*/ 56 h 297"/>
                <a:gd name="T38" fmla="*/ 36 w 295"/>
                <a:gd name="T39" fmla="*/ 37 h 297"/>
                <a:gd name="T40" fmla="*/ 258 w 295"/>
                <a:gd name="T41" fmla="*/ 260 h 297"/>
                <a:gd name="T42" fmla="*/ 36 w 295"/>
                <a:gd name="T43" fmla="*/ 260 h 297"/>
                <a:gd name="T44" fmla="*/ 36 w 295"/>
                <a:gd name="T45" fmla="*/ 74 h 297"/>
                <a:gd name="T46" fmla="*/ 258 w 295"/>
                <a:gd name="T47" fmla="*/ 74 h 297"/>
                <a:gd name="T48" fmla="*/ 258 w 295"/>
                <a:gd name="T49" fmla="*/ 26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5" h="297">
                  <a:moveTo>
                    <a:pt x="0" y="0"/>
                  </a:moveTo>
                  <a:lnTo>
                    <a:pt x="0" y="297"/>
                  </a:lnTo>
                  <a:lnTo>
                    <a:pt x="295" y="297"/>
                  </a:lnTo>
                  <a:lnTo>
                    <a:pt x="295" y="0"/>
                  </a:lnTo>
                  <a:lnTo>
                    <a:pt x="0" y="0"/>
                  </a:lnTo>
                  <a:close/>
                  <a:moveTo>
                    <a:pt x="110" y="37"/>
                  </a:moveTo>
                  <a:lnTo>
                    <a:pt x="129" y="37"/>
                  </a:lnTo>
                  <a:lnTo>
                    <a:pt x="129" y="56"/>
                  </a:lnTo>
                  <a:lnTo>
                    <a:pt x="110" y="56"/>
                  </a:lnTo>
                  <a:lnTo>
                    <a:pt x="110" y="37"/>
                  </a:lnTo>
                  <a:close/>
                  <a:moveTo>
                    <a:pt x="73" y="37"/>
                  </a:moveTo>
                  <a:lnTo>
                    <a:pt x="92" y="37"/>
                  </a:lnTo>
                  <a:lnTo>
                    <a:pt x="92" y="56"/>
                  </a:lnTo>
                  <a:lnTo>
                    <a:pt x="73" y="56"/>
                  </a:lnTo>
                  <a:lnTo>
                    <a:pt x="73" y="37"/>
                  </a:lnTo>
                  <a:close/>
                  <a:moveTo>
                    <a:pt x="36" y="37"/>
                  </a:moveTo>
                  <a:lnTo>
                    <a:pt x="55" y="37"/>
                  </a:lnTo>
                  <a:lnTo>
                    <a:pt x="55" y="56"/>
                  </a:lnTo>
                  <a:lnTo>
                    <a:pt x="36" y="56"/>
                  </a:lnTo>
                  <a:lnTo>
                    <a:pt x="36" y="37"/>
                  </a:lnTo>
                  <a:close/>
                  <a:moveTo>
                    <a:pt x="258" y="260"/>
                  </a:moveTo>
                  <a:lnTo>
                    <a:pt x="36" y="260"/>
                  </a:lnTo>
                  <a:lnTo>
                    <a:pt x="36" y="74"/>
                  </a:lnTo>
                  <a:lnTo>
                    <a:pt x="258" y="74"/>
                  </a:lnTo>
                  <a:lnTo>
                    <a:pt x="258" y="2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 name="Freeform 55"/>
            <p:cNvSpPr/>
            <p:nvPr/>
          </p:nvSpPr>
          <p:spPr bwMode="auto">
            <a:xfrm>
              <a:off x="3992563" y="2979738"/>
              <a:ext cx="234950" cy="206375"/>
            </a:xfrm>
            <a:custGeom>
              <a:avLst/>
              <a:gdLst>
                <a:gd name="T0" fmla="*/ 37 w 148"/>
                <a:gd name="T1" fmla="*/ 130 h 130"/>
                <a:gd name="T2" fmla="*/ 111 w 148"/>
                <a:gd name="T3" fmla="*/ 130 h 130"/>
                <a:gd name="T4" fmla="*/ 111 w 148"/>
                <a:gd name="T5" fmla="*/ 74 h 130"/>
                <a:gd name="T6" fmla="*/ 148 w 148"/>
                <a:gd name="T7" fmla="*/ 74 h 130"/>
                <a:gd name="T8" fmla="*/ 74 w 148"/>
                <a:gd name="T9" fmla="*/ 0 h 130"/>
                <a:gd name="T10" fmla="*/ 0 w 148"/>
                <a:gd name="T11" fmla="*/ 74 h 130"/>
                <a:gd name="T12" fmla="*/ 37 w 148"/>
                <a:gd name="T13" fmla="*/ 74 h 130"/>
                <a:gd name="T14" fmla="*/ 37 w 148"/>
                <a:gd name="T15" fmla="*/ 130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30">
                  <a:moveTo>
                    <a:pt x="37" y="130"/>
                  </a:moveTo>
                  <a:lnTo>
                    <a:pt x="111" y="130"/>
                  </a:lnTo>
                  <a:lnTo>
                    <a:pt x="111" y="74"/>
                  </a:lnTo>
                  <a:lnTo>
                    <a:pt x="148" y="74"/>
                  </a:lnTo>
                  <a:lnTo>
                    <a:pt x="74" y="0"/>
                  </a:lnTo>
                  <a:lnTo>
                    <a:pt x="0" y="74"/>
                  </a:lnTo>
                  <a:lnTo>
                    <a:pt x="37" y="74"/>
                  </a:lnTo>
                  <a:lnTo>
                    <a:pt x="37" y="1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09" name="组合 108"/>
          <p:cNvGrpSpPr/>
          <p:nvPr/>
        </p:nvGrpSpPr>
        <p:grpSpPr>
          <a:xfrm>
            <a:off x="9576628" y="2329655"/>
            <a:ext cx="469900" cy="471488"/>
            <a:chOff x="7627938" y="2803525"/>
            <a:chExt cx="469900" cy="471488"/>
          </a:xfrm>
          <a:solidFill>
            <a:schemeClr val="bg1"/>
          </a:solidFill>
        </p:grpSpPr>
        <p:sp>
          <p:nvSpPr>
            <p:cNvPr id="128" name="Freeform 56"/>
            <p:cNvSpPr>
              <a:spLocks noEditPoints="1"/>
            </p:cNvSpPr>
            <p:nvPr/>
          </p:nvSpPr>
          <p:spPr bwMode="auto">
            <a:xfrm>
              <a:off x="7627938" y="2803525"/>
              <a:ext cx="469900" cy="471488"/>
            </a:xfrm>
            <a:custGeom>
              <a:avLst/>
              <a:gdLst>
                <a:gd name="T0" fmla="*/ 0 w 296"/>
                <a:gd name="T1" fmla="*/ 0 h 297"/>
                <a:gd name="T2" fmla="*/ 0 w 296"/>
                <a:gd name="T3" fmla="*/ 297 h 297"/>
                <a:gd name="T4" fmla="*/ 296 w 296"/>
                <a:gd name="T5" fmla="*/ 297 h 297"/>
                <a:gd name="T6" fmla="*/ 296 w 296"/>
                <a:gd name="T7" fmla="*/ 0 h 297"/>
                <a:gd name="T8" fmla="*/ 0 w 296"/>
                <a:gd name="T9" fmla="*/ 0 h 297"/>
                <a:gd name="T10" fmla="*/ 277 w 296"/>
                <a:gd name="T11" fmla="*/ 278 h 297"/>
                <a:gd name="T12" fmla="*/ 19 w 296"/>
                <a:gd name="T13" fmla="*/ 278 h 297"/>
                <a:gd name="T14" fmla="*/ 19 w 296"/>
                <a:gd name="T15" fmla="*/ 19 h 297"/>
                <a:gd name="T16" fmla="*/ 277 w 296"/>
                <a:gd name="T17" fmla="*/ 19 h 297"/>
                <a:gd name="T18" fmla="*/ 277 w 296"/>
                <a:gd name="T19" fmla="*/ 278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6" h="297">
                  <a:moveTo>
                    <a:pt x="0" y="0"/>
                  </a:moveTo>
                  <a:lnTo>
                    <a:pt x="0" y="297"/>
                  </a:lnTo>
                  <a:lnTo>
                    <a:pt x="296" y="297"/>
                  </a:lnTo>
                  <a:lnTo>
                    <a:pt x="296" y="0"/>
                  </a:lnTo>
                  <a:lnTo>
                    <a:pt x="0" y="0"/>
                  </a:lnTo>
                  <a:close/>
                  <a:moveTo>
                    <a:pt x="277" y="278"/>
                  </a:moveTo>
                  <a:lnTo>
                    <a:pt x="19" y="278"/>
                  </a:lnTo>
                  <a:lnTo>
                    <a:pt x="19" y="19"/>
                  </a:lnTo>
                  <a:lnTo>
                    <a:pt x="277" y="19"/>
                  </a:lnTo>
                  <a:lnTo>
                    <a:pt x="277" y="2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 name="Rectangle 57"/>
            <p:cNvSpPr>
              <a:spLocks noChangeArrowheads="1"/>
            </p:cNvSpPr>
            <p:nvPr/>
          </p:nvSpPr>
          <p:spPr bwMode="auto">
            <a:xfrm>
              <a:off x="7686675" y="2862263"/>
              <a:ext cx="352425" cy="293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10" name="组合 109"/>
          <p:cNvGrpSpPr/>
          <p:nvPr/>
        </p:nvGrpSpPr>
        <p:grpSpPr>
          <a:xfrm>
            <a:off x="7700203" y="2329655"/>
            <a:ext cx="411163" cy="323850"/>
            <a:chOff x="5751513" y="2803525"/>
            <a:chExt cx="411163" cy="323850"/>
          </a:xfrm>
          <a:solidFill>
            <a:schemeClr val="bg1"/>
          </a:solidFill>
        </p:grpSpPr>
        <p:sp>
          <p:nvSpPr>
            <p:cNvPr id="126" name="Freeform 58"/>
            <p:cNvSpPr>
              <a:spLocks noEditPoints="1"/>
            </p:cNvSpPr>
            <p:nvPr/>
          </p:nvSpPr>
          <p:spPr bwMode="auto">
            <a:xfrm>
              <a:off x="5921375" y="2906713"/>
              <a:ext cx="146050" cy="14763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7 w 20"/>
                <a:gd name="T11" fmla="*/ 16 h 20"/>
                <a:gd name="T12" fmla="*/ 5 w 20"/>
                <a:gd name="T13" fmla="*/ 11 h 20"/>
                <a:gd name="T14" fmla="*/ 11 w 20"/>
                <a:gd name="T15" fmla="*/ 5 h 20"/>
                <a:gd name="T16" fmla="*/ 16 w 20"/>
                <a:gd name="T17" fmla="*/ 8 h 20"/>
                <a:gd name="T18" fmla="*/ 7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6" y="20"/>
                    <a:pt x="20" y="16"/>
                    <a:pt x="20" y="10"/>
                  </a:cubicBezTo>
                  <a:cubicBezTo>
                    <a:pt x="20" y="5"/>
                    <a:pt x="16" y="0"/>
                    <a:pt x="10" y="0"/>
                  </a:cubicBezTo>
                  <a:close/>
                  <a:moveTo>
                    <a:pt x="7" y="16"/>
                  </a:moveTo>
                  <a:cubicBezTo>
                    <a:pt x="6" y="15"/>
                    <a:pt x="5" y="13"/>
                    <a:pt x="5" y="11"/>
                  </a:cubicBezTo>
                  <a:cubicBezTo>
                    <a:pt x="5" y="8"/>
                    <a:pt x="8" y="5"/>
                    <a:pt x="11" y="5"/>
                  </a:cubicBezTo>
                  <a:cubicBezTo>
                    <a:pt x="13" y="5"/>
                    <a:pt x="15" y="6"/>
                    <a:pt x="16" y="8"/>
                  </a:cubicBezTo>
                  <a:cubicBezTo>
                    <a:pt x="11" y="8"/>
                    <a:pt x="8" y="11"/>
                    <a:pt x="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 name="Freeform 59"/>
            <p:cNvSpPr>
              <a:spLocks noEditPoints="1"/>
            </p:cNvSpPr>
            <p:nvPr/>
          </p:nvSpPr>
          <p:spPr bwMode="auto">
            <a:xfrm>
              <a:off x="5751513" y="2803525"/>
              <a:ext cx="411163" cy="323850"/>
            </a:xfrm>
            <a:custGeom>
              <a:avLst/>
              <a:gdLst>
                <a:gd name="T0" fmla="*/ 52 w 56"/>
                <a:gd name="T1" fmla="*/ 4 h 44"/>
                <a:gd name="T2" fmla="*/ 48 w 56"/>
                <a:gd name="T3" fmla="*/ 4 h 44"/>
                <a:gd name="T4" fmla="*/ 48 w 56"/>
                <a:gd name="T5" fmla="*/ 0 h 44"/>
                <a:gd name="T6" fmla="*/ 44 w 56"/>
                <a:gd name="T7" fmla="*/ 0 h 44"/>
                <a:gd name="T8" fmla="*/ 44 w 56"/>
                <a:gd name="T9" fmla="*/ 4 h 44"/>
                <a:gd name="T10" fmla="*/ 24 w 56"/>
                <a:gd name="T11" fmla="*/ 4 h 44"/>
                <a:gd name="T12" fmla="*/ 20 w 56"/>
                <a:gd name="T13" fmla="*/ 0 h 44"/>
                <a:gd name="T14" fmla="*/ 12 w 56"/>
                <a:gd name="T15" fmla="*/ 0 h 44"/>
                <a:gd name="T16" fmla="*/ 8 w 56"/>
                <a:gd name="T17" fmla="*/ 4 h 44"/>
                <a:gd name="T18" fmla="*/ 4 w 56"/>
                <a:gd name="T19" fmla="*/ 4 h 44"/>
                <a:gd name="T20" fmla="*/ 0 w 56"/>
                <a:gd name="T21" fmla="*/ 8 h 44"/>
                <a:gd name="T22" fmla="*/ 0 w 56"/>
                <a:gd name="T23" fmla="*/ 40 h 44"/>
                <a:gd name="T24" fmla="*/ 4 w 56"/>
                <a:gd name="T25" fmla="*/ 44 h 44"/>
                <a:gd name="T26" fmla="*/ 52 w 56"/>
                <a:gd name="T27" fmla="*/ 44 h 44"/>
                <a:gd name="T28" fmla="*/ 56 w 56"/>
                <a:gd name="T29" fmla="*/ 40 h 44"/>
                <a:gd name="T30" fmla="*/ 56 w 56"/>
                <a:gd name="T31" fmla="*/ 8 h 44"/>
                <a:gd name="T32" fmla="*/ 52 w 56"/>
                <a:gd name="T33" fmla="*/ 4 h 44"/>
                <a:gd name="T34" fmla="*/ 10 w 56"/>
                <a:gd name="T35" fmla="*/ 17 h 44"/>
                <a:gd name="T36" fmla="*/ 7 w 56"/>
                <a:gd name="T37" fmla="*/ 15 h 44"/>
                <a:gd name="T38" fmla="*/ 10 w 56"/>
                <a:gd name="T39" fmla="*/ 12 h 44"/>
                <a:gd name="T40" fmla="*/ 12 w 56"/>
                <a:gd name="T41" fmla="*/ 15 h 44"/>
                <a:gd name="T42" fmla="*/ 10 w 56"/>
                <a:gd name="T43" fmla="*/ 17 h 44"/>
                <a:gd name="T44" fmla="*/ 33 w 56"/>
                <a:gd name="T45" fmla="*/ 40 h 44"/>
                <a:gd name="T46" fmla="*/ 18 w 56"/>
                <a:gd name="T47" fmla="*/ 24 h 44"/>
                <a:gd name="T48" fmla="*/ 33 w 56"/>
                <a:gd name="T49" fmla="*/ 9 h 44"/>
                <a:gd name="T50" fmla="*/ 48 w 56"/>
                <a:gd name="T51" fmla="*/ 24 h 44"/>
                <a:gd name="T52" fmla="*/ 33 w 56"/>
                <a:gd name="T53"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44">
                  <a:moveTo>
                    <a:pt x="52" y="4"/>
                  </a:moveTo>
                  <a:cubicBezTo>
                    <a:pt x="48" y="4"/>
                    <a:pt x="48" y="4"/>
                    <a:pt x="48" y="4"/>
                  </a:cubicBezTo>
                  <a:cubicBezTo>
                    <a:pt x="48" y="0"/>
                    <a:pt x="48" y="0"/>
                    <a:pt x="48" y="0"/>
                  </a:cubicBezTo>
                  <a:cubicBezTo>
                    <a:pt x="44" y="0"/>
                    <a:pt x="44" y="0"/>
                    <a:pt x="44" y="0"/>
                  </a:cubicBezTo>
                  <a:cubicBezTo>
                    <a:pt x="44" y="4"/>
                    <a:pt x="44" y="4"/>
                    <a:pt x="44" y="4"/>
                  </a:cubicBezTo>
                  <a:cubicBezTo>
                    <a:pt x="24" y="4"/>
                    <a:pt x="24" y="4"/>
                    <a:pt x="24" y="4"/>
                  </a:cubicBezTo>
                  <a:cubicBezTo>
                    <a:pt x="24" y="2"/>
                    <a:pt x="22" y="0"/>
                    <a:pt x="20" y="0"/>
                  </a:cubicBezTo>
                  <a:cubicBezTo>
                    <a:pt x="12" y="0"/>
                    <a:pt x="12" y="0"/>
                    <a:pt x="12" y="0"/>
                  </a:cubicBezTo>
                  <a:cubicBezTo>
                    <a:pt x="10" y="0"/>
                    <a:pt x="8" y="2"/>
                    <a:pt x="8" y="4"/>
                  </a:cubicBezTo>
                  <a:cubicBezTo>
                    <a:pt x="4" y="4"/>
                    <a:pt x="4" y="4"/>
                    <a:pt x="4" y="4"/>
                  </a:cubicBezTo>
                  <a:cubicBezTo>
                    <a:pt x="2" y="4"/>
                    <a:pt x="0" y="6"/>
                    <a:pt x="0" y="8"/>
                  </a:cubicBezTo>
                  <a:cubicBezTo>
                    <a:pt x="0" y="40"/>
                    <a:pt x="0" y="40"/>
                    <a:pt x="0" y="40"/>
                  </a:cubicBezTo>
                  <a:cubicBezTo>
                    <a:pt x="0" y="42"/>
                    <a:pt x="2" y="44"/>
                    <a:pt x="4" y="44"/>
                  </a:cubicBezTo>
                  <a:cubicBezTo>
                    <a:pt x="52" y="44"/>
                    <a:pt x="52" y="44"/>
                    <a:pt x="52" y="44"/>
                  </a:cubicBezTo>
                  <a:cubicBezTo>
                    <a:pt x="54" y="44"/>
                    <a:pt x="56" y="42"/>
                    <a:pt x="56" y="40"/>
                  </a:cubicBezTo>
                  <a:cubicBezTo>
                    <a:pt x="56" y="8"/>
                    <a:pt x="56" y="8"/>
                    <a:pt x="56" y="8"/>
                  </a:cubicBezTo>
                  <a:cubicBezTo>
                    <a:pt x="56" y="6"/>
                    <a:pt x="54" y="4"/>
                    <a:pt x="52" y="4"/>
                  </a:cubicBezTo>
                  <a:close/>
                  <a:moveTo>
                    <a:pt x="10" y="17"/>
                  </a:moveTo>
                  <a:cubicBezTo>
                    <a:pt x="8" y="17"/>
                    <a:pt x="7" y="16"/>
                    <a:pt x="7" y="15"/>
                  </a:cubicBezTo>
                  <a:cubicBezTo>
                    <a:pt x="7" y="13"/>
                    <a:pt x="8" y="12"/>
                    <a:pt x="10" y="12"/>
                  </a:cubicBezTo>
                  <a:cubicBezTo>
                    <a:pt x="11" y="12"/>
                    <a:pt x="12" y="13"/>
                    <a:pt x="12" y="15"/>
                  </a:cubicBezTo>
                  <a:cubicBezTo>
                    <a:pt x="12" y="16"/>
                    <a:pt x="11" y="17"/>
                    <a:pt x="10" y="17"/>
                  </a:cubicBezTo>
                  <a:close/>
                  <a:moveTo>
                    <a:pt x="33" y="40"/>
                  </a:moveTo>
                  <a:cubicBezTo>
                    <a:pt x="25" y="40"/>
                    <a:pt x="18" y="33"/>
                    <a:pt x="18" y="24"/>
                  </a:cubicBezTo>
                  <a:cubicBezTo>
                    <a:pt x="18" y="16"/>
                    <a:pt x="25" y="9"/>
                    <a:pt x="33" y="9"/>
                  </a:cubicBezTo>
                  <a:cubicBezTo>
                    <a:pt x="41" y="9"/>
                    <a:pt x="48" y="16"/>
                    <a:pt x="48" y="24"/>
                  </a:cubicBezTo>
                  <a:cubicBezTo>
                    <a:pt x="48" y="33"/>
                    <a:pt x="41" y="40"/>
                    <a:pt x="33"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11" name="Freeform 60"/>
          <p:cNvSpPr/>
          <p:nvPr/>
        </p:nvSpPr>
        <p:spPr bwMode="auto">
          <a:xfrm>
            <a:off x="6058728" y="3463130"/>
            <a:ext cx="220663" cy="257175"/>
          </a:xfrm>
          <a:custGeom>
            <a:avLst/>
            <a:gdLst>
              <a:gd name="T0" fmla="*/ 28 w 30"/>
              <a:gd name="T1" fmla="*/ 16 h 35"/>
              <a:gd name="T2" fmla="*/ 20 w 30"/>
              <a:gd name="T3" fmla="*/ 11 h 35"/>
              <a:gd name="T4" fmla="*/ 13 w 30"/>
              <a:gd name="T5" fmla="*/ 7 h 35"/>
              <a:gd name="T6" fmla="*/ 4 w 30"/>
              <a:gd name="T7" fmla="*/ 2 h 35"/>
              <a:gd name="T8" fmla="*/ 0 w 30"/>
              <a:gd name="T9" fmla="*/ 4 h 35"/>
              <a:gd name="T10" fmla="*/ 0 w 30"/>
              <a:gd name="T11" fmla="*/ 32 h 35"/>
              <a:gd name="T12" fmla="*/ 4 w 30"/>
              <a:gd name="T13" fmla="*/ 34 h 35"/>
              <a:gd name="T14" fmla="*/ 12 w 30"/>
              <a:gd name="T15" fmla="*/ 29 h 35"/>
              <a:gd name="T16" fmla="*/ 19 w 30"/>
              <a:gd name="T17" fmla="*/ 25 h 35"/>
              <a:gd name="T18" fmla="*/ 28 w 30"/>
              <a:gd name="T19" fmla="*/ 20 h 35"/>
              <a:gd name="T20" fmla="*/ 28 w 30"/>
              <a:gd name="T21" fmla="*/ 1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5">
                <a:moveTo>
                  <a:pt x="28" y="16"/>
                </a:moveTo>
                <a:cubicBezTo>
                  <a:pt x="20" y="11"/>
                  <a:pt x="20" y="11"/>
                  <a:pt x="20" y="11"/>
                </a:cubicBezTo>
                <a:cubicBezTo>
                  <a:pt x="18" y="9"/>
                  <a:pt x="15" y="8"/>
                  <a:pt x="13" y="7"/>
                </a:cubicBezTo>
                <a:cubicBezTo>
                  <a:pt x="4" y="2"/>
                  <a:pt x="4" y="2"/>
                  <a:pt x="4" y="2"/>
                </a:cubicBezTo>
                <a:cubicBezTo>
                  <a:pt x="2" y="0"/>
                  <a:pt x="0" y="1"/>
                  <a:pt x="0" y="4"/>
                </a:cubicBezTo>
                <a:cubicBezTo>
                  <a:pt x="0" y="32"/>
                  <a:pt x="0" y="32"/>
                  <a:pt x="0" y="32"/>
                </a:cubicBezTo>
                <a:cubicBezTo>
                  <a:pt x="0" y="34"/>
                  <a:pt x="2" y="35"/>
                  <a:pt x="4" y="34"/>
                </a:cubicBezTo>
                <a:cubicBezTo>
                  <a:pt x="12" y="29"/>
                  <a:pt x="12" y="29"/>
                  <a:pt x="12" y="29"/>
                </a:cubicBezTo>
                <a:cubicBezTo>
                  <a:pt x="14" y="27"/>
                  <a:pt x="18" y="26"/>
                  <a:pt x="19" y="25"/>
                </a:cubicBezTo>
                <a:cubicBezTo>
                  <a:pt x="28" y="20"/>
                  <a:pt x="28" y="20"/>
                  <a:pt x="28" y="20"/>
                </a:cubicBezTo>
                <a:cubicBezTo>
                  <a:pt x="30" y="18"/>
                  <a:pt x="30" y="17"/>
                  <a:pt x="28" y="1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12" name="Freeform 61"/>
          <p:cNvSpPr/>
          <p:nvPr/>
        </p:nvSpPr>
        <p:spPr bwMode="auto">
          <a:xfrm>
            <a:off x="3961640" y="3458368"/>
            <a:ext cx="352425" cy="257175"/>
          </a:xfrm>
          <a:custGeom>
            <a:avLst/>
            <a:gdLst>
              <a:gd name="T0" fmla="*/ 45 w 48"/>
              <a:gd name="T1" fmla="*/ 2 h 35"/>
              <a:gd name="T2" fmla="*/ 37 w 48"/>
              <a:gd name="T3" fmla="*/ 7 h 35"/>
              <a:gd name="T4" fmla="*/ 30 w 48"/>
              <a:gd name="T5" fmla="*/ 11 h 35"/>
              <a:gd name="T6" fmla="*/ 28 w 48"/>
              <a:gd name="T7" fmla="*/ 12 h 35"/>
              <a:gd name="T8" fmla="*/ 28 w 48"/>
              <a:gd name="T9" fmla="*/ 4 h 35"/>
              <a:gd name="T10" fmla="*/ 25 w 48"/>
              <a:gd name="T11" fmla="*/ 2 h 35"/>
              <a:gd name="T12" fmla="*/ 17 w 48"/>
              <a:gd name="T13" fmla="*/ 7 h 35"/>
              <a:gd name="T14" fmla="*/ 10 w 48"/>
              <a:gd name="T15" fmla="*/ 11 h 35"/>
              <a:gd name="T16" fmla="*/ 2 w 48"/>
              <a:gd name="T17" fmla="*/ 16 h 35"/>
              <a:gd name="T18" fmla="*/ 2 w 48"/>
              <a:gd name="T19" fmla="*/ 20 h 35"/>
              <a:gd name="T20" fmla="*/ 10 w 48"/>
              <a:gd name="T21" fmla="*/ 25 h 35"/>
              <a:gd name="T22" fmla="*/ 17 w 48"/>
              <a:gd name="T23" fmla="*/ 29 h 35"/>
              <a:gd name="T24" fmla="*/ 25 w 48"/>
              <a:gd name="T25" fmla="*/ 34 h 35"/>
              <a:gd name="T26" fmla="*/ 28 w 48"/>
              <a:gd name="T27" fmla="*/ 32 h 35"/>
              <a:gd name="T28" fmla="*/ 28 w 48"/>
              <a:gd name="T29" fmla="*/ 24 h 35"/>
              <a:gd name="T30" fmla="*/ 30 w 48"/>
              <a:gd name="T31" fmla="*/ 25 h 35"/>
              <a:gd name="T32" fmla="*/ 37 w 48"/>
              <a:gd name="T33" fmla="*/ 29 h 35"/>
              <a:gd name="T34" fmla="*/ 45 w 48"/>
              <a:gd name="T35" fmla="*/ 34 h 35"/>
              <a:gd name="T36" fmla="*/ 48 w 48"/>
              <a:gd name="T37" fmla="*/ 32 h 35"/>
              <a:gd name="T38" fmla="*/ 48 w 48"/>
              <a:gd name="T39" fmla="*/ 4 h 35"/>
              <a:gd name="T40" fmla="*/ 45 w 48"/>
              <a:gd name="T41"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35">
                <a:moveTo>
                  <a:pt x="45" y="2"/>
                </a:moveTo>
                <a:cubicBezTo>
                  <a:pt x="37" y="7"/>
                  <a:pt x="37" y="7"/>
                  <a:pt x="37" y="7"/>
                </a:cubicBezTo>
                <a:cubicBezTo>
                  <a:pt x="35" y="8"/>
                  <a:pt x="32" y="9"/>
                  <a:pt x="30" y="11"/>
                </a:cubicBezTo>
                <a:cubicBezTo>
                  <a:pt x="28" y="12"/>
                  <a:pt x="28" y="12"/>
                  <a:pt x="28" y="12"/>
                </a:cubicBezTo>
                <a:cubicBezTo>
                  <a:pt x="28" y="4"/>
                  <a:pt x="28" y="4"/>
                  <a:pt x="28" y="4"/>
                </a:cubicBezTo>
                <a:cubicBezTo>
                  <a:pt x="28" y="1"/>
                  <a:pt x="27" y="0"/>
                  <a:pt x="25" y="2"/>
                </a:cubicBezTo>
                <a:cubicBezTo>
                  <a:pt x="17" y="7"/>
                  <a:pt x="17" y="7"/>
                  <a:pt x="17" y="7"/>
                </a:cubicBezTo>
                <a:cubicBezTo>
                  <a:pt x="15" y="8"/>
                  <a:pt x="12" y="9"/>
                  <a:pt x="10" y="11"/>
                </a:cubicBezTo>
                <a:cubicBezTo>
                  <a:pt x="2" y="16"/>
                  <a:pt x="2" y="16"/>
                  <a:pt x="2" y="16"/>
                </a:cubicBezTo>
                <a:cubicBezTo>
                  <a:pt x="0" y="17"/>
                  <a:pt x="0" y="18"/>
                  <a:pt x="2" y="20"/>
                </a:cubicBezTo>
                <a:cubicBezTo>
                  <a:pt x="10" y="25"/>
                  <a:pt x="10" y="25"/>
                  <a:pt x="10" y="25"/>
                </a:cubicBezTo>
                <a:cubicBezTo>
                  <a:pt x="12" y="26"/>
                  <a:pt x="15" y="27"/>
                  <a:pt x="17" y="29"/>
                </a:cubicBezTo>
                <a:cubicBezTo>
                  <a:pt x="25" y="34"/>
                  <a:pt x="25" y="34"/>
                  <a:pt x="25" y="34"/>
                </a:cubicBezTo>
                <a:cubicBezTo>
                  <a:pt x="27" y="35"/>
                  <a:pt x="28" y="34"/>
                  <a:pt x="28" y="32"/>
                </a:cubicBezTo>
                <a:cubicBezTo>
                  <a:pt x="28" y="24"/>
                  <a:pt x="28" y="24"/>
                  <a:pt x="28" y="24"/>
                </a:cubicBezTo>
                <a:cubicBezTo>
                  <a:pt x="30" y="25"/>
                  <a:pt x="30" y="25"/>
                  <a:pt x="30" y="25"/>
                </a:cubicBezTo>
                <a:cubicBezTo>
                  <a:pt x="32" y="26"/>
                  <a:pt x="36" y="27"/>
                  <a:pt x="37" y="29"/>
                </a:cubicBezTo>
                <a:cubicBezTo>
                  <a:pt x="45" y="34"/>
                  <a:pt x="45" y="34"/>
                  <a:pt x="45" y="34"/>
                </a:cubicBezTo>
                <a:cubicBezTo>
                  <a:pt x="47" y="35"/>
                  <a:pt x="48" y="34"/>
                  <a:pt x="48" y="32"/>
                </a:cubicBezTo>
                <a:cubicBezTo>
                  <a:pt x="48" y="4"/>
                  <a:pt x="48" y="4"/>
                  <a:pt x="48" y="4"/>
                </a:cubicBezTo>
                <a:cubicBezTo>
                  <a:pt x="48" y="1"/>
                  <a:pt x="47" y="0"/>
                  <a:pt x="45" y="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13" name="Freeform 62"/>
          <p:cNvSpPr/>
          <p:nvPr/>
        </p:nvSpPr>
        <p:spPr bwMode="auto">
          <a:xfrm>
            <a:off x="6938203" y="3469480"/>
            <a:ext cx="366713" cy="258763"/>
          </a:xfrm>
          <a:custGeom>
            <a:avLst/>
            <a:gdLst>
              <a:gd name="T0" fmla="*/ 48 w 50"/>
              <a:gd name="T1" fmla="*/ 15 h 35"/>
              <a:gd name="T2" fmla="*/ 39 w 50"/>
              <a:gd name="T3" fmla="*/ 10 h 35"/>
              <a:gd name="T4" fmla="*/ 33 w 50"/>
              <a:gd name="T5" fmla="*/ 6 h 35"/>
              <a:gd name="T6" fmla="*/ 24 w 50"/>
              <a:gd name="T7" fmla="*/ 1 h 35"/>
              <a:gd name="T8" fmla="*/ 20 w 50"/>
              <a:gd name="T9" fmla="*/ 3 h 35"/>
              <a:gd name="T10" fmla="*/ 20 w 50"/>
              <a:gd name="T11" fmla="*/ 11 h 35"/>
              <a:gd name="T12" fmla="*/ 19 w 50"/>
              <a:gd name="T13" fmla="*/ 10 h 35"/>
              <a:gd name="T14" fmla="*/ 12 w 50"/>
              <a:gd name="T15" fmla="*/ 6 h 35"/>
              <a:gd name="T16" fmla="*/ 3 w 50"/>
              <a:gd name="T17" fmla="*/ 1 h 35"/>
              <a:gd name="T18" fmla="*/ 0 w 50"/>
              <a:gd name="T19" fmla="*/ 3 h 35"/>
              <a:gd name="T20" fmla="*/ 0 w 50"/>
              <a:gd name="T21" fmla="*/ 13 h 35"/>
              <a:gd name="T22" fmla="*/ 0 w 50"/>
              <a:gd name="T23" fmla="*/ 21 h 35"/>
              <a:gd name="T24" fmla="*/ 0 w 50"/>
              <a:gd name="T25" fmla="*/ 31 h 35"/>
              <a:gd name="T26" fmla="*/ 3 w 50"/>
              <a:gd name="T27" fmla="*/ 33 h 35"/>
              <a:gd name="T28" fmla="*/ 12 w 50"/>
              <a:gd name="T29" fmla="*/ 28 h 35"/>
              <a:gd name="T30" fmla="*/ 19 w 50"/>
              <a:gd name="T31" fmla="*/ 24 h 35"/>
              <a:gd name="T32" fmla="*/ 20 w 50"/>
              <a:gd name="T33" fmla="*/ 23 h 35"/>
              <a:gd name="T34" fmla="*/ 20 w 50"/>
              <a:gd name="T35" fmla="*/ 31 h 35"/>
              <a:gd name="T36" fmla="*/ 24 w 50"/>
              <a:gd name="T37" fmla="*/ 33 h 35"/>
              <a:gd name="T38" fmla="*/ 32 w 50"/>
              <a:gd name="T39" fmla="*/ 28 h 35"/>
              <a:gd name="T40" fmla="*/ 39 w 50"/>
              <a:gd name="T41" fmla="*/ 24 h 35"/>
              <a:gd name="T42" fmla="*/ 48 w 50"/>
              <a:gd name="T43" fmla="*/ 19 h 35"/>
              <a:gd name="T44" fmla="*/ 48 w 50"/>
              <a:gd name="T45"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 h="35">
                <a:moveTo>
                  <a:pt x="48" y="15"/>
                </a:moveTo>
                <a:cubicBezTo>
                  <a:pt x="39" y="10"/>
                  <a:pt x="39" y="10"/>
                  <a:pt x="39" y="10"/>
                </a:cubicBezTo>
                <a:cubicBezTo>
                  <a:pt x="38" y="9"/>
                  <a:pt x="34" y="8"/>
                  <a:pt x="33" y="6"/>
                </a:cubicBezTo>
                <a:cubicBezTo>
                  <a:pt x="24" y="1"/>
                  <a:pt x="24" y="1"/>
                  <a:pt x="24" y="1"/>
                </a:cubicBezTo>
                <a:cubicBezTo>
                  <a:pt x="22" y="0"/>
                  <a:pt x="20" y="1"/>
                  <a:pt x="20" y="3"/>
                </a:cubicBezTo>
                <a:cubicBezTo>
                  <a:pt x="20" y="11"/>
                  <a:pt x="20" y="11"/>
                  <a:pt x="20" y="11"/>
                </a:cubicBezTo>
                <a:cubicBezTo>
                  <a:pt x="19" y="10"/>
                  <a:pt x="19" y="10"/>
                  <a:pt x="19" y="10"/>
                </a:cubicBezTo>
                <a:cubicBezTo>
                  <a:pt x="17" y="9"/>
                  <a:pt x="14" y="8"/>
                  <a:pt x="12" y="6"/>
                </a:cubicBezTo>
                <a:cubicBezTo>
                  <a:pt x="3" y="1"/>
                  <a:pt x="3" y="1"/>
                  <a:pt x="3" y="1"/>
                </a:cubicBezTo>
                <a:cubicBezTo>
                  <a:pt x="1" y="0"/>
                  <a:pt x="0" y="1"/>
                  <a:pt x="0" y="3"/>
                </a:cubicBezTo>
                <a:cubicBezTo>
                  <a:pt x="0" y="13"/>
                  <a:pt x="0" y="13"/>
                  <a:pt x="0" y="13"/>
                </a:cubicBezTo>
                <a:cubicBezTo>
                  <a:pt x="0" y="16"/>
                  <a:pt x="0" y="19"/>
                  <a:pt x="0" y="21"/>
                </a:cubicBezTo>
                <a:cubicBezTo>
                  <a:pt x="0" y="31"/>
                  <a:pt x="0" y="31"/>
                  <a:pt x="0" y="31"/>
                </a:cubicBezTo>
                <a:cubicBezTo>
                  <a:pt x="0" y="34"/>
                  <a:pt x="2" y="35"/>
                  <a:pt x="3" y="33"/>
                </a:cubicBezTo>
                <a:cubicBezTo>
                  <a:pt x="12" y="28"/>
                  <a:pt x="12" y="28"/>
                  <a:pt x="12" y="28"/>
                </a:cubicBezTo>
                <a:cubicBezTo>
                  <a:pt x="14" y="27"/>
                  <a:pt x="17" y="26"/>
                  <a:pt x="19" y="24"/>
                </a:cubicBezTo>
                <a:cubicBezTo>
                  <a:pt x="20" y="23"/>
                  <a:pt x="20" y="23"/>
                  <a:pt x="20" y="23"/>
                </a:cubicBezTo>
                <a:cubicBezTo>
                  <a:pt x="20" y="31"/>
                  <a:pt x="20" y="31"/>
                  <a:pt x="20" y="31"/>
                </a:cubicBezTo>
                <a:cubicBezTo>
                  <a:pt x="20" y="34"/>
                  <a:pt x="22" y="35"/>
                  <a:pt x="24" y="33"/>
                </a:cubicBezTo>
                <a:cubicBezTo>
                  <a:pt x="32" y="28"/>
                  <a:pt x="32" y="28"/>
                  <a:pt x="32" y="28"/>
                </a:cubicBezTo>
                <a:cubicBezTo>
                  <a:pt x="34" y="27"/>
                  <a:pt x="37" y="26"/>
                  <a:pt x="39" y="24"/>
                </a:cubicBezTo>
                <a:cubicBezTo>
                  <a:pt x="48" y="19"/>
                  <a:pt x="48" y="19"/>
                  <a:pt x="48" y="19"/>
                </a:cubicBezTo>
                <a:cubicBezTo>
                  <a:pt x="50" y="18"/>
                  <a:pt x="50" y="17"/>
                  <a:pt x="48" y="15"/>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14" name="Freeform 63"/>
          <p:cNvSpPr/>
          <p:nvPr/>
        </p:nvSpPr>
        <p:spPr bwMode="auto">
          <a:xfrm>
            <a:off x="3067878" y="3469480"/>
            <a:ext cx="234950" cy="258763"/>
          </a:xfrm>
          <a:custGeom>
            <a:avLst/>
            <a:gdLst>
              <a:gd name="T0" fmla="*/ 29 w 32"/>
              <a:gd name="T1" fmla="*/ 1 h 35"/>
              <a:gd name="T2" fmla="*/ 20 w 32"/>
              <a:gd name="T3" fmla="*/ 6 h 35"/>
              <a:gd name="T4" fmla="*/ 13 w 32"/>
              <a:gd name="T5" fmla="*/ 10 h 35"/>
              <a:gd name="T6" fmla="*/ 8 w 32"/>
              <a:gd name="T7" fmla="*/ 14 h 35"/>
              <a:gd name="T8" fmla="*/ 8 w 32"/>
              <a:gd name="T9" fmla="*/ 4 h 35"/>
              <a:gd name="T10" fmla="*/ 6 w 32"/>
              <a:gd name="T11" fmla="*/ 2 h 35"/>
              <a:gd name="T12" fmla="*/ 2 w 32"/>
              <a:gd name="T13" fmla="*/ 2 h 35"/>
              <a:gd name="T14" fmla="*/ 0 w 32"/>
              <a:gd name="T15" fmla="*/ 4 h 35"/>
              <a:gd name="T16" fmla="*/ 0 w 32"/>
              <a:gd name="T17" fmla="*/ 31 h 35"/>
              <a:gd name="T18" fmla="*/ 2 w 32"/>
              <a:gd name="T19" fmla="*/ 33 h 35"/>
              <a:gd name="T20" fmla="*/ 6 w 32"/>
              <a:gd name="T21" fmla="*/ 33 h 35"/>
              <a:gd name="T22" fmla="*/ 8 w 32"/>
              <a:gd name="T23" fmla="*/ 31 h 35"/>
              <a:gd name="T24" fmla="*/ 8 w 32"/>
              <a:gd name="T25" fmla="*/ 21 h 35"/>
              <a:gd name="T26" fmla="*/ 13 w 32"/>
              <a:gd name="T27" fmla="*/ 24 h 35"/>
              <a:gd name="T28" fmla="*/ 20 w 32"/>
              <a:gd name="T29" fmla="*/ 28 h 35"/>
              <a:gd name="T30" fmla="*/ 29 w 32"/>
              <a:gd name="T31" fmla="*/ 33 h 35"/>
              <a:gd name="T32" fmla="*/ 32 w 32"/>
              <a:gd name="T33" fmla="*/ 31 h 35"/>
              <a:gd name="T34" fmla="*/ 32 w 32"/>
              <a:gd name="T35" fmla="*/ 3 h 35"/>
              <a:gd name="T36" fmla="*/ 29 w 32"/>
              <a:gd name="T37"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35">
                <a:moveTo>
                  <a:pt x="29" y="1"/>
                </a:moveTo>
                <a:cubicBezTo>
                  <a:pt x="20" y="6"/>
                  <a:pt x="20" y="6"/>
                  <a:pt x="20" y="6"/>
                </a:cubicBezTo>
                <a:cubicBezTo>
                  <a:pt x="18" y="8"/>
                  <a:pt x="15" y="9"/>
                  <a:pt x="13" y="10"/>
                </a:cubicBezTo>
                <a:cubicBezTo>
                  <a:pt x="8" y="14"/>
                  <a:pt x="8" y="14"/>
                  <a:pt x="8" y="14"/>
                </a:cubicBezTo>
                <a:cubicBezTo>
                  <a:pt x="8" y="4"/>
                  <a:pt x="8" y="4"/>
                  <a:pt x="8" y="4"/>
                </a:cubicBezTo>
                <a:cubicBezTo>
                  <a:pt x="8" y="3"/>
                  <a:pt x="7" y="2"/>
                  <a:pt x="6" y="2"/>
                </a:cubicBezTo>
                <a:cubicBezTo>
                  <a:pt x="2" y="2"/>
                  <a:pt x="2" y="2"/>
                  <a:pt x="2" y="2"/>
                </a:cubicBezTo>
                <a:cubicBezTo>
                  <a:pt x="1" y="2"/>
                  <a:pt x="0" y="3"/>
                  <a:pt x="0" y="4"/>
                </a:cubicBezTo>
                <a:cubicBezTo>
                  <a:pt x="0" y="31"/>
                  <a:pt x="0" y="31"/>
                  <a:pt x="0" y="31"/>
                </a:cubicBezTo>
                <a:cubicBezTo>
                  <a:pt x="0" y="32"/>
                  <a:pt x="1" y="33"/>
                  <a:pt x="2" y="33"/>
                </a:cubicBezTo>
                <a:cubicBezTo>
                  <a:pt x="6" y="33"/>
                  <a:pt x="6" y="33"/>
                  <a:pt x="6" y="33"/>
                </a:cubicBezTo>
                <a:cubicBezTo>
                  <a:pt x="7" y="33"/>
                  <a:pt x="8" y="32"/>
                  <a:pt x="8" y="31"/>
                </a:cubicBezTo>
                <a:cubicBezTo>
                  <a:pt x="8" y="21"/>
                  <a:pt x="8" y="21"/>
                  <a:pt x="8" y="21"/>
                </a:cubicBezTo>
                <a:cubicBezTo>
                  <a:pt x="13" y="24"/>
                  <a:pt x="13" y="24"/>
                  <a:pt x="13" y="24"/>
                </a:cubicBezTo>
                <a:cubicBezTo>
                  <a:pt x="15" y="26"/>
                  <a:pt x="18" y="27"/>
                  <a:pt x="20" y="28"/>
                </a:cubicBezTo>
                <a:cubicBezTo>
                  <a:pt x="29" y="33"/>
                  <a:pt x="29" y="33"/>
                  <a:pt x="29" y="33"/>
                </a:cubicBezTo>
                <a:cubicBezTo>
                  <a:pt x="30" y="35"/>
                  <a:pt x="32" y="34"/>
                  <a:pt x="32" y="31"/>
                </a:cubicBezTo>
                <a:cubicBezTo>
                  <a:pt x="32" y="3"/>
                  <a:pt x="32" y="3"/>
                  <a:pt x="32" y="3"/>
                </a:cubicBezTo>
                <a:cubicBezTo>
                  <a:pt x="32" y="1"/>
                  <a:pt x="30" y="0"/>
                  <a:pt x="29" y="1"/>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15" name="Freeform 64"/>
          <p:cNvSpPr/>
          <p:nvPr/>
        </p:nvSpPr>
        <p:spPr bwMode="auto">
          <a:xfrm>
            <a:off x="7935153" y="3463130"/>
            <a:ext cx="234950" cy="257175"/>
          </a:xfrm>
          <a:custGeom>
            <a:avLst/>
            <a:gdLst>
              <a:gd name="T0" fmla="*/ 30 w 32"/>
              <a:gd name="T1" fmla="*/ 2 h 35"/>
              <a:gd name="T2" fmla="*/ 26 w 32"/>
              <a:gd name="T3" fmla="*/ 2 h 35"/>
              <a:gd name="T4" fmla="*/ 24 w 32"/>
              <a:gd name="T5" fmla="*/ 4 h 35"/>
              <a:gd name="T6" fmla="*/ 24 w 32"/>
              <a:gd name="T7" fmla="*/ 14 h 35"/>
              <a:gd name="T8" fmla="*/ 19 w 32"/>
              <a:gd name="T9" fmla="*/ 11 h 35"/>
              <a:gd name="T10" fmla="*/ 12 w 32"/>
              <a:gd name="T11" fmla="*/ 7 h 35"/>
              <a:gd name="T12" fmla="*/ 3 w 32"/>
              <a:gd name="T13" fmla="*/ 2 h 35"/>
              <a:gd name="T14" fmla="*/ 0 w 32"/>
              <a:gd name="T15" fmla="*/ 4 h 35"/>
              <a:gd name="T16" fmla="*/ 0 w 32"/>
              <a:gd name="T17" fmla="*/ 32 h 35"/>
              <a:gd name="T18" fmla="*/ 3 w 32"/>
              <a:gd name="T19" fmla="*/ 34 h 35"/>
              <a:gd name="T20" fmla="*/ 12 w 32"/>
              <a:gd name="T21" fmla="*/ 29 h 35"/>
              <a:gd name="T22" fmla="*/ 19 w 32"/>
              <a:gd name="T23" fmla="*/ 25 h 35"/>
              <a:gd name="T24" fmla="*/ 24 w 32"/>
              <a:gd name="T25" fmla="*/ 21 h 35"/>
              <a:gd name="T26" fmla="*/ 24 w 32"/>
              <a:gd name="T27" fmla="*/ 32 h 35"/>
              <a:gd name="T28" fmla="*/ 26 w 32"/>
              <a:gd name="T29" fmla="*/ 34 h 35"/>
              <a:gd name="T30" fmla="*/ 30 w 32"/>
              <a:gd name="T31" fmla="*/ 34 h 35"/>
              <a:gd name="T32" fmla="*/ 32 w 32"/>
              <a:gd name="T33" fmla="*/ 32 h 35"/>
              <a:gd name="T34" fmla="*/ 32 w 32"/>
              <a:gd name="T35" fmla="*/ 4 h 35"/>
              <a:gd name="T36" fmla="*/ 30 w 32"/>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35">
                <a:moveTo>
                  <a:pt x="30" y="2"/>
                </a:moveTo>
                <a:cubicBezTo>
                  <a:pt x="26" y="2"/>
                  <a:pt x="26" y="2"/>
                  <a:pt x="26" y="2"/>
                </a:cubicBezTo>
                <a:cubicBezTo>
                  <a:pt x="25" y="2"/>
                  <a:pt x="24" y="3"/>
                  <a:pt x="24" y="4"/>
                </a:cubicBezTo>
                <a:cubicBezTo>
                  <a:pt x="24" y="14"/>
                  <a:pt x="24" y="14"/>
                  <a:pt x="24" y="14"/>
                </a:cubicBezTo>
                <a:cubicBezTo>
                  <a:pt x="19" y="11"/>
                  <a:pt x="19" y="11"/>
                  <a:pt x="19" y="11"/>
                </a:cubicBezTo>
                <a:cubicBezTo>
                  <a:pt x="17" y="9"/>
                  <a:pt x="14" y="8"/>
                  <a:pt x="12" y="7"/>
                </a:cubicBezTo>
                <a:cubicBezTo>
                  <a:pt x="3" y="2"/>
                  <a:pt x="3" y="2"/>
                  <a:pt x="3" y="2"/>
                </a:cubicBezTo>
                <a:cubicBezTo>
                  <a:pt x="1" y="0"/>
                  <a:pt x="0" y="1"/>
                  <a:pt x="0" y="4"/>
                </a:cubicBezTo>
                <a:cubicBezTo>
                  <a:pt x="0" y="32"/>
                  <a:pt x="0" y="32"/>
                  <a:pt x="0" y="32"/>
                </a:cubicBezTo>
                <a:cubicBezTo>
                  <a:pt x="0" y="34"/>
                  <a:pt x="1" y="35"/>
                  <a:pt x="3" y="34"/>
                </a:cubicBezTo>
                <a:cubicBezTo>
                  <a:pt x="12" y="29"/>
                  <a:pt x="12" y="29"/>
                  <a:pt x="12" y="29"/>
                </a:cubicBezTo>
                <a:cubicBezTo>
                  <a:pt x="14" y="27"/>
                  <a:pt x="17" y="26"/>
                  <a:pt x="19" y="25"/>
                </a:cubicBezTo>
                <a:cubicBezTo>
                  <a:pt x="24" y="21"/>
                  <a:pt x="24" y="21"/>
                  <a:pt x="24" y="21"/>
                </a:cubicBezTo>
                <a:cubicBezTo>
                  <a:pt x="24" y="32"/>
                  <a:pt x="24" y="32"/>
                  <a:pt x="24" y="32"/>
                </a:cubicBezTo>
                <a:cubicBezTo>
                  <a:pt x="24" y="33"/>
                  <a:pt x="25" y="34"/>
                  <a:pt x="26" y="34"/>
                </a:cubicBezTo>
                <a:cubicBezTo>
                  <a:pt x="30" y="34"/>
                  <a:pt x="30" y="34"/>
                  <a:pt x="30" y="34"/>
                </a:cubicBezTo>
                <a:cubicBezTo>
                  <a:pt x="31" y="34"/>
                  <a:pt x="32" y="33"/>
                  <a:pt x="32" y="32"/>
                </a:cubicBezTo>
                <a:cubicBezTo>
                  <a:pt x="32" y="4"/>
                  <a:pt x="32" y="4"/>
                  <a:pt x="32" y="4"/>
                </a:cubicBezTo>
                <a:cubicBezTo>
                  <a:pt x="32" y="3"/>
                  <a:pt x="31" y="2"/>
                  <a:pt x="30" y="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116" name="组合 115"/>
          <p:cNvGrpSpPr/>
          <p:nvPr/>
        </p:nvGrpSpPr>
        <p:grpSpPr>
          <a:xfrm>
            <a:off x="5091940" y="3477418"/>
            <a:ext cx="234950" cy="265113"/>
            <a:chOff x="3143250" y="3951288"/>
            <a:chExt cx="234950" cy="265113"/>
          </a:xfrm>
          <a:solidFill>
            <a:schemeClr val="bg1"/>
          </a:solidFill>
        </p:grpSpPr>
        <p:sp>
          <p:nvSpPr>
            <p:cNvPr id="124" name="Freeform 65"/>
            <p:cNvSpPr/>
            <p:nvPr/>
          </p:nvSpPr>
          <p:spPr bwMode="auto">
            <a:xfrm>
              <a:off x="3143250" y="3951288"/>
              <a:ext cx="87313" cy="265113"/>
            </a:xfrm>
            <a:custGeom>
              <a:avLst/>
              <a:gdLst>
                <a:gd name="T0" fmla="*/ 8 w 12"/>
                <a:gd name="T1" fmla="*/ 0 h 36"/>
                <a:gd name="T2" fmla="*/ 4 w 12"/>
                <a:gd name="T3" fmla="*/ 0 h 36"/>
                <a:gd name="T4" fmla="*/ 0 w 12"/>
                <a:gd name="T5" fmla="*/ 4 h 36"/>
                <a:gd name="T6" fmla="*/ 0 w 12"/>
                <a:gd name="T7" fmla="*/ 32 h 36"/>
                <a:gd name="T8" fmla="*/ 4 w 12"/>
                <a:gd name="T9" fmla="*/ 36 h 36"/>
                <a:gd name="T10" fmla="*/ 8 w 12"/>
                <a:gd name="T11" fmla="*/ 36 h 36"/>
                <a:gd name="T12" fmla="*/ 12 w 12"/>
                <a:gd name="T13" fmla="*/ 32 h 36"/>
                <a:gd name="T14" fmla="*/ 12 w 12"/>
                <a:gd name="T15" fmla="*/ 4 h 36"/>
                <a:gd name="T16" fmla="*/ 8 w 12"/>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6">
                  <a:moveTo>
                    <a:pt x="8" y="0"/>
                  </a:moveTo>
                  <a:cubicBezTo>
                    <a:pt x="4" y="0"/>
                    <a:pt x="4" y="0"/>
                    <a:pt x="4" y="0"/>
                  </a:cubicBezTo>
                  <a:cubicBezTo>
                    <a:pt x="2" y="0"/>
                    <a:pt x="0" y="2"/>
                    <a:pt x="0" y="4"/>
                  </a:cubicBezTo>
                  <a:cubicBezTo>
                    <a:pt x="0" y="32"/>
                    <a:pt x="0" y="32"/>
                    <a:pt x="0" y="32"/>
                  </a:cubicBezTo>
                  <a:cubicBezTo>
                    <a:pt x="0" y="34"/>
                    <a:pt x="2" y="36"/>
                    <a:pt x="4" y="36"/>
                  </a:cubicBezTo>
                  <a:cubicBezTo>
                    <a:pt x="8" y="36"/>
                    <a:pt x="8" y="36"/>
                    <a:pt x="8" y="36"/>
                  </a:cubicBezTo>
                  <a:cubicBezTo>
                    <a:pt x="10" y="36"/>
                    <a:pt x="12" y="34"/>
                    <a:pt x="12" y="32"/>
                  </a:cubicBezTo>
                  <a:cubicBezTo>
                    <a:pt x="12" y="4"/>
                    <a:pt x="12" y="4"/>
                    <a:pt x="12" y="4"/>
                  </a:cubicBezTo>
                  <a:cubicBezTo>
                    <a:pt x="12" y="2"/>
                    <a:pt x="10"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5" name="Freeform 66"/>
            <p:cNvSpPr/>
            <p:nvPr/>
          </p:nvSpPr>
          <p:spPr bwMode="auto">
            <a:xfrm>
              <a:off x="3289300" y="3951288"/>
              <a:ext cx="88900" cy="265113"/>
            </a:xfrm>
            <a:custGeom>
              <a:avLst/>
              <a:gdLst>
                <a:gd name="T0" fmla="*/ 8 w 12"/>
                <a:gd name="T1" fmla="*/ 0 h 36"/>
                <a:gd name="T2" fmla="*/ 4 w 12"/>
                <a:gd name="T3" fmla="*/ 0 h 36"/>
                <a:gd name="T4" fmla="*/ 0 w 12"/>
                <a:gd name="T5" fmla="*/ 4 h 36"/>
                <a:gd name="T6" fmla="*/ 0 w 12"/>
                <a:gd name="T7" fmla="*/ 32 h 36"/>
                <a:gd name="T8" fmla="*/ 4 w 12"/>
                <a:gd name="T9" fmla="*/ 36 h 36"/>
                <a:gd name="T10" fmla="*/ 8 w 12"/>
                <a:gd name="T11" fmla="*/ 36 h 36"/>
                <a:gd name="T12" fmla="*/ 12 w 12"/>
                <a:gd name="T13" fmla="*/ 32 h 36"/>
                <a:gd name="T14" fmla="*/ 12 w 12"/>
                <a:gd name="T15" fmla="*/ 4 h 36"/>
                <a:gd name="T16" fmla="*/ 8 w 12"/>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6">
                  <a:moveTo>
                    <a:pt x="8" y="0"/>
                  </a:moveTo>
                  <a:cubicBezTo>
                    <a:pt x="4" y="0"/>
                    <a:pt x="4" y="0"/>
                    <a:pt x="4" y="0"/>
                  </a:cubicBezTo>
                  <a:cubicBezTo>
                    <a:pt x="2" y="0"/>
                    <a:pt x="0" y="2"/>
                    <a:pt x="0" y="4"/>
                  </a:cubicBezTo>
                  <a:cubicBezTo>
                    <a:pt x="0" y="32"/>
                    <a:pt x="0" y="32"/>
                    <a:pt x="0" y="32"/>
                  </a:cubicBezTo>
                  <a:cubicBezTo>
                    <a:pt x="0" y="34"/>
                    <a:pt x="2" y="36"/>
                    <a:pt x="4" y="36"/>
                  </a:cubicBezTo>
                  <a:cubicBezTo>
                    <a:pt x="8" y="36"/>
                    <a:pt x="8" y="36"/>
                    <a:pt x="8" y="36"/>
                  </a:cubicBezTo>
                  <a:cubicBezTo>
                    <a:pt x="10" y="36"/>
                    <a:pt x="12" y="34"/>
                    <a:pt x="12" y="32"/>
                  </a:cubicBezTo>
                  <a:cubicBezTo>
                    <a:pt x="12" y="4"/>
                    <a:pt x="12" y="4"/>
                    <a:pt x="12" y="4"/>
                  </a:cubicBezTo>
                  <a:cubicBezTo>
                    <a:pt x="12" y="2"/>
                    <a:pt x="10"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17" name="组合 116"/>
          <p:cNvGrpSpPr/>
          <p:nvPr/>
        </p:nvGrpSpPr>
        <p:grpSpPr>
          <a:xfrm>
            <a:off x="8638415" y="2329655"/>
            <a:ext cx="469900" cy="471488"/>
            <a:chOff x="6689725" y="2803525"/>
            <a:chExt cx="469900" cy="471488"/>
          </a:xfrm>
          <a:solidFill>
            <a:schemeClr val="bg1"/>
          </a:solidFill>
        </p:grpSpPr>
        <p:sp>
          <p:nvSpPr>
            <p:cNvPr id="122" name="Freeform 67"/>
            <p:cNvSpPr/>
            <p:nvPr/>
          </p:nvSpPr>
          <p:spPr bwMode="auto">
            <a:xfrm>
              <a:off x="6837363" y="2987675"/>
              <a:ext cx="190500" cy="190500"/>
            </a:xfrm>
            <a:custGeom>
              <a:avLst/>
              <a:gdLst>
                <a:gd name="T0" fmla="*/ 4 w 26"/>
                <a:gd name="T1" fmla="*/ 25 h 26"/>
                <a:gd name="T2" fmla="*/ 24 w 26"/>
                <a:gd name="T3" fmla="*/ 15 h 26"/>
                <a:gd name="T4" fmla="*/ 24 w 26"/>
                <a:gd name="T5" fmla="*/ 11 h 26"/>
                <a:gd name="T6" fmla="*/ 4 w 26"/>
                <a:gd name="T7" fmla="*/ 1 h 26"/>
                <a:gd name="T8" fmla="*/ 0 w 26"/>
                <a:gd name="T9" fmla="*/ 3 h 26"/>
                <a:gd name="T10" fmla="*/ 0 w 26"/>
                <a:gd name="T11" fmla="*/ 23 h 26"/>
                <a:gd name="T12" fmla="*/ 4 w 26"/>
                <a:gd name="T13" fmla="*/ 25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4" y="25"/>
                  </a:moveTo>
                  <a:cubicBezTo>
                    <a:pt x="24" y="15"/>
                    <a:pt x="24" y="15"/>
                    <a:pt x="24" y="15"/>
                  </a:cubicBezTo>
                  <a:cubicBezTo>
                    <a:pt x="26" y="14"/>
                    <a:pt x="26" y="12"/>
                    <a:pt x="24" y="11"/>
                  </a:cubicBezTo>
                  <a:cubicBezTo>
                    <a:pt x="4" y="1"/>
                    <a:pt x="4" y="1"/>
                    <a:pt x="4" y="1"/>
                  </a:cubicBezTo>
                  <a:cubicBezTo>
                    <a:pt x="2" y="0"/>
                    <a:pt x="0" y="1"/>
                    <a:pt x="0" y="3"/>
                  </a:cubicBezTo>
                  <a:cubicBezTo>
                    <a:pt x="0" y="23"/>
                    <a:pt x="0" y="23"/>
                    <a:pt x="0" y="23"/>
                  </a:cubicBezTo>
                  <a:cubicBezTo>
                    <a:pt x="0" y="25"/>
                    <a:pt x="2" y="26"/>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3" name="Freeform 68"/>
            <p:cNvSpPr>
              <a:spLocks noEditPoints="1"/>
            </p:cNvSpPr>
            <p:nvPr/>
          </p:nvSpPr>
          <p:spPr bwMode="auto">
            <a:xfrm>
              <a:off x="6689725" y="2803525"/>
              <a:ext cx="469900" cy="471488"/>
            </a:xfrm>
            <a:custGeom>
              <a:avLst/>
              <a:gdLst>
                <a:gd name="T0" fmla="*/ 58 w 64"/>
                <a:gd name="T1" fmla="*/ 0 h 64"/>
                <a:gd name="T2" fmla="*/ 6 w 64"/>
                <a:gd name="T3" fmla="*/ 0 h 64"/>
                <a:gd name="T4" fmla="*/ 0 w 64"/>
                <a:gd name="T5" fmla="*/ 6 h 64"/>
                <a:gd name="T6" fmla="*/ 0 w 64"/>
                <a:gd name="T7" fmla="*/ 58 h 64"/>
                <a:gd name="T8" fmla="*/ 6 w 64"/>
                <a:gd name="T9" fmla="*/ 64 h 64"/>
                <a:gd name="T10" fmla="*/ 58 w 64"/>
                <a:gd name="T11" fmla="*/ 64 h 64"/>
                <a:gd name="T12" fmla="*/ 64 w 64"/>
                <a:gd name="T13" fmla="*/ 58 h 64"/>
                <a:gd name="T14" fmla="*/ 64 w 64"/>
                <a:gd name="T15" fmla="*/ 6 h 64"/>
                <a:gd name="T16" fmla="*/ 58 w 64"/>
                <a:gd name="T17" fmla="*/ 0 h 64"/>
                <a:gd name="T18" fmla="*/ 40 w 64"/>
                <a:gd name="T19" fmla="*/ 4 h 64"/>
                <a:gd name="T20" fmla="*/ 44 w 64"/>
                <a:gd name="T21" fmla="*/ 12 h 64"/>
                <a:gd name="T22" fmla="*/ 36 w 64"/>
                <a:gd name="T23" fmla="*/ 12 h 64"/>
                <a:gd name="T24" fmla="*/ 32 w 64"/>
                <a:gd name="T25" fmla="*/ 4 h 64"/>
                <a:gd name="T26" fmla="*/ 40 w 64"/>
                <a:gd name="T27" fmla="*/ 4 h 64"/>
                <a:gd name="T28" fmla="*/ 24 w 64"/>
                <a:gd name="T29" fmla="*/ 4 h 64"/>
                <a:gd name="T30" fmla="*/ 28 w 64"/>
                <a:gd name="T31" fmla="*/ 12 h 64"/>
                <a:gd name="T32" fmla="*/ 20 w 64"/>
                <a:gd name="T33" fmla="*/ 12 h 64"/>
                <a:gd name="T34" fmla="*/ 16 w 64"/>
                <a:gd name="T35" fmla="*/ 4 h 64"/>
                <a:gd name="T36" fmla="*/ 24 w 64"/>
                <a:gd name="T37" fmla="*/ 4 h 64"/>
                <a:gd name="T38" fmla="*/ 4 w 64"/>
                <a:gd name="T39" fmla="*/ 6 h 64"/>
                <a:gd name="T40" fmla="*/ 6 w 64"/>
                <a:gd name="T41" fmla="*/ 4 h 64"/>
                <a:gd name="T42" fmla="*/ 8 w 64"/>
                <a:gd name="T43" fmla="*/ 4 h 64"/>
                <a:gd name="T44" fmla="*/ 12 w 64"/>
                <a:gd name="T45" fmla="*/ 12 h 64"/>
                <a:gd name="T46" fmla="*/ 4 w 64"/>
                <a:gd name="T47" fmla="*/ 12 h 64"/>
                <a:gd name="T48" fmla="*/ 4 w 64"/>
                <a:gd name="T49" fmla="*/ 6 h 64"/>
                <a:gd name="T50" fmla="*/ 60 w 64"/>
                <a:gd name="T51" fmla="*/ 58 h 64"/>
                <a:gd name="T52" fmla="*/ 58 w 64"/>
                <a:gd name="T53" fmla="*/ 60 h 64"/>
                <a:gd name="T54" fmla="*/ 6 w 64"/>
                <a:gd name="T55" fmla="*/ 60 h 64"/>
                <a:gd name="T56" fmla="*/ 4 w 64"/>
                <a:gd name="T57" fmla="*/ 58 h 64"/>
                <a:gd name="T58" fmla="*/ 4 w 64"/>
                <a:gd name="T59" fmla="*/ 16 h 64"/>
                <a:gd name="T60" fmla="*/ 60 w 64"/>
                <a:gd name="T61" fmla="*/ 16 h 64"/>
                <a:gd name="T62" fmla="*/ 60 w 64"/>
                <a:gd name="T63" fmla="*/ 58 h 64"/>
                <a:gd name="T64" fmla="*/ 52 w 64"/>
                <a:gd name="T65" fmla="*/ 12 h 64"/>
                <a:gd name="T66" fmla="*/ 48 w 64"/>
                <a:gd name="T67" fmla="*/ 4 h 64"/>
                <a:gd name="T68" fmla="*/ 56 w 64"/>
                <a:gd name="T69" fmla="*/ 4 h 64"/>
                <a:gd name="T70" fmla="*/ 60 w 64"/>
                <a:gd name="T71" fmla="*/ 12 h 64"/>
                <a:gd name="T72" fmla="*/ 52 w 64"/>
                <a:gd name="T73"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64">
                  <a:moveTo>
                    <a:pt x="58" y="0"/>
                  </a:moveTo>
                  <a:cubicBezTo>
                    <a:pt x="6" y="0"/>
                    <a:pt x="6" y="0"/>
                    <a:pt x="6" y="0"/>
                  </a:cubicBezTo>
                  <a:cubicBezTo>
                    <a:pt x="3" y="0"/>
                    <a:pt x="0" y="3"/>
                    <a:pt x="0" y="6"/>
                  </a:cubicBezTo>
                  <a:cubicBezTo>
                    <a:pt x="0" y="58"/>
                    <a:pt x="0" y="58"/>
                    <a:pt x="0" y="58"/>
                  </a:cubicBezTo>
                  <a:cubicBezTo>
                    <a:pt x="0" y="61"/>
                    <a:pt x="3" y="64"/>
                    <a:pt x="6" y="64"/>
                  </a:cubicBezTo>
                  <a:cubicBezTo>
                    <a:pt x="58" y="64"/>
                    <a:pt x="58" y="64"/>
                    <a:pt x="58" y="64"/>
                  </a:cubicBezTo>
                  <a:cubicBezTo>
                    <a:pt x="61" y="64"/>
                    <a:pt x="64" y="61"/>
                    <a:pt x="64" y="58"/>
                  </a:cubicBezTo>
                  <a:cubicBezTo>
                    <a:pt x="64" y="6"/>
                    <a:pt x="64" y="6"/>
                    <a:pt x="64" y="6"/>
                  </a:cubicBezTo>
                  <a:cubicBezTo>
                    <a:pt x="64" y="3"/>
                    <a:pt x="61" y="0"/>
                    <a:pt x="58" y="0"/>
                  </a:cubicBezTo>
                  <a:close/>
                  <a:moveTo>
                    <a:pt x="40" y="4"/>
                  </a:moveTo>
                  <a:cubicBezTo>
                    <a:pt x="44" y="12"/>
                    <a:pt x="44" y="12"/>
                    <a:pt x="44" y="12"/>
                  </a:cubicBezTo>
                  <a:cubicBezTo>
                    <a:pt x="36" y="12"/>
                    <a:pt x="36" y="12"/>
                    <a:pt x="36" y="12"/>
                  </a:cubicBezTo>
                  <a:cubicBezTo>
                    <a:pt x="32" y="4"/>
                    <a:pt x="32" y="4"/>
                    <a:pt x="32" y="4"/>
                  </a:cubicBezTo>
                  <a:lnTo>
                    <a:pt x="40" y="4"/>
                  </a:lnTo>
                  <a:close/>
                  <a:moveTo>
                    <a:pt x="24" y="4"/>
                  </a:moveTo>
                  <a:cubicBezTo>
                    <a:pt x="28" y="12"/>
                    <a:pt x="28" y="12"/>
                    <a:pt x="28" y="12"/>
                  </a:cubicBezTo>
                  <a:cubicBezTo>
                    <a:pt x="20" y="12"/>
                    <a:pt x="20" y="12"/>
                    <a:pt x="20" y="12"/>
                  </a:cubicBezTo>
                  <a:cubicBezTo>
                    <a:pt x="16" y="4"/>
                    <a:pt x="16" y="4"/>
                    <a:pt x="16" y="4"/>
                  </a:cubicBezTo>
                  <a:lnTo>
                    <a:pt x="24" y="4"/>
                  </a:lnTo>
                  <a:close/>
                  <a:moveTo>
                    <a:pt x="4" y="6"/>
                  </a:moveTo>
                  <a:cubicBezTo>
                    <a:pt x="4" y="5"/>
                    <a:pt x="5" y="4"/>
                    <a:pt x="6" y="4"/>
                  </a:cubicBezTo>
                  <a:cubicBezTo>
                    <a:pt x="8" y="4"/>
                    <a:pt x="8" y="4"/>
                    <a:pt x="8" y="4"/>
                  </a:cubicBezTo>
                  <a:cubicBezTo>
                    <a:pt x="12" y="12"/>
                    <a:pt x="12" y="12"/>
                    <a:pt x="12" y="12"/>
                  </a:cubicBezTo>
                  <a:cubicBezTo>
                    <a:pt x="4" y="12"/>
                    <a:pt x="4" y="12"/>
                    <a:pt x="4" y="12"/>
                  </a:cubicBezTo>
                  <a:lnTo>
                    <a:pt x="4" y="6"/>
                  </a:lnTo>
                  <a:close/>
                  <a:moveTo>
                    <a:pt x="60" y="58"/>
                  </a:moveTo>
                  <a:cubicBezTo>
                    <a:pt x="60" y="59"/>
                    <a:pt x="59" y="60"/>
                    <a:pt x="58" y="60"/>
                  </a:cubicBezTo>
                  <a:cubicBezTo>
                    <a:pt x="6" y="60"/>
                    <a:pt x="6" y="60"/>
                    <a:pt x="6" y="60"/>
                  </a:cubicBezTo>
                  <a:cubicBezTo>
                    <a:pt x="5" y="60"/>
                    <a:pt x="4" y="59"/>
                    <a:pt x="4" y="58"/>
                  </a:cubicBezTo>
                  <a:cubicBezTo>
                    <a:pt x="4" y="16"/>
                    <a:pt x="4" y="16"/>
                    <a:pt x="4" y="16"/>
                  </a:cubicBezTo>
                  <a:cubicBezTo>
                    <a:pt x="60" y="16"/>
                    <a:pt x="60" y="16"/>
                    <a:pt x="60" y="16"/>
                  </a:cubicBezTo>
                  <a:lnTo>
                    <a:pt x="60" y="58"/>
                  </a:lnTo>
                  <a:close/>
                  <a:moveTo>
                    <a:pt x="52" y="12"/>
                  </a:moveTo>
                  <a:cubicBezTo>
                    <a:pt x="48" y="4"/>
                    <a:pt x="48" y="4"/>
                    <a:pt x="48" y="4"/>
                  </a:cubicBezTo>
                  <a:cubicBezTo>
                    <a:pt x="56" y="4"/>
                    <a:pt x="56" y="4"/>
                    <a:pt x="56" y="4"/>
                  </a:cubicBezTo>
                  <a:cubicBezTo>
                    <a:pt x="60" y="12"/>
                    <a:pt x="60" y="12"/>
                    <a:pt x="60" y="12"/>
                  </a:cubicBezTo>
                  <a:lnTo>
                    <a:pt x="5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18" name="Freeform 69"/>
          <p:cNvSpPr>
            <a:spLocks noEditPoints="1"/>
          </p:cNvSpPr>
          <p:nvPr/>
        </p:nvSpPr>
        <p:spPr bwMode="auto">
          <a:xfrm>
            <a:off x="8638415" y="3477418"/>
            <a:ext cx="469900" cy="265113"/>
          </a:xfrm>
          <a:custGeom>
            <a:avLst/>
            <a:gdLst>
              <a:gd name="T0" fmla="*/ 277 w 296"/>
              <a:gd name="T1" fmla="*/ 56 h 167"/>
              <a:gd name="T2" fmla="*/ 277 w 296"/>
              <a:gd name="T3" fmla="*/ 0 h 167"/>
              <a:gd name="T4" fmla="*/ 0 w 296"/>
              <a:gd name="T5" fmla="*/ 0 h 167"/>
              <a:gd name="T6" fmla="*/ 0 w 296"/>
              <a:gd name="T7" fmla="*/ 167 h 167"/>
              <a:gd name="T8" fmla="*/ 277 w 296"/>
              <a:gd name="T9" fmla="*/ 167 h 167"/>
              <a:gd name="T10" fmla="*/ 277 w 296"/>
              <a:gd name="T11" fmla="*/ 130 h 167"/>
              <a:gd name="T12" fmla="*/ 296 w 296"/>
              <a:gd name="T13" fmla="*/ 130 h 167"/>
              <a:gd name="T14" fmla="*/ 296 w 296"/>
              <a:gd name="T15" fmla="*/ 56 h 167"/>
              <a:gd name="T16" fmla="*/ 277 w 296"/>
              <a:gd name="T17" fmla="*/ 56 h 167"/>
              <a:gd name="T18" fmla="*/ 240 w 296"/>
              <a:gd name="T19" fmla="*/ 130 h 167"/>
              <a:gd name="T20" fmla="*/ 37 w 296"/>
              <a:gd name="T21" fmla="*/ 130 h 167"/>
              <a:gd name="T22" fmla="*/ 37 w 296"/>
              <a:gd name="T23" fmla="*/ 37 h 167"/>
              <a:gd name="T24" fmla="*/ 240 w 296"/>
              <a:gd name="T25" fmla="*/ 37 h 167"/>
              <a:gd name="T26" fmla="*/ 240 w 296"/>
              <a:gd name="T27" fmla="*/ 13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6" h="167">
                <a:moveTo>
                  <a:pt x="277" y="56"/>
                </a:moveTo>
                <a:lnTo>
                  <a:pt x="277" y="0"/>
                </a:lnTo>
                <a:lnTo>
                  <a:pt x="0" y="0"/>
                </a:lnTo>
                <a:lnTo>
                  <a:pt x="0" y="167"/>
                </a:lnTo>
                <a:lnTo>
                  <a:pt x="277" y="167"/>
                </a:lnTo>
                <a:lnTo>
                  <a:pt x="277" y="130"/>
                </a:lnTo>
                <a:lnTo>
                  <a:pt x="296" y="130"/>
                </a:lnTo>
                <a:lnTo>
                  <a:pt x="296" y="56"/>
                </a:lnTo>
                <a:lnTo>
                  <a:pt x="277" y="56"/>
                </a:lnTo>
                <a:close/>
                <a:moveTo>
                  <a:pt x="240" y="130"/>
                </a:moveTo>
                <a:lnTo>
                  <a:pt x="37" y="130"/>
                </a:lnTo>
                <a:lnTo>
                  <a:pt x="37" y="37"/>
                </a:lnTo>
                <a:lnTo>
                  <a:pt x="240" y="37"/>
                </a:lnTo>
                <a:lnTo>
                  <a:pt x="240" y="13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119" name="组合 118"/>
          <p:cNvGrpSpPr/>
          <p:nvPr/>
        </p:nvGrpSpPr>
        <p:grpSpPr>
          <a:xfrm>
            <a:off x="9576628" y="3477418"/>
            <a:ext cx="469900" cy="265113"/>
            <a:chOff x="7627938" y="3951288"/>
            <a:chExt cx="469900" cy="265113"/>
          </a:xfrm>
          <a:solidFill>
            <a:schemeClr val="bg1"/>
          </a:solidFill>
        </p:grpSpPr>
        <p:sp>
          <p:nvSpPr>
            <p:cNvPr id="120" name="Freeform 70"/>
            <p:cNvSpPr>
              <a:spLocks noEditPoints="1"/>
            </p:cNvSpPr>
            <p:nvPr/>
          </p:nvSpPr>
          <p:spPr bwMode="auto">
            <a:xfrm>
              <a:off x="7627938" y="3951288"/>
              <a:ext cx="469900" cy="265113"/>
            </a:xfrm>
            <a:custGeom>
              <a:avLst/>
              <a:gdLst>
                <a:gd name="T0" fmla="*/ 277 w 296"/>
                <a:gd name="T1" fmla="*/ 56 h 167"/>
                <a:gd name="T2" fmla="*/ 277 w 296"/>
                <a:gd name="T3" fmla="*/ 0 h 167"/>
                <a:gd name="T4" fmla="*/ 0 w 296"/>
                <a:gd name="T5" fmla="*/ 0 h 167"/>
                <a:gd name="T6" fmla="*/ 0 w 296"/>
                <a:gd name="T7" fmla="*/ 167 h 167"/>
                <a:gd name="T8" fmla="*/ 277 w 296"/>
                <a:gd name="T9" fmla="*/ 167 h 167"/>
                <a:gd name="T10" fmla="*/ 277 w 296"/>
                <a:gd name="T11" fmla="*/ 130 h 167"/>
                <a:gd name="T12" fmla="*/ 296 w 296"/>
                <a:gd name="T13" fmla="*/ 130 h 167"/>
                <a:gd name="T14" fmla="*/ 296 w 296"/>
                <a:gd name="T15" fmla="*/ 56 h 167"/>
                <a:gd name="T16" fmla="*/ 277 w 296"/>
                <a:gd name="T17" fmla="*/ 56 h 167"/>
                <a:gd name="T18" fmla="*/ 240 w 296"/>
                <a:gd name="T19" fmla="*/ 130 h 167"/>
                <a:gd name="T20" fmla="*/ 37 w 296"/>
                <a:gd name="T21" fmla="*/ 130 h 167"/>
                <a:gd name="T22" fmla="*/ 37 w 296"/>
                <a:gd name="T23" fmla="*/ 37 h 167"/>
                <a:gd name="T24" fmla="*/ 240 w 296"/>
                <a:gd name="T25" fmla="*/ 37 h 167"/>
                <a:gd name="T26" fmla="*/ 240 w 296"/>
                <a:gd name="T27" fmla="*/ 13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6" h="167">
                  <a:moveTo>
                    <a:pt x="277" y="56"/>
                  </a:moveTo>
                  <a:lnTo>
                    <a:pt x="277" y="0"/>
                  </a:lnTo>
                  <a:lnTo>
                    <a:pt x="0" y="0"/>
                  </a:lnTo>
                  <a:lnTo>
                    <a:pt x="0" y="167"/>
                  </a:lnTo>
                  <a:lnTo>
                    <a:pt x="277" y="167"/>
                  </a:lnTo>
                  <a:lnTo>
                    <a:pt x="277" y="130"/>
                  </a:lnTo>
                  <a:lnTo>
                    <a:pt x="296" y="130"/>
                  </a:lnTo>
                  <a:lnTo>
                    <a:pt x="296" y="56"/>
                  </a:lnTo>
                  <a:lnTo>
                    <a:pt x="277" y="56"/>
                  </a:lnTo>
                  <a:close/>
                  <a:moveTo>
                    <a:pt x="240" y="130"/>
                  </a:moveTo>
                  <a:lnTo>
                    <a:pt x="37" y="130"/>
                  </a:lnTo>
                  <a:lnTo>
                    <a:pt x="37" y="37"/>
                  </a:lnTo>
                  <a:lnTo>
                    <a:pt x="240" y="37"/>
                  </a:lnTo>
                  <a:lnTo>
                    <a:pt x="240" y="1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1" name="Freeform 71"/>
            <p:cNvSpPr/>
            <p:nvPr/>
          </p:nvSpPr>
          <p:spPr bwMode="auto">
            <a:xfrm>
              <a:off x="7716838" y="4040188"/>
              <a:ext cx="174625" cy="87313"/>
            </a:xfrm>
            <a:custGeom>
              <a:avLst/>
              <a:gdLst>
                <a:gd name="T0" fmla="*/ 55 w 110"/>
                <a:gd name="T1" fmla="*/ 0 h 55"/>
                <a:gd name="T2" fmla="*/ 0 w 110"/>
                <a:gd name="T3" fmla="*/ 0 h 55"/>
                <a:gd name="T4" fmla="*/ 0 w 110"/>
                <a:gd name="T5" fmla="*/ 55 h 55"/>
                <a:gd name="T6" fmla="*/ 110 w 110"/>
                <a:gd name="T7" fmla="*/ 55 h 55"/>
                <a:gd name="T8" fmla="*/ 55 w 110"/>
                <a:gd name="T9" fmla="*/ 0 h 55"/>
              </a:gdLst>
              <a:ahLst/>
              <a:cxnLst>
                <a:cxn ang="0">
                  <a:pos x="T0" y="T1"/>
                </a:cxn>
                <a:cxn ang="0">
                  <a:pos x="T2" y="T3"/>
                </a:cxn>
                <a:cxn ang="0">
                  <a:pos x="T4" y="T5"/>
                </a:cxn>
                <a:cxn ang="0">
                  <a:pos x="T6" y="T7"/>
                </a:cxn>
                <a:cxn ang="0">
                  <a:pos x="T8" y="T9"/>
                </a:cxn>
              </a:cxnLst>
              <a:rect l="0" t="0" r="r" b="b"/>
              <a:pathLst>
                <a:path w="110" h="55">
                  <a:moveTo>
                    <a:pt x="55" y="0"/>
                  </a:moveTo>
                  <a:lnTo>
                    <a:pt x="0" y="0"/>
                  </a:lnTo>
                  <a:lnTo>
                    <a:pt x="0" y="55"/>
                  </a:lnTo>
                  <a:lnTo>
                    <a:pt x="110" y="55"/>
                  </a:lnTo>
                  <a:lnTo>
                    <a:pt x="5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74" name="Freeform 5"/>
          <p:cNvSpPr/>
          <p:nvPr/>
        </p:nvSpPr>
        <p:spPr bwMode="auto">
          <a:xfrm>
            <a:off x="3010728" y="5058568"/>
            <a:ext cx="468313" cy="412750"/>
          </a:xfrm>
          <a:custGeom>
            <a:avLst/>
            <a:gdLst>
              <a:gd name="T0" fmla="*/ 36 w 64"/>
              <a:gd name="T1" fmla="*/ 0 h 56"/>
              <a:gd name="T2" fmla="*/ 8 w 64"/>
              <a:gd name="T3" fmla="*/ 24 h 56"/>
              <a:gd name="T4" fmla="*/ 0 w 64"/>
              <a:gd name="T5" fmla="*/ 24 h 56"/>
              <a:gd name="T6" fmla="*/ 12 w 64"/>
              <a:gd name="T7" fmla="*/ 40 h 56"/>
              <a:gd name="T8" fmla="*/ 24 w 64"/>
              <a:gd name="T9" fmla="*/ 24 h 56"/>
              <a:gd name="T10" fmla="*/ 16 w 64"/>
              <a:gd name="T11" fmla="*/ 24 h 56"/>
              <a:gd name="T12" fmla="*/ 36 w 64"/>
              <a:gd name="T13" fmla="*/ 8 h 56"/>
              <a:gd name="T14" fmla="*/ 56 w 64"/>
              <a:gd name="T15" fmla="*/ 28 h 56"/>
              <a:gd name="T16" fmla="*/ 36 w 64"/>
              <a:gd name="T17" fmla="*/ 48 h 56"/>
              <a:gd name="T18" fmla="*/ 36 w 64"/>
              <a:gd name="T19" fmla="*/ 56 h 56"/>
              <a:gd name="T20" fmla="*/ 64 w 64"/>
              <a:gd name="T21" fmla="*/ 28 h 56"/>
              <a:gd name="T22" fmla="*/ 36 w 64"/>
              <a:gd name="T2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6">
                <a:moveTo>
                  <a:pt x="36" y="0"/>
                </a:moveTo>
                <a:cubicBezTo>
                  <a:pt x="22" y="0"/>
                  <a:pt x="10" y="10"/>
                  <a:pt x="8" y="24"/>
                </a:cubicBezTo>
                <a:cubicBezTo>
                  <a:pt x="0" y="24"/>
                  <a:pt x="0" y="24"/>
                  <a:pt x="0" y="24"/>
                </a:cubicBezTo>
                <a:cubicBezTo>
                  <a:pt x="12" y="40"/>
                  <a:pt x="12" y="40"/>
                  <a:pt x="12" y="40"/>
                </a:cubicBezTo>
                <a:cubicBezTo>
                  <a:pt x="24" y="24"/>
                  <a:pt x="24" y="24"/>
                  <a:pt x="24" y="24"/>
                </a:cubicBezTo>
                <a:cubicBezTo>
                  <a:pt x="16" y="24"/>
                  <a:pt x="16" y="24"/>
                  <a:pt x="16" y="24"/>
                </a:cubicBezTo>
                <a:cubicBezTo>
                  <a:pt x="18" y="15"/>
                  <a:pt x="26" y="8"/>
                  <a:pt x="36" y="8"/>
                </a:cubicBezTo>
                <a:cubicBezTo>
                  <a:pt x="47" y="8"/>
                  <a:pt x="56" y="17"/>
                  <a:pt x="56" y="28"/>
                </a:cubicBezTo>
                <a:cubicBezTo>
                  <a:pt x="56" y="39"/>
                  <a:pt x="47" y="48"/>
                  <a:pt x="36" y="48"/>
                </a:cubicBezTo>
                <a:cubicBezTo>
                  <a:pt x="36" y="56"/>
                  <a:pt x="36" y="56"/>
                  <a:pt x="36" y="56"/>
                </a:cubicBezTo>
                <a:cubicBezTo>
                  <a:pt x="51" y="56"/>
                  <a:pt x="64" y="43"/>
                  <a:pt x="64" y="28"/>
                </a:cubicBezTo>
                <a:cubicBezTo>
                  <a:pt x="64" y="13"/>
                  <a:pt x="51" y="0"/>
                  <a:pt x="36"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75" name="Freeform 6"/>
          <p:cNvSpPr/>
          <p:nvPr/>
        </p:nvSpPr>
        <p:spPr bwMode="auto">
          <a:xfrm>
            <a:off x="3010728" y="6060280"/>
            <a:ext cx="468313" cy="352425"/>
          </a:xfrm>
          <a:custGeom>
            <a:avLst/>
            <a:gdLst>
              <a:gd name="T0" fmla="*/ 129 w 295"/>
              <a:gd name="T1" fmla="*/ 37 h 222"/>
              <a:gd name="T2" fmla="*/ 97 w 295"/>
              <a:gd name="T3" fmla="*/ 0 h 222"/>
              <a:gd name="T4" fmla="*/ 0 w 295"/>
              <a:gd name="T5" fmla="*/ 0 h 222"/>
              <a:gd name="T6" fmla="*/ 0 w 295"/>
              <a:gd name="T7" fmla="*/ 222 h 222"/>
              <a:gd name="T8" fmla="*/ 295 w 295"/>
              <a:gd name="T9" fmla="*/ 222 h 222"/>
              <a:gd name="T10" fmla="*/ 295 w 295"/>
              <a:gd name="T11" fmla="*/ 37 h 222"/>
              <a:gd name="T12" fmla="*/ 129 w 295"/>
              <a:gd name="T13" fmla="*/ 37 h 222"/>
            </a:gdLst>
            <a:ahLst/>
            <a:cxnLst>
              <a:cxn ang="0">
                <a:pos x="T0" y="T1"/>
              </a:cxn>
              <a:cxn ang="0">
                <a:pos x="T2" y="T3"/>
              </a:cxn>
              <a:cxn ang="0">
                <a:pos x="T4" y="T5"/>
              </a:cxn>
              <a:cxn ang="0">
                <a:pos x="T6" y="T7"/>
              </a:cxn>
              <a:cxn ang="0">
                <a:pos x="T8" y="T9"/>
              </a:cxn>
              <a:cxn ang="0">
                <a:pos x="T10" y="T11"/>
              </a:cxn>
              <a:cxn ang="0">
                <a:pos x="T12" y="T13"/>
              </a:cxn>
            </a:cxnLst>
            <a:rect l="0" t="0" r="r" b="b"/>
            <a:pathLst>
              <a:path w="295" h="222">
                <a:moveTo>
                  <a:pt x="129" y="37"/>
                </a:moveTo>
                <a:lnTo>
                  <a:pt x="97" y="0"/>
                </a:lnTo>
                <a:lnTo>
                  <a:pt x="0" y="0"/>
                </a:lnTo>
                <a:lnTo>
                  <a:pt x="0" y="222"/>
                </a:lnTo>
                <a:lnTo>
                  <a:pt x="295" y="222"/>
                </a:lnTo>
                <a:lnTo>
                  <a:pt x="295" y="37"/>
                </a:lnTo>
                <a:lnTo>
                  <a:pt x="129" y="37"/>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76" name="Freeform 7"/>
          <p:cNvSpPr>
            <a:spLocks noEditPoints="1"/>
          </p:cNvSpPr>
          <p:nvPr/>
        </p:nvSpPr>
        <p:spPr bwMode="auto">
          <a:xfrm>
            <a:off x="3948940" y="4999830"/>
            <a:ext cx="381000" cy="471488"/>
          </a:xfrm>
          <a:custGeom>
            <a:avLst/>
            <a:gdLst>
              <a:gd name="T0" fmla="*/ 157 w 240"/>
              <a:gd name="T1" fmla="*/ 0 h 297"/>
              <a:gd name="T2" fmla="*/ 0 w 240"/>
              <a:gd name="T3" fmla="*/ 0 h 297"/>
              <a:gd name="T4" fmla="*/ 0 w 240"/>
              <a:gd name="T5" fmla="*/ 297 h 297"/>
              <a:gd name="T6" fmla="*/ 240 w 240"/>
              <a:gd name="T7" fmla="*/ 297 h 297"/>
              <a:gd name="T8" fmla="*/ 240 w 240"/>
              <a:gd name="T9" fmla="*/ 84 h 297"/>
              <a:gd name="T10" fmla="*/ 157 w 240"/>
              <a:gd name="T11" fmla="*/ 0 h 297"/>
              <a:gd name="T12" fmla="*/ 203 w 240"/>
              <a:gd name="T13" fmla="*/ 260 h 297"/>
              <a:gd name="T14" fmla="*/ 37 w 240"/>
              <a:gd name="T15" fmla="*/ 260 h 297"/>
              <a:gd name="T16" fmla="*/ 37 w 240"/>
              <a:gd name="T17" fmla="*/ 37 h 297"/>
              <a:gd name="T18" fmla="*/ 138 w 240"/>
              <a:gd name="T19" fmla="*/ 37 h 297"/>
              <a:gd name="T20" fmla="*/ 147 w 240"/>
              <a:gd name="T21" fmla="*/ 46 h 297"/>
              <a:gd name="T22" fmla="*/ 147 w 240"/>
              <a:gd name="T23" fmla="*/ 93 h 297"/>
              <a:gd name="T24" fmla="*/ 194 w 240"/>
              <a:gd name="T25" fmla="*/ 93 h 297"/>
              <a:gd name="T26" fmla="*/ 203 w 240"/>
              <a:gd name="T27" fmla="*/ 102 h 297"/>
              <a:gd name="T28" fmla="*/ 203 w 240"/>
              <a:gd name="T29" fmla="*/ 26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97">
                <a:moveTo>
                  <a:pt x="157" y="0"/>
                </a:moveTo>
                <a:lnTo>
                  <a:pt x="0" y="0"/>
                </a:lnTo>
                <a:lnTo>
                  <a:pt x="0" y="297"/>
                </a:lnTo>
                <a:lnTo>
                  <a:pt x="240" y="297"/>
                </a:lnTo>
                <a:lnTo>
                  <a:pt x="240" y="84"/>
                </a:lnTo>
                <a:lnTo>
                  <a:pt x="157" y="0"/>
                </a:lnTo>
                <a:close/>
                <a:moveTo>
                  <a:pt x="203" y="260"/>
                </a:moveTo>
                <a:lnTo>
                  <a:pt x="37" y="260"/>
                </a:lnTo>
                <a:lnTo>
                  <a:pt x="37" y="37"/>
                </a:lnTo>
                <a:lnTo>
                  <a:pt x="138" y="37"/>
                </a:lnTo>
                <a:lnTo>
                  <a:pt x="147" y="46"/>
                </a:lnTo>
                <a:lnTo>
                  <a:pt x="147" y="93"/>
                </a:lnTo>
                <a:lnTo>
                  <a:pt x="194" y="93"/>
                </a:lnTo>
                <a:lnTo>
                  <a:pt x="203" y="102"/>
                </a:lnTo>
                <a:lnTo>
                  <a:pt x="203" y="26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177" name="组合 176"/>
          <p:cNvGrpSpPr/>
          <p:nvPr/>
        </p:nvGrpSpPr>
        <p:grpSpPr>
          <a:xfrm>
            <a:off x="7700203" y="4999830"/>
            <a:ext cx="411163" cy="471488"/>
            <a:chOff x="5751513" y="1865313"/>
            <a:chExt cx="411163" cy="471488"/>
          </a:xfrm>
          <a:solidFill>
            <a:schemeClr val="bg1"/>
          </a:solidFill>
        </p:grpSpPr>
        <p:sp>
          <p:nvSpPr>
            <p:cNvPr id="278" name="Freeform 8"/>
            <p:cNvSpPr>
              <a:spLocks noEditPoints="1"/>
            </p:cNvSpPr>
            <p:nvPr/>
          </p:nvSpPr>
          <p:spPr bwMode="auto">
            <a:xfrm>
              <a:off x="5751513" y="1865313"/>
              <a:ext cx="411163" cy="471488"/>
            </a:xfrm>
            <a:custGeom>
              <a:avLst/>
              <a:gdLst>
                <a:gd name="T0" fmla="*/ 176 w 259"/>
                <a:gd name="T1" fmla="*/ 0 h 297"/>
                <a:gd name="T2" fmla="*/ 0 w 259"/>
                <a:gd name="T3" fmla="*/ 0 h 297"/>
                <a:gd name="T4" fmla="*/ 0 w 259"/>
                <a:gd name="T5" fmla="*/ 297 h 297"/>
                <a:gd name="T6" fmla="*/ 259 w 259"/>
                <a:gd name="T7" fmla="*/ 297 h 297"/>
                <a:gd name="T8" fmla="*/ 259 w 259"/>
                <a:gd name="T9" fmla="*/ 84 h 297"/>
                <a:gd name="T10" fmla="*/ 176 w 259"/>
                <a:gd name="T11" fmla="*/ 0 h 297"/>
                <a:gd name="T12" fmla="*/ 222 w 259"/>
                <a:gd name="T13" fmla="*/ 260 h 297"/>
                <a:gd name="T14" fmla="*/ 37 w 259"/>
                <a:gd name="T15" fmla="*/ 260 h 297"/>
                <a:gd name="T16" fmla="*/ 37 w 259"/>
                <a:gd name="T17" fmla="*/ 37 h 297"/>
                <a:gd name="T18" fmla="*/ 157 w 259"/>
                <a:gd name="T19" fmla="*/ 37 h 297"/>
                <a:gd name="T20" fmla="*/ 222 w 259"/>
                <a:gd name="T21" fmla="*/ 102 h 297"/>
                <a:gd name="T22" fmla="*/ 222 w 259"/>
                <a:gd name="T23" fmla="*/ 26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297">
                  <a:moveTo>
                    <a:pt x="176" y="0"/>
                  </a:moveTo>
                  <a:lnTo>
                    <a:pt x="0" y="0"/>
                  </a:lnTo>
                  <a:lnTo>
                    <a:pt x="0" y="297"/>
                  </a:lnTo>
                  <a:lnTo>
                    <a:pt x="259" y="297"/>
                  </a:lnTo>
                  <a:lnTo>
                    <a:pt x="259" y="84"/>
                  </a:lnTo>
                  <a:lnTo>
                    <a:pt x="176" y="0"/>
                  </a:lnTo>
                  <a:close/>
                  <a:moveTo>
                    <a:pt x="222" y="260"/>
                  </a:moveTo>
                  <a:lnTo>
                    <a:pt x="37" y="260"/>
                  </a:lnTo>
                  <a:lnTo>
                    <a:pt x="37" y="37"/>
                  </a:lnTo>
                  <a:lnTo>
                    <a:pt x="157" y="37"/>
                  </a:lnTo>
                  <a:lnTo>
                    <a:pt x="222" y="102"/>
                  </a:lnTo>
                  <a:lnTo>
                    <a:pt x="222" y="2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9" name="Rectangle 9"/>
            <p:cNvSpPr>
              <a:spLocks noChangeArrowheads="1"/>
            </p:cNvSpPr>
            <p:nvPr/>
          </p:nvSpPr>
          <p:spPr bwMode="auto">
            <a:xfrm>
              <a:off x="5868988" y="2071688"/>
              <a:ext cx="176213"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0" name="Rectangle 10"/>
            <p:cNvSpPr>
              <a:spLocks noChangeArrowheads="1"/>
            </p:cNvSpPr>
            <p:nvPr/>
          </p:nvSpPr>
          <p:spPr bwMode="auto">
            <a:xfrm>
              <a:off x="5868988" y="2012951"/>
              <a:ext cx="117475"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1" name="Rectangle 11"/>
            <p:cNvSpPr>
              <a:spLocks noChangeArrowheads="1"/>
            </p:cNvSpPr>
            <p:nvPr/>
          </p:nvSpPr>
          <p:spPr bwMode="auto">
            <a:xfrm>
              <a:off x="5868988" y="2130426"/>
              <a:ext cx="176213"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2" name="Rectangle 12"/>
            <p:cNvSpPr>
              <a:spLocks noChangeArrowheads="1"/>
            </p:cNvSpPr>
            <p:nvPr/>
          </p:nvSpPr>
          <p:spPr bwMode="auto">
            <a:xfrm>
              <a:off x="5868988" y="2189163"/>
              <a:ext cx="1762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78" name="组合 177"/>
          <p:cNvGrpSpPr/>
          <p:nvPr/>
        </p:nvGrpSpPr>
        <p:grpSpPr>
          <a:xfrm>
            <a:off x="4887153" y="4999830"/>
            <a:ext cx="439738" cy="471488"/>
            <a:chOff x="2938463" y="1865313"/>
            <a:chExt cx="439738" cy="471488"/>
          </a:xfrm>
          <a:solidFill>
            <a:schemeClr val="bg1"/>
          </a:solidFill>
        </p:grpSpPr>
        <p:sp>
          <p:nvSpPr>
            <p:cNvPr id="273" name="Freeform 13"/>
            <p:cNvSpPr>
              <a:spLocks noEditPoints="1"/>
            </p:cNvSpPr>
            <p:nvPr/>
          </p:nvSpPr>
          <p:spPr bwMode="auto">
            <a:xfrm>
              <a:off x="3201988" y="2041526"/>
              <a:ext cx="176213" cy="295275"/>
            </a:xfrm>
            <a:custGeom>
              <a:avLst/>
              <a:gdLst>
                <a:gd name="T0" fmla="*/ 12 w 24"/>
                <a:gd name="T1" fmla="*/ 0 h 40"/>
                <a:gd name="T2" fmla="*/ 0 w 24"/>
                <a:gd name="T3" fmla="*/ 12 h 40"/>
                <a:gd name="T4" fmla="*/ 4 w 24"/>
                <a:gd name="T5" fmla="*/ 21 h 40"/>
                <a:gd name="T6" fmla="*/ 4 w 24"/>
                <a:gd name="T7" fmla="*/ 40 h 40"/>
                <a:gd name="T8" fmla="*/ 12 w 24"/>
                <a:gd name="T9" fmla="*/ 32 h 40"/>
                <a:gd name="T10" fmla="*/ 20 w 24"/>
                <a:gd name="T11" fmla="*/ 40 h 40"/>
                <a:gd name="T12" fmla="*/ 20 w 24"/>
                <a:gd name="T13" fmla="*/ 21 h 40"/>
                <a:gd name="T14" fmla="*/ 24 w 24"/>
                <a:gd name="T15" fmla="*/ 12 h 40"/>
                <a:gd name="T16" fmla="*/ 12 w 24"/>
                <a:gd name="T17" fmla="*/ 0 h 40"/>
                <a:gd name="T18" fmla="*/ 12 w 24"/>
                <a:gd name="T19" fmla="*/ 20 h 40"/>
                <a:gd name="T20" fmla="*/ 4 w 24"/>
                <a:gd name="T21" fmla="*/ 12 h 40"/>
                <a:gd name="T22" fmla="*/ 12 w 24"/>
                <a:gd name="T23" fmla="*/ 4 h 40"/>
                <a:gd name="T24" fmla="*/ 20 w 24"/>
                <a:gd name="T25" fmla="*/ 12 h 40"/>
                <a:gd name="T26" fmla="*/ 12 w 24"/>
                <a:gd name="T2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40">
                  <a:moveTo>
                    <a:pt x="12" y="0"/>
                  </a:moveTo>
                  <a:cubicBezTo>
                    <a:pt x="5" y="0"/>
                    <a:pt x="0" y="5"/>
                    <a:pt x="0" y="12"/>
                  </a:cubicBezTo>
                  <a:cubicBezTo>
                    <a:pt x="0" y="16"/>
                    <a:pt x="2" y="19"/>
                    <a:pt x="4" y="21"/>
                  </a:cubicBezTo>
                  <a:cubicBezTo>
                    <a:pt x="4" y="40"/>
                    <a:pt x="4" y="40"/>
                    <a:pt x="4" y="40"/>
                  </a:cubicBezTo>
                  <a:cubicBezTo>
                    <a:pt x="12" y="32"/>
                    <a:pt x="12" y="32"/>
                    <a:pt x="12" y="32"/>
                  </a:cubicBezTo>
                  <a:cubicBezTo>
                    <a:pt x="20" y="40"/>
                    <a:pt x="20" y="40"/>
                    <a:pt x="20" y="40"/>
                  </a:cubicBezTo>
                  <a:cubicBezTo>
                    <a:pt x="20" y="21"/>
                    <a:pt x="20" y="21"/>
                    <a:pt x="20" y="21"/>
                  </a:cubicBezTo>
                  <a:cubicBezTo>
                    <a:pt x="22" y="19"/>
                    <a:pt x="24" y="16"/>
                    <a:pt x="24" y="12"/>
                  </a:cubicBezTo>
                  <a:cubicBezTo>
                    <a:pt x="24" y="5"/>
                    <a:pt x="19" y="0"/>
                    <a:pt x="12" y="0"/>
                  </a:cubicBezTo>
                  <a:close/>
                  <a:moveTo>
                    <a:pt x="12" y="20"/>
                  </a:moveTo>
                  <a:cubicBezTo>
                    <a:pt x="8" y="20"/>
                    <a:pt x="4" y="16"/>
                    <a:pt x="4" y="12"/>
                  </a:cubicBezTo>
                  <a:cubicBezTo>
                    <a:pt x="4" y="8"/>
                    <a:pt x="8" y="4"/>
                    <a:pt x="12" y="4"/>
                  </a:cubicBezTo>
                  <a:cubicBezTo>
                    <a:pt x="16" y="4"/>
                    <a:pt x="20" y="8"/>
                    <a:pt x="20" y="12"/>
                  </a:cubicBezTo>
                  <a:cubicBezTo>
                    <a:pt x="20" y="16"/>
                    <a:pt x="16" y="20"/>
                    <a:pt x="1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4" name="Freeform 14"/>
            <p:cNvSpPr/>
            <p:nvPr/>
          </p:nvSpPr>
          <p:spPr bwMode="auto">
            <a:xfrm>
              <a:off x="2938463" y="1865313"/>
              <a:ext cx="381000" cy="471488"/>
            </a:xfrm>
            <a:custGeom>
              <a:avLst/>
              <a:gdLst>
                <a:gd name="T0" fmla="*/ 124 w 240"/>
                <a:gd name="T1" fmla="*/ 260 h 297"/>
                <a:gd name="T2" fmla="*/ 37 w 240"/>
                <a:gd name="T3" fmla="*/ 260 h 297"/>
                <a:gd name="T4" fmla="*/ 37 w 240"/>
                <a:gd name="T5" fmla="*/ 37 h 297"/>
                <a:gd name="T6" fmla="*/ 138 w 240"/>
                <a:gd name="T7" fmla="*/ 37 h 297"/>
                <a:gd name="T8" fmla="*/ 194 w 240"/>
                <a:gd name="T9" fmla="*/ 93 h 297"/>
                <a:gd name="T10" fmla="*/ 240 w 240"/>
                <a:gd name="T11" fmla="*/ 93 h 297"/>
                <a:gd name="T12" fmla="*/ 240 w 240"/>
                <a:gd name="T13" fmla="*/ 84 h 297"/>
                <a:gd name="T14" fmla="*/ 157 w 240"/>
                <a:gd name="T15" fmla="*/ 0 h 297"/>
                <a:gd name="T16" fmla="*/ 0 w 240"/>
                <a:gd name="T17" fmla="*/ 0 h 297"/>
                <a:gd name="T18" fmla="*/ 0 w 240"/>
                <a:gd name="T19" fmla="*/ 297 h 297"/>
                <a:gd name="T20" fmla="*/ 157 w 240"/>
                <a:gd name="T21" fmla="*/ 297 h 297"/>
                <a:gd name="T22" fmla="*/ 124 w 240"/>
                <a:gd name="T23" fmla="*/ 260 h 297"/>
                <a:gd name="T24" fmla="*/ 124 w 240"/>
                <a:gd name="T25" fmla="*/ 26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0" h="297">
                  <a:moveTo>
                    <a:pt x="124" y="260"/>
                  </a:moveTo>
                  <a:lnTo>
                    <a:pt x="37" y="260"/>
                  </a:lnTo>
                  <a:lnTo>
                    <a:pt x="37" y="37"/>
                  </a:lnTo>
                  <a:lnTo>
                    <a:pt x="138" y="37"/>
                  </a:lnTo>
                  <a:lnTo>
                    <a:pt x="194" y="93"/>
                  </a:lnTo>
                  <a:lnTo>
                    <a:pt x="240" y="93"/>
                  </a:lnTo>
                  <a:lnTo>
                    <a:pt x="240" y="84"/>
                  </a:lnTo>
                  <a:lnTo>
                    <a:pt x="157" y="0"/>
                  </a:lnTo>
                  <a:lnTo>
                    <a:pt x="0" y="0"/>
                  </a:lnTo>
                  <a:lnTo>
                    <a:pt x="0" y="297"/>
                  </a:lnTo>
                  <a:lnTo>
                    <a:pt x="157" y="297"/>
                  </a:lnTo>
                  <a:lnTo>
                    <a:pt x="124" y="260"/>
                  </a:lnTo>
                  <a:lnTo>
                    <a:pt x="124" y="2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5" name="Rectangle 15"/>
            <p:cNvSpPr>
              <a:spLocks noChangeArrowheads="1"/>
            </p:cNvSpPr>
            <p:nvPr/>
          </p:nvSpPr>
          <p:spPr bwMode="auto">
            <a:xfrm>
              <a:off x="3025775" y="2012951"/>
              <a:ext cx="146050"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6" name="Rectangle 16"/>
            <p:cNvSpPr>
              <a:spLocks noChangeArrowheads="1"/>
            </p:cNvSpPr>
            <p:nvPr/>
          </p:nvSpPr>
          <p:spPr bwMode="auto">
            <a:xfrm>
              <a:off x="3025775" y="2071688"/>
              <a:ext cx="146050"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7" name="Rectangle 17"/>
            <p:cNvSpPr>
              <a:spLocks noChangeArrowheads="1"/>
            </p:cNvSpPr>
            <p:nvPr/>
          </p:nvSpPr>
          <p:spPr bwMode="auto">
            <a:xfrm>
              <a:off x="3025775" y="2130426"/>
              <a:ext cx="146050"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79" name="组合 178"/>
          <p:cNvGrpSpPr/>
          <p:nvPr/>
        </p:nvGrpSpPr>
        <p:grpSpPr>
          <a:xfrm>
            <a:off x="8638415" y="4999830"/>
            <a:ext cx="411163" cy="471488"/>
            <a:chOff x="6689725" y="1865313"/>
            <a:chExt cx="411163" cy="471488"/>
          </a:xfrm>
          <a:solidFill>
            <a:schemeClr val="bg1"/>
          </a:solidFill>
        </p:grpSpPr>
        <p:sp>
          <p:nvSpPr>
            <p:cNvPr id="271" name="Freeform 18"/>
            <p:cNvSpPr>
              <a:spLocks noEditPoints="1"/>
            </p:cNvSpPr>
            <p:nvPr/>
          </p:nvSpPr>
          <p:spPr bwMode="auto">
            <a:xfrm>
              <a:off x="6689725" y="1865313"/>
              <a:ext cx="411163" cy="471488"/>
            </a:xfrm>
            <a:custGeom>
              <a:avLst/>
              <a:gdLst>
                <a:gd name="T0" fmla="*/ 176 w 259"/>
                <a:gd name="T1" fmla="*/ 0 h 297"/>
                <a:gd name="T2" fmla="*/ 0 w 259"/>
                <a:gd name="T3" fmla="*/ 0 h 297"/>
                <a:gd name="T4" fmla="*/ 0 w 259"/>
                <a:gd name="T5" fmla="*/ 297 h 297"/>
                <a:gd name="T6" fmla="*/ 259 w 259"/>
                <a:gd name="T7" fmla="*/ 297 h 297"/>
                <a:gd name="T8" fmla="*/ 259 w 259"/>
                <a:gd name="T9" fmla="*/ 84 h 297"/>
                <a:gd name="T10" fmla="*/ 176 w 259"/>
                <a:gd name="T11" fmla="*/ 0 h 297"/>
                <a:gd name="T12" fmla="*/ 222 w 259"/>
                <a:gd name="T13" fmla="*/ 260 h 297"/>
                <a:gd name="T14" fmla="*/ 37 w 259"/>
                <a:gd name="T15" fmla="*/ 260 h 297"/>
                <a:gd name="T16" fmla="*/ 37 w 259"/>
                <a:gd name="T17" fmla="*/ 37 h 297"/>
                <a:gd name="T18" fmla="*/ 157 w 259"/>
                <a:gd name="T19" fmla="*/ 37 h 297"/>
                <a:gd name="T20" fmla="*/ 222 w 259"/>
                <a:gd name="T21" fmla="*/ 102 h 297"/>
                <a:gd name="T22" fmla="*/ 222 w 259"/>
                <a:gd name="T23" fmla="*/ 26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297">
                  <a:moveTo>
                    <a:pt x="176" y="0"/>
                  </a:moveTo>
                  <a:lnTo>
                    <a:pt x="0" y="0"/>
                  </a:lnTo>
                  <a:lnTo>
                    <a:pt x="0" y="297"/>
                  </a:lnTo>
                  <a:lnTo>
                    <a:pt x="259" y="297"/>
                  </a:lnTo>
                  <a:lnTo>
                    <a:pt x="259" y="84"/>
                  </a:lnTo>
                  <a:lnTo>
                    <a:pt x="176" y="0"/>
                  </a:lnTo>
                  <a:close/>
                  <a:moveTo>
                    <a:pt x="222" y="260"/>
                  </a:moveTo>
                  <a:lnTo>
                    <a:pt x="37" y="260"/>
                  </a:lnTo>
                  <a:lnTo>
                    <a:pt x="37" y="37"/>
                  </a:lnTo>
                  <a:lnTo>
                    <a:pt x="157" y="37"/>
                  </a:lnTo>
                  <a:lnTo>
                    <a:pt x="222" y="102"/>
                  </a:lnTo>
                  <a:lnTo>
                    <a:pt x="222" y="2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2" name="Freeform 19"/>
            <p:cNvSpPr/>
            <p:nvPr/>
          </p:nvSpPr>
          <p:spPr bwMode="auto">
            <a:xfrm>
              <a:off x="6778625" y="2078038"/>
              <a:ext cx="233363" cy="155575"/>
            </a:xfrm>
            <a:custGeom>
              <a:avLst/>
              <a:gdLst>
                <a:gd name="T0" fmla="*/ 55 w 147"/>
                <a:gd name="T1" fmla="*/ 19 h 98"/>
                <a:gd name="T2" fmla="*/ 0 w 147"/>
                <a:gd name="T3" fmla="*/ 75 h 98"/>
                <a:gd name="T4" fmla="*/ 0 w 147"/>
                <a:gd name="T5" fmla="*/ 98 h 98"/>
                <a:gd name="T6" fmla="*/ 55 w 147"/>
                <a:gd name="T7" fmla="*/ 42 h 98"/>
                <a:gd name="T8" fmla="*/ 92 w 147"/>
                <a:gd name="T9" fmla="*/ 79 h 98"/>
                <a:gd name="T10" fmla="*/ 147 w 147"/>
                <a:gd name="T11" fmla="*/ 24 h 98"/>
                <a:gd name="T12" fmla="*/ 147 w 147"/>
                <a:gd name="T13" fmla="*/ 0 h 98"/>
                <a:gd name="T14" fmla="*/ 92 w 147"/>
                <a:gd name="T15" fmla="*/ 56 h 98"/>
                <a:gd name="T16" fmla="*/ 55 w 147"/>
                <a:gd name="T17" fmla="*/ 1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98">
                  <a:moveTo>
                    <a:pt x="55" y="19"/>
                  </a:moveTo>
                  <a:lnTo>
                    <a:pt x="0" y="75"/>
                  </a:lnTo>
                  <a:lnTo>
                    <a:pt x="0" y="98"/>
                  </a:lnTo>
                  <a:lnTo>
                    <a:pt x="55" y="42"/>
                  </a:lnTo>
                  <a:lnTo>
                    <a:pt x="92" y="79"/>
                  </a:lnTo>
                  <a:lnTo>
                    <a:pt x="147" y="24"/>
                  </a:lnTo>
                  <a:lnTo>
                    <a:pt x="147" y="0"/>
                  </a:lnTo>
                  <a:lnTo>
                    <a:pt x="92" y="56"/>
                  </a:lnTo>
                  <a:lnTo>
                    <a:pt x="55"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80" name="组合 179"/>
          <p:cNvGrpSpPr/>
          <p:nvPr/>
        </p:nvGrpSpPr>
        <p:grpSpPr>
          <a:xfrm>
            <a:off x="9576628" y="4999830"/>
            <a:ext cx="411163" cy="471488"/>
            <a:chOff x="7627938" y="1865313"/>
            <a:chExt cx="411163" cy="471488"/>
          </a:xfrm>
          <a:solidFill>
            <a:schemeClr val="bg1"/>
          </a:solidFill>
        </p:grpSpPr>
        <p:sp>
          <p:nvSpPr>
            <p:cNvPr id="269" name="Freeform 20"/>
            <p:cNvSpPr>
              <a:spLocks noEditPoints="1"/>
            </p:cNvSpPr>
            <p:nvPr/>
          </p:nvSpPr>
          <p:spPr bwMode="auto">
            <a:xfrm>
              <a:off x="7627938" y="1865313"/>
              <a:ext cx="411163" cy="471488"/>
            </a:xfrm>
            <a:custGeom>
              <a:avLst/>
              <a:gdLst>
                <a:gd name="T0" fmla="*/ 176 w 259"/>
                <a:gd name="T1" fmla="*/ 0 h 297"/>
                <a:gd name="T2" fmla="*/ 0 w 259"/>
                <a:gd name="T3" fmla="*/ 0 h 297"/>
                <a:gd name="T4" fmla="*/ 0 w 259"/>
                <a:gd name="T5" fmla="*/ 297 h 297"/>
                <a:gd name="T6" fmla="*/ 259 w 259"/>
                <a:gd name="T7" fmla="*/ 297 h 297"/>
                <a:gd name="T8" fmla="*/ 259 w 259"/>
                <a:gd name="T9" fmla="*/ 84 h 297"/>
                <a:gd name="T10" fmla="*/ 176 w 259"/>
                <a:gd name="T11" fmla="*/ 0 h 297"/>
                <a:gd name="T12" fmla="*/ 222 w 259"/>
                <a:gd name="T13" fmla="*/ 260 h 297"/>
                <a:gd name="T14" fmla="*/ 37 w 259"/>
                <a:gd name="T15" fmla="*/ 260 h 297"/>
                <a:gd name="T16" fmla="*/ 37 w 259"/>
                <a:gd name="T17" fmla="*/ 37 h 297"/>
                <a:gd name="T18" fmla="*/ 157 w 259"/>
                <a:gd name="T19" fmla="*/ 37 h 297"/>
                <a:gd name="T20" fmla="*/ 222 w 259"/>
                <a:gd name="T21" fmla="*/ 102 h 297"/>
                <a:gd name="T22" fmla="*/ 222 w 259"/>
                <a:gd name="T23" fmla="*/ 26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297">
                  <a:moveTo>
                    <a:pt x="176" y="0"/>
                  </a:moveTo>
                  <a:lnTo>
                    <a:pt x="0" y="0"/>
                  </a:lnTo>
                  <a:lnTo>
                    <a:pt x="0" y="297"/>
                  </a:lnTo>
                  <a:lnTo>
                    <a:pt x="259" y="297"/>
                  </a:lnTo>
                  <a:lnTo>
                    <a:pt x="259" y="84"/>
                  </a:lnTo>
                  <a:lnTo>
                    <a:pt x="176" y="0"/>
                  </a:lnTo>
                  <a:close/>
                  <a:moveTo>
                    <a:pt x="222" y="260"/>
                  </a:moveTo>
                  <a:lnTo>
                    <a:pt x="37" y="260"/>
                  </a:lnTo>
                  <a:lnTo>
                    <a:pt x="37" y="37"/>
                  </a:lnTo>
                  <a:lnTo>
                    <a:pt x="157" y="37"/>
                  </a:lnTo>
                  <a:lnTo>
                    <a:pt x="222" y="102"/>
                  </a:lnTo>
                  <a:lnTo>
                    <a:pt x="222" y="2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0" name="Freeform 21"/>
            <p:cNvSpPr>
              <a:spLocks noEditPoints="1"/>
            </p:cNvSpPr>
            <p:nvPr/>
          </p:nvSpPr>
          <p:spPr bwMode="auto">
            <a:xfrm>
              <a:off x="7716838" y="2041526"/>
              <a:ext cx="233363" cy="206375"/>
            </a:xfrm>
            <a:custGeom>
              <a:avLst/>
              <a:gdLst>
                <a:gd name="T0" fmla="*/ 0 w 147"/>
                <a:gd name="T1" fmla="*/ 130 h 130"/>
                <a:gd name="T2" fmla="*/ 147 w 147"/>
                <a:gd name="T3" fmla="*/ 130 h 130"/>
                <a:gd name="T4" fmla="*/ 147 w 147"/>
                <a:gd name="T5" fmla="*/ 0 h 130"/>
                <a:gd name="T6" fmla="*/ 0 w 147"/>
                <a:gd name="T7" fmla="*/ 0 h 130"/>
                <a:gd name="T8" fmla="*/ 0 w 147"/>
                <a:gd name="T9" fmla="*/ 130 h 130"/>
                <a:gd name="T10" fmla="*/ 74 w 147"/>
                <a:gd name="T11" fmla="*/ 19 h 130"/>
                <a:gd name="T12" fmla="*/ 129 w 147"/>
                <a:gd name="T13" fmla="*/ 19 h 130"/>
                <a:gd name="T14" fmla="*/ 129 w 147"/>
                <a:gd name="T15" fmla="*/ 56 h 130"/>
                <a:gd name="T16" fmla="*/ 74 w 147"/>
                <a:gd name="T17" fmla="*/ 56 h 130"/>
                <a:gd name="T18" fmla="*/ 74 w 147"/>
                <a:gd name="T19" fmla="*/ 19 h 130"/>
                <a:gd name="T20" fmla="*/ 74 w 147"/>
                <a:gd name="T21" fmla="*/ 74 h 130"/>
                <a:gd name="T22" fmla="*/ 129 w 147"/>
                <a:gd name="T23" fmla="*/ 74 h 130"/>
                <a:gd name="T24" fmla="*/ 129 w 147"/>
                <a:gd name="T25" fmla="*/ 112 h 130"/>
                <a:gd name="T26" fmla="*/ 74 w 147"/>
                <a:gd name="T27" fmla="*/ 112 h 130"/>
                <a:gd name="T28" fmla="*/ 74 w 147"/>
                <a:gd name="T29" fmla="*/ 74 h 130"/>
                <a:gd name="T30" fmla="*/ 18 w 147"/>
                <a:gd name="T31" fmla="*/ 19 h 130"/>
                <a:gd name="T32" fmla="*/ 55 w 147"/>
                <a:gd name="T33" fmla="*/ 19 h 130"/>
                <a:gd name="T34" fmla="*/ 55 w 147"/>
                <a:gd name="T35" fmla="*/ 56 h 130"/>
                <a:gd name="T36" fmla="*/ 18 w 147"/>
                <a:gd name="T37" fmla="*/ 56 h 130"/>
                <a:gd name="T38" fmla="*/ 18 w 147"/>
                <a:gd name="T39" fmla="*/ 19 h 130"/>
                <a:gd name="T40" fmla="*/ 18 w 147"/>
                <a:gd name="T41" fmla="*/ 74 h 130"/>
                <a:gd name="T42" fmla="*/ 55 w 147"/>
                <a:gd name="T43" fmla="*/ 74 h 130"/>
                <a:gd name="T44" fmla="*/ 55 w 147"/>
                <a:gd name="T45" fmla="*/ 112 h 130"/>
                <a:gd name="T46" fmla="*/ 18 w 147"/>
                <a:gd name="T47" fmla="*/ 112 h 130"/>
                <a:gd name="T48" fmla="*/ 18 w 147"/>
                <a:gd name="T49" fmla="*/ 7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7" h="130">
                  <a:moveTo>
                    <a:pt x="0" y="130"/>
                  </a:moveTo>
                  <a:lnTo>
                    <a:pt x="147" y="130"/>
                  </a:lnTo>
                  <a:lnTo>
                    <a:pt x="147" y="0"/>
                  </a:lnTo>
                  <a:lnTo>
                    <a:pt x="0" y="0"/>
                  </a:lnTo>
                  <a:lnTo>
                    <a:pt x="0" y="130"/>
                  </a:lnTo>
                  <a:close/>
                  <a:moveTo>
                    <a:pt x="74" y="19"/>
                  </a:moveTo>
                  <a:lnTo>
                    <a:pt x="129" y="19"/>
                  </a:lnTo>
                  <a:lnTo>
                    <a:pt x="129" y="56"/>
                  </a:lnTo>
                  <a:lnTo>
                    <a:pt x="74" y="56"/>
                  </a:lnTo>
                  <a:lnTo>
                    <a:pt x="74" y="19"/>
                  </a:lnTo>
                  <a:close/>
                  <a:moveTo>
                    <a:pt x="74" y="74"/>
                  </a:moveTo>
                  <a:lnTo>
                    <a:pt x="129" y="74"/>
                  </a:lnTo>
                  <a:lnTo>
                    <a:pt x="129" y="112"/>
                  </a:lnTo>
                  <a:lnTo>
                    <a:pt x="74" y="112"/>
                  </a:lnTo>
                  <a:lnTo>
                    <a:pt x="74" y="74"/>
                  </a:lnTo>
                  <a:close/>
                  <a:moveTo>
                    <a:pt x="18" y="19"/>
                  </a:moveTo>
                  <a:lnTo>
                    <a:pt x="55" y="19"/>
                  </a:lnTo>
                  <a:lnTo>
                    <a:pt x="55" y="56"/>
                  </a:lnTo>
                  <a:lnTo>
                    <a:pt x="18" y="56"/>
                  </a:lnTo>
                  <a:lnTo>
                    <a:pt x="18" y="19"/>
                  </a:lnTo>
                  <a:close/>
                  <a:moveTo>
                    <a:pt x="18" y="74"/>
                  </a:moveTo>
                  <a:lnTo>
                    <a:pt x="55" y="74"/>
                  </a:lnTo>
                  <a:lnTo>
                    <a:pt x="55" y="112"/>
                  </a:lnTo>
                  <a:lnTo>
                    <a:pt x="18" y="112"/>
                  </a:lnTo>
                  <a:lnTo>
                    <a:pt x="18"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81" name="Freeform 22"/>
          <p:cNvSpPr>
            <a:spLocks noEditPoints="1"/>
          </p:cNvSpPr>
          <p:nvPr/>
        </p:nvSpPr>
        <p:spPr bwMode="auto">
          <a:xfrm>
            <a:off x="6820728" y="4999830"/>
            <a:ext cx="411163" cy="471488"/>
          </a:xfrm>
          <a:custGeom>
            <a:avLst/>
            <a:gdLst>
              <a:gd name="T0" fmla="*/ 176 w 259"/>
              <a:gd name="T1" fmla="*/ 0 h 297"/>
              <a:gd name="T2" fmla="*/ 0 w 259"/>
              <a:gd name="T3" fmla="*/ 0 h 297"/>
              <a:gd name="T4" fmla="*/ 0 w 259"/>
              <a:gd name="T5" fmla="*/ 297 h 297"/>
              <a:gd name="T6" fmla="*/ 259 w 259"/>
              <a:gd name="T7" fmla="*/ 297 h 297"/>
              <a:gd name="T8" fmla="*/ 259 w 259"/>
              <a:gd name="T9" fmla="*/ 84 h 297"/>
              <a:gd name="T10" fmla="*/ 176 w 259"/>
              <a:gd name="T11" fmla="*/ 0 h 297"/>
              <a:gd name="T12" fmla="*/ 222 w 259"/>
              <a:gd name="T13" fmla="*/ 260 h 297"/>
              <a:gd name="T14" fmla="*/ 37 w 259"/>
              <a:gd name="T15" fmla="*/ 260 h 297"/>
              <a:gd name="T16" fmla="*/ 37 w 259"/>
              <a:gd name="T17" fmla="*/ 37 h 297"/>
              <a:gd name="T18" fmla="*/ 74 w 259"/>
              <a:gd name="T19" fmla="*/ 37 h 297"/>
              <a:gd name="T20" fmla="*/ 74 w 259"/>
              <a:gd name="T21" fmla="*/ 204 h 297"/>
              <a:gd name="T22" fmla="*/ 111 w 259"/>
              <a:gd name="T23" fmla="*/ 148 h 297"/>
              <a:gd name="T24" fmla="*/ 148 w 259"/>
              <a:gd name="T25" fmla="*/ 204 h 297"/>
              <a:gd name="T26" fmla="*/ 148 w 259"/>
              <a:gd name="T27" fmla="*/ 37 h 297"/>
              <a:gd name="T28" fmla="*/ 157 w 259"/>
              <a:gd name="T29" fmla="*/ 37 h 297"/>
              <a:gd name="T30" fmla="*/ 222 w 259"/>
              <a:gd name="T31" fmla="*/ 102 h 297"/>
              <a:gd name="T32" fmla="*/ 222 w 259"/>
              <a:gd name="T33" fmla="*/ 26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9" h="297">
                <a:moveTo>
                  <a:pt x="176" y="0"/>
                </a:moveTo>
                <a:lnTo>
                  <a:pt x="0" y="0"/>
                </a:lnTo>
                <a:lnTo>
                  <a:pt x="0" y="297"/>
                </a:lnTo>
                <a:lnTo>
                  <a:pt x="259" y="297"/>
                </a:lnTo>
                <a:lnTo>
                  <a:pt x="259" y="84"/>
                </a:lnTo>
                <a:lnTo>
                  <a:pt x="176" y="0"/>
                </a:lnTo>
                <a:close/>
                <a:moveTo>
                  <a:pt x="222" y="260"/>
                </a:moveTo>
                <a:lnTo>
                  <a:pt x="37" y="260"/>
                </a:lnTo>
                <a:lnTo>
                  <a:pt x="37" y="37"/>
                </a:lnTo>
                <a:lnTo>
                  <a:pt x="74" y="37"/>
                </a:lnTo>
                <a:lnTo>
                  <a:pt x="74" y="204"/>
                </a:lnTo>
                <a:lnTo>
                  <a:pt x="111" y="148"/>
                </a:lnTo>
                <a:lnTo>
                  <a:pt x="148" y="204"/>
                </a:lnTo>
                <a:lnTo>
                  <a:pt x="148" y="37"/>
                </a:lnTo>
                <a:lnTo>
                  <a:pt x="157" y="37"/>
                </a:lnTo>
                <a:lnTo>
                  <a:pt x="222" y="102"/>
                </a:lnTo>
                <a:lnTo>
                  <a:pt x="222" y="26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182" name="组合 181"/>
          <p:cNvGrpSpPr/>
          <p:nvPr/>
        </p:nvGrpSpPr>
        <p:grpSpPr>
          <a:xfrm>
            <a:off x="5825365" y="4999830"/>
            <a:ext cx="409575" cy="471488"/>
            <a:chOff x="3876675" y="1865313"/>
            <a:chExt cx="409575" cy="471488"/>
          </a:xfrm>
          <a:solidFill>
            <a:schemeClr val="bg1"/>
          </a:solidFill>
        </p:grpSpPr>
        <p:sp>
          <p:nvSpPr>
            <p:cNvPr id="267" name="Freeform 23"/>
            <p:cNvSpPr>
              <a:spLocks noEditPoints="1"/>
            </p:cNvSpPr>
            <p:nvPr/>
          </p:nvSpPr>
          <p:spPr bwMode="auto">
            <a:xfrm>
              <a:off x="3876675" y="1865313"/>
              <a:ext cx="409575" cy="471488"/>
            </a:xfrm>
            <a:custGeom>
              <a:avLst/>
              <a:gdLst>
                <a:gd name="T0" fmla="*/ 175 w 258"/>
                <a:gd name="T1" fmla="*/ 0 h 297"/>
                <a:gd name="T2" fmla="*/ 0 w 258"/>
                <a:gd name="T3" fmla="*/ 0 h 297"/>
                <a:gd name="T4" fmla="*/ 0 w 258"/>
                <a:gd name="T5" fmla="*/ 297 h 297"/>
                <a:gd name="T6" fmla="*/ 258 w 258"/>
                <a:gd name="T7" fmla="*/ 297 h 297"/>
                <a:gd name="T8" fmla="*/ 258 w 258"/>
                <a:gd name="T9" fmla="*/ 84 h 297"/>
                <a:gd name="T10" fmla="*/ 175 w 258"/>
                <a:gd name="T11" fmla="*/ 0 h 297"/>
                <a:gd name="T12" fmla="*/ 110 w 258"/>
                <a:gd name="T13" fmla="*/ 148 h 297"/>
                <a:gd name="T14" fmla="*/ 129 w 258"/>
                <a:gd name="T15" fmla="*/ 148 h 297"/>
                <a:gd name="T16" fmla="*/ 129 w 258"/>
                <a:gd name="T17" fmla="*/ 130 h 297"/>
                <a:gd name="T18" fmla="*/ 110 w 258"/>
                <a:gd name="T19" fmla="*/ 130 h 297"/>
                <a:gd name="T20" fmla="*/ 110 w 258"/>
                <a:gd name="T21" fmla="*/ 111 h 297"/>
                <a:gd name="T22" fmla="*/ 129 w 258"/>
                <a:gd name="T23" fmla="*/ 111 h 297"/>
                <a:gd name="T24" fmla="*/ 129 w 258"/>
                <a:gd name="T25" fmla="*/ 93 h 297"/>
                <a:gd name="T26" fmla="*/ 110 w 258"/>
                <a:gd name="T27" fmla="*/ 93 h 297"/>
                <a:gd name="T28" fmla="*/ 110 w 258"/>
                <a:gd name="T29" fmla="*/ 74 h 297"/>
                <a:gd name="T30" fmla="*/ 129 w 258"/>
                <a:gd name="T31" fmla="*/ 74 h 297"/>
                <a:gd name="T32" fmla="*/ 129 w 258"/>
                <a:gd name="T33" fmla="*/ 56 h 297"/>
                <a:gd name="T34" fmla="*/ 110 w 258"/>
                <a:gd name="T35" fmla="*/ 56 h 297"/>
                <a:gd name="T36" fmla="*/ 110 w 258"/>
                <a:gd name="T37" fmla="*/ 37 h 297"/>
                <a:gd name="T38" fmla="*/ 129 w 258"/>
                <a:gd name="T39" fmla="*/ 37 h 297"/>
                <a:gd name="T40" fmla="*/ 129 w 258"/>
                <a:gd name="T41" fmla="*/ 56 h 297"/>
                <a:gd name="T42" fmla="*/ 147 w 258"/>
                <a:gd name="T43" fmla="*/ 56 h 297"/>
                <a:gd name="T44" fmla="*/ 147 w 258"/>
                <a:gd name="T45" fmla="*/ 74 h 297"/>
                <a:gd name="T46" fmla="*/ 129 w 258"/>
                <a:gd name="T47" fmla="*/ 74 h 297"/>
                <a:gd name="T48" fmla="*/ 129 w 258"/>
                <a:gd name="T49" fmla="*/ 93 h 297"/>
                <a:gd name="T50" fmla="*/ 147 w 258"/>
                <a:gd name="T51" fmla="*/ 93 h 297"/>
                <a:gd name="T52" fmla="*/ 147 w 258"/>
                <a:gd name="T53" fmla="*/ 111 h 297"/>
                <a:gd name="T54" fmla="*/ 129 w 258"/>
                <a:gd name="T55" fmla="*/ 111 h 297"/>
                <a:gd name="T56" fmla="*/ 129 w 258"/>
                <a:gd name="T57" fmla="*/ 130 h 297"/>
                <a:gd name="T58" fmla="*/ 147 w 258"/>
                <a:gd name="T59" fmla="*/ 130 h 297"/>
                <a:gd name="T60" fmla="*/ 147 w 258"/>
                <a:gd name="T61" fmla="*/ 148 h 297"/>
                <a:gd name="T62" fmla="*/ 129 w 258"/>
                <a:gd name="T63" fmla="*/ 148 h 297"/>
                <a:gd name="T64" fmla="*/ 129 w 258"/>
                <a:gd name="T65" fmla="*/ 167 h 297"/>
                <a:gd name="T66" fmla="*/ 147 w 258"/>
                <a:gd name="T67" fmla="*/ 167 h 297"/>
                <a:gd name="T68" fmla="*/ 147 w 258"/>
                <a:gd name="T69" fmla="*/ 185 h 297"/>
                <a:gd name="T70" fmla="*/ 129 w 258"/>
                <a:gd name="T71" fmla="*/ 185 h 297"/>
                <a:gd name="T72" fmla="*/ 129 w 258"/>
                <a:gd name="T73" fmla="*/ 167 h 297"/>
                <a:gd name="T74" fmla="*/ 110 w 258"/>
                <a:gd name="T75" fmla="*/ 167 h 297"/>
                <a:gd name="T76" fmla="*/ 110 w 258"/>
                <a:gd name="T77" fmla="*/ 148 h 297"/>
                <a:gd name="T78" fmla="*/ 73 w 258"/>
                <a:gd name="T79" fmla="*/ 260 h 297"/>
                <a:gd name="T80" fmla="*/ 36 w 258"/>
                <a:gd name="T81" fmla="*/ 260 h 297"/>
                <a:gd name="T82" fmla="*/ 36 w 258"/>
                <a:gd name="T83" fmla="*/ 37 h 297"/>
                <a:gd name="T84" fmla="*/ 92 w 258"/>
                <a:gd name="T85" fmla="*/ 37 h 297"/>
                <a:gd name="T86" fmla="*/ 92 w 258"/>
                <a:gd name="T87" fmla="*/ 185 h 297"/>
                <a:gd name="T88" fmla="*/ 73 w 258"/>
                <a:gd name="T89" fmla="*/ 185 h 297"/>
                <a:gd name="T90" fmla="*/ 73 w 258"/>
                <a:gd name="T91" fmla="*/ 260 h 297"/>
                <a:gd name="T92" fmla="*/ 166 w 258"/>
                <a:gd name="T93" fmla="*/ 278 h 297"/>
                <a:gd name="T94" fmla="*/ 92 w 258"/>
                <a:gd name="T95" fmla="*/ 278 h 297"/>
                <a:gd name="T96" fmla="*/ 92 w 258"/>
                <a:gd name="T97" fmla="*/ 204 h 297"/>
                <a:gd name="T98" fmla="*/ 166 w 258"/>
                <a:gd name="T99" fmla="*/ 204 h 297"/>
                <a:gd name="T100" fmla="*/ 166 w 258"/>
                <a:gd name="T101" fmla="*/ 278 h 297"/>
                <a:gd name="T102" fmla="*/ 221 w 258"/>
                <a:gd name="T103" fmla="*/ 260 h 297"/>
                <a:gd name="T104" fmla="*/ 184 w 258"/>
                <a:gd name="T105" fmla="*/ 260 h 297"/>
                <a:gd name="T106" fmla="*/ 184 w 258"/>
                <a:gd name="T107" fmla="*/ 185 h 297"/>
                <a:gd name="T108" fmla="*/ 166 w 258"/>
                <a:gd name="T109" fmla="*/ 185 h 297"/>
                <a:gd name="T110" fmla="*/ 166 w 258"/>
                <a:gd name="T111" fmla="*/ 46 h 297"/>
                <a:gd name="T112" fmla="*/ 221 w 258"/>
                <a:gd name="T113" fmla="*/ 102 h 297"/>
                <a:gd name="T114" fmla="*/ 221 w 258"/>
                <a:gd name="T115" fmla="*/ 26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8" h="297">
                  <a:moveTo>
                    <a:pt x="175" y="0"/>
                  </a:moveTo>
                  <a:lnTo>
                    <a:pt x="0" y="0"/>
                  </a:lnTo>
                  <a:lnTo>
                    <a:pt x="0" y="297"/>
                  </a:lnTo>
                  <a:lnTo>
                    <a:pt x="258" y="297"/>
                  </a:lnTo>
                  <a:lnTo>
                    <a:pt x="258" y="84"/>
                  </a:lnTo>
                  <a:lnTo>
                    <a:pt x="175" y="0"/>
                  </a:lnTo>
                  <a:close/>
                  <a:moveTo>
                    <a:pt x="110" y="148"/>
                  </a:moveTo>
                  <a:lnTo>
                    <a:pt x="129" y="148"/>
                  </a:lnTo>
                  <a:lnTo>
                    <a:pt x="129" y="130"/>
                  </a:lnTo>
                  <a:lnTo>
                    <a:pt x="110" y="130"/>
                  </a:lnTo>
                  <a:lnTo>
                    <a:pt x="110" y="111"/>
                  </a:lnTo>
                  <a:lnTo>
                    <a:pt x="129" y="111"/>
                  </a:lnTo>
                  <a:lnTo>
                    <a:pt x="129" y="93"/>
                  </a:lnTo>
                  <a:lnTo>
                    <a:pt x="110" y="93"/>
                  </a:lnTo>
                  <a:lnTo>
                    <a:pt x="110" y="74"/>
                  </a:lnTo>
                  <a:lnTo>
                    <a:pt x="129" y="74"/>
                  </a:lnTo>
                  <a:lnTo>
                    <a:pt x="129" y="56"/>
                  </a:lnTo>
                  <a:lnTo>
                    <a:pt x="110" y="56"/>
                  </a:lnTo>
                  <a:lnTo>
                    <a:pt x="110" y="37"/>
                  </a:lnTo>
                  <a:lnTo>
                    <a:pt x="129" y="37"/>
                  </a:lnTo>
                  <a:lnTo>
                    <a:pt x="129" y="56"/>
                  </a:lnTo>
                  <a:lnTo>
                    <a:pt x="147" y="56"/>
                  </a:lnTo>
                  <a:lnTo>
                    <a:pt x="147" y="74"/>
                  </a:lnTo>
                  <a:lnTo>
                    <a:pt x="129" y="74"/>
                  </a:lnTo>
                  <a:lnTo>
                    <a:pt x="129" y="93"/>
                  </a:lnTo>
                  <a:lnTo>
                    <a:pt x="147" y="93"/>
                  </a:lnTo>
                  <a:lnTo>
                    <a:pt x="147" y="111"/>
                  </a:lnTo>
                  <a:lnTo>
                    <a:pt x="129" y="111"/>
                  </a:lnTo>
                  <a:lnTo>
                    <a:pt x="129" y="130"/>
                  </a:lnTo>
                  <a:lnTo>
                    <a:pt x="147" y="130"/>
                  </a:lnTo>
                  <a:lnTo>
                    <a:pt x="147" y="148"/>
                  </a:lnTo>
                  <a:lnTo>
                    <a:pt x="129" y="148"/>
                  </a:lnTo>
                  <a:lnTo>
                    <a:pt x="129" y="167"/>
                  </a:lnTo>
                  <a:lnTo>
                    <a:pt x="147" y="167"/>
                  </a:lnTo>
                  <a:lnTo>
                    <a:pt x="147" y="185"/>
                  </a:lnTo>
                  <a:lnTo>
                    <a:pt x="129" y="185"/>
                  </a:lnTo>
                  <a:lnTo>
                    <a:pt x="129" y="167"/>
                  </a:lnTo>
                  <a:lnTo>
                    <a:pt x="110" y="167"/>
                  </a:lnTo>
                  <a:lnTo>
                    <a:pt x="110" y="148"/>
                  </a:lnTo>
                  <a:close/>
                  <a:moveTo>
                    <a:pt x="73" y="260"/>
                  </a:moveTo>
                  <a:lnTo>
                    <a:pt x="36" y="260"/>
                  </a:lnTo>
                  <a:lnTo>
                    <a:pt x="36" y="37"/>
                  </a:lnTo>
                  <a:lnTo>
                    <a:pt x="92" y="37"/>
                  </a:lnTo>
                  <a:lnTo>
                    <a:pt x="92" y="185"/>
                  </a:lnTo>
                  <a:lnTo>
                    <a:pt x="73" y="185"/>
                  </a:lnTo>
                  <a:lnTo>
                    <a:pt x="73" y="260"/>
                  </a:lnTo>
                  <a:close/>
                  <a:moveTo>
                    <a:pt x="166" y="278"/>
                  </a:moveTo>
                  <a:lnTo>
                    <a:pt x="92" y="278"/>
                  </a:lnTo>
                  <a:lnTo>
                    <a:pt x="92" y="204"/>
                  </a:lnTo>
                  <a:lnTo>
                    <a:pt x="166" y="204"/>
                  </a:lnTo>
                  <a:lnTo>
                    <a:pt x="166" y="278"/>
                  </a:lnTo>
                  <a:close/>
                  <a:moveTo>
                    <a:pt x="221" y="260"/>
                  </a:moveTo>
                  <a:lnTo>
                    <a:pt x="184" y="260"/>
                  </a:lnTo>
                  <a:lnTo>
                    <a:pt x="184" y="185"/>
                  </a:lnTo>
                  <a:lnTo>
                    <a:pt x="166" y="185"/>
                  </a:lnTo>
                  <a:lnTo>
                    <a:pt x="166" y="46"/>
                  </a:lnTo>
                  <a:lnTo>
                    <a:pt x="221" y="102"/>
                  </a:lnTo>
                  <a:lnTo>
                    <a:pt x="221" y="2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8" name="Rectangle 24"/>
            <p:cNvSpPr>
              <a:spLocks noChangeArrowheads="1"/>
            </p:cNvSpPr>
            <p:nvPr/>
          </p:nvSpPr>
          <p:spPr bwMode="auto">
            <a:xfrm>
              <a:off x="4051300" y="2219326"/>
              <a:ext cx="5873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83" name="组合 182"/>
          <p:cNvGrpSpPr/>
          <p:nvPr/>
        </p:nvGrpSpPr>
        <p:grpSpPr>
          <a:xfrm>
            <a:off x="6820728" y="5941218"/>
            <a:ext cx="411163" cy="471487"/>
            <a:chOff x="4872038" y="2806701"/>
            <a:chExt cx="411163" cy="471487"/>
          </a:xfrm>
          <a:solidFill>
            <a:schemeClr val="bg1"/>
          </a:solidFill>
        </p:grpSpPr>
        <p:sp>
          <p:nvSpPr>
            <p:cNvPr id="265" name="Freeform 25"/>
            <p:cNvSpPr>
              <a:spLocks noEditPoints="1"/>
            </p:cNvSpPr>
            <p:nvPr/>
          </p:nvSpPr>
          <p:spPr bwMode="auto">
            <a:xfrm>
              <a:off x="4960938" y="2806701"/>
              <a:ext cx="234950" cy="119063"/>
            </a:xfrm>
            <a:custGeom>
              <a:avLst/>
              <a:gdLst>
                <a:gd name="T0" fmla="*/ 32 w 32"/>
                <a:gd name="T1" fmla="*/ 8 h 16"/>
                <a:gd name="T2" fmla="*/ 24 w 32"/>
                <a:gd name="T3" fmla="*/ 8 h 16"/>
                <a:gd name="T4" fmla="*/ 16 w 32"/>
                <a:gd name="T5" fmla="*/ 0 h 16"/>
                <a:gd name="T6" fmla="*/ 8 w 32"/>
                <a:gd name="T7" fmla="*/ 8 h 16"/>
                <a:gd name="T8" fmla="*/ 0 w 32"/>
                <a:gd name="T9" fmla="*/ 8 h 16"/>
                <a:gd name="T10" fmla="*/ 0 w 32"/>
                <a:gd name="T11" fmla="*/ 16 h 16"/>
                <a:gd name="T12" fmla="*/ 32 w 32"/>
                <a:gd name="T13" fmla="*/ 16 h 16"/>
                <a:gd name="T14" fmla="*/ 32 w 32"/>
                <a:gd name="T15" fmla="*/ 8 h 16"/>
                <a:gd name="T16" fmla="*/ 16 w 32"/>
                <a:gd name="T17" fmla="*/ 12 h 16"/>
                <a:gd name="T18" fmla="*/ 12 w 32"/>
                <a:gd name="T19" fmla="*/ 8 h 16"/>
                <a:gd name="T20" fmla="*/ 16 w 32"/>
                <a:gd name="T21" fmla="*/ 4 h 16"/>
                <a:gd name="T22" fmla="*/ 20 w 32"/>
                <a:gd name="T23" fmla="*/ 8 h 16"/>
                <a:gd name="T24" fmla="*/ 16 w 32"/>
                <a:gd name="T25"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6">
                  <a:moveTo>
                    <a:pt x="32" y="8"/>
                  </a:moveTo>
                  <a:cubicBezTo>
                    <a:pt x="24" y="8"/>
                    <a:pt x="24" y="8"/>
                    <a:pt x="24" y="8"/>
                  </a:cubicBezTo>
                  <a:cubicBezTo>
                    <a:pt x="24" y="4"/>
                    <a:pt x="20" y="0"/>
                    <a:pt x="16" y="0"/>
                  </a:cubicBezTo>
                  <a:cubicBezTo>
                    <a:pt x="12" y="0"/>
                    <a:pt x="8" y="4"/>
                    <a:pt x="8" y="8"/>
                  </a:cubicBezTo>
                  <a:cubicBezTo>
                    <a:pt x="0" y="8"/>
                    <a:pt x="0" y="8"/>
                    <a:pt x="0" y="8"/>
                  </a:cubicBezTo>
                  <a:cubicBezTo>
                    <a:pt x="0" y="16"/>
                    <a:pt x="0" y="16"/>
                    <a:pt x="0" y="16"/>
                  </a:cubicBezTo>
                  <a:cubicBezTo>
                    <a:pt x="32" y="16"/>
                    <a:pt x="32" y="16"/>
                    <a:pt x="32" y="16"/>
                  </a:cubicBezTo>
                  <a:lnTo>
                    <a:pt x="32" y="8"/>
                  </a:lnTo>
                  <a:close/>
                  <a:moveTo>
                    <a:pt x="16" y="12"/>
                  </a:moveTo>
                  <a:cubicBezTo>
                    <a:pt x="14" y="12"/>
                    <a:pt x="12" y="10"/>
                    <a:pt x="12" y="8"/>
                  </a:cubicBezTo>
                  <a:cubicBezTo>
                    <a:pt x="12" y="6"/>
                    <a:pt x="14" y="4"/>
                    <a:pt x="16" y="4"/>
                  </a:cubicBezTo>
                  <a:cubicBezTo>
                    <a:pt x="18" y="4"/>
                    <a:pt x="20" y="6"/>
                    <a:pt x="20" y="8"/>
                  </a:cubicBezTo>
                  <a:cubicBezTo>
                    <a:pt x="20" y="10"/>
                    <a:pt x="18" y="12"/>
                    <a:pt x="1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6" name="Freeform 26"/>
            <p:cNvSpPr>
              <a:spLocks noEditPoints="1"/>
            </p:cNvSpPr>
            <p:nvPr/>
          </p:nvSpPr>
          <p:spPr bwMode="auto">
            <a:xfrm>
              <a:off x="4872038" y="2865438"/>
              <a:ext cx="411163" cy="412750"/>
            </a:xfrm>
            <a:custGeom>
              <a:avLst/>
              <a:gdLst>
                <a:gd name="T0" fmla="*/ 222 w 259"/>
                <a:gd name="T1" fmla="*/ 0 h 260"/>
                <a:gd name="T2" fmla="*/ 222 w 259"/>
                <a:gd name="T3" fmla="*/ 56 h 260"/>
                <a:gd name="T4" fmla="*/ 37 w 259"/>
                <a:gd name="T5" fmla="*/ 56 h 260"/>
                <a:gd name="T6" fmla="*/ 37 w 259"/>
                <a:gd name="T7" fmla="*/ 0 h 260"/>
                <a:gd name="T8" fmla="*/ 0 w 259"/>
                <a:gd name="T9" fmla="*/ 0 h 260"/>
                <a:gd name="T10" fmla="*/ 0 w 259"/>
                <a:gd name="T11" fmla="*/ 260 h 260"/>
                <a:gd name="T12" fmla="*/ 259 w 259"/>
                <a:gd name="T13" fmla="*/ 260 h 260"/>
                <a:gd name="T14" fmla="*/ 259 w 259"/>
                <a:gd name="T15" fmla="*/ 0 h 260"/>
                <a:gd name="T16" fmla="*/ 222 w 259"/>
                <a:gd name="T17" fmla="*/ 0 h 260"/>
                <a:gd name="T18" fmla="*/ 120 w 259"/>
                <a:gd name="T19" fmla="*/ 218 h 260"/>
                <a:gd name="T20" fmla="*/ 107 w 259"/>
                <a:gd name="T21" fmla="*/ 209 h 260"/>
                <a:gd name="T22" fmla="*/ 56 w 259"/>
                <a:gd name="T23" fmla="*/ 153 h 260"/>
                <a:gd name="T24" fmla="*/ 84 w 259"/>
                <a:gd name="T25" fmla="*/ 130 h 260"/>
                <a:gd name="T26" fmla="*/ 120 w 259"/>
                <a:gd name="T27" fmla="*/ 167 h 260"/>
                <a:gd name="T28" fmla="*/ 194 w 259"/>
                <a:gd name="T29" fmla="*/ 93 h 260"/>
                <a:gd name="T30" fmla="*/ 222 w 259"/>
                <a:gd name="T31" fmla="*/ 121 h 260"/>
                <a:gd name="T32" fmla="*/ 120 w 259"/>
                <a:gd name="T33" fmla="*/ 218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9" h="260">
                  <a:moveTo>
                    <a:pt x="222" y="0"/>
                  </a:moveTo>
                  <a:lnTo>
                    <a:pt x="222" y="56"/>
                  </a:lnTo>
                  <a:lnTo>
                    <a:pt x="37" y="56"/>
                  </a:lnTo>
                  <a:lnTo>
                    <a:pt x="37" y="0"/>
                  </a:lnTo>
                  <a:lnTo>
                    <a:pt x="0" y="0"/>
                  </a:lnTo>
                  <a:lnTo>
                    <a:pt x="0" y="260"/>
                  </a:lnTo>
                  <a:lnTo>
                    <a:pt x="259" y="260"/>
                  </a:lnTo>
                  <a:lnTo>
                    <a:pt x="259" y="0"/>
                  </a:lnTo>
                  <a:lnTo>
                    <a:pt x="222" y="0"/>
                  </a:lnTo>
                  <a:close/>
                  <a:moveTo>
                    <a:pt x="120" y="218"/>
                  </a:moveTo>
                  <a:lnTo>
                    <a:pt x="107" y="209"/>
                  </a:lnTo>
                  <a:lnTo>
                    <a:pt x="56" y="153"/>
                  </a:lnTo>
                  <a:lnTo>
                    <a:pt x="84" y="130"/>
                  </a:lnTo>
                  <a:lnTo>
                    <a:pt x="120" y="167"/>
                  </a:lnTo>
                  <a:lnTo>
                    <a:pt x="194" y="93"/>
                  </a:lnTo>
                  <a:lnTo>
                    <a:pt x="222" y="121"/>
                  </a:lnTo>
                  <a:lnTo>
                    <a:pt x="120" y="2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84" name="Freeform 27"/>
          <p:cNvSpPr/>
          <p:nvPr/>
        </p:nvSpPr>
        <p:spPr bwMode="auto">
          <a:xfrm>
            <a:off x="4879215" y="5934868"/>
            <a:ext cx="454025" cy="419100"/>
          </a:xfrm>
          <a:custGeom>
            <a:avLst/>
            <a:gdLst>
              <a:gd name="T0" fmla="*/ 59 w 62"/>
              <a:gd name="T1" fmla="*/ 2 h 57"/>
              <a:gd name="T2" fmla="*/ 51 w 62"/>
              <a:gd name="T3" fmla="*/ 3 h 57"/>
              <a:gd name="T4" fmla="*/ 21 w 62"/>
              <a:gd name="T5" fmla="*/ 39 h 57"/>
              <a:gd name="T6" fmla="*/ 11 w 62"/>
              <a:gd name="T7" fmla="*/ 28 h 57"/>
              <a:gd name="T8" fmla="*/ 3 w 62"/>
              <a:gd name="T9" fmla="*/ 27 h 57"/>
              <a:gd name="T10" fmla="*/ 2 w 62"/>
              <a:gd name="T11" fmla="*/ 35 h 57"/>
              <a:gd name="T12" fmla="*/ 22 w 62"/>
              <a:gd name="T13" fmla="*/ 57 h 57"/>
              <a:gd name="T14" fmla="*/ 60 w 62"/>
              <a:gd name="T15" fmla="*/ 9 h 57"/>
              <a:gd name="T16" fmla="*/ 59 w 62"/>
              <a:gd name="T17"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57">
                <a:moveTo>
                  <a:pt x="59" y="2"/>
                </a:moveTo>
                <a:cubicBezTo>
                  <a:pt x="56" y="0"/>
                  <a:pt x="53" y="1"/>
                  <a:pt x="51" y="3"/>
                </a:cubicBezTo>
                <a:cubicBezTo>
                  <a:pt x="21" y="39"/>
                  <a:pt x="21" y="39"/>
                  <a:pt x="21" y="39"/>
                </a:cubicBezTo>
                <a:cubicBezTo>
                  <a:pt x="11" y="28"/>
                  <a:pt x="11" y="28"/>
                  <a:pt x="11" y="28"/>
                </a:cubicBezTo>
                <a:cubicBezTo>
                  <a:pt x="9" y="26"/>
                  <a:pt x="6" y="26"/>
                  <a:pt x="3" y="27"/>
                </a:cubicBezTo>
                <a:cubicBezTo>
                  <a:pt x="1" y="29"/>
                  <a:pt x="0" y="32"/>
                  <a:pt x="2" y="35"/>
                </a:cubicBezTo>
                <a:cubicBezTo>
                  <a:pt x="22" y="57"/>
                  <a:pt x="22" y="57"/>
                  <a:pt x="22" y="57"/>
                </a:cubicBezTo>
                <a:cubicBezTo>
                  <a:pt x="60" y="9"/>
                  <a:pt x="60" y="9"/>
                  <a:pt x="60" y="9"/>
                </a:cubicBezTo>
                <a:cubicBezTo>
                  <a:pt x="62" y="7"/>
                  <a:pt x="62" y="4"/>
                  <a:pt x="59" y="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85" name="Freeform 28"/>
          <p:cNvSpPr>
            <a:spLocks noEditPoints="1"/>
          </p:cNvSpPr>
          <p:nvPr/>
        </p:nvSpPr>
        <p:spPr bwMode="auto">
          <a:xfrm>
            <a:off x="5846003" y="5941218"/>
            <a:ext cx="447675" cy="441325"/>
          </a:xfrm>
          <a:custGeom>
            <a:avLst/>
            <a:gdLst>
              <a:gd name="T0" fmla="*/ 61 w 61"/>
              <a:gd name="T1" fmla="*/ 4 h 60"/>
              <a:gd name="T2" fmla="*/ 57 w 61"/>
              <a:gd name="T3" fmla="*/ 0 h 60"/>
              <a:gd name="T4" fmla="*/ 47 w 61"/>
              <a:gd name="T5" fmla="*/ 11 h 60"/>
              <a:gd name="T6" fmla="*/ 28 w 61"/>
              <a:gd name="T7" fmla="*/ 4 h 60"/>
              <a:gd name="T8" fmla="*/ 0 w 61"/>
              <a:gd name="T9" fmla="*/ 32 h 60"/>
              <a:gd name="T10" fmla="*/ 28 w 61"/>
              <a:gd name="T11" fmla="*/ 60 h 60"/>
              <a:gd name="T12" fmla="*/ 56 w 61"/>
              <a:gd name="T13" fmla="*/ 32 h 60"/>
              <a:gd name="T14" fmla="*/ 51 w 61"/>
              <a:gd name="T15" fmla="*/ 17 h 60"/>
              <a:gd name="T16" fmla="*/ 61 w 61"/>
              <a:gd name="T17" fmla="*/ 4 h 60"/>
              <a:gd name="T18" fmla="*/ 52 w 61"/>
              <a:gd name="T19" fmla="*/ 32 h 60"/>
              <a:gd name="T20" fmla="*/ 28 w 61"/>
              <a:gd name="T21" fmla="*/ 56 h 60"/>
              <a:gd name="T22" fmla="*/ 4 w 61"/>
              <a:gd name="T23" fmla="*/ 32 h 60"/>
              <a:gd name="T24" fmla="*/ 28 w 61"/>
              <a:gd name="T25" fmla="*/ 8 h 60"/>
              <a:gd name="T26" fmla="*/ 44 w 61"/>
              <a:gd name="T27" fmla="*/ 14 h 60"/>
              <a:gd name="T28" fmla="*/ 27 w 61"/>
              <a:gd name="T29" fmla="*/ 34 h 60"/>
              <a:gd name="T30" fmla="*/ 14 w 61"/>
              <a:gd name="T31" fmla="*/ 21 h 60"/>
              <a:gd name="T32" fmla="*/ 10 w 61"/>
              <a:gd name="T33" fmla="*/ 30 h 60"/>
              <a:gd name="T34" fmla="*/ 23 w 61"/>
              <a:gd name="T35" fmla="*/ 45 h 60"/>
              <a:gd name="T36" fmla="*/ 26 w 61"/>
              <a:gd name="T37" fmla="*/ 49 h 60"/>
              <a:gd name="T38" fmla="*/ 29 w 61"/>
              <a:gd name="T39" fmla="*/ 45 h 60"/>
              <a:gd name="T40" fmla="*/ 49 w 61"/>
              <a:gd name="T41" fmla="*/ 20 h 60"/>
              <a:gd name="T42" fmla="*/ 52 w 61"/>
              <a:gd name="T4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60">
                <a:moveTo>
                  <a:pt x="61" y="4"/>
                </a:moveTo>
                <a:cubicBezTo>
                  <a:pt x="57" y="0"/>
                  <a:pt x="57" y="0"/>
                  <a:pt x="57" y="0"/>
                </a:cubicBezTo>
                <a:cubicBezTo>
                  <a:pt x="47" y="11"/>
                  <a:pt x="47" y="11"/>
                  <a:pt x="47" y="11"/>
                </a:cubicBezTo>
                <a:cubicBezTo>
                  <a:pt x="42" y="7"/>
                  <a:pt x="35" y="4"/>
                  <a:pt x="28" y="4"/>
                </a:cubicBezTo>
                <a:cubicBezTo>
                  <a:pt x="12" y="4"/>
                  <a:pt x="0" y="16"/>
                  <a:pt x="0" y="32"/>
                </a:cubicBezTo>
                <a:cubicBezTo>
                  <a:pt x="0" y="47"/>
                  <a:pt x="12" y="60"/>
                  <a:pt x="28" y="60"/>
                </a:cubicBezTo>
                <a:cubicBezTo>
                  <a:pt x="43" y="60"/>
                  <a:pt x="56" y="47"/>
                  <a:pt x="56" y="32"/>
                </a:cubicBezTo>
                <a:cubicBezTo>
                  <a:pt x="56" y="26"/>
                  <a:pt x="54" y="21"/>
                  <a:pt x="51" y="17"/>
                </a:cubicBezTo>
                <a:lnTo>
                  <a:pt x="61" y="4"/>
                </a:lnTo>
                <a:close/>
                <a:moveTo>
                  <a:pt x="52" y="32"/>
                </a:moveTo>
                <a:cubicBezTo>
                  <a:pt x="52" y="45"/>
                  <a:pt x="41" y="56"/>
                  <a:pt x="28" y="56"/>
                </a:cubicBezTo>
                <a:cubicBezTo>
                  <a:pt x="14" y="56"/>
                  <a:pt x="4" y="45"/>
                  <a:pt x="4" y="32"/>
                </a:cubicBezTo>
                <a:cubicBezTo>
                  <a:pt x="4" y="19"/>
                  <a:pt x="14" y="8"/>
                  <a:pt x="28" y="8"/>
                </a:cubicBezTo>
                <a:cubicBezTo>
                  <a:pt x="34" y="8"/>
                  <a:pt x="40" y="10"/>
                  <a:pt x="44" y="14"/>
                </a:cubicBezTo>
                <a:cubicBezTo>
                  <a:pt x="27" y="34"/>
                  <a:pt x="27" y="34"/>
                  <a:pt x="27" y="34"/>
                </a:cubicBezTo>
                <a:cubicBezTo>
                  <a:pt x="14" y="21"/>
                  <a:pt x="14" y="21"/>
                  <a:pt x="14" y="21"/>
                </a:cubicBezTo>
                <a:cubicBezTo>
                  <a:pt x="10" y="30"/>
                  <a:pt x="10" y="30"/>
                  <a:pt x="10" y="30"/>
                </a:cubicBezTo>
                <a:cubicBezTo>
                  <a:pt x="23" y="45"/>
                  <a:pt x="23" y="45"/>
                  <a:pt x="23" y="45"/>
                </a:cubicBezTo>
                <a:cubicBezTo>
                  <a:pt x="26" y="49"/>
                  <a:pt x="26" y="49"/>
                  <a:pt x="26" y="49"/>
                </a:cubicBezTo>
                <a:cubicBezTo>
                  <a:pt x="29" y="45"/>
                  <a:pt x="29" y="45"/>
                  <a:pt x="29" y="45"/>
                </a:cubicBezTo>
                <a:cubicBezTo>
                  <a:pt x="49" y="20"/>
                  <a:pt x="49" y="20"/>
                  <a:pt x="49" y="20"/>
                </a:cubicBezTo>
                <a:cubicBezTo>
                  <a:pt x="51" y="24"/>
                  <a:pt x="52" y="28"/>
                  <a:pt x="52" y="3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186" name="组合 185"/>
          <p:cNvGrpSpPr/>
          <p:nvPr/>
        </p:nvGrpSpPr>
        <p:grpSpPr>
          <a:xfrm>
            <a:off x="8697153" y="5999955"/>
            <a:ext cx="411163" cy="412750"/>
            <a:chOff x="6748463" y="2865438"/>
            <a:chExt cx="411163" cy="412750"/>
          </a:xfrm>
          <a:solidFill>
            <a:schemeClr val="bg1"/>
          </a:solidFill>
        </p:grpSpPr>
        <p:sp>
          <p:nvSpPr>
            <p:cNvPr id="263" name="Freeform 29"/>
            <p:cNvSpPr>
              <a:spLocks noEditPoints="1"/>
            </p:cNvSpPr>
            <p:nvPr/>
          </p:nvSpPr>
          <p:spPr bwMode="auto">
            <a:xfrm>
              <a:off x="6748463" y="2865438"/>
              <a:ext cx="411163" cy="412750"/>
            </a:xfrm>
            <a:custGeom>
              <a:avLst/>
              <a:gdLst>
                <a:gd name="T0" fmla="*/ 0 w 259"/>
                <a:gd name="T1" fmla="*/ 0 h 260"/>
                <a:gd name="T2" fmla="*/ 0 w 259"/>
                <a:gd name="T3" fmla="*/ 260 h 260"/>
                <a:gd name="T4" fmla="*/ 259 w 259"/>
                <a:gd name="T5" fmla="*/ 260 h 260"/>
                <a:gd name="T6" fmla="*/ 259 w 259"/>
                <a:gd name="T7" fmla="*/ 0 h 260"/>
                <a:gd name="T8" fmla="*/ 0 w 259"/>
                <a:gd name="T9" fmla="*/ 0 h 260"/>
                <a:gd name="T10" fmla="*/ 240 w 259"/>
                <a:gd name="T11" fmla="*/ 241 h 260"/>
                <a:gd name="T12" fmla="*/ 19 w 259"/>
                <a:gd name="T13" fmla="*/ 241 h 260"/>
                <a:gd name="T14" fmla="*/ 19 w 259"/>
                <a:gd name="T15" fmla="*/ 19 h 260"/>
                <a:gd name="T16" fmla="*/ 240 w 259"/>
                <a:gd name="T17" fmla="*/ 19 h 260"/>
                <a:gd name="T18" fmla="*/ 240 w 259"/>
                <a:gd name="T19" fmla="*/ 24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9" h="260">
                  <a:moveTo>
                    <a:pt x="0" y="0"/>
                  </a:moveTo>
                  <a:lnTo>
                    <a:pt x="0" y="260"/>
                  </a:lnTo>
                  <a:lnTo>
                    <a:pt x="259" y="260"/>
                  </a:lnTo>
                  <a:lnTo>
                    <a:pt x="259" y="0"/>
                  </a:lnTo>
                  <a:lnTo>
                    <a:pt x="0" y="0"/>
                  </a:lnTo>
                  <a:close/>
                  <a:moveTo>
                    <a:pt x="240" y="241"/>
                  </a:moveTo>
                  <a:lnTo>
                    <a:pt x="19" y="241"/>
                  </a:lnTo>
                  <a:lnTo>
                    <a:pt x="19" y="19"/>
                  </a:lnTo>
                  <a:lnTo>
                    <a:pt x="240" y="19"/>
                  </a:lnTo>
                  <a:lnTo>
                    <a:pt x="240" y="2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4" name="Freeform 30"/>
            <p:cNvSpPr/>
            <p:nvPr/>
          </p:nvSpPr>
          <p:spPr bwMode="auto">
            <a:xfrm>
              <a:off x="6837363" y="2954338"/>
              <a:ext cx="249238" cy="250825"/>
            </a:xfrm>
            <a:custGeom>
              <a:avLst/>
              <a:gdLst>
                <a:gd name="T0" fmla="*/ 27 w 157"/>
                <a:gd name="T1" fmla="*/ 158 h 158"/>
                <a:gd name="T2" fmla="*/ 78 w 157"/>
                <a:gd name="T3" fmla="*/ 107 h 158"/>
                <a:gd name="T4" fmla="*/ 129 w 157"/>
                <a:gd name="T5" fmla="*/ 158 h 158"/>
                <a:gd name="T6" fmla="*/ 157 w 157"/>
                <a:gd name="T7" fmla="*/ 130 h 158"/>
                <a:gd name="T8" fmla="*/ 106 w 157"/>
                <a:gd name="T9" fmla="*/ 79 h 158"/>
                <a:gd name="T10" fmla="*/ 157 w 157"/>
                <a:gd name="T11" fmla="*/ 28 h 158"/>
                <a:gd name="T12" fmla="*/ 129 w 157"/>
                <a:gd name="T13" fmla="*/ 0 h 158"/>
                <a:gd name="T14" fmla="*/ 78 w 157"/>
                <a:gd name="T15" fmla="*/ 51 h 158"/>
                <a:gd name="T16" fmla="*/ 27 w 157"/>
                <a:gd name="T17" fmla="*/ 0 h 158"/>
                <a:gd name="T18" fmla="*/ 0 w 157"/>
                <a:gd name="T19" fmla="*/ 28 h 158"/>
                <a:gd name="T20" fmla="*/ 50 w 157"/>
                <a:gd name="T21" fmla="*/ 79 h 158"/>
                <a:gd name="T22" fmla="*/ 0 w 157"/>
                <a:gd name="T23" fmla="*/ 130 h 158"/>
                <a:gd name="T24" fmla="*/ 27 w 157"/>
                <a:gd name="T2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7" h="158">
                  <a:moveTo>
                    <a:pt x="27" y="158"/>
                  </a:moveTo>
                  <a:lnTo>
                    <a:pt x="78" y="107"/>
                  </a:lnTo>
                  <a:lnTo>
                    <a:pt x="129" y="158"/>
                  </a:lnTo>
                  <a:lnTo>
                    <a:pt x="157" y="130"/>
                  </a:lnTo>
                  <a:lnTo>
                    <a:pt x="106" y="79"/>
                  </a:lnTo>
                  <a:lnTo>
                    <a:pt x="157" y="28"/>
                  </a:lnTo>
                  <a:lnTo>
                    <a:pt x="129" y="0"/>
                  </a:lnTo>
                  <a:lnTo>
                    <a:pt x="78" y="51"/>
                  </a:lnTo>
                  <a:lnTo>
                    <a:pt x="27" y="0"/>
                  </a:lnTo>
                  <a:lnTo>
                    <a:pt x="0" y="28"/>
                  </a:lnTo>
                  <a:lnTo>
                    <a:pt x="50" y="79"/>
                  </a:lnTo>
                  <a:lnTo>
                    <a:pt x="0" y="130"/>
                  </a:lnTo>
                  <a:lnTo>
                    <a:pt x="27" y="1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87" name="Freeform 31"/>
          <p:cNvSpPr>
            <a:spLocks noEditPoints="1"/>
          </p:cNvSpPr>
          <p:nvPr/>
        </p:nvSpPr>
        <p:spPr bwMode="auto">
          <a:xfrm>
            <a:off x="7817678" y="5941218"/>
            <a:ext cx="411163" cy="471488"/>
          </a:xfrm>
          <a:custGeom>
            <a:avLst/>
            <a:gdLst>
              <a:gd name="T0" fmla="*/ 0 w 56"/>
              <a:gd name="T1" fmla="*/ 16 h 64"/>
              <a:gd name="T2" fmla="*/ 0 w 56"/>
              <a:gd name="T3" fmla="*/ 48 h 64"/>
              <a:gd name="T4" fmla="*/ 12 w 56"/>
              <a:gd name="T5" fmla="*/ 64 h 64"/>
              <a:gd name="T6" fmla="*/ 28 w 56"/>
              <a:gd name="T7" fmla="*/ 64 h 64"/>
              <a:gd name="T8" fmla="*/ 40 w 56"/>
              <a:gd name="T9" fmla="*/ 54 h 64"/>
              <a:gd name="T10" fmla="*/ 55 w 56"/>
              <a:gd name="T11" fmla="*/ 35 h 64"/>
              <a:gd name="T12" fmla="*/ 55 w 56"/>
              <a:gd name="T13" fmla="*/ 29 h 64"/>
              <a:gd name="T14" fmla="*/ 48 w 56"/>
              <a:gd name="T15" fmla="*/ 26 h 64"/>
              <a:gd name="T16" fmla="*/ 41 w 56"/>
              <a:gd name="T17" fmla="*/ 29 h 64"/>
              <a:gd name="T18" fmla="*/ 36 w 56"/>
              <a:gd name="T19" fmla="*/ 34 h 64"/>
              <a:gd name="T20" fmla="*/ 36 w 56"/>
              <a:gd name="T21" fmla="*/ 8 h 64"/>
              <a:gd name="T22" fmla="*/ 32 w 56"/>
              <a:gd name="T23" fmla="*/ 4 h 64"/>
              <a:gd name="T24" fmla="*/ 28 w 56"/>
              <a:gd name="T25" fmla="*/ 4 h 64"/>
              <a:gd name="T26" fmla="*/ 24 w 56"/>
              <a:gd name="T27" fmla="*/ 0 h 64"/>
              <a:gd name="T28" fmla="*/ 20 w 56"/>
              <a:gd name="T29" fmla="*/ 0 h 64"/>
              <a:gd name="T30" fmla="*/ 16 w 56"/>
              <a:gd name="T31" fmla="*/ 4 h 64"/>
              <a:gd name="T32" fmla="*/ 12 w 56"/>
              <a:gd name="T33" fmla="*/ 4 h 64"/>
              <a:gd name="T34" fmla="*/ 8 w 56"/>
              <a:gd name="T35" fmla="*/ 8 h 64"/>
              <a:gd name="T36" fmla="*/ 8 w 56"/>
              <a:gd name="T37" fmla="*/ 12 h 64"/>
              <a:gd name="T38" fmla="*/ 4 w 56"/>
              <a:gd name="T39" fmla="*/ 12 h 64"/>
              <a:gd name="T40" fmla="*/ 0 w 56"/>
              <a:gd name="T41" fmla="*/ 16 h 64"/>
              <a:gd name="T42" fmla="*/ 4 w 56"/>
              <a:gd name="T43" fmla="*/ 16 h 64"/>
              <a:gd name="T44" fmla="*/ 8 w 56"/>
              <a:gd name="T45" fmla="*/ 16 h 64"/>
              <a:gd name="T46" fmla="*/ 8 w 56"/>
              <a:gd name="T47" fmla="*/ 20 h 64"/>
              <a:gd name="T48" fmla="*/ 8 w 56"/>
              <a:gd name="T49" fmla="*/ 32 h 64"/>
              <a:gd name="T50" fmla="*/ 12 w 56"/>
              <a:gd name="T51" fmla="*/ 32 h 64"/>
              <a:gd name="T52" fmla="*/ 12 w 56"/>
              <a:gd name="T53" fmla="*/ 12 h 64"/>
              <a:gd name="T54" fmla="*/ 12 w 56"/>
              <a:gd name="T55" fmla="*/ 8 h 64"/>
              <a:gd name="T56" fmla="*/ 16 w 56"/>
              <a:gd name="T57" fmla="*/ 8 h 64"/>
              <a:gd name="T58" fmla="*/ 16 w 56"/>
              <a:gd name="T59" fmla="*/ 12 h 64"/>
              <a:gd name="T60" fmla="*/ 16 w 56"/>
              <a:gd name="T61" fmla="*/ 32 h 64"/>
              <a:gd name="T62" fmla="*/ 20 w 56"/>
              <a:gd name="T63" fmla="*/ 32 h 64"/>
              <a:gd name="T64" fmla="*/ 20 w 56"/>
              <a:gd name="T65" fmla="*/ 8 h 64"/>
              <a:gd name="T66" fmla="*/ 20 w 56"/>
              <a:gd name="T67" fmla="*/ 4 h 64"/>
              <a:gd name="T68" fmla="*/ 24 w 56"/>
              <a:gd name="T69" fmla="*/ 4 h 64"/>
              <a:gd name="T70" fmla="*/ 24 w 56"/>
              <a:gd name="T71" fmla="*/ 8 h 64"/>
              <a:gd name="T72" fmla="*/ 24 w 56"/>
              <a:gd name="T73" fmla="*/ 32 h 64"/>
              <a:gd name="T74" fmla="*/ 28 w 56"/>
              <a:gd name="T75" fmla="*/ 32 h 64"/>
              <a:gd name="T76" fmla="*/ 28 w 56"/>
              <a:gd name="T77" fmla="*/ 16 h 64"/>
              <a:gd name="T78" fmla="*/ 28 w 56"/>
              <a:gd name="T79" fmla="*/ 12 h 64"/>
              <a:gd name="T80" fmla="*/ 28 w 56"/>
              <a:gd name="T81" fmla="*/ 8 h 64"/>
              <a:gd name="T82" fmla="*/ 32 w 56"/>
              <a:gd name="T83" fmla="*/ 8 h 64"/>
              <a:gd name="T84" fmla="*/ 32 w 56"/>
              <a:gd name="T85" fmla="*/ 12 h 64"/>
              <a:gd name="T86" fmla="*/ 32 w 56"/>
              <a:gd name="T87" fmla="*/ 16 h 64"/>
              <a:gd name="T88" fmla="*/ 32 w 56"/>
              <a:gd name="T89" fmla="*/ 40 h 64"/>
              <a:gd name="T90" fmla="*/ 36 w 56"/>
              <a:gd name="T91" fmla="*/ 40 h 64"/>
              <a:gd name="T92" fmla="*/ 36 w 56"/>
              <a:gd name="T93" fmla="*/ 40 h 64"/>
              <a:gd name="T94" fmla="*/ 44 w 56"/>
              <a:gd name="T95" fmla="*/ 32 h 64"/>
              <a:gd name="T96" fmla="*/ 48 w 56"/>
              <a:gd name="T97" fmla="*/ 30 h 64"/>
              <a:gd name="T98" fmla="*/ 52 w 56"/>
              <a:gd name="T99" fmla="*/ 32 h 64"/>
              <a:gd name="T100" fmla="*/ 36 w 56"/>
              <a:gd name="T101" fmla="*/ 52 h 64"/>
              <a:gd name="T102" fmla="*/ 36 w 56"/>
              <a:gd name="T103" fmla="*/ 52 h 64"/>
              <a:gd name="T104" fmla="*/ 36 w 56"/>
              <a:gd name="T105" fmla="*/ 52 h 64"/>
              <a:gd name="T106" fmla="*/ 28 w 56"/>
              <a:gd name="T107" fmla="*/ 60 h 64"/>
              <a:gd name="T108" fmla="*/ 12 w 56"/>
              <a:gd name="T109" fmla="*/ 60 h 64"/>
              <a:gd name="T110" fmla="*/ 4 w 56"/>
              <a:gd name="T111" fmla="*/ 48 h 64"/>
              <a:gd name="T112" fmla="*/ 4 w 56"/>
              <a:gd name="T113" fmla="*/ 20 h 64"/>
              <a:gd name="T114" fmla="*/ 4 w 56"/>
              <a:gd name="T115" fmla="*/ 1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6" h="64">
                <a:moveTo>
                  <a:pt x="0" y="16"/>
                </a:moveTo>
                <a:cubicBezTo>
                  <a:pt x="0" y="48"/>
                  <a:pt x="0" y="48"/>
                  <a:pt x="0" y="48"/>
                </a:cubicBezTo>
                <a:cubicBezTo>
                  <a:pt x="0" y="55"/>
                  <a:pt x="0" y="64"/>
                  <a:pt x="12" y="64"/>
                </a:cubicBezTo>
                <a:cubicBezTo>
                  <a:pt x="28" y="64"/>
                  <a:pt x="28" y="64"/>
                  <a:pt x="28" y="64"/>
                </a:cubicBezTo>
                <a:cubicBezTo>
                  <a:pt x="37" y="64"/>
                  <a:pt x="39" y="59"/>
                  <a:pt x="40" y="54"/>
                </a:cubicBezTo>
                <a:cubicBezTo>
                  <a:pt x="55" y="35"/>
                  <a:pt x="55" y="35"/>
                  <a:pt x="55" y="35"/>
                </a:cubicBezTo>
                <a:cubicBezTo>
                  <a:pt x="56" y="33"/>
                  <a:pt x="56" y="31"/>
                  <a:pt x="55" y="29"/>
                </a:cubicBezTo>
                <a:cubicBezTo>
                  <a:pt x="54" y="29"/>
                  <a:pt x="52" y="26"/>
                  <a:pt x="48" y="26"/>
                </a:cubicBezTo>
                <a:cubicBezTo>
                  <a:pt x="46" y="26"/>
                  <a:pt x="44" y="27"/>
                  <a:pt x="41" y="29"/>
                </a:cubicBezTo>
                <a:cubicBezTo>
                  <a:pt x="36" y="34"/>
                  <a:pt x="36" y="34"/>
                  <a:pt x="36" y="34"/>
                </a:cubicBezTo>
                <a:cubicBezTo>
                  <a:pt x="36" y="8"/>
                  <a:pt x="36" y="8"/>
                  <a:pt x="36" y="8"/>
                </a:cubicBezTo>
                <a:cubicBezTo>
                  <a:pt x="36" y="6"/>
                  <a:pt x="34" y="4"/>
                  <a:pt x="32" y="4"/>
                </a:cubicBezTo>
                <a:cubicBezTo>
                  <a:pt x="28" y="4"/>
                  <a:pt x="28" y="4"/>
                  <a:pt x="28" y="4"/>
                </a:cubicBezTo>
                <a:cubicBezTo>
                  <a:pt x="28" y="2"/>
                  <a:pt x="26" y="0"/>
                  <a:pt x="24" y="0"/>
                </a:cubicBezTo>
                <a:cubicBezTo>
                  <a:pt x="20" y="0"/>
                  <a:pt x="20" y="0"/>
                  <a:pt x="20" y="0"/>
                </a:cubicBezTo>
                <a:cubicBezTo>
                  <a:pt x="18" y="0"/>
                  <a:pt x="16" y="2"/>
                  <a:pt x="16" y="4"/>
                </a:cubicBezTo>
                <a:cubicBezTo>
                  <a:pt x="12" y="4"/>
                  <a:pt x="12" y="4"/>
                  <a:pt x="12" y="4"/>
                </a:cubicBezTo>
                <a:cubicBezTo>
                  <a:pt x="10" y="4"/>
                  <a:pt x="8" y="6"/>
                  <a:pt x="8" y="8"/>
                </a:cubicBezTo>
                <a:cubicBezTo>
                  <a:pt x="8" y="12"/>
                  <a:pt x="8" y="12"/>
                  <a:pt x="8" y="12"/>
                </a:cubicBezTo>
                <a:cubicBezTo>
                  <a:pt x="4" y="12"/>
                  <a:pt x="4" y="12"/>
                  <a:pt x="4" y="12"/>
                </a:cubicBezTo>
                <a:cubicBezTo>
                  <a:pt x="2" y="12"/>
                  <a:pt x="0" y="14"/>
                  <a:pt x="0" y="16"/>
                </a:cubicBezTo>
                <a:close/>
                <a:moveTo>
                  <a:pt x="4" y="16"/>
                </a:moveTo>
                <a:cubicBezTo>
                  <a:pt x="8" y="16"/>
                  <a:pt x="8" y="16"/>
                  <a:pt x="8" y="16"/>
                </a:cubicBezTo>
                <a:cubicBezTo>
                  <a:pt x="8" y="20"/>
                  <a:pt x="8" y="20"/>
                  <a:pt x="8" y="20"/>
                </a:cubicBezTo>
                <a:cubicBezTo>
                  <a:pt x="8" y="32"/>
                  <a:pt x="8" y="32"/>
                  <a:pt x="8" y="32"/>
                </a:cubicBezTo>
                <a:cubicBezTo>
                  <a:pt x="12" y="32"/>
                  <a:pt x="12" y="32"/>
                  <a:pt x="12" y="32"/>
                </a:cubicBezTo>
                <a:cubicBezTo>
                  <a:pt x="12" y="12"/>
                  <a:pt x="12" y="12"/>
                  <a:pt x="12" y="12"/>
                </a:cubicBezTo>
                <a:cubicBezTo>
                  <a:pt x="12" y="8"/>
                  <a:pt x="12" y="8"/>
                  <a:pt x="12" y="8"/>
                </a:cubicBezTo>
                <a:cubicBezTo>
                  <a:pt x="16" y="8"/>
                  <a:pt x="16" y="8"/>
                  <a:pt x="16" y="8"/>
                </a:cubicBezTo>
                <a:cubicBezTo>
                  <a:pt x="16" y="12"/>
                  <a:pt x="16" y="12"/>
                  <a:pt x="16" y="12"/>
                </a:cubicBezTo>
                <a:cubicBezTo>
                  <a:pt x="16" y="32"/>
                  <a:pt x="16" y="32"/>
                  <a:pt x="16" y="32"/>
                </a:cubicBezTo>
                <a:cubicBezTo>
                  <a:pt x="20" y="32"/>
                  <a:pt x="20" y="32"/>
                  <a:pt x="20" y="32"/>
                </a:cubicBezTo>
                <a:cubicBezTo>
                  <a:pt x="20" y="8"/>
                  <a:pt x="20" y="8"/>
                  <a:pt x="20" y="8"/>
                </a:cubicBezTo>
                <a:cubicBezTo>
                  <a:pt x="20" y="4"/>
                  <a:pt x="20" y="4"/>
                  <a:pt x="20" y="4"/>
                </a:cubicBezTo>
                <a:cubicBezTo>
                  <a:pt x="24" y="4"/>
                  <a:pt x="24" y="4"/>
                  <a:pt x="24" y="4"/>
                </a:cubicBezTo>
                <a:cubicBezTo>
                  <a:pt x="24" y="8"/>
                  <a:pt x="24" y="8"/>
                  <a:pt x="24" y="8"/>
                </a:cubicBezTo>
                <a:cubicBezTo>
                  <a:pt x="24" y="32"/>
                  <a:pt x="24" y="32"/>
                  <a:pt x="24" y="32"/>
                </a:cubicBezTo>
                <a:cubicBezTo>
                  <a:pt x="28" y="32"/>
                  <a:pt x="28" y="32"/>
                  <a:pt x="28" y="32"/>
                </a:cubicBezTo>
                <a:cubicBezTo>
                  <a:pt x="28" y="16"/>
                  <a:pt x="28" y="16"/>
                  <a:pt x="28" y="16"/>
                </a:cubicBezTo>
                <a:cubicBezTo>
                  <a:pt x="28" y="12"/>
                  <a:pt x="28" y="12"/>
                  <a:pt x="28" y="12"/>
                </a:cubicBezTo>
                <a:cubicBezTo>
                  <a:pt x="28" y="8"/>
                  <a:pt x="28" y="8"/>
                  <a:pt x="28" y="8"/>
                </a:cubicBezTo>
                <a:cubicBezTo>
                  <a:pt x="32" y="8"/>
                  <a:pt x="32" y="8"/>
                  <a:pt x="32" y="8"/>
                </a:cubicBezTo>
                <a:cubicBezTo>
                  <a:pt x="32" y="12"/>
                  <a:pt x="32" y="12"/>
                  <a:pt x="32" y="12"/>
                </a:cubicBezTo>
                <a:cubicBezTo>
                  <a:pt x="32" y="16"/>
                  <a:pt x="32" y="16"/>
                  <a:pt x="32" y="16"/>
                </a:cubicBezTo>
                <a:cubicBezTo>
                  <a:pt x="32" y="40"/>
                  <a:pt x="32" y="40"/>
                  <a:pt x="32" y="40"/>
                </a:cubicBezTo>
                <a:cubicBezTo>
                  <a:pt x="36" y="40"/>
                  <a:pt x="36" y="40"/>
                  <a:pt x="36" y="40"/>
                </a:cubicBezTo>
                <a:cubicBezTo>
                  <a:pt x="36" y="40"/>
                  <a:pt x="36" y="40"/>
                  <a:pt x="36" y="40"/>
                </a:cubicBezTo>
                <a:cubicBezTo>
                  <a:pt x="36" y="40"/>
                  <a:pt x="40" y="36"/>
                  <a:pt x="44" y="32"/>
                </a:cubicBezTo>
                <a:cubicBezTo>
                  <a:pt x="45" y="31"/>
                  <a:pt x="47" y="30"/>
                  <a:pt x="48" y="30"/>
                </a:cubicBezTo>
                <a:cubicBezTo>
                  <a:pt x="50" y="30"/>
                  <a:pt x="52" y="32"/>
                  <a:pt x="52" y="32"/>
                </a:cubicBezTo>
                <a:cubicBezTo>
                  <a:pt x="36" y="52"/>
                  <a:pt x="36" y="52"/>
                  <a:pt x="36" y="52"/>
                </a:cubicBezTo>
                <a:cubicBezTo>
                  <a:pt x="36" y="52"/>
                  <a:pt x="36" y="52"/>
                  <a:pt x="36" y="52"/>
                </a:cubicBezTo>
                <a:cubicBezTo>
                  <a:pt x="36" y="52"/>
                  <a:pt x="36" y="52"/>
                  <a:pt x="36" y="52"/>
                </a:cubicBezTo>
                <a:cubicBezTo>
                  <a:pt x="36" y="57"/>
                  <a:pt x="35" y="60"/>
                  <a:pt x="28" y="60"/>
                </a:cubicBezTo>
                <a:cubicBezTo>
                  <a:pt x="20" y="60"/>
                  <a:pt x="20" y="60"/>
                  <a:pt x="12" y="60"/>
                </a:cubicBezTo>
                <a:cubicBezTo>
                  <a:pt x="4" y="60"/>
                  <a:pt x="4" y="56"/>
                  <a:pt x="4" y="48"/>
                </a:cubicBezTo>
                <a:cubicBezTo>
                  <a:pt x="4" y="42"/>
                  <a:pt x="4" y="27"/>
                  <a:pt x="4" y="20"/>
                </a:cubicBezTo>
                <a:lnTo>
                  <a:pt x="4" y="16"/>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88" name="Freeform 32"/>
          <p:cNvSpPr>
            <a:spLocks noEditPoints="1"/>
          </p:cNvSpPr>
          <p:nvPr/>
        </p:nvSpPr>
        <p:spPr bwMode="auto">
          <a:xfrm>
            <a:off x="3948940" y="5941218"/>
            <a:ext cx="468313" cy="471488"/>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28 w 64"/>
              <a:gd name="T11" fmla="*/ 8 h 64"/>
              <a:gd name="T12" fmla="*/ 36 w 64"/>
              <a:gd name="T13" fmla="*/ 8 h 64"/>
              <a:gd name="T14" fmla="*/ 36 w 64"/>
              <a:gd name="T15" fmla="*/ 28 h 64"/>
              <a:gd name="T16" fmla="*/ 28 w 64"/>
              <a:gd name="T17" fmla="*/ 28 h 64"/>
              <a:gd name="T18" fmla="*/ 28 w 64"/>
              <a:gd name="T19" fmla="*/ 8 h 64"/>
              <a:gd name="T20" fmla="*/ 32 w 64"/>
              <a:gd name="T21" fmla="*/ 53 h 64"/>
              <a:gd name="T22" fmla="*/ 11 w 64"/>
              <a:gd name="T23" fmla="*/ 32 h 64"/>
              <a:gd name="T24" fmla="*/ 24 w 64"/>
              <a:gd name="T25" fmla="*/ 13 h 64"/>
              <a:gd name="T26" fmla="*/ 24 w 64"/>
              <a:gd name="T27" fmla="*/ 12 h 64"/>
              <a:gd name="T28" fmla="*/ 24 w 64"/>
              <a:gd name="T29" fmla="*/ 20 h 64"/>
              <a:gd name="T30" fmla="*/ 17 w 64"/>
              <a:gd name="T31" fmla="*/ 32 h 64"/>
              <a:gd name="T32" fmla="*/ 32 w 64"/>
              <a:gd name="T33" fmla="*/ 47 h 64"/>
              <a:gd name="T34" fmla="*/ 47 w 64"/>
              <a:gd name="T35" fmla="*/ 32 h 64"/>
              <a:gd name="T36" fmla="*/ 40 w 64"/>
              <a:gd name="T37" fmla="*/ 20 h 64"/>
              <a:gd name="T38" fmla="*/ 40 w 64"/>
              <a:gd name="T39" fmla="*/ 12 h 64"/>
              <a:gd name="T40" fmla="*/ 40 w 64"/>
              <a:gd name="T41" fmla="*/ 13 h 64"/>
              <a:gd name="T42" fmla="*/ 53 w 64"/>
              <a:gd name="T43" fmla="*/ 32 h 64"/>
              <a:gd name="T44" fmla="*/ 32 w 64"/>
              <a:gd name="T45"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8"/>
                </a:moveTo>
                <a:cubicBezTo>
                  <a:pt x="36" y="8"/>
                  <a:pt x="36" y="8"/>
                  <a:pt x="36" y="8"/>
                </a:cubicBezTo>
                <a:cubicBezTo>
                  <a:pt x="36" y="28"/>
                  <a:pt x="36" y="28"/>
                  <a:pt x="36" y="28"/>
                </a:cubicBezTo>
                <a:cubicBezTo>
                  <a:pt x="28" y="28"/>
                  <a:pt x="28" y="28"/>
                  <a:pt x="28" y="28"/>
                </a:cubicBezTo>
                <a:lnTo>
                  <a:pt x="28" y="8"/>
                </a:lnTo>
                <a:close/>
                <a:moveTo>
                  <a:pt x="32" y="53"/>
                </a:moveTo>
                <a:cubicBezTo>
                  <a:pt x="20" y="53"/>
                  <a:pt x="11" y="44"/>
                  <a:pt x="11" y="32"/>
                </a:cubicBezTo>
                <a:cubicBezTo>
                  <a:pt x="11" y="24"/>
                  <a:pt x="16" y="16"/>
                  <a:pt x="24" y="13"/>
                </a:cubicBezTo>
                <a:cubicBezTo>
                  <a:pt x="24" y="12"/>
                  <a:pt x="24" y="12"/>
                  <a:pt x="24" y="12"/>
                </a:cubicBezTo>
                <a:cubicBezTo>
                  <a:pt x="24" y="20"/>
                  <a:pt x="24" y="20"/>
                  <a:pt x="24" y="20"/>
                </a:cubicBezTo>
                <a:cubicBezTo>
                  <a:pt x="20" y="22"/>
                  <a:pt x="17" y="27"/>
                  <a:pt x="17" y="32"/>
                </a:cubicBezTo>
                <a:cubicBezTo>
                  <a:pt x="17" y="40"/>
                  <a:pt x="24" y="47"/>
                  <a:pt x="32" y="47"/>
                </a:cubicBezTo>
                <a:cubicBezTo>
                  <a:pt x="40" y="47"/>
                  <a:pt x="47" y="40"/>
                  <a:pt x="47" y="32"/>
                </a:cubicBezTo>
                <a:cubicBezTo>
                  <a:pt x="47" y="27"/>
                  <a:pt x="44" y="22"/>
                  <a:pt x="40" y="20"/>
                </a:cubicBezTo>
                <a:cubicBezTo>
                  <a:pt x="40" y="12"/>
                  <a:pt x="40" y="12"/>
                  <a:pt x="40" y="12"/>
                </a:cubicBezTo>
                <a:cubicBezTo>
                  <a:pt x="40" y="13"/>
                  <a:pt x="40" y="13"/>
                  <a:pt x="40" y="13"/>
                </a:cubicBezTo>
                <a:cubicBezTo>
                  <a:pt x="48" y="16"/>
                  <a:pt x="53" y="24"/>
                  <a:pt x="53" y="32"/>
                </a:cubicBezTo>
                <a:cubicBezTo>
                  <a:pt x="53" y="44"/>
                  <a:pt x="44" y="53"/>
                  <a:pt x="32" y="53"/>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189" name="组合 188"/>
          <p:cNvGrpSpPr/>
          <p:nvPr/>
        </p:nvGrpSpPr>
        <p:grpSpPr>
          <a:xfrm>
            <a:off x="9576628" y="5941218"/>
            <a:ext cx="469900" cy="471487"/>
            <a:chOff x="7627938" y="2806701"/>
            <a:chExt cx="469900" cy="471487"/>
          </a:xfrm>
          <a:solidFill>
            <a:schemeClr val="bg1"/>
          </a:solidFill>
        </p:grpSpPr>
        <p:sp>
          <p:nvSpPr>
            <p:cNvPr id="261" name="Freeform 33"/>
            <p:cNvSpPr>
              <a:spLocks noEditPoints="1"/>
            </p:cNvSpPr>
            <p:nvPr/>
          </p:nvSpPr>
          <p:spPr bwMode="auto">
            <a:xfrm>
              <a:off x="7627938" y="2954338"/>
              <a:ext cx="322263" cy="323850"/>
            </a:xfrm>
            <a:custGeom>
              <a:avLst/>
              <a:gdLst>
                <a:gd name="T0" fmla="*/ 42 w 44"/>
                <a:gd name="T1" fmla="*/ 18 h 44"/>
                <a:gd name="T2" fmla="*/ 35 w 44"/>
                <a:gd name="T3" fmla="*/ 18 h 44"/>
                <a:gd name="T4" fmla="*/ 34 w 44"/>
                <a:gd name="T5" fmla="*/ 14 h 44"/>
                <a:gd name="T6" fmla="*/ 38 w 44"/>
                <a:gd name="T7" fmla="*/ 10 h 44"/>
                <a:gd name="T8" fmla="*/ 38 w 44"/>
                <a:gd name="T9" fmla="*/ 7 h 44"/>
                <a:gd name="T10" fmla="*/ 36 w 44"/>
                <a:gd name="T11" fmla="*/ 5 h 44"/>
                <a:gd name="T12" fmla="*/ 33 w 44"/>
                <a:gd name="T13" fmla="*/ 5 h 44"/>
                <a:gd name="T14" fmla="*/ 29 w 44"/>
                <a:gd name="T15" fmla="*/ 9 h 44"/>
                <a:gd name="T16" fmla="*/ 25 w 44"/>
                <a:gd name="T17" fmla="*/ 8 h 44"/>
                <a:gd name="T18" fmla="*/ 25 w 44"/>
                <a:gd name="T19" fmla="*/ 2 h 44"/>
                <a:gd name="T20" fmla="*/ 23 w 44"/>
                <a:gd name="T21" fmla="*/ 0 h 44"/>
                <a:gd name="T22" fmla="*/ 20 w 44"/>
                <a:gd name="T23" fmla="*/ 0 h 44"/>
                <a:gd name="T24" fmla="*/ 18 w 44"/>
                <a:gd name="T25" fmla="*/ 2 h 44"/>
                <a:gd name="T26" fmla="*/ 18 w 44"/>
                <a:gd name="T27" fmla="*/ 8 h 44"/>
                <a:gd name="T28" fmla="*/ 14 w 44"/>
                <a:gd name="T29" fmla="*/ 9 h 44"/>
                <a:gd name="T30" fmla="*/ 10 w 44"/>
                <a:gd name="T31" fmla="*/ 6 h 44"/>
                <a:gd name="T32" fmla="*/ 7 w 44"/>
                <a:gd name="T33" fmla="*/ 6 h 44"/>
                <a:gd name="T34" fmla="*/ 5 w 44"/>
                <a:gd name="T35" fmla="*/ 8 h 44"/>
                <a:gd name="T36" fmla="*/ 5 w 44"/>
                <a:gd name="T37" fmla="*/ 11 h 44"/>
                <a:gd name="T38" fmla="*/ 9 w 44"/>
                <a:gd name="T39" fmla="*/ 15 h 44"/>
                <a:gd name="T40" fmla="*/ 7 w 44"/>
                <a:gd name="T41" fmla="*/ 19 h 44"/>
                <a:gd name="T42" fmla="*/ 2 w 44"/>
                <a:gd name="T43" fmla="*/ 19 h 44"/>
                <a:gd name="T44" fmla="*/ 0 w 44"/>
                <a:gd name="T45" fmla="*/ 21 h 44"/>
                <a:gd name="T46" fmla="*/ 0 w 44"/>
                <a:gd name="T47" fmla="*/ 24 h 44"/>
                <a:gd name="T48" fmla="*/ 2 w 44"/>
                <a:gd name="T49" fmla="*/ 26 h 44"/>
                <a:gd name="T50" fmla="*/ 7 w 44"/>
                <a:gd name="T51" fmla="*/ 26 h 44"/>
                <a:gd name="T52" fmla="*/ 9 w 44"/>
                <a:gd name="T53" fmla="*/ 30 h 44"/>
                <a:gd name="T54" fmla="*/ 6 w 44"/>
                <a:gd name="T55" fmla="*/ 34 h 44"/>
                <a:gd name="T56" fmla="*/ 6 w 44"/>
                <a:gd name="T57" fmla="*/ 37 h 44"/>
                <a:gd name="T58" fmla="*/ 8 w 44"/>
                <a:gd name="T59" fmla="*/ 39 h 44"/>
                <a:gd name="T60" fmla="*/ 11 w 44"/>
                <a:gd name="T61" fmla="*/ 39 h 44"/>
                <a:gd name="T62" fmla="*/ 15 w 44"/>
                <a:gd name="T63" fmla="*/ 35 h 44"/>
                <a:gd name="T64" fmla="*/ 19 w 44"/>
                <a:gd name="T65" fmla="*/ 36 h 44"/>
                <a:gd name="T66" fmla="*/ 19 w 44"/>
                <a:gd name="T67" fmla="*/ 42 h 44"/>
                <a:gd name="T68" fmla="*/ 21 w 44"/>
                <a:gd name="T69" fmla="*/ 44 h 44"/>
                <a:gd name="T70" fmla="*/ 24 w 44"/>
                <a:gd name="T71" fmla="*/ 44 h 44"/>
                <a:gd name="T72" fmla="*/ 26 w 44"/>
                <a:gd name="T73" fmla="*/ 42 h 44"/>
                <a:gd name="T74" fmla="*/ 26 w 44"/>
                <a:gd name="T75" fmla="*/ 36 h 44"/>
                <a:gd name="T76" fmla="*/ 30 w 44"/>
                <a:gd name="T77" fmla="*/ 34 h 44"/>
                <a:gd name="T78" fmla="*/ 34 w 44"/>
                <a:gd name="T79" fmla="*/ 38 h 44"/>
                <a:gd name="T80" fmla="*/ 37 w 44"/>
                <a:gd name="T81" fmla="*/ 38 h 44"/>
                <a:gd name="T82" fmla="*/ 39 w 44"/>
                <a:gd name="T83" fmla="*/ 36 h 44"/>
                <a:gd name="T84" fmla="*/ 39 w 44"/>
                <a:gd name="T85" fmla="*/ 33 h 44"/>
                <a:gd name="T86" fmla="*/ 35 w 44"/>
                <a:gd name="T87" fmla="*/ 28 h 44"/>
                <a:gd name="T88" fmla="*/ 36 w 44"/>
                <a:gd name="T89" fmla="*/ 25 h 44"/>
                <a:gd name="T90" fmla="*/ 42 w 44"/>
                <a:gd name="T91" fmla="*/ 25 h 44"/>
                <a:gd name="T92" fmla="*/ 44 w 44"/>
                <a:gd name="T93" fmla="*/ 23 h 44"/>
                <a:gd name="T94" fmla="*/ 44 w 44"/>
                <a:gd name="T95" fmla="*/ 20 h 44"/>
                <a:gd name="T96" fmla="*/ 42 w 44"/>
                <a:gd name="T97" fmla="*/ 18 h 44"/>
                <a:gd name="T98" fmla="*/ 21 w 44"/>
                <a:gd name="T99" fmla="*/ 28 h 44"/>
                <a:gd name="T100" fmla="*/ 15 w 44"/>
                <a:gd name="T101" fmla="*/ 22 h 44"/>
                <a:gd name="T102" fmla="*/ 21 w 44"/>
                <a:gd name="T103" fmla="*/ 16 h 44"/>
                <a:gd name="T104" fmla="*/ 28 w 44"/>
                <a:gd name="T105" fmla="*/ 22 h 44"/>
                <a:gd name="T106" fmla="*/ 21 w 44"/>
                <a:gd name="T107" fmla="*/ 2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 h="44">
                  <a:moveTo>
                    <a:pt x="42" y="18"/>
                  </a:moveTo>
                  <a:cubicBezTo>
                    <a:pt x="35" y="18"/>
                    <a:pt x="35" y="18"/>
                    <a:pt x="35" y="18"/>
                  </a:cubicBezTo>
                  <a:cubicBezTo>
                    <a:pt x="35" y="17"/>
                    <a:pt x="35" y="15"/>
                    <a:pt x="34" y="14"/>
                  </a:cubicBezTo>
                  <a:cubicBezTo>
                    <a:pt x="38" y="10"/>
                    <a:pt x="38" y="10"/>
                    <a:pt x="38" y="10"/>
                  </a:cubicBezTo>
                  <a:cubicBezTo>
                    <a:pt x="39" y="9"/>
                    <a:pt x="39" y="8"/>
                    <a:pt x="38" y="7"/>
                  </a:cubicBezTo>
                  <a:cubicBezTo>
                    <a:pt x="36" y="5"/>
                    <a:pt x="36" y="5"/>
                    <a:pt x="36" y="5"/>
                  </a:cubicBezTo>
                  <a:cubicBezTo>
                    <a:pt x="35" y="4"/>
                    <a:pt x="34" y="4"/>
                    <a:pt x="33" y="5"/>
                  </a:cubicBezTo>
                  <a:cubicBezTo>
                    <a:pt x="29" y="9"/>
                    <a:pt x="29" y="9"/>
                    <a:pt x="29" y="9"/>
                  </a:cubicBezTo>
                  <a:cubicBezTo>
                    <a:pt x="28" y="9"/>
                    <a:pt x="26" y="8"/>
                    <a:pt x="25" y="8"/>
                  </a:cubicBezTo>
                  <a:cubicBezTo>
                    <a:pt x="25" y="2"/>
                    <a:pt x="25" y="2"/>
                    <a:pt x="25" y="2"/>
                  </a:cubicBezTo>
                  <a:cubicBezTo>
                    <a:pt x="25" y="1"/>
                    <a:pt x="24" y="0"/>
                    <a:pt x="23" y="0"/>
                  </a:cubicBezTo>
                  <a:cubicBezTo>
                    <a:pt x="20" y="0"/>
                    <a:pt x="20" y="0"/>
                    <a:pt x="20" y="0"/>
                  </a:cubicBezTo>
                  <a:cubicBezTo>
                    <a:pt x="19" y="0"/>
                    <a:pt x="18" y="1"/>
                    <a:pt x="18" y="2"/>
                  </a:cubicBezTo>
                  <a:cubicBezTo>
                    <a:pt x="18" y="8"/>
                    <a:pt x="18" y="8"/>
                    <a:pt x="18" y="8"/>
                  </a:cubicBezTo>
                  <a:cubicBezTo>
                    <a:pt x="16" y="8"/>
                    <a:pt x="15" y="9"/>
                    <a:pt x="14" y="9"/>
                  </a:cubicBezTo>
                  <a:cubicBezTo>
                    <a:pt x="10" y="6"/>
                    <a:pt x="10" y="6"/>
                    <a:pt x="10" y="6"/>
                  </a:cubicBezTo>
                  <a:cubicBezTo>
                    <a:pt x="9" y="5"/>
                    <a:pt x="8" y="5"/>
                    <a:pt x="7" y="6"/>
                  </a:cubicBezTo>
                  <a:cubicBezTo>
                    <a:pt x="5" y="8"/>
                    <a:pt x="5" y="8"/>
                    <a:pt x="5" y="8"/>
                  </a:cubicBezTo>
                  <a:cubicBezTo>
                    <a:pt x="4" y="9"/>
                    <a:pt x="4" y="10"/>
                    <a:pt x="5" y="11"/>
                  </a:cubicBezTo>
                  <a:cubicBezTo>
                    <a:pt x="9" y="15"/>
                    <a:pt x="9" y="15"/>
                    <a:pt x="9" y="15"/>
                  </a:cubicBezTo>
                  <a:cubicBezTo>
                    <a:pt x="8" y="16"/>
                    <a:pt x="7" y="17"/>
                    <a:pt x="7" y="19"/>
                  </a:cubicBezTo>
                  <a:cubicBezTo>
                    <a:pt x="2" y="19"/>
                    <a:pt x="2" y="19"/>
                    <a:pt x="2" y="19"/>
                  </a:cubicBezTo>
                  <a:cubicBezTo>
                    <a:pt x="1" y="19"/>
                    <a:pt x="0" y="20"/>
                    <a:pt x="0" y="21"/>
                  </a:cubicBezTo>
                  <a:cubicBezTo>
                    <a:pt x="0" y="24"/>
                    <a:pt x="0" y="24"/>
                    <a:pt x="0" y="24"/>
                  </a:cubicBezTo>
                  <a:cubicBezTo>
                    <a:pt x="0" y="25"/>
                    <a:pt x="1" y="26"/>
                    <a:pt x="2" y="26"/>
                  </a:cubicBezTo>
                  <a:cubicBezTo>
                    <a:pt x="7" y="26"/>
                    <a:pt x="7" y="26"/>
                    <a:pt x="7" y="26"/>
                  </a:cubicBezTo>
                  <a:cubicBezTo>
                    <a:pt x="8" y="28"/>
                    <a:pt x="8" y="29"/>
                    <a:pt x="9" y="30"/>
                  </a:cubicBezTo>
                  <a:cubicBezTo>
                    <a:pt x="6" y="34"/>
                    <a:pt x="6" y="34"/>
                    <a:pt x="6" y="34"/>
                  </a:cubicBezTo>
                  <a:cubicBezTo>
                    <a:pt x="5" y="35"/>
                    <a:pt x="5" y="36"/>
                    <a:pt x="6" y="37"/>
                  </a:cubicBezTo>
                  <a:cubicBezTo>
                    <a:pt x="8" y="39"/>
                    <a:pt x="8" y="39"/>
                    <a:pt x="8" y="39"/>
                  </a:cubicBezTo>
                  <a:cubicBezTo>
                    <a:pt x="9" y="40"/>
                    <a:pt x="10" y="40"/>
                    <a:pt x="11" y="39"/>
                  </a:cubicBezTo>
                  <a:cubicBezTo>
                    <a:pt x="15" y="35"/>
                    <a:pt x="15" y="35"/>
                    <a:pt x="15" y="35"/>
                  </a:cubicBezTo>
                  <a:cubicBezTo>
                    <a:pt x="16" y="36"/>
                    <a:pt x="18" y="36"/>
                    <a:pt x="19" y="36"/>
                  </a:cubicBezTo>
                  <a:cubicBezTo>
                    <a:pt x="19" y="42"/>
                    <a:pt x="19" y="42"/>
                    <a:pt x="19" y="42"/>
                  </a:cubicBezTo>
                  <a:cubicBezTo>
                    <a:pt x="19" y="43"/>
                    <a:pt x="20" y="44"/>
                    <a:pt x="21" y="44"/>
                  </a:cubicBezTo>
                  <a:cubicBezTo>
                    <a:pt x="24" y="44"/>
                    <a:pt x="24" y="44"/>
                    <a:pt x="24" y="44"/>
                  </a:cubicBezTo>
                  <a:cubicBezTo>
                    <a:pt x="25" y="44"/>
                    <a:pt x="26" y="43"/>
                    <a:pt x="26" y="42"/>
                  </a:cubicBezTo>
                  <a:cubicBezTo>
                    <a:pt x="26" y="36"/>
                    <a:pt x="26" y="36"/>
                    <a:pt x="26" y="36"/>
                  </a:cubicBezTo>
                  <a:cubicBezTo>
                    <a:pt x="28" y="35"/>
                    <a:pt x="29" y="35"/>
                    <a:pt x="30" y="34"/>
                  </a:cubicBezTo>
                  <a:cubicBezTo>
                    <a:pt x="34" y="38"/>
                    <a:pt x="34" y="38"/>
                    <a:pt x="34" y="38"/>
                  </a:cubicBezTo>
                  <a:cubicBezTo>
                    <a:pt x="35" y="39"/>
                    <a:pt x="36" y="39"/>
                    <a:pt x="37" y="38"/>
                  </a:cubicBezTo>
                  <a:cubicBezTo>
                    <a:pt x="39" y="36"/>
                    <a:pt x="39" y="36"/>
                    <a:pt x="39" y="36"/>
                  </a:cubicBezTo>
                  <a:cubicBezTo>
                    <a:pt x="40" y="35"/>
                    <a:pt x="40" y="34"/>
                    <a:pt x="39" y="33"/>
                  </a:cubicBezTo>
                  <a:cubicBezTo>
                    <a:pt x="35" y="28"/>
                    <a:pt x="35" y="28"/>
                    <a:pt x="35" y="28"/>
                  </a:cubicBezTo>
                  <a:cubicBezTo>
                    <a:pt x="35" y="27"/>
                    <a:pt x="35" y="26"/>
                    <a:pt x="36" y="25"/>
                  </a:cubicBezTo>
                  <a:cubicBezTo>
                    <a:pt x="42" y="25"/>
                    <a:pt x="42" y="25"/>
                    <a:pt x="42" y="25"/>
                  </a:cubicBezTo>
                  <a:cubicBezTo>
                    <a:pt x="43" y="25"/>
                    <a:pt x="44" y="24"/>
                    <a:pt x="44" y="23"/>
                  </a:cubicBezTo>
                  <a:cubicBezTo>
                    <a:pt x="44" y="20"/>
                    <a:pt x="44" y="20"/>
                    <a:pt x="44" y="20"/>
                  </a:cubicBezTo>
                  <a:cubicBezTo>
                    <a:pt x="44" y="19"/>
                    <a:pt x="43" y="18"/>
                    <a:pt x="42" y="18"/>
                  </a:cubicBezTo>
                  <a:close/>
                  <a:moveTo>
                    <a:pt x="21" y="28"/>
                  </a:moveTo>
                  <a:cubicBezTo>
                    <a:pt x="18" y="28"/>
                    <a:pt x="15" y="25"/>
                    <a:pt x="15" y="22"/>
                  </a:cubicBezTo>
                  <a:cubicBezTo>
                    <a:pt x="15" y="19"/>
                    <a:pt x="18" y="16"/>
                    <a:pt x="21" y="16"/>
                  </a:cubicBezTo>
                  <a:cubicBezTo>
                    <a:pt x="25" y="16"/>
                    <a:pt x="28" y="19"/>
                    <a:pt x="28" y="22"/>
                  </a:cubicBezTo>
                  <a:cubicBezTo>
                    <a:pt x="28" y="25"/>
                    <a:pt x="25" y="28"/>
                    <a:pt x="2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2" name="Freeform 34"/>
            <p:cNvSpPr>
              <a:spLocks noEditPoints="1"/>
            </p:cNvSpPr>
            <p:nvPr/>
          </p:nvSpPr>
          <p:spPr bwMode="auto">
            <a:xfrm>
              <a:off x="7891463" y="2806701"/>
              <a:ext cx="206375" cy="206375"/>
            </a:xfrm>
            <a:custGeom>
              <a:avLst/>
              <a:gdLst>
                <a:gd name="T0" fmla="*/ 26 w 28"/>
                <a:gd name="T1" fmla="*/ 11 h 28"/>
                <a:gd name="T2" fmla="*/ 23 w 28"/>
                <a:gd name="T3" fmla="*/ 11 h 28"/>
                <a:gd name="T4" fmla="*/ 22 w 28"/>
                <a:gd name="T5" fmla="*/ 9 h 28"/>
                <a:gd name="T6" fmla="*/ 24 w 28"/>
                <a:gd name="T7" fmla="*/ 7 h 28"/>
                <a:gd name="T8" fmla="*/ 24 w 28"/>
                <a:gd name="T9" fmla="*/ 4 h 28"/>
                <a:gd name="T10" fmla="*/ 23 w 28"/>
                <a:gd name="T11" fmla="*/ 3 h 28"/>
                <a:gd name="T12" fmla="*/ 21 w 28"/>
                <a:gd name="T13" fmla="*/ 3 h 28"/>
                <a:gd name="T14" fmla="*/ 18 w 28"/>
                <a:gd name="T15" fmla="*/ 6 h 28"/>
                <a:gd name="T16" fmla="*/ 16 w 28"/>
                <a:gd name="T17" fmla="*/ 5 h 28"/>
                <a:gd name="T18" fmla="*/ 16 w 28"/>
                <a:gd name="T19" fmla="*/ 2 h 28"/>
                <a:gd name="T20" fmla="*/ 14 w 28"/>
                <a:gd name="T21" fmla="*/ 0 h 28"/>
                <a:gd name="T22" fmla="*/ 13 w 28"/>
                <a:gd name="T23" fmla="*/ 0 h 28"/>
                <a:gd name="T24" fmla="*/ 11 w 28"/>
                <a:gd name="T25" fmla="*/ 2 h 28"/>
                <a:gd name="T26" fmla="*/ 11 w 28"/>
                <a:gd name="T27" fmla="*/ 5 h 28"/>
                <a:gd name="T28" fmla="*/ 9 w 28"/>
                <a:gd name="T29" fmla="*/ 6 h 28"/>
                <a:gd name="T30" fmla="*/ 7 w 28"/>
                <a:gd name="T31" fmla="*/ 4 h 28"/>
                <a:gd name="T32" fmla="*/ 4 w 28"/>
                <a:gd name="T33" fmla="*/ 4 h 28"/>
                <a:gd name="T34" fmla="*/ 3 w 28"/>
                <a:gd name="T35" fmla="*/ 5 h 28"/>
                <a:gd name="T36" fmla="*/ 3 w 28"/>
                <a:gd name="T37" fmla="*/ 7 h 28"/>
                <a:gd name="T38" fmla="*/ 6 w 28"/>
                <a:gd name="T39" fmla="*/ 9 h 28"/>
                <a:gd name="T40" fmla="*/ 4 w 28"/>
                <a:gd name="T41" fmla="*/ 12 h 28"/>
                <a:gd name="T42" fmla="*/ 2 w 28"/>
                <a:gd name="T43" fmla="*/ 12 h 28"/>
                <a:gd name="T44" fmla="*/ 0 w 28"/>
                <a:gd name="T45" fmla="*/ 14 h 28"/>
                <a:gd name="T46" fmla="*/ 0 w 28"/>
                <a:gd name="T47" fmla="*/ 15 h 28"/>
                <a:gd name="T48" fmla="*/ 2 w 28"/>
                <a:gd name="T49" fmla="*/ 17 h 28"/>
                <a:gd name="T50" fmla="*/ 5 w 28"/>
                <a:gd name="T51" fmla="*/ 17 h 28"/>
                <a:gd name="T52" fmla="*/ 6 w 28"/>
                <a:gd name="T53" fmla="*/ 19 h 28"/>
                <a:gd name="T54" fmla="*/ 4 w 28"/>
                <a:gd name="T55" fmla="*/ 21 h 28"/>
                <a:gd name="T56" fmla="*/ 4 w 28"/>
                <a:gd name="T57" fmla="*/ 24 h 28"/>
                <a:gd name="T58" fmla="*/ 5 w 28"/>
                <a:gd name="T59" fmla="*/ 25 h 28"/>
                <a:gd name="T60" fmla="*/ 7 w 28"/>
                <a:gd name="T61" fmla="*/ 25 h 28"/>
                <a:gd name="T62" fmla="*/ 9 w 28"/>
                <a:gd name="T63" fmla="*/ 22 h 28"/>
                <a:gd name="T64" fmla="*/ 12 w 28"/>
                <a:gd name="T65" fmla="*/ 23 h 28"/>
                <a:gd name="T66" fmla="*/ 12 w 28"/>
                <a:gd name="T67" fmla="*/ 26 h 28"/>
                <a:gd name="T68" fmla="*/ 14 w 28"/>
                <a:gd name="T69" fmla="*/ 28 h 28"/>
                <a:gd name="T70" fmla="*/ 15 w 28"/>
                <a:gd name="T71" fmla="*/ 28 h 28"/>
                <a:gd name="T72" fmla="*/ 17 w 28"/>
                <a:gd name="T73" fmla="*/ 26 h 28"/>
                <a:gd name="T74" fmla="*/ 17 w 28"/>
                <a:gd name="T75" fmla="*/ 23 h 28"/>
                <a:gd name="T76" fmla="*/ 19 w 28"/>
                <a:gd name="T77" fmla="*/ 22 h 28"/>
                <a:gd name="T78" fmla="*/ 21 w 28"/>
                <a:gd name="T79" fmla="*/ 24 h 28"/>
                <a:gd name="T80" fmla="*/ 24 w 28"/>
                <a:gd name="T81" fmla="*/ 24 h 28"/>
                <a:gd name="T82" fmla="*/ 25 w 28"/>
                <a:gd name="T83" fmla="*/ 23 h 28"/>
                <a:gd name="T84" fmla="*/ 25 w 28"/>
                <a:gd name="T85" fmla="*/ 21 h 28"/>
                <a:gd name="T86" fmla="*/ 22 w 28"/>
                <a:gd name="T87" fmla="*/ 18 h 28"/>
                <a:gd name="T88" fmla="*/ 23 w 28"/>
                <a:gd name="T89" fmla="*/ 16 h 28"/>
                <a:gd name="T90" fmla="*/ 26 w 28"/>
                <a:gd name="T91" fmla="*/ 16 h 28"/>
                <a:gd name="T92" fmla="*/ 28 w 28"/>
                <a:gd name="T93" fmla="*/ 14 h 28"/>
                <a:gd name="T94" fmla="*/ 28 w 28"/>
                <a:gd name="T95" fmla="*/ 13 h 28"/>
                <a:gd name="T96" fmla="*/ 26 w 28"/>
                <a:gd name="T97" fmla="*/ 11 h 28"/>
                <a:gd name="T98" fmla="*/ 14 w 28"/>
                <a:gd name="T99" fmla="*/ 18 h 28"/>
                <a:gd name="T100" fmla="*/ 10 w 28"/>
                <a:gd name="T101" fmla="*/ 14 h 28"/>
                <a:gd name="T102" fmla="*/ 14 w 28"/>
                <a:gd name="T103" fmla="*/ 10 h 28"/>
                <a:gd name="T104" fmla="*/ 18 w 28"/>
                <a:gd name="T105" fmla="*/ 14 h 28"/>
                <a:gd name="T106" fmla="*/ 14 w 28"/>
                <a:gd name="T10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8">
                  <a:moveTo>
                    <a:pt x="26" y="11"/>
                  </a:moveTo>
                  <a:cubicBezTo>
                    <a:pt x="23" y="11"/>
                    <a:pt x="23" y="11"/>
                    <a:pt x="23" y="11"/>
                  </a:cubicBezTo>
                  <a:cubicBezTo>
                    <a:pt x="22" y="11"/>
                    <a:pt x="22" y="10"/>
                    <a:pt x="22" y="9"/>
                  </a:cubicBezTo>
                  <a:cubicBezTo>
                    <a:pt x="24" y="7"/>
                    <a:pt x="24" y="7"/>
                    <a:pt x="24" y="7"/>
                  </a:cubicBezTo>
                  <a:cubicBezTo>
                    <a:pt x="25" y="6"/>
                    <a:pt x="25" y="5"/>
                    <a:pt x="24" y="4"/>
                  </a:cubicBezTo>
                  <a:cubicBezTo>
                    <a:pt x="23" y="3"/>
                    <a:pt x="23" y="3"/>
                    <a:pt x="23" y="3"/>
                  </a:cubicBezTo>
                  <a:cubicBezTo>
                    <a:pt x="22" y="3"/>
                    <a:pt x="21" y="3"/>
                    <a:pt x="21" y="3"/>
                  </a:cubicBezTo>
                  <a:cubicBezTo>
                    <a:pt x="18" y="6"/>
                    <a:pt x="18" y="6"/>
                    <a:pt x="18" y="6"/>
                  </a:cubicBezTo>
                  <a:cubicBezTo>
                    <a:pt x="18" y="5"/>
                    <a:pt x="17" y="5"/>
                    <a:pt x="16" y="5"/>
                  </a:cubicBezTo>
                  <a:cubicBezTo>
                    <a:pt x="16" y="2"/>
                    <a:pt x="16" y="2"/>
                    <a:pt x="16" y="2"/>
                  </a:cubicBezTo>
                  <a:cubicBezTo>
                    <a:pt x="16" y="1"/>
                    <a:pt x="15" y="0"/>
                    <a:pt x="14" y="0"/>
                  </a:cubicBezTo>
                  <a:cubicBezTo>
                    <a:pt x="13" y="0"/>
                    <a:pt x="13" y="0"/>
                    <a:pt x="13" y="0"/>
                  </a:cubicBezTo>
                  <a:cubicBezTo>
                    <a:pt x="12" y="0"/>
                    <a:pt x="11" y="1"/>
                    <a:pt x="11" y="2"/>
                  </a:cubicBezTo>
                  <a:cubicBezTo>
                    <a:pt x="11" y="5"/>
                    <a:pt x="11" y="5"/>
                    <a:pt x="11" y="5"/>
                  </a:cubicBezTo>
                  <a:cubicBezTo>
                    <a:pt x="10" y="5"/>
                    <a:pt x="10" y="6"/>
                    <a:pt x="9" y="6"/>
                  </a:cubicBezTo>
                  <a:cubicBezTo>
                    <a:pt x="7" y="4"/>
                    <a:pt x="7" y="4"/>
                    <a:pt x="7" y="4"/>
                  </a:cubicBezTo>
                  <a:cubicBezTo>
                    <a:pt x="6" y="3"/>
                    <a:pt x="5" y="3"/>
                    <a:pt x="4" y="4"/>
                  </a:cubicBezTo>
                  <a:cubicBezTo>
                    <a:pt x="3" y="5"/>
                    <a:pt x="3" y="5"/>
                    <a:pt x="3" y="5"/>
                  </a:cubicBezTo>
                  <a:cubicBezTo>
                    <a:pt x="3" y="6"/>
                    <a:pt x="3" y="7"/>
                    <a:pt x="3" y="7"/>
                  </a:cubicBezTo>
                  <a:cubicBezTo>
                    <a:pt x="6" y="9"/>
                    <a:pt x="6" y="9"/>
                    <a:pt x="6" y="9"/>
                  </a:cubicBezTo>
                  <a:cubicBezTo>
                    <a:pt x="5" y="10"/>
                    <a:pt x="5" y="11"/>
                    <a:pt x="4" y="12"/>
                  </a:cubicBezTo>
                  <a:cubicBezTo>
                    <a:pt x="2" y="12"/>
                    <a:pt x="2" y="12"/>
                    <a:pt x="2" y="12"/>
                  </a:cubicBezTo>
                  <a:cubicBezTo>
                    <a:pt x="1" y="12"/>
                    <a:pt x="0" y="13"/>
                    <a:pt x="0" y="14"/>
                  </a:cubicBezTo>
                  <a:cubicBezTo>
                    <a:pt x="0" y="15"/>
                    <a:pt x="0" y="15"/>
                    <a:pt x="0" y="15"/>
                  </a:cubicBezTo>
                  <a:cubicBezTo>
                    <a:pt x="0" y="16"/>
                    <a:pt x="1" y="17"/>
                    <a:pt x="2" y="17"/>
                  </a:cubicBezTo>
                  <a:cubicBezTo>
                    <a:pt x="5" y="17"/>
                    <a:pt x="5" y="17"/>
                    <a:pt x="5" y="17"/>
                  </a:cubicBezTo>
                  <a:cubicBezTo>
                    <a:pt x="5" y="18"/>
                    <a:pt x="5" y="19"/>
                    <a:pt x="6" y="19"/>
                  </a:cubicBezTo>
                  <a:cubicBezTo>
                    <a:pt x="4" y="21"/>
                    <a:pt x="4" y="21"/>
                    <a:pt x="4" y="21"/>
                  </a:cubicBezTo>
                  <a:cubicBezTo>
                    <a:pt x="3" y="22"/>
                    <a:pt x="3" y="23"/>
                    <a:pt x="4" y="24"/>
                  </a:cubicBezTo>
                  <a:cubicBezTo>
                    <a:pt x="5" y="25"/>
                    <a:pt x="5" y="25"/>
                    <a:pt x="5" y="25"/>
                  </a:cubicBezTo>
                  <a:cubicBezTo>
                    <a:pt x="6" y="25"/>
                    <a:pt x="7" y="25"/>
                    <a:pt x="7" y="25"/>
                  </a:cubicBezTo>
                  <a:cubicBezTo>
                    <a:pt x="9" y="22"/>
                    <a:pt x="9" y="22"/>
                    <a:pt x="9" y="22"/>
                  </a:cubicBezTo>
                  <a:cubicBezTo>
                    <a:pt x="10" y="23"/>
                    <a:pt x="11" y="23"/>
                    <a:pt x="12" y="23"/>
                  </a:cubicBezTo>
                  <a:cubicBezTo>
                    <a:pt x="12" y="26"/>
                    <a:pt x="12" y="26"/>
                    <a:pt x="12" y="26"/>
                  </a:cubicBezTo>
                  <a:cubicBezTo>
                    <a:pt x="12" y="27"/>
                    <a:pt x="13" y="28"/>
                    <a:pt x="14" y="28"/>
                  </a:cubicBezTo>
                  <a:cubicBezTo>
                    <a:pt x="15" y="28"/>
                    <a:pt x="15" y="28"/>
                    <a:pt x="15" y="28"/>
                  </a:cubicBezTo>
                  <a:cubicBezTo>
                    <a:pt x="16" y="28"/>
                    <a:pt x="17" y="27"/>
                    <a:pt x="17" y="26"/>
                  </a:cubicBezTo>
                  <a:cubicBezTo>
                    <a:pt x="17" y="23"/>
                    <a:pt x="17" y="23"/>
                    <a:pt x="17" y="23"/>
                  </a:cubicBezTo>
                  <a:cubicBezTo>
                    <a:pt x="18" y="23"/>
                    <a:pt x="18" y="22"/>
                    <a:pt x="19" y="22"/>
                  </a:cubicBezTo>
                  <a:cubicBezTo>
                    <a:pt x="21" y="24"/>
                    <a:pt x="21" y="24"/>
                    <a:pt x="21" y="24"/>
                  </a:cubicBezTo>
                  <a:cubicBezTo>
                    <a:pt x="22" y="25"/>
                    <a:pt x="23" y="25"/>
                    <a:pt x="24" y="24"/>
                  </a:cubicBezTo>
                  <a:cubicBezTo>
                    <a:pt x="25" y="23"/>
                    <a:pt x="25" y="23"/>
                    <a:pt x="25" y="23"/>
                  </a:cubicBezTo>
                  <a:cubicBezTo>
                    <a:pt x="25" y="22"/>
                    <a:pt x="25" y="21"/>
                    <a:pt x="25" y="21"/>
                  </a:cubicBezTo>
                  <a:cubicBezTo>
                    <a:pt x="22" y="18"/>
                    <a:pt x="22" y="18"/>
                    <a:pt x="22" y="18"/>
                  </a:cubicBezTo>
                  <a:cubicBezTo>
                    <a:pt x="22" y="17"/>
                    <a:pt x="23" y="17"/>
                    <a:pt x="23" y="16"/>
                  </a:cubicBezTo>
                  <a:cubicBezTo>
                    <a:pt x="26" y="16"/>
                    <a:pt x="26" y="16"/>
                    <a:pt x="26" y="16"/>
                  </a:cubicBezTo>
                  <a:cubicBezTo>
                    <a:pt x="27" y="16"/>
                    <a:pt x="28" y="15"/>
                    <a:pt x="28" y="14"/>
                  </a:cubicBezTo>
                  <a:cubicBezTo>
                    <a:pt x="28" y="13"/>
                    <a:pt x="28" y="13"/>
                    <a:pt x="28" y="13"/>
                  </a:cubicBezTo>
                  <a:cubicBezTo>
                    <a:pt x="28" y="12"/>
                    <a:pt x="27" y="11"/>
                    <a:pt x="26" y="11"/>
                  </a:cubicBezTo>
                  <a:close/>
                  <a:moveTo>
                    <a:pt x="14" y="18"/>
                  </a:moveTo>
                  <a:cubicBezTo>
                    <a:pt x="11" y="18"/>
                    <a:pt x="10" y="16"/>
                    <a:pt x="10" y="14"/>
                  </a:cubicBezTo>
                  <a:cubicBezTo>
                    <a:pt x="10" y="12"/>
                    <a:pt x="11" y="10"/>
                    <a:pt x="14" y="10"/>
                  </a:cubicBezTo>
                  <a:cubicBezTo>
                    <a:pt x="16" y="10"/>
                    <a:pt x="18" y="12"/>
                    <a:pt x="18" y="14"/>
                  </a:cubicBezTo>
                  <a:cubicBezTo>
                    <a:pt x="18" y="16"/>
                    <a:pt x="16" y="18"/>
                    <a:pt x="1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96" name="组合 195"/>
          <p:cNvGrpSpPr/>
          <p:nvPr/>
        </p:nvGrpSpPr>
        <p:grpSpPr>
          <a:xfrm>
            <a:off x="4887153" y="4058443"/>
            <a:ext cx="468313" cy="469900"/>
            <a:chOff x="2938463" y="923926"/>
            <a:chExt cx="468313" cy="469900"/>
          </a:xfrm>
          <a:solidFill>
            <a:schemeClr val="bg1"/>
          </a:solidFill>
        </p:grpSpPr>
        <p:sp>
          <p:nvSpPr>
            <p:cNvPr id="243" name="Freeform 52"/>
            <p:cNvSpPr/>
            <p:nvPr/>
          </p:nvSpPr>
          <p:spPr bwMode="auto">
            <a:xfrm>
              <a:off x="2938463" y="923926"/>
              <a:ext cx="468313" cy="117475"/>
            </a:xfrm>
            <a:custGeom>
              <a:avLst/>
              <a:gdLst>
                <a:gd name="T0" fmla="*/ 62 w 64"/>
                <a:gd name="T1" fmla="*/ 0 h 16"/>
                <a:gd name="T2" fmla="*/ 2 w 64"/>
                <a:gd name="T3" fmla="*/ 0 h 16"/>
                <a:gd name="T4" fmla="*/ 0 w 64"/>
                <a:gd name="T5" fmla="*/ 2 h 16"/>
                <a:gd name="T6" fmla="*/ 0 w 64"/>
                <a:gd name="T7" fmla="*/ 14 h 16"/>
                <a:gd name="T8" fmla="*/ 2 w 64"/>
                <a:gd name="T9" fmla="*/ 16 h 16"/>
                <a:gd name="T10" fmla="*/ 62 w 64"/>
                <a:gd name="T11" fmla="*/ 16 h 16"/>
                <a:gd name="T12" fmla="*/ 64 w 64"/>
                <a:gd name="T13" fmla="*/ 14 h 16"/>
                <a:gd name="T14" fmla="*/ 64 w 64"/>
                <a:gd name="T15" fmla="*/ 2 h 16"/>
                <a:gd name="T16" fmla="*/ 62 w 64"/>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6">
                  <a:moveTo>
                    <a:pt x="62" y="0"/>
                  </a:moveTo>
                  <a:cubicBezTo>
                    <a:pt x="2" y="0"/>
                    <a:pt x="2" y="0"/>
                    <a:pt x="2" y="0"/>
                  </a:cubicBezTo>
                  <a:cubicBezTo>
                    <a:pt x="1" y="0"/>
                    <a:pt x="0" y="1"/>
                    <a:pt x="0" y="2"/>
                  </a:cubicBezTo>
                  <a:cubicBezTo>
                    <a:pt x="0" y="14"/>
                    <a:pt x="0" y="14"/>
                    <a:pt x="0" y="14"/>
                  </a:cubicBezTo>
                  <a:cubicBezTo>
                    <a:pt x="0" y="15"/>
                    <a:pt x="1" y="16"/>
                    <a:pt x="2" y="16"/>
                  </a:cubicBezTo>
                  <a:cubicBezTo>
                    <a:pt x="62" y="16"/>
                    <a:pt x="62" y="16"/>
                    <a:pt x="62" y="16"/>
                  </a:cubicBezTo>
                  <a:cubicBezTo>
                    <a:pt x="63" y="16"/>
                    <a:pt x="64" y="15"/>
                    <a:pt x="64" y="14"/>
                  </a:cubicBezTo>
                  <a:cubicBezTo>
                    <a:pt x="64" y="2"/>
                    <a:pt x="64" y="2"/>
                    <a:pt x="64" y="2"/>
                  </a:cubicBezTo>
                  <a:cubicBezTo>
                    <a:pt x="64" y="1"/>
                    <a:pt x="63" y="0"/>
                    <a:pt x="6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4" name="Freeform 53"/>
            <p:cNvSpPr/>
            <p:nvPr/>
          </p:nvSpPr>
          <p:spPr bwMode="auto">
            <a:xfrm>
              <a:off x="2938463" y="1100138"/>
              <a:ext cx="468313" cy="117475"/>
            </a:xfrm>
            <a:custGeom>
              <a:avLst/>
              <a:gdLst>
                <a:gd name="T0" fmla="*/ 62 w 64"/>
                <a:gd name="T1" fmla="*/ 0 h 16"/>
                <a:gd name="T2" fmla="*/ 2 w 64"/>
                <a:gd name="T3" fmla="*/ 0 h 16"/>
                <a:gd name="T4" fmla="*/ 0 w 64"/>
                <a:gd name="T5" fmla="*/ 2 h 16"/>
                <a:gd name="T6" fmla="*/ 0 w 64"/>
                <a:gd name="T7" fmla="*/ 14 h 16"/>
                <a:gd name="T8" fmla="*/ 2 w 64"/>
                <a:gd name="T9" fmla="*/ 16 h 16"/>
                <a:gd name="T10" fmla="*/ 62 w 64"/>
                <a:gd name="T11" fmla="*/ 16 h 16"/>
                <a:gd name="T12" fmla="*/ 64 w 64"/>
                <a:gd name="T13" fmla="*/ 14 h 16"/>
                <a:gd name="T14" fmla="*/ 64 w 64"/>
                <a:gd name="T15" fmla="*/ 2 h 16"/>
                <a:gd name="T16" fmla="*/ 62 w 64"/>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6">
                  <a:moveTo>
                    <a:pt x="62" y="0"/>
                  </a:moveTo>
                  <a:cubicBezTo>
                    <a:pt x="2" y="0"/>
                    <a:pt x="2" y="0"/>
                    <a:pt x="2" y="0"/>
                  </a:cubicBezTo>
                  <a:cubicBezTo>
                    <a:pt x="1" y="0"/>
                    <a:pt x="0" y="1"/>
                    <a:pt x="0" y="2"/>
                  </a:cubicBezTo>
                  <a:cubicBezTo>
                    <a:pt x="0" y="14"/>
                    <a:pt x="0" y="14"/>
                    <a:pt x="0" y="14"/>
                  </a:cubicBezTo>
                  <a:cubicBezTo>
                    <a:pt x="0" y="15"/>
                    <a:pt x="1" y="16"/>
                    <a:pt x="2" y="16"/>
                  </a:cubicBezTo>
                  <a:cubicBezTo>
                    <a:pt x="62" y="16"/>
                    <a:pt x="62" y="16"/>
                    <a:pt x="62" y="16"/>
                  </a:cubicBezTo>
                  <a:cubicBezTo>
                    <a:pt x="63" y="16"/>
                    <a:pt x="64" y="15"/>
                    <a:pt x="64" y="14"/>
                  </a:cubicBezTo>
                  <a:cubicBezTo>
                    <a:pt x="64" y="2"/>
                    <a:pt x="64" y="2"/>
                    <a:pt x="64" y="2"/>
                  </a:cubicBezTo>
                  <a:cubicBezTo>
                    <a:pt x="64" y="1"/>
                    <a:pt x="63" y="0"/>
                    <a:pt x="6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5" name="Freeform 54"/>
            <p:cNvSpPr/>
            <p:nvPr/>
          </p:nvSpPr>
          <p:spPr bwMode="auto">
            <a:xfrm>
              <a:off x="2938463" y="1276351"/>
              <a:ext cx="468313" cy="117475"/>
            </a:xfrm>
            <a:custGeom>
              <a:avLst/>
              <a:gdLst>
                <a:gd name="T0" fmla="*/ 62 w 64"/>
                <a:gd name="T1" fmla="*/ 0 h 16"/>
                <a:gd name="T2" fmla="*/ 2 w 64"/>
                <a:gd name="T3" fmla="*/ 0 h 16"/>
                <a:gd name="T4" fmla="*/ 0 w 64"/>
                <a:gd name="T5" fmla="*/ 2 h 16"/>
                <a:gd name="T6" fmla="*/ 0 w 64"/>
                <a:gd name="T7" fmla="*/ 14 h 16"/>
                <a:gd name="T8" fmla="*/ 2 w 64"/>
                <a:gd name="T9" fmla="*/ 16 h 16"/>
                <a:gd name="T10" fmla="*/ 62 w 64"/>
                <a:gd name="T11" fmla="*/ 16 h 16"/>
                <a:gd name="T12" fmla="*/ 64 w 64"/>
                <a:gd name="T13" fmla="*/ 14 h 16"/>
                <a:gd name="T14" fmla="*/ 64 w 64"/>
                <a:gd name="T15" fmla="*/ 2 h 16"/>
                <a:gd name="T16" fmla="*/ 62 w 64"/>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6">
                  <a:moveTo>
                    <a:pt x="62" y="0"/>
                  </a:moveTo>
                  <a:cubicBezTo>
                    <a:pt x="2" y="0"/>
                    <a:pt x="2" y="0"/>
                    <a:pt x="2" y="0"/>
                  </a:cubicBezTo>
                  <a:cubicBezTo>
                    <a:pt x="1" y="0"/>
                    <a:pt x="0" y="1"/>
                    <a:pt x="0" y="2"/>
                  </a:cubicBezTo>
                  <a:cubicBezTo>
                    <a:pt x="0" y="14"/>
                    <a:pt x="0" y="14"/>
                    <a:pt x="0" y="14"/>
                  </a:cubicBezTo>
                  <a:cubicBezTo>
                    <a:pt x="0" y="15"/>
                    <a:pt x="1" y="16"/>
                    <a:pt x="2" y="16"/>
                  </a:cubicBezTo>
                  <a:cubicBezTo>
                    <a:pt x="62" y="16"/>
                    <a:pt x="62" y="16"/>
                    <a:pt x="62" y="16"/>
                  </a:cubicBezTo>
                  <a:cubicBezTo>
                    <a:pt x="63" y="16"/>
                    <a:pt x="64" y="15"/>
                    <a:pt x="64" y="14"/>
                  </a:cubicBezTo>
                  <a:cubicBezTo>
                    <a:pt x="64" y="2"/>
                    <a:pt x="64" y="2"/>
                    <a:pt x="64" y="2"/>
                  </a:cubicBezTo>
                  <a:cubicBezTo>
                    <a:pt x="64" y="1"/>
                    <a:pt x="63" y="0"/>
                    <a:pt x="6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97" name="组合 196"/>
          <p:cNvGrpSpPr/>
          <p:nvPr/>
        </p:nvGrpSpPr>
        <p:grpSpPr>
          <a:xfrm>
            <a:off x="3010728" y="4058443"/>
            <a:ext cx="468312" cy="469900"/>
            <a:chOff x="1062038" y="923926"/>
            <a:chExt cx="468312" cy="469900"/>
          </a:xfrm>
          <a:solidFill>
            <a:schemeClr val="bg1"/>
          </a:solidFill>
        </p:grpSpPr>
        <p:sp>
          <p:nvSpPr>
            <p:cNvPr id="234" name="Freeform 55"/>
            <p:cNvSpPr/>
            <p:nvPr/>
          </p:nvSpPr>
          <p:spPr bwMode="auto">
            <a:xfrm>
              <a:off x="1062038" y="923926"/>
              <a:ext cx="117475" cy="117475"/>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5" name="Freeform 56"/>
            <p:cNvSpPr/>
            <p:nvPr/>
          </p:nvSpPr>
          <p:spPr bwMode="auto">
            <a:xfrm>
              <a:off x="1062038" y="1100138"/>
              <a:ext cx="117475" cy="117475"/>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6" name="Freeform 57"/>
            <p:cNvSpPr/>
            <p:nvPr/>
          </p:nvSpPr>
          <p:spPr bwMode="auto">
            <a:xfrm>
              <a:off x="1062038" y="1276351"/>
              <a:ext cx="117475" cy="117475"/>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7" name="Freeform 58"/>
            <p:cNvSpPr/>
            <p:nvPr/>
          </p:nvSpPr>
          <p:spPr bwMode="auto">
            <a:xfrm>
              <a:off x="1238250" y="923926"/>
              <a:ext cx="115888" cy="117475"/>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8" name="Freeform 59"/>
            <p:cNvSpPr/>
            <p:nvPr/>
          </p:nvSpPr>
          <p:spPr bwMode="auto">
            <a:xfrm>
              <a:off x="1238250" y="1100138"/>
              <a:ext cx="115888" cy="117475"/>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9" name="Freeform 60"/>
            <p:cNvSpPr/>
            <p:nvPr/>
          </p:nvSpPr>
          <p:spPr bwMode="auto">
            <a:xfrm>
              <a:off x="1238250" y="1276351"/>
              <a:ext cx="115888" cy="117475"/>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0" name="Freeform 61"/>
            <p:cNvSpPr/>
            <p:nvPr/>
          </p:nvSpPr>
          <p:spPr bwMode="auto">
            <a:xfrm>
              <a:off x="1412875" y="923926"/>
              <a:ext cx="117475" cy="117475"/>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1" name="Freeform 62"/>
            <p:cNvSpPr/>
            <p:nvPr/>
          </p:nvSpPr>
          <p:spPr bwMode="auto">
            <a:xfrm>
              <a:off x="1412875" y="1100138"/>
              <a:ext cx="117475" cy="117475"/>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2" name="Freeform 63"/>
            <p:cNvSpPr/>
            <p:nvPr/>
          </p:nvSpPr>
          <p:spPr bwMode="auto">
            <a:xfrm>
              <a:off x="1412875" y="1276351"/>
              <a:ext cx="117475" cy="117475"/>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98" name="组合 197"/>
          <p:cNvGrpSpPr/>
          <p:nvPr/>
        </p:nvGrpSpPr>
        <p:grpSpPr>
          <a:xfrm>
            <a:off x="5825365" y="4058443"/>
            <a:ext cx="468313" cy="469900"/>
            <a:chOff x="3876675" y="923926"/>
            <a:chExt cx="468313" cy="469900"/>
          </a:xfrm>
          <a:solidFill>
            <a:schemeClr val="bg1"/>
          </a:solidFill>
        </p:grpSpPr>
        <p:sp>
          <p:nvSpPr>
            <p:cNvPr id="228" name="Freeform 64"/>
            <p:cNvSpPr/>
            <p:nvPr/>
          </p:nvSpPr>
          <p:spPr bwMode="auto">
            <a:xfrm>
              <a:off x="3876675" y="923926"/>
              <a:ext cx="115888" cy="117475"/>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9" name="Freeform 65"/>
            <p:cNvSpPr/>
            <p:nvPr/>
          </p:nvSpPr>
          <p:spPr bwMode="auto">
            <a:xfrm>
              <a:off x="3876675" y="1100138"/>
              <a:ext cx="115888" cy="117475"/>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0" name="Freeform 66"/>
            <p:cNvSpPr/>
            <p:nvPr/>
          </p:nvSpPr>
          <p:spPr bwMode="auto">
            <a:xfrm>
              <a:off x="3876675" y="1276351"/>
              <a:ext cx="115888" cy="117475"/>
            </a:xfrm>
            <a:custGeom>
              <a:avLst/>
              <a:gdLst>
                <a:gd name="T0" fmla="*/ 14 w 16"/>
                <a:gd name="T1" fmla="*/ 0 h 16"/>
                <a:gd name="T2" fmla="*/ 2 w 16"/>
                <a:gd name="T3" fmla="*/ 0 h 16"/>
                <a:gd name="T4" fmla="*/ 0 w 16"/>
                <a:gd name="T5" fmla="*/ 2 h 16"/>
                <a:gd name="T6" fmla="*/ 0 w 16"/>
                <a:gd name="T7" fmla="*/ 14 h 16"/>
                <a:gd name="T8" fmla="*/ 2 w 16"/>
                <a:gd name="T9" fmla="*/ 16 h 16"/>
                <a:gd name="T10" fmla="*/ 14 w 16"/>
                <a:gd name="T11" fmla="*/ 16 h 16"/>
                <a:gd name="T12" fmla="*/ 16 w 16"/>
                <a:gd name="T13" fmla="*/ 14 h 16"/>
                <a:gd name="T14" fmla="*/ 16 w 16"/>
                <a:gd name="T15" fmla="*/ 2 h 16"/>
                <a:gd name="T16" fmla="*/ 14 w 16"/>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4" y="0"/>
                  </a:moveTo>
                  <a:cubicBezTo>
                    <a:pt x="2" y="0"/>
                    <a:pt x="2" y="0"/>
                    <a:pt x="2" y="0"/>
                  </a:cubicBezTo>
                  <a:cubicBezTo>
                    <a:pt x="1" y="0"/>
                    <a:pt x="0" y="1"/>
                    <a:pt x="0" y="2"/>
                  </a:cubicBezTo>
                  <a:cubicBezTo>
                    <a:pt x="0" y="14"/>
                    <a:pt x="0" y="14"/>
                    <a:pt x="0" y="14"/>
                  </a:cubicBezTo>
                  <a:cubicBezTo>
                    <a:pt x="0" y="15"/>
                    <a:pt x="1" y="16"/>
                    <a:pt x="2" y="16"/>
                  </a:cubicBezTo>
                  <a:cubicBezTo>
                    <a:pt x="14" y="16"/>
                    <a:pt x="14" y="16"/>
                    <a:pt x="14" y="16"/>
                  </a:cubicBezTo>
                  <a:cubicBezTo>
                    <a:pt x="15" y="16"/>
                    <a:pt x="16" y="15"/>
                    <a:pt x="16" y="1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1" name="Freeform 67"/>
            <p:cNvSpPr/>
            <p:nvPr/>
          </p:nvSpPr>
          <p:spPr bwMode="auto">
            <a:xfrm>
              <a:off x="4051300" y="923926"/>
              <a:ext cx="293688" cy="117475"/>
            </a:xfrm>
            <a:custGeom>
              <a:avLst/>
              <a:gdLst>
                <a:gd name="T0" fmla="*/ 38 w 40"/>
                <a:gd name="T1" fmla="*/ 0 h 16"/>
                <a:gd name="T2" fmla="*/ 2 w 40"/>
                <a:gd name="T3" fmla="*/ 0 h 16"/>
                <a:gd name="T4" fmla="*/ 0 w 40"/>
                <a:gd name="T5" fmla="*/ 2 h 16"/>
                <a:gd name="T6" fmla="*/ 0 w 40"/>
                <a:gd name="T7" fmla="*/ 14 h 16"/>
                <a:gd name="T8" fmla="*/ 2 w 40"/>
                <a:gd name="T9" fmla="*/ 16 h 16"/>
                <a:gd name="T10" fmla="*/ 38 w 40"/>
                <a:gd name="T11" fmla="*/ 16 h 16"/>
                <a:gd name="T12" fmla="*/ 40 w 40"/>
                <a:gd name="T13" fmla="*/ 14 h 16"/>
                <a:gd name="T14" fmla="*/ 40 w 40"/>
                <a:gd name="T15" fmla="*/ 2 h 16"/>
                <a:gd name="T16" fmla="*/ 38 w 4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16">
                  <a:moveTo>
                    <a:pt x="38" y="0"/>
                  </a:moveTo>
                  <a:cubicBezTo>
                    <a:pt x="2" y="0"/>
                    <a:pt x="2" y="0"/>
                    <a:pt x="2" y="0"/>
                  </a:cubicBezTo>
                  <a:cubicBezTo>
                    <a:pt x="1" y="0"/>
                    <a:pt x="0" y="1"/>
                    <a:pt x="0" y="2"/>
                  </a:cubicBezTo>
                  <a:cubicBezTo>
                    <a:pt x="0" y="14"/>
                    <a:pt x="0" y="14"/>
                    <a:pt x="0" y="14"/>
                  </a:cubicBezTo>
                  <a:cubicBezTo>
                    <a:pt x="0" y="15"/>
                    <a:pt x="1" y="16"/>
                    <a:pt x="2" y="16"/>
                  </a:cubicBezTo>
                  <a:cubicBezTo>
                    <a:pt x="38" y="16"/>
                    <a:pt x="38" y="16"/>
                    <a:pt x="38" y="16"/>
                  </a:cubicBezTo>
                  <a:cubicBezTo>
                    <a:pt x="39" y="16"/>
                    <a:pt x="40" y="15"/>
                    <a:pt x="40" y="14"/>
                  </a:cubicBezTo>
                  <a:cubicBezTo>
                    <a:pt x="40" y="2"/>
                    <a:pt x="40" y="2"/>
                    <a:pt x="40" y="2"/>
                  </a:cubicBezTo>
                  <a:cubicBezTo>
                    <a:pt x="40" y="1"/>
                    <a:pt x="39"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2" name="Freeform 68"/>
            <p:cNvSpPr/>
            <p:nvPr/>
          </p:nvSpPr>
          <p:spPr bwMode="auto">
            <a:xfrm>
              <a:off x="4051300" y="1100138"/>
              <a:ext cx="293688" cy="117475"/>
            </a:xfrm>
            <a:custGeom>
              <a:avLst/>
              <a:gdLst>
                <a:gd name="T0" fmla="*/ 38 w 40"/>
                <a:gd name="T1" fmla="*/ 0 h 16"/>
                <a:gd name="T2" fmla="*/ 2 w 40"/>
                <a:gd name="T3" fmla="*/ 0 h 16"/>
                <a:gd name="T4" fmla="*/ 0 w 40"/>
                <a:gd name="T5" fmla="*/ 2 h 16"/>
                <a:gd name="T6" fmla="*/ 0 w 40"/>
                <a:gd name="T7" fmla="*/ 14 h 16"/>
                <a:gd name="T8" fmla="*/ 2 w 40"/>
                <a:gd name="T9" fmla="*/ 16 h 16"/>
                <a:gd name="T10" fmla="*/ 38 w 40"/>
                <a:gd name="T11" fmla="*/ 16 h 16"/>
                <a:gd name="T12" fmla="*/ 40 w 40"/>
                <a:gd name="T13" fmla="*/ 14 h 16"/>
                <a:gd name="T14" fmla="*/ 40 w 40"/>
                <a:gd name="T15" fmla="*/ 2 h 16"/>
                <a:gd name="T16" fmla="*/ 38 w 4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16">
                  <a:moveTo>
                    <a:pt x="38" y="0"/>
                  </a:moveTo>
                  <a:cubicBezTo>
                    <a:pt x="2" y="0"/>
                    <a:pt x="2" y="0"/>
                    <a:pt x="2" y="0"/>
                  </a:cubicBezTo>
                  <a:cubicBezTo>
                    <a:pt x="1" y="0"/>
                    <a:pt x="0" y="1"/>
                    <a:pt x="0" y="2"/>
                  </a:cubicBezTo>
                  <a:cubicBezTo>
                    <a:pt x="0" y="14"/>
                    <a:pt x="0" y="14"/>
                    <a:pt x="0" y="14"/>
                  </a:cubicBezTo>
                  <a:cubicBezTo>
                    <a:pt x="0" y="15"/>
                    <a:pt x="1" y="16"/>
                    <a:pt x="2" y="16"/>
                  </a:cubicBezTo>
                  <a:cubicBezTo>
                    <a:pt x="38" y="16"/>
                    <a:pt x="38" y="16"/>
                    <a:pt x="38" y="16"/>
                  </a:cubicBezTo>
                  <a:cubicBezTo>
                    <a:pt x="39" y="16"/>
                    <a:pt x="40" y="15"/>
                    <a:pt x="40" y="14"/>
                  </a:cubicBezTo>
                  <a:cubicBezTo>
                    <a:pt x="40" y="2"/>
                    <a:pt x="40" y="2"/>
                    <a:pt x="40" y="2"/>
                  </a:cubicBezTo>
                  <a:cubicBezTo>
                    <a:pt x="40" y="1"/>
                    <a:pt x="39"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3" name="Freeform 69"/>
            <p:cNvSpPr/>
            <p:nvPr/>
          </p:nvSpPr>
          <p:spPr bwMode="auto">
            <a:xfrm>
              <a:off x="4051300" y="1276351"/>
              <a:ext cx="293688" cy="117475"/>
            </a:xfrm>
            <a:custGeom>
              <a:avLst/>
              <a:gdLst>
                <a:gd name="T0" fmla="*/ 38 w 40"/>
                <a:gd name="T1" fmla="*/ 0 h 16"/>
                <a:gd name="T2" fmla="*/ 2 w 40"/>
                <a:gd name="T3" fmla="*/ 0 h 16"/>
                <a:gd name="T4" fmla="*/ 0 w 40"/>
                <a:gd name="T5" fmla="*/ 2 h 16"/>
                <a:gd name="T6" fmla="*/ 0 w 40"/>
                <a:gd name="T7" fmla="*/ 14 h 16"/>
                <a:gd name="T8" fmla="*/ 2 w 40"/>
                <a:gd name="T9" fmla="*/ 16 h 16"/>
                <a:gd name="T10" fmla="*/ 38 w 40"/>
                <a:gd name="T11" fmla="*/ 16 h 16"/>
                <a:gd name="T12" fmla="*/ 40 w 40"/>
                <a:gd name="T13" fmla="*/ 14 h 16"/>
                <a:gd name="T14" fmla="*/ 40 w 40"/>
                <a:gd name="T15" fmla="*/ 2 h 16"/>
                <a:gd name="T16" fmla="*/ 38 w 4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16">
                  <a:moveTo>
                    <a:pt x="38" y="0"/>
                  </a:moveTo>
                  <a:cubicBezTo>
                    <a:pt x="2" y="0"/>
                    <a:pt x="2" y="0"/>
                    <a:pt x="2" y="0"/>
                  </a:cubicBezTo>
                  <a:cubicBezTo>
                    <a:pt x="1" y="0"/>
                    <a:pt x="0" y="1"/>
                    <a:pt x="0" y="2"/>
                  </a:cubicBezTo>
                  <a:cubicBezTo>
                    <a:pt x="0" y="14"/>
                    <a:pt x="0" y="14"/>
                    <a:pt x="0" y="14"/>
                  </a:cubicBezTo>
                  <a:cubicBezTo>
                    <a:pt x="0" y="15"/>
                    <a:pt x="1" y="16"/>
                    <a:pt x="2" y="16"/>
                  </a:cubicBezTo>
                  <a:cubicBezTo>
                    <a:pt x="38" y="16"/>
                    <a:pt x="38" y="16"/>
                    <a:pt x="38" y="16"/>
                  </a:cubicBezTo>
                  <a:cubicBezTo>
                    <a:pt x="39" y="16"/>
                    <a:pt x="40" y="15"/>
                    <a:pt x="40" y="14"/>
                  </a:cubicBezTo>
                  <a:cubicBezTo>
                    <a:pt x="40" y="2"/>
                    <a:pt x="40" y="2"/>
                    <a:pt x="40" y="2"/>
                  </a:cubicBezTo>
                  <a:cubicBezTo>
                    <a:pt x="40" y="1"/>
                    <a:pt x="39"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99" name="组合 198"/>
          <p:cNvGrpSpPr/>
          <p:nvPr/>
        </p:nvGrpSpPr>
        <p:grpSpPr>
          <a:xfrm>
            <a:off x="3948940" y="4058443"/>
            <a:ext cx="468313" cy="469900"/>
            <a:chOff x="2000250" y="923926"/>
            <a:chExt cx="468313" cy="469900"/>
          </a:xfrm>
          <a:solidFill>
            <a:schemeClr val="bg1"/>
          </a:solidFill>
        </p:grpSpPr>
        <p:sp>
          <p:nvSpPr>
            <p:cNvPr id="224" name="Freeform 70"/>
            <p:cNvSpPr/>
            <p:nvPr/>
          </p:nvSpPr>
          <p:spPr bwMode="auto">
            <a:xfrm>
              <a:off x="2000250" y="923926"/>
              <a:ext cx="204788" cy="206375"/>
            </a:xfrm>
            <a:custGeom>
              <a:avLst/>
              <a:gdLst>
                <a:gd name="T0" fmla="*/ 26 w 28"/>
                <a:gd name="T1" fmla="*/ 0 h 28"/>
                <a:gd name="T2" fmla="*/ 2 w 28"/>
                <a:gd name="T3" fmla="*/ 0 h 28"/>
                <a:gd name="T4" fmla="*/ 0 w 28"/>
                <a:gd name="T5" fmla="*/ 2 h 28"/>
                <a:gd name="T6" fmla="*/ 0 w 28"/>
                <a:gd name="T7" fmla="*/ 26 h 28"/>
                <a:gd name="T8" fmla="*/ 2 w 28"/>
                <a:gd name="T9" fmla="*/ 28 h 28"/>
                <a:gd name="T10" fmla="*/ 26 w 28"/>
                <a:gd name="T11" fmla="*/ 28 h 28"/>
                <a:gd name="T12" fmla="*/ 28 w 28"/>
                <a:gd name="T13" fmla="*/ 26 h 28"/>
                <a:gd name="T14" fmla="*/ 28 w 28"/>
                <a:gd name="T15" fmla="*/ 2 h 28"/>
                <a:gd name="T16" fmla="*/ 26 w 2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26" y="0"/>
                  </a:moveTo>
                  <a:cubicBezTo>
                    <a:pt x="2" y="0"/>
                    <a:pt x="2" y="0"/>
                    <a:pt x="2" y="0"/>
                  </a:cubicBezTo>
                  <a:cubicBezTo>
                    <a:pt x="1" y="0"/>
                    <a:pt x="0" y="1"/>
                    <a:pt x="0" y="2"/>
                  </a:cubicBezTo>
                  <a:cubicBezTo>
                    <a:pt x="0" y="26"/>
                    <a:pt x="0" y="26"/>
                    <a:pt x="0" y="26"/>
                  </a:cubicBezTo>
                  <a:cubicBezTo>
                    <a:pt x="0" y="27"/>
                    <a:pt x="1" y="28"/>
                    <a:pt x="2" y="28"/>
                  </a:cubicBezTo>
                  <a:cubicBezTo>
                    <a:pt x="26" y="28"/>
                    <a:pt x="26" y="28"/>
                    <a:pt x="26" y="28"/>
                  </a:cubicBezTo>
                  <a:cubicBezTo>
                    <a:pt x="27" y="28"/>
                    <a:pt x="28" y="27"/>
                    <a:pt x="28" y="26"/>
                  </a:cubicBezTo>
                  <a:cubicBezTo>
                    <a:pt x="28" y="2"/>
                    <a:pt x="28" y="2"/>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5" name="Freeform 71"/>
            <p:cNvSpPr/>
            <p:nvPr/>
          </p:nvSpPr>
          <p:spPr bwMode="auto">
            <a:xfrm>
              <a:off x="2263775" y="923926"/>
              <a:ext cx="204788" cy="206375"/>
            </a:xfrm>
            <a:custGeom>
              <a:avLst/>
              <a:gdLst>
                <a:gd name="T0" fmla="*/ 26 w 28"/>
                <a:gd name="T1" fmla="*/ 0 h 28"/>
                <a:gd name="T2" fmla="*/ 2 w 28"/>
                <a:gd name="T3" fmla="*/ 0 h 28"/>
                <a:gd name="T4" fmla="*/ 0 w 28"/>
                <a:gd name="T5" fmla="*/ 2 h 28"/>
                <a:gd name="T6" fmla="*/ 0 w 28"/>
                <a:gd name="T7" fmla="*/ 26 h 28"/>
                <a:gd name="T8" fmla="*/ 2 w 28"/>
                <a:gd name="T9" fmla="*/ 28 h 28"/>
                <a:gd name="T10" fmla="*/ 26 w 28"/>
                <a:gd name="T11" fmla="*/ 28 h 28"/>
                <a:gd name="T12" fmla="*/ 28 w 28"/>
                <a:gd name="T13" fmla="*/ 26 h 28"/>
                <a:gd name="T14" fmla="*/ 28 w 28"/>
                <a:gd name="T15" fmla="*/ 2 h 28"/>
                <a:gd name="T16" fmla="*/ 26 w 2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26" y="0"/>
                  </a:moveTo>
                  <a:cubicBezTo>
                    <a:pt x="2" y="0"/>
                    <a:pt x="2" y="0"/>
                    <a:pt x="2" y="0"/>
                  </a:cubicBezTo>
                  <a:cubicBezTo>
                    <a:pt x="1" y="0"/>
                    <a:pt x="0" y="1"/>
                    <a:pt x="0" y="2"/>
                  </a:cubicBezTo>
                  <a:cubicBezTo>
                    <a:pt x="0" y="26"/>
                    <a:pt x="0" y="26"/>
                    <a:pt x="0" y="26"/>
                  </a:cubicBezTo>
                  <a:cubicBezTo>
                    <a:pt x="0" y="27"/>
                    <a:pt x="1" y="28"/>
                    <a:pt x="2" y="28"/>
                  </a:cubicBezTo>
                  <a:cubicBezTo>
                    <a:pt x="26" y="28"/>
                    <a:pt x="26" y="28"/>
                    <a:pt x="26" y="28"/>
                  </a:cubicBezTo>
                  <a:cubicBezTo>
                    <a:pt x="27" y="28"/>
                    <a:pt x="28" y="27"/>
                    <a:pt x="28" y="26"/>
                  </a:cubicBezTo>
                  <a:cubicBezTo>
                    <a:pt x="28" y="2"/>
                    <a:pt x="28" y="2"/>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6" name="Freeform 72"/>
            <p:cNvSpPr/>
            <p:nvPr/>
          </p:nvSpPr>
          <p:spPr bwMode="auto">
            <a:xfrm>
              <a:off x="2000250" y="1189038"/>
              <a:ext cx="204788" cy="204788"/>
            </a:xfrm>
            <a:custGeom>
              <a:avLst/>
              <a:gdLst>
                <a:gd name="T0" fmla="*/ 26 w 28"/>
                <a:gd name="T1" fmla="*/ 0 h 28"/>
                <a:gd name="T2" fmla="*/ 2 w 28"/>
                <a:gd name="T3" fmla="*/ 0 h 28"/>
                <a:gd name="T4" fmla="*/ 0 w 28"/>
                <a:gd name="T5" fmla="*/ 2 h 28"/>
                <a:gd name="T6" fmla="*/ 0 w 28"/>
                <a:gd name="T7" fmla="*/ 26 h 28"/>
                <a:gd name="T8" fmla="*/ 2 w 28"/>
                <a:gd name="T9" fmla="*/ 28 h 28"/>
                <a:gd name="T10" fmla="*/ 26 w 28"/>
                <a:gd name="T11" fmla="*/ 28 h 28"/>
                <a:gd name="T12" fmla="*/ 28 w 28"/>
                <a:gd name="T13" fmla="*/ 26 h 28"/>
                <a:gd name="T14" fmla="*/ 28 w 28"/>
                <a:gd name="T15" fmla="*/ 2 h 28"/>
                <a:gd name="T16" fmla="*/ 26 w 2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26" y="0"/>
                  </a:moveTo>
                  <a:cubicBezTo>
                    <a:pt x="2" y="0"/>
                    <a:pt x="2" y="0"/>
                    <a:pt x="2" y="0"/>
                  </a:cubicBezTo>
                  <a:cubicBezTo>
                    <a:pt x="1" y="0"/>
                    <a:pt x="0" y="1"/>
                    <a:pt x="0" y="2"/>
                  </a:cubicBezTo>
                  <a:cubicBezTo>
                    <a:pt x="0" y="26"/>
                    <a:pt x="0" y="26"/>
                    <a:pt x="0" y="26"/>
                  </a:cubicBezTo>
                  <a:cubicBezTo>
                    <a:pt x="0" y="27"/>
                    <a:pt x="1" y="28"/>
                    <a:pt x="2" y="28"/>
                  </a:cubicBezTo>
                  <a:cubicBezTo>
                    <a:pt x="26" y="28"/>
                    <a:pt x="26" y="28"/>
                    <a:pt x="26" y="28"/>
                  </a:cubicBezTo>
                  <a:cubicBezTo>
                    <a:pt x="27" y="28"/>
                    <a:pt x="28" y="27"/>
                    <a:pt x="28" y="26"/>
                  </a:cubicBezTo>
                  <a:cubicBezTo>
                    <a:pt x="28" y="2"/>
                    <a:pt x="28" y="2"/>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7" name="Freeform 73"/>
            <p:cNvSpPr/>
            <p:nvPr/>
          </p:nvSpPr>
          <p:spPr bwMode="auto">
            <a:xfrm>
              <a:off x="2263775" y="1189038"/>
              <a:ext cx="204788" cy="204788"/>
            </a:xfrm>
            <a:custGeom>
              <a:avLst/>
              <a:gdLst>
                <a:gd name="T0" fmla="*/ 26 w 28"/>
                <a:gd name="T1" fmla="*/ 0 h 28"/>
                <a:gd name="T2" fmla="*/ 2 w 28"/>
                <a:gd name="T3" fmla="*/ 0 h 28"/>
                <a:gd name="T4" fmla="*/ 0 w 28"/>
                <a:gd name="T5" fmla="*/ 2 h 28"/>
                <a:gd name="T6" fmla="*/ 0 w 28"/>
                <a:gd name="T7" fmla="*/ 26 h 28"/>
                <a:gd name="T8" fmla="*/ 2 w 28"/>
                <a:gd name="T9" fmla="*/ 28 h 28"/>
                <a:gd name="T10" fmla="*/ 26 w 28"/>
                <a:gd name="T11" fmla="*/ 28 h 28"/>
                <a:gd name="T12" fmla="*/ 28 w 28"/>
                <a:gd name="T13" fmla="*/ 26 h 28"/>
                <a:gd name="T14" fmla="*/ 28 w 28"/>
                <a:gd name="T15" fmla="*/ 2 h 28"/>
                <a:gd name="T16" fmla="*/ 26 w 2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26" y="0"/>
                  </a:moveTo>
                  <a:cubicBezTo>
                    <a:pt x="2" y="0"/>
                    <a:pt x="2" y="0"/>
                    <a:pt x="2" y="0"/>
                  </a:cubicBezTo>
                  <a:cubicBezTo>
                    <a:pt x="1" y="0"/>
                    <a:pt x="0" y="1"/>
                    <a:pt x="0" y="2"/>
                  </a:cubicBezTo>
                  <a:cubicBezTo>
                    <a:pt x="0" y="26"/>
                    <a:pt x="0" y="26"/>
                    <a:pt x="0" y="26"/>
                  </a:cubicBezTo>
                  <a:cubicBezTo>
                    <a:pt x="0" y="27"/>
                    <a:pt x="1" y="28"/>
                    <a:pt x="2" y="28"/>
                  </a:cubicBezTo>
                  <a:cubicBezTo>
                    <a:pt x="26" y="28"/>
                    <a:pt x="26" y="28"/>
                    <a:pt x="26" y="28"/>
                  </a:cubicBezTo>
                  <a:cubicBezTo>
                    <a:pt x="27" y="28"/>
                    <a:pt x="28" y="27"/>
                    <a:pt x="28" y="26"/>
                  </a:cubicBezTo>
                  <a:cubicBezTo>
                    <a:pt x="28" y="2"/>
                    <a:pt x="28" y="2"/>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00" name="组合 199"/>
          <p:cNvGrpSpPr/>
          <p:nvPr/>
        </p:nvGrpSpPr>
        <p:grpSpPr>
          <a:xfrm>
            <a:off x="8638415" y="4058443"/>
            <a:ext cx="469901" cy="469900"/>
            <a:chOff x="6689725" y="923926"/>
            <a:chExt cx="469901" cy="469900"/>
          </a:xfrm>
          <a:solidFill>
            <a:schemeClr val="bg1"/>
          </a:solidFill>
        </p:grpSpPr>
        <p:sp>
          <p:nvSpPr>
            <p:cNvPr id="220" name="Freeform 74"/>
            <p:cNvSpPr/>
            <p:nvPr/>
          </p:nvSpPr>
          <p:spPr bwMode="auto">
            <a:xfrm>
              <a:off x="6689725" y="1189038"/>
              <a:ext cx="206375" cy="87313"/>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1" name="Freeform 75"/>
            <p:cNvSpPr/>
            <p:nvPr/>
          </p:nvSpPr>
          <p:spPr bwMode="auto">
            <a:xfrm>
              <a:off x="7005638" y="1320801"/>
              <a:ext cx="153988" cy="73025"/>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2" name="Freeform 76"/>
            <p:cNvSpPr/>
            <p:nvPr/>
          </p:nvSpPr>
          <p:spPr bwMode="auto">
            <a:xfrm>
              <a:off x="6689725" y="1217613"/>
              <a:ext cx="469900" cy="176213"/>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3" name="Freeform 77"/>
            <p:cNvSpPr>
              <a:spLocks noEditPoints="1"/>
            </p:cNvSpPr>
            <p:nvPr/>
          </p:nvSpPr>
          <p:spPr bwMode="auto">
            <a:xfrm>
              <a:off x="6792913" y="923926"/>
              <a:ext cx="271463" cy="323850"/>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01" name="组合 200"/>
          <p:cNvGrpSpPr/>
          <p:nvPr/>
        </p:nvGrpSpPr>
        <p:grpSpPr>
          <a:xfrm>
            <a:off x="9576628" y="4058443"/>
            <a:ext cx="469900" cy="469900"/>
            <a:chOff x="7627938" y="923926"/>
            <a:chExt cx="469900" cy="469900"/>
          </a:xfrm>
          <a:solidFill>
            <a:schemeClr val="bg1"/>
          </a:solidFill>
        </p:grpSpPr>
        <p:sp>
          <p:nvSpPr>
            <p:cNvPr id="213" name="Freeform 78"/>
            <p:cNvSpPr/>
            <p:nvPr/>
          </p:nvSpPr>
          <p:spPr bwMode="auto">
            <a:xfrm>
              <a:off x="7700963" y="974726"/>
              <a:ext cx="52388" cy="52388"/>
            </a:xfrm>
            <a:custGeom>
              <a:avLst/>
              <a:gdLst>
                <a:gd name="T0" fmla="*/ 6 w 7"/>
                <a:gd name="T1" fmla="*/ 4 h 7"/>
                <a:gd name="T2" fmla="*/ 4 w 7"/>
                <a:gd name="T3" fmla="*/ 1 h 7"/>
                <a:gd name="T4" fmla="*/ 1 w 7"/>
                <a:gd name="T5" fmla="*/ 1 h 7"/>
                <a:gd name="T6" fmla="*/ 1 w 7"/>
                <a:gd name="T7" fmla="*/ 4 h 7"/>
                <a:gd name="T8" fmla="*/ 4 w 7"/>
                <a:gd name="T9" fmla="*/ 7 h 7"/>
                <a:gd name="T10" fmla="*/ 6 w 7"/>
                <a:gd name="T11" fmla="*/ 7 h 7"/>
                <a:gd name="T12" fmla="*/ 6 w 7"/>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6" y="4"/>
                  </a:moveTo>
                  <a:cubicBezTo>
                    <a:pt x="4" y="1"/>
                    <a:pt x="4" y="1"/>
                    <a:pt x="4" y="1"/>
                  </a:cubicBezTo>
                  <a:cubicBezTo>
                    <a:pt x="3" y="0"/>
                    <a:pt x="2" y="0"/>
                    <a:pt x="1" y="1"/>
                  </a:cubicBezTo>
                  <a:cubicBezTo>
                    <a:pt x="0" y="2"/>
                    <a:pt x="0" y="3"/>
                    <a:pt x="1" y="4"/>
                  </a:cubicBezTo>
                  <a:cubicBezTo>
                    <a:pt x="4" y="7"/>
                    <a:pt x="4" y="7"/>
                    <a:pt x="4" y="7"/>
                  </a:cubicBezTo>
                  <a:cubicBezTo>
                    <a:pt x="4" y="7"/>
                    <a:pt x="6" y="7"/>
                    <a:pt x="6" y="7"/>
                  </a:cubicBezTo>
                  <a:cubicBezTo>
                    <a:pt x="7" y="6"/>
                    <a:pt x="7" y="5"/>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4" name="Freeform 79"/>
            <p:cNvSpPr/>
            <p:nvPr/>
          </p:nvSpPr>
          <p:spPr bwMode="auto">
            <a:xfrm>
              <a:off x="7627938" y="1130301"/>
              <a:ext cx="58738" cy="28575"/>
            </a:xfrm>
            <a:custGeom>
              <a:avLst/>
              <a:gdLst>
                <a:gd name="T0" fmla="*/ 6 w 8"/>
                <a:gd name="T1" fmla="*/ 0 h 4"/>
                <a:gd name="T2" fmla="*/ 2 w 8"/>
                <a:gd name="T3" fmla="*/ 0 h 4"/>
                <a:gd name="T4" fmla="*/ 0 w 8"/>
                <a:gd name="T5" fmla="*/ 2 h 4"/>
                <a:gd name="T6" fmla="*/ 2 w 8"/>
                <a:gd name="T7" fmla="*/ 4 h 4"/>
                <a:gd name="T8" fmla="*/ 6 w 8"/>
                <a:gd name="T9" fmla="*/ 4 h 4"/>
                <a:gd name="T10" fmla="*/ 8 w 8"/>
                <a:gd name="T11" fmla="*/ 2 h 4"/>
                <a:gd name="T12" fmla="*/ 6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6" y="0"/>
                  </a:moveTo>
                  <a:cubicBezTo>
                    <a:pt x="2" y="0"/>
                    <a:pt x="2" y="0"/>
                    <a:pt x="2" y="0"/>
                  </a:cubicBezTo>
                  <a:cubicBezTo>
                    <a:pt x="1" y="0"/>
                    <a:pt x="0" y="1"/>
                    <a:pt x="0" y="2"/>
                  </a:cubicBezTo>
                  <a:cubicBezTo>
                    <a:pt x="0" y="3"/>
                    <a:pt x="1" y="4"/>
                    <a:pt x="2" y="4"/>
                  </a:cubicBezTo>
                  <a:cubicBezTo>
                    <a:pt x="6" y="4"/>
                    <a:pt x="6" y="4"/>
                    <a:pt x="6" y="4"/>
                  </a:cubicBezTo>
                  <a:cubicBezTo>
                    <a:pt x="7" y="4"/>
                    <a:pt x="8" y="3"/>
                    <a:pt x="8" y="2"/>
                  </a:cubicBezTo>
                  <a:cubicBezTo>
                    <a:pt x="8" y="1"/>
                    <a:pt x="7"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5" name="Freeform 80"/>
            <p:cNvSpPr/>
            <p:nvPr/>
          </p:nvSpPr>
          <p:spPr bwMode="auto">
            <a:xfrm>
              <a:off x="8039100" y="1158876"/>
              <a:ext cx="58738" cy="30163"/>
            </a:xfrm>
            <a:custGeom>
              <a:avLst/>
              <a:gdLst>
                <a:gd name="T0" fmla="*/ 6 w 8"/>
                <a:gd name="T1" fmla="*/ 0 h 4"/>
                <a:gd name="T2" fmla="*/ 2 w 8"/>
                <a:gd name="T3" fmla="*/ 0 h 4"/>
                <a:gd name="T4" fmla="*/ 0 w 8"/>
                <a:gd name="T5" fmla="*/ 2 h 4"/>
                <a:gd name="T6" fmla="*/ 2 w 8"/>
                <a:gd name="T7" fmla="*/ 4 h 4"/>
                <a:gd name="T8" fmla="*/ 6 w 8"/>
                <a:gd name="T9" fmla="*/ 4 h 4"/>
                <a:gd name="T10" fmla="*/ 8 w 8"/>
                <a:gd name="T11" fmla="*/ 2 h 4"/>
                <a:gd name="T12" fmla="*/ 6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6" y="0"/>
                  </a:moveTo>
                  <a:cubicBezTo>
                    <a:pt x="2" y="0"/>
                    <a:pt x="2" y="0"/>
                    <a:pt x="2" y="0"/>
                  </a:cubicBezTo>
                  <a:cubicBezTo>
                    <a:pt x="1" y="0"/>
                    <a:pt x="0" y="1"/>
                    <a:pt x="0" y="2"/>
                  </a:cubicBezTo>
                  <a:cubicBezTo>
                    <a:pt x="0" y="3"/>
                    <a:pt x="1" y="4"/>
                    <a:pt x="2" y="4"/>
                  </a:cubicBezTo>
                  <a:cubicBezTo>
                    <a:pt x="6" y="4"/>
                    <a:pt x="6" y="4"/>
                    <a:pt x="6" y="4"/>
                  </a:cubicBezTo>
                  <a:cubicBezTo>
                    <a:pt x="7" y="4"/>
                    <a:pt x="8" y="3"/>
                    <a:pt x="8" y="2"/>
                  </a:cubicBezTo>
                  <a:cubicBezTo>
                    <a:pt x="8" y="1"/>
                    <a:pt x="7"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6" name="Freeform 81"/>
            <p:cNvSpPr/>
            <p:nvPr/>
          </p:nvSpPr>
          <p:spPr bwMode="auto">
            <a:xfrm>
              <a:off x="7994650" y="996951"/>
              <a:ext cx="50800" cy="52388"/>
            </a:xfrm>
            <a:custGeom>
              <a:avLst/>
              <a:gdLst>
                <a:gd name="T0" fmla="*/ 6 w 7"/>
                <a:gd name="T1" fmla="*/ 1 h 7"/>
                <a:gd name="T2" fmla="*/ 3 w 7"/>
                <a:gd name="T3" fmla="*/ 1 h 7"/>
                <a:gd name="T4" fmla="*/ 0 w 7"/>
                <a:gd name="T5" fmla="*/ 4 h 7"/>
                <a:gd name="T6" fmla="*/ 0 w 7"/>
                <a:gd name="T7" fmla="*/ 6 h 7"/>
                <a:gd name="T8" fmla="*/ 3 w 7"/>
                <a:gd name="T9" fmla="*/ 6 h 7"/>
                <a:gd name="T10" fmla="*/ 6 w 7"/>
                <a:gd name="T11" fmla="*/ 4 h 7"/>
                <a:gd name="T12" fmla="*/ 6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6" y="1"/>
                  </a:moveTo>
                  <a:cubicBezTo>
                    <a:pt x="5" y="0"/>
                    <a:pt x="4" y="0"/>
                    <a:pt x="3" y="1"/>
                  </a:cubicBezTo>
                  <a:cubicBezTo>
                    <a:pt x="0" y="4"/>
                    <a:pt x="0" y="4"/>
                    <a:pt x="0" y="4"/>
                  </a:cubicBezTo>
                  <a:cubicBezTo>
                    <a:pt x="0" y="4"/>
                    <a:pt x="0" y="6"/>
                    <a:pt x="0" y="6"/>
                  </a:cubicBezTo>
                  <a:cubicBezTo>
                    <a:pt x="1" y="7"/>
                    <a:pt x="2" y="7"/>
                    <a:pt x="3" y="6"/>
                  </a:cubicBezTo>
                  <a:cubicBezTo>
                    <a:pt x="6" y="4"/>
                    <a:pt x="6" y="4"/>
                    <a:pt x="6" y="4"/>
                  </a:cubicBezTo>
                  <a:cubicBezTo>
                    <a:pt x="7" y="3"/>
                    <a:pt x="7" y="2"/>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7" name="Freeform 82"/>
            <p:cNvSpPr/>
            <p:nvPr/>
          </p:nvSpPr>
          <p:spPr bwMode="auto">
            <a:xfrm>
              <a:off x="7862888" y="923926"/>
              <a:ext cx="28575" cy="58738"/>
            </a:xfrm>
            <a:custGeom>
              <a:avLst/>
              <a:gdLst>
                <a:gd name="T0" fmla="*/ 2 w 4"/>
                <a:gd name="T1" fmla="*/ 8 h 8"/>
                <a:gd name="T2" fmla="*/ 3 w 4"/>
                <a:gd name="T3" fmla="*/ 7 h 8"/>
                <a:gd name="T4" fmla="*/ 4 w 4"/>
                <a:gd name="T5" fmla="*/ 6 h 8"/>
                <a:gd name="T6" fmla="*/ 4 w 4"/>
                <a:gd name="T7" fmla="*/ 2 h 8"/>
                <a:gd name="T8" fmla="*/ 2 w 4"/>
                <a:gd name="T9" fmla="*/ 0 h 8"/>
                <a:gd name="T10" fmla="*/ 0 w 4"/>
                <a:gd name="T11" fmla="*/ 1 h 8"/>
                <a:gd name="T12" fmla="*/ 0 w 4"/>
                <a:gd name="T13" fmla="*/ 2 h 8"/>
                <a:gd name="T14" fmla="*/ 0 w 4"/>
                <a:gd name="T15" fmla="*/ 6 h 8"/>
                <a:gd name="T16" fmla="*/ 2 w 4"/>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2" y="8"/>
                  </a:moveTo>
                  <a:cubicBezTo>
                    <a:pt x="3" y="8"/>
                    <a:pt x="3" y="8"/>
                    <a:pt x="3" y="7"/>
                  </a:cubicBezTo>
                  <a:cubicBezTo>
                    <a:pt x="4" y="7"/>
                    <a:pt x="4" y="7"/>
                    <a:pt x="4" y="6"/>
                  </a:cubicBezTo>
                  <a:cubicBezTo>
                    <a:pt x="4" y="2"/>
                    <a:pt x="4" y="2"/>
                    <a:pt x="4" y="2"/>
                  </a:cubicBezTo>
                  <a:cubicBezTo>
                    <a:pt x="4" y="1"/>
                    <a:pt x="3" y="0"/>
                    <a:pt x="2" y="0"/>
                  </a:cubicBezTo>
                  <a:cubicBezTo>
                    <a:pt x="1" y="0"/>
                    <a:pt x="0" y="1"/>
                    <a:pt x="0" y="1"/>
                  </a:cubicBezTo>
                  <a:cubicBezTo>
                    <a:pt x="0" y="2"/>
                    <a:pt x="0" y="2"/>
                    <a:pt x="0" y="2"/>
                  </a:cubicBezTo>
                  <a:cubicBezTo>
                    <a:pt x="0" y="6"/>
                    <a:pt x="0" y="6"/>
                    <a:pt x="0"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8" name="Freeform 83"/>
            <p:cNvSpPr>
              <a:spLocks noEditPoints="1"/>
            </p:cNvSpPr>
            <p:nvPr/>
          </p:nvSpPr>
          <p:spPr bwMode="auto">
            <a:xfrm>
              <a:off x="7745413" y="1041401"/>
              <a:ext cx="234950" cy="265113"/>
            </a:xfrm>
            <a:custGeom>
              <a:avLst/>
              <a:gdLst>
                <a:gd name="T0" fmla="*/ 16 w 32"/>
                <a:gd name="T1" fmla="*/ 0 h 36"/>
                <a:gd name="T2" fmla="*/ 0 w 32"/>
                <a:gd name="T3" fmla="*/ 16 h 36"/>
                <a:gd name="T4" fmla="*/ 8 w 32"/>
                <a:gd name="T5" fmla="*/ 30 h 36"/>
                <a:gd name="T6" fmla="*/ 8 w 32"/>
                <a:gd name="T7" fmla="*/ 36 h 36"/>
                <a:gd name="T8" fmla="*/ 24 w 32"/>
                <a:gd name="T9" fmla="*/ 36 h 36"/>
                <a:gd name="T10" fmla="*/ 24 w 32"/>
                <a:gd name="T11" fmla="*/ 30 h 36"/>
                <a:gd name="T12" fmla="*/ 32 w 32"/>
                <a:gd name="T13" fmla="*/ 16 h 36"/>
                <a:gd name="T14" fmla="*/ 16 w 32"/>
                <a:gd name="T15" fmla="*/ 0 h 36"/>
                <a:gd name="T16" fmla="*/ 22 w 32"/>
                <a:gd name="T17" fmla="*/ 26 h 36"/>
                <a:gd name="T18" fmla="*/ 20 w 32"/>
                <a:gd name="T19" fmla="*/ 27 h 36"/>
                <a:gd name="T20" fmla="*/ 20 w 32"/>
                <a:gd name="T21" fmla="*/ 30 h 36"/>
                <a:gd name="T22" fmla="*/ 20 w 32"/>
                <a:gd name="T23" fmla="*/ 32 h 36"/>
                <a:gd name="T24" fmla="*/ 12 w 32"/>
                <a:gd name="T25" fmla="*/ 32 h 36"/>
                <a:gd name="T26" fmla="*/ 12 w 32"/>
                <a:gd name="T27" fmla="*/ 30 h 36"/>
                <a:gd name="T28" fmla="*/ 12 w 32"/>
                <a:gd name="T29" fmla="*/ 27 h 36"/>
                <a:gd name="T30" fmla="*/ 10 w 32"/>
                <a:gd name="T31" fmla="*/ 26 h 36"/>
                <a:gd name="T32" fmla="*/ 4 w 32"/>
                <a:gd name="T33" fmla="*/ 16 h 36"/>
                <a:gd name="T34" fmla="*/ 16 w 32"/>
                <a:gd name="T35" fmla="*/ 4 h 36"/>
                <a:gd name="T36" fmla="*/ 28 w 32"/>
                <a:gd name="T37" fmla="*/ 16 h 36"/>
                <a:gd name="T38" fmla="*/ 22 w 32"/>
                <a:gd name="T39"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36">
                  <a:moveTo>
                    <a:pt x="16" y="0"/>
                  </a:moveTo>
                  <a:cubicBezTo>
                    <a:pt x="7" y="0"/>
                    <a:pt x="0" y="7"/>
                    <a:pt x="0" y="16"/>
                  </a:cubicBezTo>
                  <a:cubicBezTo>
                    <a:pt x="0" y="22"/>
                    <a:pt x="3" y="27"/>
                    <a:pt x="8" y="30"/>
                  </a:cubicBezTo>
                  <a:cubicBezTo>
                    <a:pt x="8" y="36"/>
                    <a:pt x="8" y="36"/>
                    <a:pt x="8" y="36"/>
                  </a:cubicBezTo>
                  <a:cubicBezTo>
                    <a:pt x="24" y="36"/>
                    <a:pt x="24" y="36"/>
                    <a:pt x="24" y="36"/>
                  </a:cubicBezTo>
                  <a:cubicBezTo>
                    <a:pt x="24" y="30"/>
                    <a:pt x="24" y="30"/>
                    <a:pt x="24" y="30"/>
                  </a:cubicBezTo>
                  <a:cubicBezTo>
                    <a:pt x="29" y="27"/>
                    <a:pt x="32" y="22"/>
                    <a:pt x="32" y="16"/>
                  </a:cubicBezTo>
                  <a:cubicBezTo>
                    <a:pt x="32" y="7"/>
                    <a:pt x="25" y="0"/>
                    <a:pt x="16" y="0"/>
                  </a:cubicBezTo>
                  <a:close/>
                  <a:moveTo>
                    <a:pt x="22" y="26"/>
                  </a:moveTo>
                  <a:cubicBezTo>
                    <a:pt x="20" y="27"/>
                    <a:pt x="20" y="27"/>
                    <a:pt x="20" y="27"/>
                  </a:cubicBezTo>
                  <a:cubicBezTo>
                    <a:pt x="20" y="30"/>
                    <a:pt x="20" y="30"/>
                    <a:pt x="20" y="30"/>
                  </a:cubicBezTo>
                  <a:cubicBezTo>
                    <a:pt x="20" y="32"/>
                    <a:pt x="20" y="32"/>
                    <a:pt x="20" y="32"/>
                  </a:cubicBezTo>
                  <a:cubicBezTo>
                    <a:pt x="12" y="32"/>
                    <a:pt x="12" y="32"/>
                    <a:pt x="12" y="32"/>
                  </a:cubicBezTo>
                  <a:cubicBezTo>
                    <a:pt x="12" y="30"/>
                    <a:pt x="12" y="30"/>
                    <a:pt x="12" y="30"/>
                  </a:cubicBezTo>
                  <a:cubicBezTo>
                    <a:pt x="12" y="27"/>
                    <a:pt x="12" y="27"/>
                    <a:pt x="12" y="27"/>
                  </a:cubicBezTo>
                  <a:cubicBezTo>
                    <a:pt x="10" y="26"/>
                    <a:pt x="10" y="26"/>
                    <a:pt x="10" y="26"/>
                  </a:cubicBezTo>
                  <a:cubicBezTo>
                    <a:pt x="6" y="24"/>
                    <a:pt x="4" y="20"/>
                    <a:pt x="4" y="16"/>
                  </a:cubicBezTo>
                  <a:cubicBezTo>
                    <a:pt x="4" y="9"/>
                    <a:pt x="9" y="4"/>
                    <a:pt x="16" y="4"/>
                  </a:cubicBezTo>
                  <a:cubicBezTo>
                    <a:pt x="23" y="4"/>
                    <a:pt x="28" y="9"/>
                    <a:pt x="28" y="16"/>
                  </a:cubicBezTo>
                  <a:cubicBezTo>
                    <a:pt x="28" y="20"/>
                    <a:pt x="26" y="24"/>
                    <a:pt x="2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9" name="Freeform 84"/>
            <p:cNvSpPr/>
            <p:nvPr/>
          </p:nvSpPr>
          <p:spPr bwMode="auto">
            <a:xfrm>
              <a:off x="7804150" y="1335088"/>
              <a:ext cx="117475" cy="58738"/>
            </a:xfrm>
            <a:custGeom>
              <a:avLst/>
              <a:gdLst>
                <a:gd name="T0" fmla="*/ 0 w 16"/>
                <a:gd name="T1" fmla="*/ 4 h 8"/>
                <a:gd name="T2" fmla="*/ 4 w 16"/>
                <a:gd name="T3" fmla="*/ 4 h 8"/>
                <a:gd name="T4" fmla="*/ 4 w 16"/>
                <a:gd name="T5" fmla="*/ 4 h 8"/>
                <a:gd name="T6" fmla="*/ 8 w 16"/>
                <a:gd name="T7" fmla="*/ 8 h 8"/>
                <a:gd name="T8" fmla="*/ 12 w 16"/>
                <a:gd name="T9" fmla="*/ 4 h 8"/>
                <a:gd name="T10" fmla="*/ 12 w 16"/>
                <a:gd name="T11" fmla="*/ 4 h 8"/>
                <a:gd name="T12" fmla="*/ 16 w 16"/>
                <a:gd name="T13" fmla="*/ 4 h 8"/>
                <a:gd name="T14" fmla="*/ 16 w 16"/>
                <a:gd name="T15" fmla="*/ 0 h 8"/>
                <a:gd name="T16" fmla="*/ 0 w 16"/>
                <a:gd name="T17" fmla="*/ 0 h 8"/>
                <a:gd name="T18" fmla="*/ 0 w 16"/>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8">
                  <a:moveTo>
                    <a:pt x="0" y="4"/>
                  </a:moveTo>
                  <a:cubicBezTo>
                    <a:pt x="4" y="4"/>
                    <a:pt x="4" y="4"/>
                    <a:pt x="4" y="4"/>
                  </a:cubicBezTo>
                  <a:cubicBezTo>
                    <a:pt x="4" y="4"/>
                    <a:pt x="4" y="4"/>
                    <a:pt x="4" y="4"/>
                  </a:cubicBezTo>
                  <a:cubicBezTo>
                    <a:pt x="4" y="6"/>
                    <a:pt x="6" y="8"/>
                    <a:pt x="8" y="8"/>
                  </a:cubicBezTo>
                  <a:cubicBezTo>
                    <a:pt x="10" y="8"/>
                    <a:pt x="12" y="6"/>
                    <a:pt x="12" y="4"/>
                  </a:cubicBezTo>
                  <a:cubicBezTo>
                    <a:pt x="12" y="4"/>
                    <a:pt x="12" y="4"/>
                    <a:pt x="12" y="4"/>
                  </a:cubicBezTo>
                  <a:cubicBezTo>
                    <a:pt x="16" y="4"/>
                    <a:pt x="16" y="4"/>
                    <a:pt x="16" y="4"/>
                  </a:cubicBezTo>
                  <a:cubicBezTo>
                    <a:pt x="16" y="0"/>
                    <a:pt x="16" y="0"/>
                    <a:pt x="16" y="0"/>
                  </a:cubicBezTo>
                  <a:cubicBezTo>
                    <a:pt x="0"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02" name="组合 201"/>
          <p:cNvGrpSpPr/>
          <p:nvPr/>
        </p:nvGrpSpPr>
        <p:grpSpPr>
          <a:xfrm>
            <a:off x="6761990" y="4058443"/>
            <a:ext cx="439738" cy="469900"/>
            <a:chOff x="4813300" y="923926"/>
            <a:chExt cx="439738" cy="469900"/>
          </a:xfrm>
          <a:solidFill>
            <a:schemeClr val="bg1"/>
          </a:solidFill>
        </p:grpSpPr>
        <p:sp>
          <p:nvSpPr>
            <p:cNvPr id="210" name="Rectangle 85"/>
            <p:cNvSpPr>
              <a:spLocks noChangeArrowheads="1"/>
            </p:cNvSpPr>
            <p:nvPr/>
          </p:nvSpPr>
          <p:spPr bwMode="auto">
            <a:xfrm>
              <a:off x="4843463" y="1217613"/>
              <a:ext cx="176213" cy="176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1" name="Rectangle 86"/>
            <p:cNvSpPr>
              <a:spLocks noChangeArrowheads="1"/>
            </p:cNvSpPr>
            <p:nvPr/>
          </p:nvSpPr>
          <p:spPr bwMode="auto">
            <a:xfrm>
              <a:off x="5048250" y="1217613"/>
              <a:ext cx="176213" cy="176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2" name="Freeform 87"/>
            <p:cNvSpPr>
              <a:spLocks noEditPoints="1"/>
            </p:cNvSpPr>
            <p:nvPr/>
          </p:nvSpPr>
          <p:spPr bwMode="auto">
            <a:xfrm>
              <a:off x="4813300" y="923926"/>
              <a:ext cx="439738" cy="265113"/>
            </a:xfrm>
            <a:custGeom>
              <a:avLst/>
              <a:gdLst>
                <a:gd name="T0" fmla="*/ 36 w 60"/>
                <a:gd name="T1" fmla="*/ 20 h 36"/>
                <a:gd name="T2" fmla="*/ 36 w 60"/>
                <a:gd name="T3" fmla="*/ 20 h 36"/>
                <a:gd name="T4" fmla="*/ 52 w 60"/>
                <a:gd name="T5" fmla="*/ 10 h 36"/>
                <a:gd name="T6" fmla="*/ 42 w 60"/>
                <a:gd name="T7" fmla="*/ 0 h 36"/>
                <a:gd name="T8" fmla="*/ 32 w 60"/>
                <a:gd name="T9" fmla="*/ 16 h 36"/>
                <a:gd name="T10" fmla="*/ 32 w 60"/>
                <a:gd name="T11" fmla="*/ 16 h 36"/>
                <a:gd name="T12" fmla="*/ 28 w 60"/>
                <a:gd name="T13" fmla="*/ 16 h 36"/>
                <a:gd name="T14" fmla="*/ 28 w 60"/>
                <a:gd name="T15" fmla="*/ 16 h 36"/>
                <a:gd name="T16" fmla="*/ 18 w 60"/>
                <a:gd name="T17" fmla="*/ 0 h 36"/>
                <a:gd name="T18" fmla="*/ 8 w 60"/>
                <a:gd name="T19" fmla="*/ 10 h 36"/>
                <a:gd name="T20" fmla="*/ 24 w 60"/>
                <a:gd name="T21" fmla="*/ 20 h 36"/>
                <a:gd name="T22" fmla="*/ 24 w 60"/>
                <a:gd name="T23" fmla="*/ 20 h 36"/>
                <a:gd name="T24" fmla="*/ 0 w 60"/>
                <a:gd name="T25" fmla="*/ 20 h 36"/>
                <a:gd name="T26" fmla="*/ 0 w 60"/>
                <a:gd name="T27" fmla="*/ 36 h 36"/>
                <a:gd name="T28" fmla="*/ 28 w 60"/>
                <a:gd name="T29" fmla="*/ 36 h 36"/>
                <a:gd name="T30" fmla="*/ 28 w 60"/>
                <a:gd name="T31" fmla="*/ 20 h 36"/>
                <a:gd name="T32" fmla="*/ 32 w 60"/>
                <a:gd name="T33" fmla="*/ 20 h 36"/>
                <a:gd name="T34" fmla="*/ 32 w 60"/>
                <a:gd name="T35" fmla="*/ 36 h 36"/>
                <a:gd name="T36" fmla="*/ 60 w 60"/>
                <a:gd name="T37" fmla="*/ 36 h 36"/>
                <a:gd name="T38" fmla="*/ 60 w 60"/>
                <a:gd name="T39" fmla="*/ 20 h 36"/>
                <a:gd name="T40" fmla="*/ 36 w 60"/>
                <a:gd name="T41" fmla="*/ 20 h 36"/>
                <a:gd name="T42" fmla="*/ 12 w 60"/>
                <a:gd name="T43" fmla="*/ 10 h 36"/>
                <a:gd name="T44" fmla="*/ 18 w 60"/>
                <a:gd name="T45" fmla="*/ 4 h 36"/>
                <a:gd name="T46" fmla="*/ 24 w 60"/>
                <a:gd name="T47" fmla="*/ 16 h 36"/>
                <a:gd name="T48" fmla="*/ 12 w 60"/>
                <a:gd name="T49" fmla="*/ 10 h 36"/>
                <a:gd name="T50" fmla="*/ 42 w 60"/>
                <a:gd name="T51" fmla="*/ 4 h 36"/>
                <a:gd name="T52" fmla="*/ 48 w 60"/>
                <a:gd name="T53" fmla="*/ 10 h 36"/>
                <a:gd name="T54" fmla="*/ 36 w 60"/>
                <a:gd name="T55" fmla="*/ 16 h 36"/>
                <a:gd name="T56" fmla="*/ 42 w 60"/>
                <a:gd name="T57"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36">
                  <a:moveTo>
                    <a:pt x="36" y="20"/>
                  </a:moveTo>
                  <a:cubicBezTo>
                    <a:pt x="36" y="20"/>
                    <a:pt x="36" y="20"/>
                    <a:pt x="36" y="20"/>
                  </a:cubicBezTo>
                  <a:cubicBezTo>
                    <a:pt x="42" y="19"/>
                    <a:pt x="52" y="17"/>
                    <a:pt x="52" y="10"/>
                  </a:cubicBezTo>
                  <a:cubicBezTo>
                    <a:pt x="52" y="5"/>
                    <a:pt x="47" y="0"/>
                    <a:pt x="42" y="0"/>
                  </a:cubicBezTo>
                  <a:cubicBezTo>
                    <a:pt x="37" y="0"/>
                    <a:pt x="33" y="4"/>
                    <a:pt x="32" y="16"/>
                  </a:cubicBezTo>
                  <a:cubicBezTo>
                    <a:pt x="32" y="16"/>
                    <a:pt x="32" y="16"/>
                    <a:pt x="32" y="16"/>
                  </a:cubicBezTo>
                  <a:cubicBezTo>
                    <a:pt x="28" y="16"/>
                    <a:pt x="28" y="16"/>
                    <a:pt x="28" y="16"/>
                  </a:cubicBezTo>
                  <a:cubicBezTo>
                    <a:pt x="28" y="16"/>
                    <a:pt x="28" y="16"/>
                    <a:pt x="28" y="16"/>
                  </a:cubicBezTo>
                  <a:cubicBezTo>
                    <a:pt x="27" y="4"/>
                    <a:pt x="23" y="0"/>
                    <a:pt x="18" y="0"/>
                  </a:cubicBezTo>
                  <a:cubicBezTo>
                    <a:pt x="13" y="0"/>
                    <a:pt x="8" y="5"/>
                    <a:pt x="8" y="10"/>
                  </a:cubicBezTo>
                  <a:cubicBezTo>
                    <a:pt x="8" y="17"/>
                    <a:pt x="18" y="19"/>
                    <a:pt x="24" y="20"/>
                  </a:cubicBezTo>
                  <a:cubicBezTo>
                    <a:pt x="24" y="20"/>
                    <a:pt x="24" y="20"/>
                    <a:pt x="24" y="20"/>
                  </a:cubicBezTo>
                  <a:cubicBezTo>
                    <a:pt x="0" y="20"/>
                    <a:pt x="0" y="20"/>
                    <a:pt x="0" y="20"/>
                  </a:cubicBezTo>
                  <a:cubicBezTo>
                    <a:pt x="0" y="36"/>
                    <a:pt x="0" y="36"/>
                    <a:pt x="0" y="36"/>
                  </a:cubicBezTo>
                  <a:cubicBezTo>
                    <a:pt x="28" y="36"/>
                    <a:pt x="28" y="36"/>
                    <a:pt x="28" y="36"/>
                  </a:cubicBezTo>
                  <a:cubicBezTo>
                    <a:pt x="28" y="20"/>
                    <a:pt x="28" y="20"/>
                    <a:pt x="28" y="20"/>
                  </a:cubicBezTo>
                  <a:cubicBezTo>
                    <a:pt x="32" y="20"/>
                    <a:pt x="32" y="20"/>
                    <a:pt x="32" y="20"/>
                  </a:cubicBezTo>
                  <a:cubicBezTo>
                    <a:pt x="32" y="36"/>
                    <a:pt x="32" y="36"/>
                    <a:pt x="32" y="36"/>
                  </a:cubicBezTo>
                  <a:cubicBezTo>
                    <a:pt x="60" y="36"/>
                    <a:pt x="60" y="36"/>
                    <a:pt x="60" y="36"/>
                  </a:cubicBezTo>
                  <a:cubicBezTo>
                    <a:pt x="60" y="20"/>
                    <a:pt x="60" y="20"/>
                    <a:pt x="60" y="20"/>
                  </a:cubicBezTo>
                  <a:lnTo>
                    <a:pt x="36" y="20"/>
                  </a:lnTo>
                  <a:close/>
                  <a:moveTo>
                    <a:pt x="12" y="10"/>
                  </a:moveTo>
                  <a:cubicBezTo>
                    <a:pt x="12" y="7"/>
                    <a:pt x="15" y="4"/>
                    <a:pt x="18" y="4"/>
                  </a:cubicBezTo>
                  <a:cubicBezTo>
                    <a:pt x="21" y="4"/>
                    <a:pt x="23" y="8"/>
                    <a:pt x="24" y="16"/>
                  </a:cubicBezTo>
                  <a:cubicBezTo>
                    <a:pt x="18" y="15"/>
                    <a:pt x="12" y="13"/>
                    <a:pt x="12" y="10"/>
                  </a:cubicBezTo>
                  <a:close/>
                  <a:moveTo>
                    <a:pt x="42" y="4"/>
                  </a:moveTo>
                  <a:cubicBezTo>
                    <a:pt x="45" y="4"/>
                    <a:pt x="48" y="7"/>
                    <a:pt x="48" y="10"/>
                  </a:cubicBezTo>
                  <a:cubicBezTo>
                    <a:pt x="48" y="13"/>
                    <a:pt x="42" y="15"/>
                    <a:pt x="36" y="16"/>
                  </a:cubicBezTo>
                  <a:cubicBezTo>
                    <a:pt x="37" y="8"/>
                    <a:pt x="39" y="4"/>
                    <a:pt x="4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03" name="组合 202"/>
          <p:cNvGrpSpPr/>
          <p:nvPr/>
        </p:nvGrpSpPr>
        <p:grpSpPr>
          <a:xfrm>
            <a:off x="7700203" y="4058443"/>
            <a:ext cx="476250" cy="477838"/>
            <a:chOff x="5751513" y="923926"/>
            <a:chExt cx="476250" cy="477838"/>
          </a:xfrm>
          <a:solidFill>
            <a:schemeClr val="bg1"/>
          </a:solidFill>
        </p:grpSpPr>
        <p:sp>
          <p:nvSpPr>
            <p:cNvPr id="208" name="Freeform 88"/>
            <p:cNvSpPr/>
            <p:nvPr/>
          </p:nvSpPr>
          <p:spPr bwMode="auto">
            <a:xfrm>
              <a:off x="5751513" y="923926"/>
              <a:ext cx="396875" cy="396875"/>
            </a:xfrm>
            <a:custGeom>
              <a:avLst/>
              <a:gdLst>
                <a:gd name="T0" fmla="*/ 37 w 54"/>
                <a:gd name="T1" fmla="*/ 23 h 54"/>
                <a:gd name="T2" fmla="*/ 31 w 54"/>
                <a:gd name="T3" fmla="*/ 23 h 54"/>
                <a:gd name="T4" fmla="*/ 28 w 54"/>
                <a:gd name="T5" fmla="*/ 8 h 54"/>
                <a:gd name="T6" fmla="*/ 20 w 54"/>
                <a:gd name="T7" fmla="*/ 0 h 54"/>
                <a:gd name="T8" fmla="*/ 17 w 54"/>
                <a:gd name="T9" fmla="*/ 14 h 54"/>
                <a:gd name="T10" fmla="*/ 26 w 54"/>
                <a:gd name="T11" fmla="*/ 23 h 54"/>
                <a:gd name="T12" fmla="*/ 23 w 54"/>
                <a:gd name="T13" fmla="*/ 25 h 54"/>
                <a:gd name="T14" fmla="*/ 14 w 54"/>
                <a:gd name="T15" fmla="*/ 17 h 54"/>
                <a:gd name="T16" fmla="*/ 0 w 54"/>
                <a:gd name="T17" fmla="*/ 20 h 54"/>
                <a:gd name="T18" fmla="*/ 9 w 54"/>
                <a:gd name="T19" fmla="*/ 28 h 54"/>
                <a:gd name="T20" fmla="*/ 23 w 54"/>
                <a:gd name="T21" fmla="*/ 31 h 54"/>
                <a:gd name="T22" fmla="*/ 23 w 54"/>
                <a:gd name="T23" fmla="*/ 37 h 54"/>
                <a:gd name="T24" fmla="*/ 40 w 54"/>
                <a:gd name="T25" fmla="*/ 54 h 54"/>
                <a:gd name="T26" fmla="*/ 54 w 54"/>
                <a:gd name="T27" fmla="*/ 40 h 54"/>
                <a:gd name="T28" fmla="*/ 37 w 54"/>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54">
                  <a:moveTo>
                    <a:pt x="37" y="23"/>
                  </a:moveTo>
                  <a:cubicBezTo>
                    <a:pt x="35" y="21"/>
                    <a:pt x="33" y="21"/>
                    <a:pt x="31" y="23"/>
                  </a:cubicBezTo>
                  <a:cubicBezTo>
                    <a:pt x="31" y="23"/>
                    <a:pt x="37" y="17"/>
                    <a:pt x="28" y="8"/>
                  </a:cubicBezTo>
                  <a:cubicBezTo>
                    <a:pt x="26" y="6"/>
                    <a:pt x="20" y="0"/>
                    <a:pt x="20" y="0"/>
                  </a:cubicBezTo>
                  <a:cubicBezTo>
                    <a:pt x="17" y="14"/>
                    <a:pt x="17" y="14"/>
                    <a:pt x="17" y="14"/>
                  </a:cubicBezTo>
                  <a:cubicBezTo>
                    <a:pt x="26" y="23"/>
                    <a:pt x="26" y="23"/>
                    <a:pt x="26" y="23"/>
                  </a:cubicBezTo>
                  <a:cubicBezTo>
                    <a:pt x="23" y="25"/>
                    <a:pt x="23" y="25"/>
                    <a:pt x="23" y="25"/>
                  </a:cubicBezTo>
                  <a:cubicBezTo>
                    <a:pt x="14" y="17"/>
                    <a:pt x="14" y="17"/>
                    <a:pt x="14" y="17"/>
                  </a:cubicBezTo>
                  <a:cubicBezTo>
                    <a:pt x="0" y="20"/>
                    <a:pt x="0" y="20"/>
                    <a:pt x="0" y="20"/>
                  </a:cubicBezTo>
                  <a:cubicBezTo>
                    <a:pt x="0" y="20"/>
                    <a:pt x="6" y="25"/>
                    <a:pt x="9" y="28"/>
                  </a:cubicBezTo>
                  <a:cubicBezTo>
                    <a:pt x="17" y="37"/>
                    <a:pt x="23" y="31"/>
                    <a:pt x="23" y="31"/>
                  </a:cubicBezTo>
                  <a:cubicBezTo>
                    <a:pt x="21" y="33"/>
                    <a:pt x="21" y="35"/>
                    <a:pt x="23" y="37"/>
                  </a:cubicBezTo>
                  <a:cubicBezTo>
                    <a:pt x="40" y="54"/>
                    <a:pt x="40" y="54"/>
                    <a:pt x="40" y="54"/>
                  </a:cubicBezTo>
                  <a:cubicBezTo>
                    <a:pt x="54" y="40"/>
                    <a:pt x="54" y="40"/>
                    <a:pt x="54" y="40"/>
                  </a:cubicBezTo>
                  <a:lnTo>
                    <a:pt x="3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9" name="Freeform 89"/>
            <p:cNvSpPr/>
            <p:nvPr/>
          </p:nvSpPr>
          <p:spPr bwMode="auto">
            <a:xfrm>
              <a:off x="6067425" y="1231901"/>
              <a:ext cx="160338" cy="169863"/>
            </a:xfrm>
            <a:custGeom>
              <a:avLst/>
              <a:gdLst>
                <a:gd name="T0" fmla="*/ 17 w 22"/>
                <a:gd name="T1" fmla="*/ 3 h 23"/>
                <a:gd name="T2" fmla="*/ 14 w 22"/>
                <a:gd name="T3" fmla="*/ 0 h 23"/>
                <a:gd name="T4" fmla="*/ 0 w 22"/>
                <a:gd name="T5" fmla="*/ 15 h 23"/>
                <a:gd name="T6" fmla="*/ 2 w 22"/>
                <a:gd name="T7" fmla="*/ 17 h 23"/>
                <a:gd name="T8" fmla="*/ 21 w 22"/>
                <a:gd name="T9" fmla="*/ 22 h 23"/>
                <a:gd name="T10" fmla="*/ 17 w 22"/>
                <a:gd name="T11" fmla="*/ 3 h 23"/>
              </a:gdLst>
              <a:ahLst/>
              <a:cxnLst>
                <a:cxn ang="0">
                  <a:pos x="T0" y="T1"/>
                </a:cxn>
                <a:cxn ang="0">
                  <a:pos x="T2" y="T3"/>
                </a:cxn>
                <a:cxn ang="0">
                  <a:pos x="T4" y="T5"/>
                </a:cxn>
                <a:cxn ang="0">
                  <a:pos x="T6" y="T7"/>
                </a:cxn>
                <a:cxn ang="0">
                  <a:pos x="T8" y="T9"/>
                </a:cxn>
                <a:cxn ang="0">
                  <a:pos x="T10" y="T11"/>
                </a:cxn>
              </a:cxnLst>
              <a:rect l="0" t="0" r="r" b="b"/>
              <a:pathLst>
                <a:path w="22" h="23">
                  <a:moveTo>
                    <a:pt x="17" y="3"/>
                  </a:moveTo>
                  <a:cubicBezTo>
                    <a:pt x="14" y="0"/>
                    <a:pt x="14" y="0"/>
                    <a:pt x="14" y="0"/>
                  </a:cubicBezTo>
                  <a:cubicBezTo>
                    <a:pt x="0" y="15"/>
                    <a:pt x="0" y="15"/>
                    <a:pt x="0" y="15"/>
                  </a:cubicBezTo>
                  <a:cubicBezTo>
                    <a:pt x="0" y="15"/>
                    <a:pt x="0" y="15"/>
                    <a:pt x="2" y="17"/>
                  </a:cubicBezTo>
                  <a:cubicBezTo>
                    <a:pt x="8" y="23"/>
                    <a:pt x="21" y="22"/>
                    <a:pt x="21" y="22"/>
                  </a:cubicBezTo>
                  <a:cubicBezTo>
                    <a:pt x="21" y="22"/>
                    <a:pt x="22" y="9"/>
                    <a:pt x="1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90" name="组合 189"/>
          <p:cNvGrpSpPr/>
          <p:nvPr/>
        </p:nvGrpSpPr>
        <p:grpSpPr>
          <a:xfrm>
            <a:off x="2145472" y="5979317"/>
            <a:ext cx="469900" cy="469900"/>
            <a:chOff x="6689725" y="3749676"/>
            <a:chExt cx="469900" cy="469900"/>
          </a:xfrm>
          <a:solidFill>
            <a:schemeClr val="bg1"/>
          </a:solidFill>
        </p:grpSpPr>
        <p:sp>
          <p:nvSpPr>
            <p:cNvPr id="259" name="Freeform 35"/>
            <p:cNvSpPr>
              <a:spLocks noEditPoints="1"/>
            </p:cNvSpPr>
            <p:nvPr/>
          </p:nvSpPr>
          <p:spPr bwMode="auto">
            <a:xfrm>
              <a:off x="6689725" y="3749676"/>
              <a:ext cx="469900" cy="469900"/>
            </a:xfrm>
            <a:custGeom>
              <a:avLst/>
              <a:gdLst>
                <a:gd name="T0" fmla="*/ 64 w 64"/>
                <a:gd name="T1" fmla="*/ 30 h 64"/>
                <a:gd name="T2" fmla="*/ 32 w 64"/>
                <a:gd name="T3" fmla="*/ 0 h 64"/>
                <a:gd name="T4" fmla="*/ 1 w 64"/>
                <a:gd name="T5" fmla="*/ 25 h 64"/>
                <a:gd name="T6" fmla="*/ 0 w 64"/>
                <a:gd name="T7" fmla="*/ 32 h 64"/>
                <a:gd name="T8" fmla="*/ 0 w 64"/>
                <a:gd name="T9" fmla="*/ 36 h 64"/>
                <a:gd name="T10" fmla="*/ 32 w 64"/>
                <a:gd name="T11" fmla="*/ 64 h 64"/>
                <a:gd name="T12" fmla="*/ 62 w 64"/>
                <a:gd name="T13" fmla="*/ 43 h 64"/>
                <a:gd name="T14" fmla="*/ 64 w 64"/>
                <a:gd name="T15" fmla="*/ 32 h 64"/>
                <a:gd name="T16" fmla="*/ 64 w 64"/>
                <a:gd name="T17" fmla="*/ 30 h 64"/>
                <a:gd name="T18" fmla="*/ 18 w 64"/>
                <a:gd name="T19" fmla="*/ 36 h 64"/>
                <a:gd name="T20" fmla="*/ 12 w 64"/>
                <a:gd name="T21" fmla="*/ 30 h 64"/>
                <a:gd name="T22" fmla="*/ 18 w 64"/>
                <a:gd name="T23" fmla="*/ 24 h 64"/>
                <a:gd name="T24" fmla="*/ 24 w 64"/>
                <a:gd name="T25" fmla="*/ 30 h 64"/>
                <a:gd name="T26" fmla="*/ 18 w 64"/>
                <a:gd name="T27" fmla="*/ 36 h 64"/>
                <a:gd name="T28" fmla="*/ 59 w 64"/>
                <a:gd name="T29" fmla="*/ 38 h 64"/>
                <a:gd name="T30" fmla="*/ 46 w 64"/>
                <a:gd name="T31" fmla="*/ 45 h 64"/>
                <a:gd name="T32" fmla="*/ 34 w 64"/>
                <a:gd name="T33" fmla="*/ 31 h 64"/>
                <a:gd name="T34" fmla="*/ 18 w 64"/>
                <a:gd name="T35" fmla="*/ 12 h 64"/>
                <a:gd name="T36" fmla="*/ 11 w 64"/>
                <a:gd name="T37" fmla="*/ 14 h 64"/>
                <a:gd name="T38" fmla="*/ 32 w 64"/>
                <a:gd name="T39" fmla="*/ 4 h 64"/>
                <a:gd name="T40" fmla="*/ 60 w 64"/>
                <a:gd name="T41" fmla="*/ 32 h 64"/>
                <a:gd name="T42" fmla="*/ 59 w 64"/>
                <a:gd name="T43" fmla="*/ 3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4" h="64">
                  <a:moveTo>
                    <a:pt x="64" y="30"/>
                  </a:moveTo>
                  <a:cubicBezTo>
                    <a:pt x="63" y="13"/>
                    <a:pt x="49" y="0"/>
                    <a:pt x="32" y="0"/>
                  </a:cubicBezTo>
                  <a:cubicBezTo>
                    <a:pt x="17" y="0"/>
                    <a:pt x="4" y="11"/>
                    <a:pt x="1" y="25"/>
                  </a:cubicBezTo>
                  <a:cubicBezTo>
                    <a:pt x="0" y="27"/>
                    <a:pt x="0" y="29"/>
                    <a:pt x="0" y="32"/>
                  </a:cubicBezTo>
                  <a:cubicBezTo>
                    <a:pt x="0" y="33"/>
                    <a:pt x="0" y="34"/>
                    <a:pt x="0" y="36"/>
                  </a:cubicBezTo>
                  <a:cubicBezTo>
                    <a:pt x="2" y="52"/>
                    <a:pt x="16" y="64"/>
                    <a:pt x="32" y="64"/>
                  </a:cubicBezTo>
                  <a:cubicBezTo>
                    <a:pt x="46" y="64"/>
                    <a:pt x="57" y="55"/>
                    <a:pt x="62" y="43"/>
                  </a:cubicBezTo>
                  <a:cubicBezTo>
                    <a:pt x="63" y="40"/>
                    <a:pt x="64" y="36"/>
                    <a:pt x="64" y="32"/>
                  </a:cubicBezTo>
                  <a:cubicBezTo>
                    <a:pt x="64" y="31"/>
                    <a:pt x="64" y="31"/>
                    <a:pt x="64" y="30"/>
                  </a:cubicBezTo>
                  <a:close/>
                  <a:moveTo>
                    <a:pt x="18" y="36"/>
                  </a:moveTo>
                  <a:cubicBezTo>
                    <a:pt x="15" y="36"/>
                    <a:pt x="12" y="33"/>
                    <a:pt x="12" y="30"/>
                  </a:cubicBezTo>
                  <a:cubicBezTo>
                    <a:pt x="12" y="27"/>
                    <a:pt x="15" y="24"/>
                    <a:pt x="18" y="24"/>
                  </a:cubicBezTo>
                  <a:cubicBezTo>
                    <a:pt x="21" y="24"/>
                    <a:pt x="24" y="27"/>
                    <a:pt x="24" y="30"/>
                  </a:cubicBezTo>
                  <a:cubicBezTo>
                    <a:pt x="24" y="33"/>
                    <a:pt x="21" y="36"/>
                    <a:pt x="18" y="36"/>
                  </a:cubicBezTo>
                  <a:close/>
                  <a:moveTo>
                    <a:pt x="59" y="38"/>
                  </a:moveTo>
                  <a:cubicBezTo>
                    <a:pt x="56" y="43"/>
                    <a:pt x="51" y="45"/>
                    <a:pt x="46" y="45"/>
                  </a:cubicBezTo>
                  <a:cubicBezTo>
                    <a:pt x="40" y="45"/>
                    <a:pt x="34" y="41"/>
                    <a:pt x="34" y="31"/>
                  </a:cubicBezTo>
                  <a:cubicBezTo>
                    <a:pt x="34" y="19"/>
                    <a:pt x="26" y="12"/>
                    <a:pt x="18" y="12"/>
                  </a:cubicBezTo>
                  <a:cubicBezTo>
                    <a:pt x="15" y="12"/>
                    <a:pt x="13" y="13"/>
                    <a:pt x="11" y="14"/>
                  </a:cubicBezTo>
                  <a:cubicBezTo>
                    <a:pt x="16" y="8"/>
                    <a:pt x="24" y="4"/>
                    <a:pt x="32" y="4"/>
                  </a:cubicBezTo>
                  <a:cubicBezTo>
                    <a:pt x="47" y="4"/>
                    <a:pt x="60" y="17"/>
                    <a:pt x="60" y="32"/>
                  </a:cubicBezTo>
                  <a:cubicBezTo>
                    <a:pt x="60" y="34"/>
                    <a:pt x="60" y="36"/>
                    <a:pt x="5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0" name="Oval 36"/>
            <p:cNvSpPr>
              <a:spLocks noChangeArrowheads="1"/>
            </p:cNvSpPr>
            <p:nvPr/>
          </p:nvSpPr>
          <p:spPr bwMode="auto">
            <a:xfrm>
              <a:off x="6983413" y="3954463"/>
              <a:ext cx="87313" cy="889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91" name="组合 190"/>
          <p:cNvGrpSpPr/>
          <p:nvPr/>
        </p:nvGrpSpPr>
        <p:grpSpPr>
          <a:xfrm>
            <a:off x="2175635" y="446880"/>
            <a:ext cx="409575" cy="469900"/>
            <a:chOff x="1120775" y="3749676"/>
            <a:chExt cx="409575" cy="469900"/>
          </a:xfrm>
          <a:solidFill>
            <a:schemeClr val="bg1"/>
          </a:solidFill>
        </p:grpSpPr>
        <p:sp>
          <p:nvSpPr>
            <p:cNvPr id="256" name="Freeform 37"/>
            <p:cNvSpPr>
              <a:spLocks noEditPoints="1"/>
            </p:cNvSpPr>
            <p:nvPr/>
          </p:nvSpPr>
          <p:spPr bwMode="auto">
            <a:xfrm>
              <a:off x="1120775" y="3836988"/>
              <a:ext cx="409575" cy="382588"/>
            </a:xfrm>
            <a:custGeom>
              <a:avLst/>
              <a:gdLst>
                <a:gd name="T0" fmla="*/ 28 w 56"/>
                <a:gd name="T1" fmla="*/ 8 h 52"/>
                <a:gd name="T2" fmla="*/ 0 w 56"/>
                <a:gd name="T3" fmla="*/ 24 h 52"/>
                <a:gd name="T4" fmla="*/ 20 w 56"/>
                <a:gd name="T5" fmla="*/ 52 h 52"/>
                <a:gd name="T6" fmla="*/ 28 w 56"/>
                <a:gd name="T7" fmla="*/ 48 h 52"/>
                <a:gd name="T8" fmla="*/ 36 w 56"/>
                <a:gd name="T9" fmla="*/ 52 h 52"/>
                <a:gd name="T10" fmla="*/ 56 w 56"/>
                <a:gd name="T11" fmla="*/ 24 h 52"/>
                <a:gd name="T12" fmla="*/ 28 w 56"/>
                <a:gd name="T13" fmla="*/ 8 h 52"/>
                <a:gd name="T14" fmla="*/ 12 w 56"/>
                <a:gd name="T15" fmla="*/ 40 h 52"/>
                <a:gd name="T16" fmla="*/ 12 w 56"/>
                <a:gd name="T17" fmla="*/ 12 h 52"/>
                <a:gd name="T18" fmla="*/ 20 w 56"/>
                <a:gd name="T19" fmla="*/ 12 h 52"/>
                <a:gd name="T20" fmla="*/ 12 w 56"/>
                <a:gd name="T21"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2">
                  <a:moveTo>
                    <a:pt x="28" y="8"/>
                  </a:moveTo>
                  <a:cubicBezTo>
                    <a:pt x="7" y="0"/>
                    <a:pt x="0" y="12"/>
                    <a:pt x="0" y="24"/>
                  </a:cubicBezTo>
                  <a:cubicBezTo>
                    <a:pt x="0" y="36"/>
                    <a:pt x="14" y="52"/>
                    <a:pt x="20" y="52"/>
                  </a:cubicBezTo>
                  <a:cubicBezTo>
                    <a:pt x="28" y="52"/>
                    <a:pt x="28" y="48"/>
                    <a:pt x="28" y="48"/>
                  </a:cubicBezTo>
                  <a:cubicBezTo>
                    <a:pt x="28" y="48"/>
                    <a:pt x="28" y="52"/>
                    <a:pt x="36" y="52"/>
                  </a:cubicBezTo>
                  <a:cubicBezTo>
                    <a:pt x="42" y="52"/>
                    <a:pt x="56" y="36"/>
                    <a:pt x="56" y="24"/>
                  </a:cubicBezTo>
                  <a:cubicBezTo>
                    <a:pt x="56" y="12"/>
                    <a:pt x="49" y="0"/>
                    <a:pt x="28" y="8"/>
                  </a:cubicBezTo>
                  <a:close/>
                  <a:moveTo>
                    <a:pt x="12" y="40"/>
                  </a:moveTo>
                  <a:cubicBezTo>
                    <a:pt x="0" y="24"/>
                    <a:pt x="12" y="12"/>
                    <a:pt x="12" y="12"/>
                  </a:cubicBezTo>
                  <a:cubicBezTo>
                    <a:pt x="20" y="12"/>
                    <a:pt x="20" y="12"/>
                    <a:pt x="20" y="12"/>
                  </a:cubicBezTo>
                  <a:cubicBezTo>
                    <a:pt x="20" y="12"/>
                    <a:pt x="12" y="20"/>
                    <a:pt x="1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7" name="Freeform 38"/>
            <p:cNvSpPr/>
            <p:nvPr/>
          </p:nvSpPr>
          <p:spPr bwMode="auto">
            <a:xfrm>
              <a:off x="1208088" y="3749676"/>
              <a:ext cx="117475" cy="117475"/>
            </a:xfrm>
            <a:custGeom>
              <a:avLst/>
              <a:gdLst>
                <a:gd name="T0" fmla="*/ 16 w 16"/>
                <a:gd name="T1" fmla="*/ 16 h 16"/>
                <a:gd name="T2" fmla="*/ 8 w 16"/>
                <a:gd name="T3" fmla="*/ 0 h 16"/>
                <a:gd name="T4" fmla="*/ 0 w 16"/>
                <a:gd name="T5" fmla="*/ 0 h 16"/>
                <a:gd name="T6" fmla="*/ 12 w 16"/>
                <a:gd name="T7" fmla="*/ 16 h 16"/>
                <a:gd name="T8" fmla="*/ 16 w 16"/>
                <a:gd name="T9" fmla="*/ 16 h 16"/>
              </a:gdLst>
              <a:ahLst/>
              <a:cxnLst>
                <a:cxn ang="0">
                  <a:pos x="T0" y="T1"/>
                </a:cxn>
                <a:cxn ang="0">
                  <a:pos x="T2" y="T3"/>
                </a:cxn>
                <a:cxn ang="0">
                  <a:pos x="T4" y="T5"/>
                </a:cxn>
                <a:cxn ang="0">
                  <a:pos x="T6" y="T7"/>
                </a:cxn>
                <a:cxn ang="0">
                  <a:pos x="T8" y="T9"/>
                </a:cxn>
              </a:cxnLst>
              <a:rect l="0" t="0" r="r" b="b"/>
              <a:pathLst>
                <a:path w="16" h="16">
                  <a:moveTo>
                    <a:pt x="16" y="16"/>
                  </a:moveTo>
                  <a:cubicBezTo>
                    <a:pt x="12" y="8"/>
                    <a:pt x="8" y="0"/>
                    <a:pt x="8" y="0"/>
                  </a:cubicBezTo>
                  <a:cubicBezTo>
                    <a:pt x="0" y="0"/>
                    <a:pt x="0" y="0"/>
                    <a:pt x="0" y="0"/>
                  </a:cubicBezTo>
                  <a:cubicBezTo>
                    <a:pt x="12" y="16"/>
                    <a:pt x="12" y="16"/>
                    <a:pt x="12" y="16"/>
                  </a:cubicBezTo>
                  <a:lnTo>
                    <a:pt x="1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8" name="Freeform 39"/>
            <p:cNvSpPr/>
            <p:nvPr/>
          </p:nvSpPr>
          <p:spPr bwMode="auto">
            <a:xfrm>
              <a:off x="1325563" y="3749676"/>
              <a:ext cx="146050" cy="117475"/>
            </a:xfrm>
            <a:custGeom>
              <a:avLst/>
              <a:gdLst>
                <a:gd name="T0" fmla="*/ 20 w 20"/>
                <a:gd name="T1" fmla="*/ 0 h 16"/>
                <a:gd name="T2" fmla="*/ 0 w 20"/>
                <a:gd name="T3" fmla="*/ 16 h 16"/>
                <a:gd name="T4" fmla="*/ 20 w 20"/>
                <a:gd name="T5" fmla="*/ 0 h 16"/>
              </a:gdLst>
              <a:ahLst/>
              <a:cxnLst>
                <a:cxn ang="0">
                  <a:pos x="T0" y="T1"/>
                </a:cxn>
                <a:cxn ang="0">
                  <a:pos x="T2" y="T3"/>
                </a:cxn>
                <a:cxn ang="0">
                  <a:pos x="T4" y="T5"/>
                </a:cxn>
              </a:cxnLst>
              <a:rect l="0" t="0" r="r" b="b"/>
              <a:pathLst>
                <a:path w="20" h="16">
                  <a:moveTo>
                    <a:pt x="20" y="0"/>
                  </a:moveTo>
                  <a:cubicBezTo>
                    <a:pt x="20" y="0"/>
                    <a:pt x="0" y="0"/>
                    <a:pt x="0" y="16"/>
                  </a:cubicBezTo>
                  <a:cubicBezTo>
                    <a:pt x="0" y="16"/>
                    <a:pt x="20" y="16"/>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92" name="Freeform 40"/>
          <p:cNvSpPr>
            <a:spLocks noEditPoints="1"/>
          </p:cNvSpPr>
          <p:nvPr/>
        </p:nvSpPr>
        <p:spPr bwMode="auto">
          <a:xfrm>
            <a:off x="2174841" y="4926805"/>
            <a:ext cx="411163" cy="469900"/>
          </a:xfrm>
          <a:custGeom>
            <a:avLst/>
            <a:gdLst>
              <a:gd name="T0" fmla="*/ 48 w 56"/>
              <a:gd name="T1" fmla="*/ 60 h 64"/>
              <a:gd name="T2" fmla="*/ 45 w 56"/>
              <a:gd name="T3" fmla="*/ 60 h 64"/>
              <a:gd name="T4" fmla="*/ 56 w 56"/>
              <a:gd name="T5" fmla="*/ 40 h 64"/>
              <a:gd name="T6" fmla="*/ 38 w 56"/>
              <a:gd name="T7" fmla="*/ 17 h 64"/>
              <a:gd name="T8" fmla="*/ 42 w 56"/>
              <a:gd name="T9" fmla="*/ 8 h 64"/>
              <a:gd name="T10" fmla="*/ 42 w 56"/>
              <a:gd name="T11" fmla="*/ 5 h 64"/>
              <a:gd name="T12" fmla="*/ 31 w 56"/>
              <a:gd name="T13" fmla="*/ 0 h 64"/>
              <a:gd name="T14" fmla="*/ 29 w 56"/>
              <a:gd name="T15" fmla="*/ 0 h 64"/>
              <a:gd name="T16" fmla="*/ 28 w 56"/>
              <a:gd name="T17" fmla="*/ 1 h 64"/>
              <a:gd name="T18" fmla="*/ 15 w 56"/>
              <a:gd name="T19" fmla="*/ 25 h 64"/>
              <a:gd name="T20" fmla="*/ 17 w 56"/>
              <a:gd name="T21" fmla="*/ 31 h 64"/>
              <a:gd name="T22" fmla="*/ 15 w 56"/>
              <a:gd name="T23" fmla="*/ 35 h 64"/>
              <a:gd name="T24" fmla="*/ 22 w 56"/>
              <a:gd name="T25" fmla="*/ 38 h 64"/>
              <a:gd name="T26" fmla="*/ 24 w 56"/>
              <a:gd name="T27" fmla="*/ 35 h 64"/>
              <a:gd name="T28" fmla="*/ 24 w 56"/>
              <a:gd name="T29" fmla="*/ 35 h 64"/>
              <a:gd name="T30" fmla="*/ 30 w 56"/>
              <a:gd name="T31" fmla="*/ 32 h 64"/>
              <a:gd name="T32" fmla="*/ 34 w 56"/>
              <a:gd name="T33" fmla="*/ 24 h 64"/>
              <a:gd name="T34" fmla="*/ 48 w 56"/>
              <a:gd name="T35" fmla="*/ 40 h 64"/>
              <a:gd name="T36" fmla="*/ 32 w 56"/>
              <a:gd name="T37" fmla="*/ 56 h 64"/>
              <a:gd name="T38" fmla="*/ 20 w 56"/>
              <a:gd name="T39" fmla="*/ 52 h 64"/>
              <a:gd name="T40" fmla="*/ 20 w 56"/>
              <a:gd name="T41" fmla="*/ 50 h 64"/>
              <a:gd name="T42" fmla="*/ 22 w 56"/>
              <a:gd name="T43" fmla="*/ 48 h 64"/>
              <a:gd name="T44" fmla="*/ 32 w 56"/>
              <a:gd name="T45" fmla="*/ 48 h 64"/>
              <a:gd name="T46" fmla="*/ 32 w 56"/>
              <a:gd name="T47" fmla="*/ 44 h 64"/>
              <a:gd name="T48" fmla="*/ 17 w 56"/>
              <a:gd name="T49" fmla="*/ 44 h 64"/>
              <a:gd name="T50" fmla="*/ 8 w 56"/>
              <a:gd name="T51" fmla="*/ 44 h 64"/>
              <a:gd name="T52" fmla="*/ 0 w 56"/>
              <a:gd name="T53" fmla="*/ 44 h 64"/>
              <a:gd name="T54" fmla="*/ 0 w 56"/>
              <a:gd name="T55" fmla="*/ 48 h 64"/>
              <a:gd name="T56" fmla="*/ 9 w 56"/>
              <a:gd name="T57" fmla="*/ 48 h 64"/>
              <a:gd name="T58" fmla="*/ 10 w 56"/>
              <a:gd name="T59" fmla="*/ 48 h 64"/>
              <a:gd name="T60" fmla="*/ 12 w 56"/>
              <a:gd name="T61" fmla="*/ 50 h 64"/>
              <a:gd name="T62" fmla="*/ 12 w 56"/>
              <a:gd name="T63" fmla="*/ 52 h 64"/>
              <a:gd name="T64" fmla="*/ 12 w 56"/>
              <a:gd name="T65" fmla="*/ 60 h 64"/>
              <a:gd name="T66" fmla="*/ 4 w 56"/>
              <a:gd name="T67" fmla="*/ 64 h 64"/>
              <a:gd name="T68" fmla="*/ 56 w 56"/>
              <a:gd name="T69" fmla="*/ 64 h 64"/>
              <a:gd name="T70" fmla="*/ 48 w 56"/>
              <a:gd name="T71" fmla="*/ 60 h 64"/>
              <a:gd name="T72" fmla="*/ 34 w 56"/>
              <a:gd name="T73" fmla="*/ 5 h 64"/>
              <a:gd name="T74" fmla="*/ 33 w 56"/>
              <a:gd name="T75" fmla="*/ 7 h 64"/>
              <a:gd name="T76" fmla="*/ 24 w 56"/>
              <a:gd name="T77" fmla="*/ 24 h 64"/>
              <a:gd name="T78" fmla="*/ 20 w 56"/>
              <a:gd name="T79" fmla="*/ 22 h 64"/>
              <a:gd name="T80" fmla="*/ 20 w 56"/>
              <a:gd name="T81" fmla="*/ 22 h 64"/>
              <a:gd name="T82" fmla="*/ 29 w 56"/>
              <a:gd name="T83" fmla="*/ 5 h 64"/>
              <a:gd name="T84" fmla="*/ 30 w 56"/>
              <a:gd name="T85" fmla="*/ 4 h 64"/>
              <a:gd name="T86" fmla="*/ 32 w 56"/>
              <a:gd name="T87" fmla="*/ 4 h 64"/>
              <a:gd name="T88" fmla="*/ 34 w 56"/>
              <a:gd name="T89" fmla="*/ 5 h 64"/>
              <a:gd name="T90" fmla="*/ 34 w 56"/>
              <a:gd name="T9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64">
                <a:moveTo>
                  <a:pt x="48" y="60"/>
                </a:moveTo>
                <a:cubicBezTo>
                  <a:pt x="45" y="60"/>
                  <a:pt x="45" y="60"/>
                  <a:pt x="45" y="60"/>
                </a:cubicBezTo>
                <a:cubicBezTo>
                  <a:pt x="52" y="56"/>
                  <a:pt x="56" y="48"/>
                  <a:pt x="56" y="40"/>
                </a:cubicBezTo>
                <a:cubicBezTo>
                  <a:pt x="56" y="29"/>
                  <a:pt x="48" y="19"/>
                  <a:pt x="38" y="17"/>
                </a:cubicBezTo>
                <a:cubicBezTo>
                  <a:pt x="42" y="8"/>
                  <a:pt x="42" y="8"/>
                  <a:pt x="42" y="8"/>
                </a:cubicBezTo>
                <a:cubicBezTo>
                  <a:pt x="43" y="7"/>
                  <a:pt x="43" y="6"/>
                  <a:pt x="42" y="5"/>
                </a:cubicBezTo>
                <a:cubicBezTo>
                  <a:pt x="31" y="0"/>
                  <a:pt x="31" y="0"/>
                  <a:pt x="31" y="0"/>
                </a:cubicBezTo>
                <a:cubicBezTo>
                  <a:pt x="30" y="0"/>
                  <a:pt x="30" y="0"/>
                  <a:pt x="29" y="0"/>
                </a:cubicBezTo>
                <a:cubicBezTo>
                  <a:pt x="29" y="0"/>
                  <a:pt x="28" y="1"/>
                  <a:pt x="28" y="1"/>
                </a:cubicBezTo>
                <a:cubicBezTo>
                  <a:pt x="15" y="25"/>
                  <a:pt x="15" y="25"/>
                  <a:pt x="15" y="25"/>
                </a:cubicBezTo>
                <a:cubicBezTo>
                  <a:pt x="14" y="28"/>
                  <a:pt x="15" y="30"/>
                  <a:pt x="17" y="31"/>
                </a:cubicBezTo>
                <a:cubicBezTo>
                  <a:pt x="15" y="35"/>
                  <a:pt x="15" y="35"/>
                  <a:pt x="15" y="35"/>
                </a:cubicBezTo>
                <a:cubicBezTo>
                  <a:pt x="22" y="38"/>
                  <a:pt x="22" y="38"/>
                  <a:pt x="22" y="38"/>
                </a:cubicBezTo>
                <a:cubicBezTo>
                  <a:pt x="24" y="35"/>
                  <a:pt x="24" y="35"/>
                  <a:pt x="24" y="35"/>
                </a:cubicBezTo>
                <a:cubicBezTo>
                  <a:pt x="24" y="35"/>
                  <a:pt x="24" y="35"/>
                  <a:pt x="24" y="35"/>
                </a:cubicBezTo>
                <a:cubicBezTo>
                  <a:pt x="26" y="35"/>
                  <a:pt x="29" y="35"/>
                  <a:pt x="30" y="32"/>
                </a:cubicBezTo>
                <a:cubicBezTo>
                  <a:pt x="34" y="24"/>
                  <a:pt x="34" y="24"/>
                  <a:pt x="34" y="24"/>
                </a:cubicBezTo>
                <a:cubicBezTo>
                  <a:pt x="42" y="25"/>
                  <a:pt x="48" y="32"/>
                  <a:pt x="48" y="40"/>
                </a:cubicBezTo>
                <a:cubicBezTo>
                  <a:pt x="48" y="49"/>
                  <a:pt x="41" y="56"/>
                  <a:pt x="32" y="56"/>
                </a:cubicBezTo>
                <a:cubicBezTo>
                  <a:pt x="28" y="56"/>
                  <a:pt x="23" y="54"/>
                  <a:pt x="20" y="52"/>
                </a:cubicBezTo>
                <a:cubicBezTo>
                  <a:pt x="20" y="50"/>
                  <a:pt x="20" y="50"/>
                  <a:pt x="20" y="50"/>
                </a:cubicBezTo>
                <a:cubicBezTo>
                  <a:pt x="20" y="49"/>
                  <a:pt x="21" y="48"/>
                  <a:pt x="22" y="48"/>
                </a:cubicBezTo>
                <a:cubicBezTo>
                  <a:pt x="32" y="48"/>
                  <a:pt x="32" y="48"/>
                  <a:pt x="32" y="48"/>
                </a:cubicBezTo>
                <a:cubicBezTo>
                  <a:pt x="32" y="44"/>
                  <a:pt x="32" y="44"/>
                  <a:pt x="32" y="44"/>
                </a:cubicBezTo>
                <a:cubicBezTo>
                  <a:pt x="17" y="44"/>
                  <a:pt x="17" y="44"/>
                  <a:pt x="17" y="44"/>
                </a:cubicBezTo>
                <a:cubicBezTo>
                  <a:pt x="8" y="44"/>
                  <a:pt x="8" y="44"/>
                  <a:pt x="8" y="44"/>
                </a:cubicBezTo>
                <a:cubicBezTo>
                  <a:pt x="0" y="44"/>
                  <a:pt x="0" y="44"/>
                  <a:pt x="0" y="44"/>
                </a:cubicBezTo>
                <a:cubicBezTo>
                  <a:pt x="0" y="48"/>
                  <a:pt x="0" y="48"/>
                  <a:pt x="0" y="48"/>
                </a:cubicBezTo>
                <a:cubicBezTo>
                  <a:pt x="9" y="48"/>
                  <a:pt x="9" y="48"/>
                  <a:pt x="9" y="48"/>
                </a:cubicBezTo>
                <a:cubicBezTo>
                  <a:pt x="10" y="48"/>
                  <a:pt x="10" y="48"/>
                  <a:pt x="10" y="48"/>
                </a:cubicBezTo>
                <a:cubicBezTo>
                  <a:pt x="11" y="48"/>
                  <a:pt x="12" y="49"/>
                  <a:pt x="12" y="50"/>
                </a:cubicBezTo>
                <a:cubicBezTo>
                  <a:pt x="12" y="52"/>
                  <a:pt x="12" y="52"/>
                  <a:pt x="12" y="52"/>
                </a:cubicBezTo>
                <a:cubicBezTo>
                  <a:pt x="12" y="60"/>
                  <a:pt x="12" y="60"/>
                  <a:pt x="12" y="60"/>
                </a:cubicBezTo>
                <a:cubicBezTo>
                  <a:pt x="8" y="60"/>
                  <a:pt x="4" y="60"/>
                  <a:pt x="4" y="64"/>
                </a:cubicBezTo>
                <a:cubicBezTo>
                  <a:pt x="56" y="64"/>
                  <a:pt x="56" y="64"/>
                  <a:pt x="56" y="64"/>
                </a:cubicBezTo>
                <a:cubicBezTo>
                  <a:pt x="56" y="60"/>
                  <a:pt x="52" y="60"/>
                  <a:pt x="48" y="60"/>
                </a:cubicBezTo>
                <a:close/>
                <a:moveTo>
                  <a:pt x="34" y="5"/>
                </a:moveTo>
                <a:cubicBezTo>
                  <a:pt x="33" y="6"/>
                  <a:pt x="33" y="6"/>
                  <a:pt x="33" y="7"/>
                </a:cubicBezTo>
                <a:cubicBezTo>
                  <a:pt x="24" y="24"/>
                  <a:pt x="24" y="24"/>
                  <a:pt x="24" y="24"/>
                </a:cubicBezTo>
                <a:cubicBezTo>
                  <a:pt x="20" y="22"/>
                  <a:pt x="20" y="22"/>
                  <a:pt x="20" y="22"/>
                </a:cubicBezTo>
                <a:cubicBezTo>
                  <a:pt x="20" y="22"/>
                  <a:pt x="20" y="22"/>
                  <a:pt x="20" y="22"/>
                </a:cubicBezTo>
                <a:cubicBezTo>
                  <a:pt x="29" y="5"/>
                  <a:pt x="29" y="5"/>
                  <a:pt x="29" y="5"/>
                </a:cubicBezTo>
                <a:cubicBezTo>
                  <a:pt x="29" y="5"/>
                  <a:pt x="30" y="4"/>
                  <a:pt x="30" y="4"/>
                </a:cubicBezTo>
                <a:cubicBezTo>
                  <a:pt x="31" y="4"/>
                  <a:pt x="31" y="4"/>
                  <a:pt x="32" y="4"/>
                </a:cubicBezTo>
                <a:cubicBezTo>
                  <a:pt x="34" y="5"/>
                  <a:pt x="34" y="5"/>
                  <a:pt x="34" y="5"/>
                </a:cubicBezTo>
                <a:cubicBezTo>
                  <a:pt x="34" y="5"/>
                  <a:pt x="34" y="5"/>
                  <a:pt x="34" y="5"/>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193" name="组合 192"/>
          <p:cNvGrpSpPr/>
          <p:nvPr/>
        </p:nvGrpSpPr>
        <p:grpSpPr>
          <a:xfrm>
            <a:off x="2146266" y="2345531"/>
            <a:ext cx="468313" cy="469900"/>
            <a:chOff x="2938463" y="3749676"/>
            <a:chExt cx="468313" cy="469900"/>
          </a:xfrm>
          <a:solidFill>
            <a:schemeClr val="bg1"/>
          </a:solidFill>
        </p:grpSpPr>
        <p:sp>
          <p:nvSpPr>
            <p:cNvPr id="249" name="Freeform 41"/>
            <p:cNvSpPr/>
            <p:nvPr/>
          </p:nvSpPr>
          <p:spPr bwMode="auto">
            <a:xfrm>
              <a:off x="2938463" y="3895726"/>
              <a:ext cx="468313" cy="323850"/>
            </a:xfrm>
            <a:custGeom>
              <a:avLst/>
              <a:gdLst>
                <a:gd name="T0" fmla="*/ 240 w 295"/>
                <a:gd name="T1" fmla="*/ 0 h 204"/>
                <a:gd name="T2" fmla="*/ 240 w 295"/>
                <a:gd name="T3" fmla="*/ 19 h 204"/>
                <a:gd name="T4" fmla="*/ 277 w 295"/>
                <a:gd name="T5" fmla="*/ 19 h 204"/>
                <a:gd name="T6" fmla="*/ 277 w 295"/>
                <a:gd name="T7" fmla="*/ 186 h 204"/>
                <a:gd name="T8" fmla="*/ 184 w 295"/>
                <a:gd name="T9" fmla="*/ 186 h 204"/>
                <a:gd name="T10" fmla="*/ 184 w 295"/>
                <a:gd name="T11" fmla="*/ 130 h 204"/>
                <a:gd name="T12" fmla="*/ 110 w 295"/>
                <a:gd name="T13" fmla="*/ 130 h 204"/>
                <a:gd name="T14" fmla="*/ 110 w 295"/>
                <a:gd name="T15" fmla="*/ 186 h 204"/>
                <a:gd name="T16" fmla="*/ 18 w 295"/>
                <a:gd name="T17" fmla="*/ 186 h 204"/>
                <a:gd name="T18" fmla="*/ 18 w 295"/>
                <a:gd name="T19" fmla="*/ 19 h 204"/>
                <a:gd name="T20" fmla="*/ 55 w 295"/>
                <a:gd name="T21" fmla="*/ 19 h 204"/>
                <a:gd name="T22" fmla="*/ 55 w 295"/>
                <a:gd name="T23" fmla="*/ 0 h 204"/>
                <a:gd name="T24" fmla="*/ 0 w 295"/>
                <a:gd name="T25" fmla="*/ 0 h 204"/>
                <a:gd name="T26" fmla="*/ 0 w 295"/>
                <a:gd name="T27" fmla="*/ 204 h 204"/>
                <a:gd name="T28" fmla="*/ 295 w 295"/>
                <a:gd name="T29" fmla="*/ 204 h 204"/>
                <a:gd name="T30" fmla="*/ 295 w 295"/>
                <a:gd name="T31" fmla="*/ 0 h 204"/>
                <a:gd name="T32" fmla="*/ 240 w 295"/>
                <a:gd name="T33"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5" h="204">
                  <a:moveTo>
                    <a:pt x="240" y="0"/>
                  </a:moveTo>
                  <a:lnTo>
                    <a:pt x="240" y="19"/>
                  </a:lnTo>
                  <a:lnTo>
                    <a:pt x="277" y="19"/>
                  </a:lnTo>
                  <a:lnTo>
                    <a:pt x="277" y="186"/>
                  </a:lnTo>
                  <a:lnTo>
                    <a:pt x="184" y="186"/>
                  </a:lnTo>
                  <a:lnTo>
                    <a:pt x="184" y="130"/>
                  </a:lnTo>
                  <a:lnTo>
                    <a:pt x="110" y="130"/>
                  </a:lnTo>
                  <a:lnTo>
                    <a:pt x="110" y="186"/>
                  </a:lnTo>
                  <a:lnTo>
                    <a:pt x="18" y="186"/>
                  </a:lnTo>
                  <a:lnTo>
                    <a:pt x="18" y="19"/>
                  </a:lnTo>
                  <a:lnTo>
                    <a:pt x="55" y="19"/>
                  </a:lnTo>
                  <a:lnTo>
                    <a:pt x="55" y="0"/>
                  </a:lnTo>
                  <a:lnTo>
                    <a:pt x="0" y="0"/>
                  </a:lnTo>
                  <a:lnTo>
                    <a:pt x="0" y="204"/>
                  </a:lnTo>
                  <a:lnTo>
                    <a:pt x="295" y="204"/>
                  </a:lnTo>
                  <a:lnTo>
                    <a:pt x="295" y="0"/>
                  </a:ln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0" name="Freeform 42"/>
            <p:cNvSpPr>
              <a:spLocks noEditPoints="1"/>
            </p:cNvSpPr>
            <p:nvPr/>
          </p:nvSpPr>
          <p:spPr bwMode="auto">
            <a:xfrm>
              <a:off x="3054350" y="3749676"/>
              <a:ext cx="234950" cy="204788"/>
            </a:xfrm>
            <a:custGeom>
              <a:avLst/>
              <a:gdLst>
                <a:gd name="T0" fmla="*/ 0 w 148"/>
                <a:gd name="T1" fmla="*/ 111 h 129"/>
                <a:gd name="T2" fmla="*/ 0 w 148"/>
                <a:gd name="T3" fmla="*/ 129 h 129"/>
                <a:gd name="T4" fmla="*/ 148 w 148"/>
                <a:gd name="T5" fmla="*/ 129 h 129"/>
                <a:gd name="T6" fmla="*/ 148 w 148"/>
                <a:gd name="T7" fmla="*/ 111 h 129"/>
                <a:gd name="T8" fmla="*/ 148 w 148"/>
                <a:gd name="T9" fmla="*/ 74 h 129"/>
                <a:gd name="T10" fmla="*/ 148 w 148"/>
                <a:gd name="T11" fmla="*/ 0 h 129"/>
                <a:gd name="T12" fmla="*/ 0 w 148"/>
                <a:gd name="T13" fmla="*/ 0 h 129"/>
                <a:gd name="T14" fmla="*/ 0 w 148"/>
                <a:gd name="T15" fmla="*/ 74 h 129"/>
                <a:gd name="T16" fmla="*/ 0 w 148"/>
                <a:gd name="T17" fmla="*/ 111 h 129"/>
                <a:gd name="T18" fmla="*/ 56 w 148"/>
                <a:gd name="T19" fmla="*/ 18 h 129"/>
                <a:gd name="T20" fmla="*/ 56 w 148"/>
                <a:gd name="T21" fmla="*/ 55 h 129"/>
                <a:gd name="T22" fmla="*/ 93 w 148"/>
                <a:gd name="T23" fmla="*/ 55 h 129"/>
                <a:gd name="T24" fmla="*/ 93 w 148"/>
                <a:gd name="T25" fmla="*/ 18 h 129"/>
                <a:gd name="T26" fmla="*/ 111 w 148"/>
                <a:gd name="T27" fmla="*/ 18 h 129"/>
                <a:gd name="T28" fmla="*/ 111 w 148"/>
                <a:gd name="T29" fmla="*/ 111 h 129"/>
                <a:gd name="T30" fmla="*/ 93 w 148"/>
                <a:gd name="T31" fmla="*/ 111 h 129"/>
                <a:gd name="T32" fmla="*/ 93 w 148"/>
                <a:gd name="T33" fmla="*/ 74 h 129"/>
                <a:gd name="T34" fmla="*/ 56 w 148"/>
                <a:gd name="T35" fmla="*/ 74 h 129"/>
                <a:gd name="T36" fmla="*/ 56 w 148"/>
                <a:gd name="T37" fmla="*/ 111 h 129"/>
                <a:gd name="T38" fmla="*/ 37 w 148"/>
                <a:gd name="T39" fmla="*/ 111 h 129"/>
                <a:gd name="T40" fmla="*/ 37 w 148"/>
                <a:gd name="T41" fmla="*/ 18 h 129"/>
                <a:gd name="T42" fmla="*/ 56 w 148"/>
                <a:gd name="T43" fmla="*/ 1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 h="129">
                  <a:moveTo>
                    <a:pt x="0" y="111"/>
                  </a:moveTo>
                  <a:lnTo>
                    <a:pt x="0" y="129"/>
                  </a:lnTo>
                  <a:lnTo>
                    <a:pt x="148" y="129"/>
                  </a:lnTo>
                  <a:lnTo>
                    <a:pt x="148" y="111"/>
                  </a:lnTo>
                  <a:lnTo>
                    <a:pt x="148" y="74"/>
                  </a:lnTo>
                  <a:lnTo>
                    <a:pt x="148" y="0"/>
                  </a:lnTo>
                  <a:lnTo>
                    <a:pt x="0" y="0"/>
                  </a:lnTo>
                  <a:lnTo>
                    <a:pt x="0" y="74"/>
                  </a:lnTo>
                  <a:lnTo>
                    <a:pt x="0" y="111"/>
                  </a:lnTo>
                  <a:close/>
                  <a:moveTo>
                    <a:pt x="56" y="18"/>
                  </a:moveTo>
                  <a:lnTo>
                    <a:pt x="56" y="55"/>
                  </a:lnTo>
                  <a:lnTo>
                    <a:pt x="93" y="55"/>
                  </a:lnTo>
                  <a:lnTo>
                    <a:pt x="93" y="18"/>
                  </a:lnTo>
                  <a:lnTo>
                    <a:pt x="111" y="18"/>
                  </a:lnTo>
                  <a:lnTo>
                    <a:pt x="111" y="111"/>
                  </a:lnTo>
                  <a:lnTo>
                    <a:pt x="93" y="111"/>
                  </a:lnTo>
                  <a:lnTo>
                    <a:pt x="93" y="74"/>
                  </a:lnTo>
                  <a:lnTo>
                    <a:pt x="56" y="74"/>
                  </a:lnTo>
                  <a:lnTo>
                    <a:pt x="56" y="111"/>
                  </a:lnTo>
                  <a:lnTo>
                    <a:pt x="37" y="111"/>
                  </a:lnTo>
                  <a:lnTo>
                    <a:pt x="37" y="18"/>
                  </a:lnTo>
                  <a:lnTo>
                    <a:pt x="56"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1" name="Rectangle 43"/>
            <p:cNvSpPr>
              <a:spLocks noChangeArrowheads="1"/>
            </p:cNvSpPr>
            <p:nvPr/>
          </p:nvSpPr>
          <p:spPr bwMode="auto">
            <a:xfrm>
              <a:off x="2997200" y="4014788"/>
              <a:ext cx="87313"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2" name="Rectangle 44"/>
            <p:cNvSpPr>
              <a:spLocks noChangeArrowheads="1"/>
            </p:cNvSpPr>
            <p:nvPr/>
          </p:nvSpPr>
          <p:spPr bwMode="auto">
            <a:xfrm>
              <a:off x="2997200" y="4102101"/>
              <a:ext cx="87313"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3" name="Rectangle 45"/>
            <p:cNvSpPr>
              <a:spLocks noChangeArrowheads="1"/>
            </p:cNvSpPr>
            <p:nvPr/>
          </p:nvSpPr>
          <p:spPr bwMode="auto">
            <a:xfrm>
              <a:off x="3260725" y="4014788"/>
              <a:ext cx="87313"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4" name="Rectangle 46"/>
            <p:cNvSpPr>
              <a:spLocks noChangeArrowheads="1"/>
            </p:cNvSpPr>
            <p:nvPr/>
          </p:nvSpPr>
          <p:spPr bwMode="auto">
            <a:xfrm>
              <a:off x="3260725" y="4102101"/>
              <a:ext cx="87313"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5" name="Rectangle 47"/>
            <p:cNvSpPr>
              <a:spLocks noChangeArrowheads="1"/>
            </p:cNvSpPr>
            <p:nvPr/>
          </p:nvSpPr>
          <p:spPr bwMode="auto">
            <a:xfrm>
              <a:off x="3113088" y="4014788"/>
              <a:ext cx="117475"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94" name="Freeform 48"/>
          <p:cNvSpPr>
            <a:spLocks noEditPoints="1"/>
          </p:cNvSpPr>
          <p:nvPr/>
        </p:nvSpPr>
        <p:spPr bwMode="auto">
          <a:xfrm>
            <a:off x="2145472" y="4131581"/>
            <a:ext cx="469900" cy="382588"/>
          </a:xfrm>
          <a:custGeom>
            <a:avLst/>
            <a:gdLst>
              <a:gd name="T0" fmla="*/ 56 w 64"/>
              <a:gd name="T1" fmla="*/ 12 h 52"/>
              <a:gd name="T2" fmla="*/ 46 w 64"/>
              <a:gd name="T3" fmla="*/ 12 h 52"/>
              <a:gd name="T4" fmla="*/ 45 w 64"/>
              <a:gd name="T5" fmla="*/ 4 h 52"/>
              <a:gd name="T6" fmla="*/ 40 w 64"/>
              <a:gd name="T7" fmla="*/ 0 h 52"/>
              <a:gd name="T8" fmla="*/ 24 w 64"/>
              <a:gd name="T9" fmla="*/ 0 h 52"/>
              <a:gd name="T10" fmla="*/ 19 w 64"/>
              <a:gd name="T11" fmla="*/ 4 h 52"/>
              <a:gd name="T12" fmla="*/ 18 w 64"/>
              <a:gd name="T13" fmla="*/ 12 h 52"/>
              <a:gd name="T14" fmla="*/ 8 w 64"/>
              <a:gd name="T15" fmla="*/ 12 h 52"/>
              <a:gd name="T16" fmla="*/ 0 w 64"/>
              <a:gd name="T17" fmla="*/ 20 h 52"/>
              <a:gd name="T18" fmla="*/ 0 w 64"/>
              <a:gd name="T19" fmla="*/ 44 h 52"/>
              <a:gd name="T20" fmla="*/ 8 w 64"/>
              <a:gd name="T21" fmla="*/ 52 h 52"/>
              <a:gd name="T22" fmla="*/ 56 w 64"/>
              <a:gd name="T23" fmla="*/ 52 h 52"/>
              <a:gd name="T24" fmla="*/ 64 w 64"/>
              <a:gd name="T25" fmla="*/ 44 h 52"/>
              <a:gd name="T26" fmla="*/ 64 w 64"/>
              <a:gd name="T27" fmla="*/ 20 h 52"/>
              <a:gd name="T28" fmla="*/ 56 w 64"/>
              <a:gd name="T29" fmla="*/ 12 h 52"/>
              <a:gd name="T30" fmla="*/ 23 w 64"/>
              <a:gd name="T31" fmla="*/ 5 h 52"/>
              <a:gd name="T32" fmla="*/ 24 w 64"/>
              <a:gd name="T33" fmla="*/ 4 h 52"/>
              <a:gd name="T34" fmla="*/ 40 w 64"/>
              <a:gd name="T35" fmla="*/ 4 h 52"/>
              <a:gd name="T36" fmla="*/ 41 w 64"/>
              <a:gd name="T37" fmla="*/ 5 h 52"/>
              <a:gd name="T38" fmla="*/ 42 w 64"/>
              <a:gd name="T39" fmla="*/ 12 h 52"/>
              <a:gd name="T40" fmla="*/ 22 w 64"/>
              <a:gd name="T41" fmla="*/ 12 h 52"/>
              <a:gd name="T42" fmla="*/ 23 w 64"/>
              <a:gd name="T43" fmla="*/ 5 h 52"/>
              <a:gd name="T44" fmla="*/ 44 w 64"/>
              <a:gd name="T45" fmla="*/ 36 h 52"/>
              <a:gd name="T46" fmla="*/ 36 w 64"/>
              <a:gd name="T47" fmla="*/ 36 h 52"/>
              <a:gd name="T48" fmla="*/ 36 w 64"/>
              <a:gd name="T49" fmla="*/ 44 h 52"/>
              <a:gd name="T50" fmla="*/ 28 w 64"/>
              <a:gd name="T51" fmla="*/ 44 h 52"/>
              <a:gd name="T52" fmla="*/ 28 w 64"/>
              <a:gd name="T53" fmla="*/ 36 h 52"/>
              <a:gd name="T54" fmla="*/ 20 w 64"/>
              <a:gd name="T55" fmla="*/ 36 h 52"/>
              <a:gd name="T56" fmla="*/ 20 w 64"/>
              <a:gd name="T57" fmla="*/ 28 h 52"/>
              <a:gd name="T58" fmla="*/ 28 w 64"/>
              <a:gd name="T59" fmla="*/ 28 h 52"/>
              <a:gd name="T60" fmla="*/ 28 w 64"/>
              <a:gd name="T61" fmla="*/ 20 h 52"/>
              <a:gd name="T62" fmla="*/ 36 w 64"/>
              <a:gd name="T63" fmla="*/ 20 h 52"/>
              <a:gd name="T64" fmla="*/ 36 w 64"/>
              <a:gd name="T65" fmla="*/ 28 h 52"/>
              <a:gd name="T66" fmla="*/ 44 w 64"/>
              <a:gd name="T67" fmla="*/ 28 h 52"/>
              <a:gd name="T68" fmla="*/ 44 w 64"/>
              <a:gd name="T69"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52">
                <a:moveTo>
                  <a:pt x="56" y="12"/>
                </a:moveTo>
                <a:cubicBezTo>
                  <a:pt x="46" y="12"/>
                  <a:pt x="46" y="12"/>
                  <a:pt x="46" y="12"/>
                </a:cubicBezTo>
                <a:cubicBezTo>
                  <a:pt x="45" y="4"/>
                  <a:pt x="45" y="4"/>
                  <a:pt x="45" y="4"/>
                </a:cubicBezTo>
                <a:cubicBezTo>
                  <a:pt x="44" y="2"/>
                  <a:pt x="42" y="0"/>
                  <a:pt x="40" y="0"/>
                </a:cubicBezTo>
                <a:cubicBezTo>
                  <a:pt x="24" y="0"/>
                  <a:pt x="24" y="0"/>
                  <a:pt x="24" y="0"/>
                </a:cubicBezTo>
                <a:cubicBezTo>
                  <a:pt x="22" y="0"/>
                  <a:pt x="20" y="2"/>
                  <a:pt x="19" y="4"/>
                </a:cubicBezTo>
                <a:cubicBezTo>
                  <a:pt x="18" y="12"/>
                  <a:pt x="18" y="12"/>
                  <a:pt x="18" y="12"/>
                </a:cubicBezTo>
                <a:cubicBezTo>
                  <a:pt x="8" y="12"/>
                  <a:pt x="8" y="12"/>
                  <a:pt x="8" y="12"/>
                </a:cubicBezTo>
                <a:cubicBezTo>
                  <a:pt x="4" y="12"/>
                  <a:pt x="0" y="16"/>
                  <a:pt x="0" y="20"/>
                </a:cubicBezTo>
                <a:cubicBezTo>
                  <a:pt x="0" y="44"/>
                  <a:pt x="0" y="44"/>
                  <a:pt x="0" y="44"/>
                </a:cubicBezTo>
                <a:cubicBezTo>
                  <a:pt x="0" y="48"/>
                  <a:pt x="4" y="52"/>
                  <a:pt x="8" y="52"/>
                </a:cubicBezTo>
                <a:cubicBezTo>
                  <a:pt x="56" y="52"/>
                  <a:pt x="56" y="52"/>
                  <a:pt x="56" y="52"/>
                </a:cubicBezTo>
                <a:cubicBezTo>
                  <a:pt x="60" y="52"/>
                  <a:pt x="64" y="48"/>
                  <a:pt x="64" y="44"/>
                </a:cubicBezTo>
                <a:cubicBezTo>
                  <a:pt x="64" y="20"/>
                  <a:pt x="64" y="20"/>
                  <a:pt x="64" y="20"/>
                </a:cubicBezTo>
                <a:cubicBezTo>
                  <a:pt x="64" y="16"/>
                  <a:pt x="60" y="12"/>
                  <a:pt x="56" y="12"/>
                </a:cubicBezTo>
                <a:close/>
                <a:moveTo>
                  <a:pt x="23" y="5"/>
                </a:moveTo>
                <a:cubicBezTo>
                  <a:pt x="24" y="4"/>
                  <a:pt x="24" y="4"/>
                  <a:pt x="24" y="4"/>
                </a:cubicBezTo>
                <a:cubicBezTo>
                  <a:pt x="40" y="4"/>
                  <a:pt x="40" y="4"/>
                  <a:pt x="40" y="4"/>
                </a:cubicBezTo>
                <a:cubicBezTo>
                  <a:pt x="41" y="5"/>
                  <a:pt x="41" y="5"/>
                  <a:pt x="41" y="5"/>
                </a:cubicBezTo>
                <a:cubicBezTo>
                  <a:pt x="42" y="12"/>
                  <a:pt x="42" y="12"/>
                  <a:pt x="42" y="12"/>
                </a:cubicBezTo>
                <a:cubicBezTo>
                  <a:pt x="22" y="12"/>
                  <a:pt x="22" y="12"/>
                  <a:pt x="22" y="12"/>
                </a:cubicBezTo>
                <a:lnTo>
                  <a:pt x="23" y="5"/>
                </a:lnTo>
                <a:close/>
                <a:moveTo>
                  <a:pt x="44" y="36"/>
                </a:moveTo>
                <a:cubicBezTo>
                  <a:pt x="36" y="36"/>
                  <a:pt x="36" y="36"/>
                  <a:pt x="36" y="36"/>
                </a:cubicBezTo>
                <a:cubicBezTo>
                  <a:pt x="36" y="44"/>
                  <a:pt x="36" y="44"/>
                  <a:pt x="36" y="44"/>
                </a:cubicBezTo>
                <a:cubicBezTo>
                  <a:pt x="28" y="44"/>
                  <a:pt x="28" y="44"/>
                  <a:pt x="28" y="44"/>
                </a:cubicBezTo>
                <a:cubicBezTo>
                  <a:pt x="28" y="36"/>
                  <a:pt x="28" y="36"/>
                  <a:pt x="28" y="36"/>
                </a:cubicBezTo>
                <a:cubicBezTo>
                  <a:pt x="20" y="36"/>
                  <a:pt x="20" y="36"/>
                  <a:pt x="20" y="36"/>
                </a:cubicBezTo>
                <a:cubicBezTo>
                  <a:pt x="20" y="28"/>
                  <a:pt x="20" y="28"/>
                  <a:pt x="20" y="28"/>
                </a:cubicBezTo>
                <a:cubicBezTo>
                  <a:pt x="28" y="28"/>
                  <a:pt x="28" y="28"/>
                  <a:pt x="28" y="28"/>
                </a:cubicBezTo>
                <a:cubicBezTo>
                  <a:pt x="28" y="20"/>
                  <a:pt x="28" y="20"/>
                  <a:pt x="28" y="20"/>
                </a:cubicBezTo>
                <a:cubicBezTo>
                  <a:pt x="36" y="20"/>
                  <a:pt x="36" y="20"/>
                  <a:pt x="36" y="20"/>
                </a:cubicBezTo>
                <a:cubicBezTo>
                  <a:pt x="36" y="28"/>
                  <a:pt x="36" y="28"/>
                  <a:pt x="36" y="28"/>
                </a:cubicBezTo>
                <a:cubicBezTo>
                  <a:pt x="44" y="28"/>
                  <a:pt x="44" y="28"/>
                  <a:pt x="44" y="28"/>
                </a:cubicBezTo>
                <a:lnTo>
                  <a:pt x="44" y="36"/>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195" name="组合 194"/>
          <p:cNvGrpSpPr/>
          <p:nvPr/>
        </p:nvGrpSpPr>
        <p:grpSpPr>
          <a:xfrm>
            <a:off x="2146266" y="3393279"/>
            <a:ext cx="468313" cy="411163"/>
            <a:chOff x="3876675" y="3808413"/>
            <a:chExt cx="468313" cy="411163"/>
          </a:xfrm>
          <a:solidFill>
            <a:schemeClr val="bg1"/>
          </a:solidFill>
        </p:grpSpPr>
        <p:sp>
          <p:nvSpPr>
            <p:cNvPr id="246" name="Freeform 49"/>
            <p:cNvSpPr/>
            <p:nvPr/>
          </p:nvSpPr>
          <p:spPr bwMode="auto">
            <a:xfrm>
              <a:off x="3876675" y="3895726"/>
              <a:ext cx="57150" cy="323850"/>
            </a:xfrm>
            <a:custGeom>
              <a:avLst/>
              <a:gdLst>
                <a:gd name="T0" fmla="*/ 0 w 8"/>
                <a:gd name="T1" fmla="*/ 8 h 44"/>
                <a:gd name="T2" fmla="*/ 0 w 8"/>
                <a:gd name="T3" fmla="*/ 36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36"/>
                    <a:pt x="0" y="36"/>
                    <a:pt x="0" y="36"/>
                  </a:cubicBezTo>
                  <a:cubicBezTo>
                    <a:pt x="0" y="40"/>
                    <a:pt x="4" y="44"/>
                    <a:pt x="8" y="44"/>
                  </a:cubicBezTo>
                  <a:cubicBezTo>
                    <a:pt x="8" y="0"/>
                    <a:pt x="8" y="0"/>
                    <a:pt x="8" y="0"/>
                  </a:cubicBezTo>
                  <a:cubicBezTo>
                    <a:pt x="4" y="0"/>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7" name="Freeform 50"/>
            <p:cNvSpPr>
              <a:spLocks noEditPoints="1"/>
            </p:cNvSpPr>
            <p:nvPr/>
          </p:nvSpPr>
          <p:spPr bwMode="auto">
            <a:xfrm>
              <a:off x="3963988" y="3808413"/>
              <a:ext cx="293688" cy="411163"/>
            </a:xfrm>
            <a:custGeom>
              <a:avLst/>
              <a:gdLst>
                <a:gd name="T0" fmla="*/ 32 w 40"/>
                <a:gd name="T1" fmla="*/ 4 h 56"/>
                <a:gd name="T2" fmla="*/ 28 w 40"/>
                <a:gd name="T3" fmla="*/ 0 h 56"/>
                <a:gd name="T4" fmla="*/ 12 w 40"/>
                <a:gd name="T5" fmla="*/ 0 h 56"/>
                <a:gd name="T6" fmla="*/ 8 w 40"/>
                <a:gd name="T7" fmla="*/ 4 h 56"/>
                <a:gd name="T8" fmla="*/ 8 w 40"/>
                <a:gd name="T9" fmla="*/ 12 h 56"/>
                <a:gd name="T10" fmla="*/ 0 w 40"/>
                <a:gd name="T11" fmla="*/ 12 h 56"/>
                <a:gd name="T12" fmla="*/ 0 w 40"/>
                <a:gd name="T13" fmla="*/ 56 h 56"/>
                <a:gd name="T14" fmla="*/ 40 w 40"/>
                <a:gd name="T15" fmla="*/ 56 h 56"/>
                <a:gd name="T16" fmla="*/ 40 w 40"/>
                <a:gd name="T17" fmla="*/ 12 h 56"/>
                <a:gd name="T18" fmla="*/ 32 w 40"/>
                <a:gd name="T19" fmla="*/ 12 h 56"/>
                <a:gd name="T20" fmla="*/ 32 w 40"/>
                <a:gd name="T21" fmla="*/ 4 h 56"/>
                <a:gd name="T22" fmla="*/ 28 w 40"/>
                <a:gd name="T23" fmla="*/ 12 h 56"/>
                <a:gd name="T24" fmla="*/ 12 w 40"/>
                <a:gd name="T25" fmla="*/ 12 h 56"/>
                <a:gd name="T26" fmla="*/ 12 w 40"/>
                <a:gd name="T27" fmla="*/ 4 h 56"/>
                <a:gd name="T28" fmla="*/ 28 w 40"/>
                <a:gd name="T29" fmla="*/ 4 h 56"/>
                <a:gd name="T30" fmla="*/ 28 w 40"/>
                <a:gd name="T31" fmla="*/ 1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56">
                  <a:moveTo>
                    <a:pt x="32" y="4"/>
                  </a:moveTo>
                  <a:cubicBezTo>
                    <a:pt x="32" y="2"/>
                    <a:pt x="30" y="0"/>
                    <a:pt x="28" y="0"/>
                  </a:cubicBezTo>
                  <a:cubicBezTo>
                    <a:pt x="12" y="0"/>
                    <a:pt x="12" y="0"/>
                    <a:pt x="12" y="0"/>
                  </a:cubicBezTo>
                  <a:cubicBezTo>
                    <a:pt x="10" y="0"/>
                    <a:pt x="8" y="2"/>
                    <a:pt x="8" y="4"/>
                  </a:cubicBezTo>
                  <a:cubicBezTo>
                    <a:pt x="8" y="12"/>
                    <a:pt x="8" y="12"/>
                    <a:pt x="8" y="12"/>
                  </a:cubicBezTo>
                  <a:cubicBezTo>
                    <a:pt x="0" y="12"/>
                    <a:pt x="0" y="12"/>
                    <a:pt x="0" y="12"/>
                  </a:cubicBezTo>
                  <a:cubicBezTo>
                    <a:pt x="0" y="56"/>
                    <a:pt x="0" y="56"/>
                    <a:pt x="0" y="56"/>
                  </a:cubicBezTo>
                  <a:cubicBezTo>
                    <a:pt x="40" y="56"/>
                    <a:pt x="40" y="56"/>
                    <a:pt x="40" y="56"/>
                  </a:cubicBezTo>
                  <a:cubicBezTo>
                    <a:pt x="40" y="12"/>
                    <a:pt x="40" y="12"/>
                    <a:pt x="40" y="12"/>
                  </a:cubicBezTo>
                  <a:cubicBezTo>
                    <a:pt x="32" y="12"/>
                    <a:pt x="32" y="12"/>
                    <a:pt x="32" y="12"/>
                  </a:cubicBezTo>
                  <a:lnTo>
                    <a:pt x="32" y="4"/>
                  </a:lnTo>
                  <a:close/>
                  <a:moveTo>
                    <a:pt x="28" y="12"/>
                  </a:moveTo>
                  <a:cubicBezTo>
                    <a:pt x="12" y="12"/>
                    <a:pt x="12" y="12"/>
                    <a:pt x="12" y="12"/>
                  </a:cubicBezTo>
                  <a:cubicBezTo>
                    <a:pt x="12" y="4"/>
                    <a:pt x="12" y="4"/>
                    <a:pt x="12" y="4"/>
                  </a:cubicBezTo>
                  <a:cubicBezTo>
                    <a:pt x="28" y="4"/>
                    <a:pt x="28" y="4"/>
                    <a:pt x="28" y="4"/>
                  </a:cubicBezTo>
                  <a:lnTo>
                    <a:pt x="2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8" name="Freeform 51"/>
            <p:cNvSpPr/>
            <p:nvPr/>
          </p:nvSpPr>
          <p:spPr bwMode="auto">
            <a:xfrm>
              <a:off x="4286250" y="3895726"/>
              <a:ext cx="58738" cy="323850"/>
            </a:xfrm>
            <a:custGeom>
              <a:avLst/>
              <a:gdLst>
                <a:gd name="T0" fmla="*/ 0 w 8"/>
                <a:gd name="T1" fmla="*/ 0 h 44"/>
                <a:gd name="T2" fmla="*/ 0 w 8"/>
                <a:gd name="T3" fmla="*/ 44 h 44"/>
                <a:gd name="T4" fmla="*/ 8 w 8"/>
                <a:gd name="T5" fmla="*/ 36 h 44"/>
                <a:gd name="T6" fmla="*/ 8 w 8"/>
                <a:gd name="T7" fmla="*/ 8 h 44"/>
                <a:gd name="T8" fmla="*/ 0 w 8"/>
                <a:gd name="T9" fmla="*/ 0 h 44"/>
              </a:gdLst>
              <a:ahLst/>
              <a:cxnLst>
                <a:cxn ang="0">
                  <a:pos x="T0" y="T1"/>
                </a:cxn>
                <a:cxn ang="0">
                  <a:pos x="T2" y="T3"/>
                </a:cxn>
                <a:cxn ang="0">
                  <a:pos x="T4" y="T5"/>
                </a:cxn>
                <a:cxn ang="0">
                  <a:pos x="T6" y="T7"/>
                </a:cxn>
                <a:cxn ang="0">
                  <a:pos x="T8" y="T9"/>
                </a:cxn>
              </a:cxnLst>
              <a:rect l="0" t="0" r="r" b="b"/>
              <a:pathLst>
                <a:path w="8" h="44">
                  <a:moveTo>
                    <a:pt x="0" y="0"/>
                  </a:moveTo>
                  <a:cubicBezTo>
                    <a:pt x="0" y="44"/>
                    <a:pt x="0" y="44"/>
                    <a:pt x="0" y="44"/>
                  </a:cubicBezTo>
                  <a:cubicBezTo>
                    <a:pt x="4" y="44"/>
                    <a:pt x="8" y="40"/>
                    <a:pt x="8" y="36"/>
                  </a:cubicBezTo>
                  <a:cubicBezTo>
                    <a:pt x="8" y="8"/>
                    <a:pt x="8" y="8"/>
                    <a:pt x="8" y="8"/>
                  </a:cubicBezTo>
                  <a:cubicBezTo>
                    <a:pt x="8" y="4"/>
                    <a:pt x="4"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05" name="组合 204"/>
          <p:cNvGrpSpPr/>
          <p:nvPr/>
        </p:nvGrpSpPr>
        <p:grpSpPr>
          <a:xfrm>
            <a:off x="2175635" y="1300955"/>
            <a:ext cx="409575" cy="469900"/>
            <a:chOff x="2058988" y="3749676"/>
            <a:chExt cx="409575" cy="469900"/>
          </a:xfrm>
          <a:solidFill>
            <a:schemeClr val="bg1"/>
          </a:solidFill>
        </p:grpSpPr>
        <p:sp>
          <p:nvSpPr>
            <p:cNvPr id="206" name="Freeform 91"/>
            <p:cNvSpPr>
              <a:spLocks noEditPoints="1"/>
            </p:cNvSpPr>
            <p:nvPr/>
          </p:nvSpPr>
          <p:spPr bwMode="auto">
            <a:xfrm>
              <a:off x="2058988" y="3749676"/>
              <a:ext cx="409575" cy="469900"/>
            </a:xfrm>
            <a:custGeom>
              <a:avLst/>
              <a:gdLst>
                <a:gd name="T0" fmla="*/ 53 w 56"/>
                <a:gd name="T1" fmla="*/ 23 h 64"/>
                <a:gd name="T2" fmla="*/ 48 w 56"/>
                <a:gd name="T3" fmla="*/ 17 h 64"/>
                <a:gd name="T4" fmla="*/ 45 w 56"/>
                <a:gd name="T5" fmla="*/ 14 h 64"/>
                <a:gd name="T6" fmla="*/ 44 w 56"/>
                <a:gd name="T7" fmla="*/ 13 h 64"/>
                <a:gd name="T8" fmla="*/ 44 w 56"/>
                <a:gd name="T9" fmla="*/ 6 h 64"/>
                <a:gd name="T10" fmla="*/ 42 w 56"/>
                <a:gd name="T11" fmla="*/ 1 h 64"/>
                <a:gd name="T12" fmla="*/ 18 w 56"/>
                <a:gd name="T13" fmla="*/ 0 h 64"/>
                <a:gd name="T14" fmla="*/ 13 w 56"/>
                <a:gd name="T15" fmla="*/ 2 h 64"/>
                <a:gd name="T16" fmla="*/ 12 w 56"/>
                <a:gd name="T17" fmla="*/ 10 h 64"/>
                <a:gd name="T18" fmla="*/ 10 w 56"/>
                <a:gd name="T19" fmla="*/ 13 h 64"/>
                <a:gd name="T20" fmla="*/ 6 w 56"/>
                <a:gd name="T21" fmla="*/ 17 h 64"/>
                <a:gd name="T22" fmla="*/ 0 w 56"/>
                <a:gd name="T23" fmla="*/ 24 h 64"/>
                <a:gd name="T24" fmla="*/ 0 w 56"/>
                <a:gd name="T25" fmla="*/ 26 h 64"/>
                <a:gd name="T26" fmla="*/ 0 w 56"/>
                <a:gd name="T27" fmla="*/ 31 h 64"/>
                <a:gd name="T28" fmla="*/ 0 w 56"/>
                <a:gd name="T29" fmla="*/ 50 h 64"/>
                <a:gd name="T30" fmla="*/ 0 w 56"/>
                <a:gd name="T31" fmla="*/ 62 h 64"/>
                <a:gd name="T32" fmla="*/ 2 w 56"/>
                <a:gd name="T33" fmla="*/ 64 h 64"/>
                <a:gd name="T34" fmla="*/ 6 w 56"/>
                <a:gd name="T35" fmla="*/ 64 h 64"/>
                <a:gd name="T36" fmla="*/ 31 w 56"/>
                <a:gd name="T37" fmla="*/ 64 h 64"/>
                <a:gd name="T38" fmla="*/ 35 w 56"/>
                <a:gd name="T39" fmla="*/ 64 h 64"/>
                <a:gd name="T40" fmla="*/ 50 w 56"/>
                <a:gd name="T41" fmla="*/ 64 h 64"/>
                <a:gd name="T42" fmla="*/ 55 w 56"/>
                <a:gd name="T43" fmla="*/ 64 h 64"/>
                <a:gd name="T44" fmla="*/ 56 w 56"/>
                <a:gd name="T45" fmla="*/ 32 h 64"/>
                <a:gd name="T46" fmla="*/ 56 w 56"/>
                <a:gd name="T47" fmla="*/ 27 h 64"/>
                <a:gd name="T48" fmla="*/ 16 w 56"/>
                <a:gd name="T49" fmla="*/ 10 h 64"/>
                <a:gd name="T50" fmla="*/ 16 w 56"/>
                <a:gd name="T51" fmla="*/ 6 h 64"/>
                <a:gd name="T52" fmla="*/ 38 w 56"/>
                <a:gd name="T53" fmla="*/ 4 h 64"/>
                <a:gd name="T54" fmla="*/ 40 w 56"/>
                <a:gd name="T55" fmla="*/ 10 h 64"/>
                <a:gd name="T56" fmla="*/ 35 w 56"/>
                <a:gd name="T57" fmla="*/ 12 h 64"/>
                <a:gd name="T58" fmla="*/ 17 w 56"/>
                <a:gd name="T59" fmla="*/ 12 h 64"/>
                <a:gd name="T60" fmla="*/ 32 w 56"/>
                <a:gd name="T61" fmla="*/ 30 h 64"/>
                <a:gd name="T62" fmla="*/ 32 w 56"/>
                <a:gd name="T63" fmla="*/ 58 h 64"/>
                <a:gd name="T64" fmla="*/ 27 w 56"/>
                <a:gd name="T65" fmla="*/ 60 h 64"/>
                <a:gd name="T66" fmla="*/ 4 w 56"/>
                <a:gd name="T67" fmla="*/ 58 h 64"/>
                <a:gd name="T68" fmla="*/ 6 w 56"/>
                <a:gd name="T69" fmla="*/ 28 h 64"/>
                <a:gd name="T70" fmla="*/ 31 w 56"/>
                <a:gd name="T71" fmla="*/ 28 h 64"/>
                <a:gd name="T72" fmla="*/ 36 w 56"/>
                <a:gd name="T73" fmla="*/ 23 h 64"/>
                <a:gd name="T74" fmla="*/ 33 w 56"/>
                <a:gd name="T75" fmla="*/ 24 h 64"/>
                <a:gd name="T76" fmla="*/ 7 w 56"/>
                <a:gd name="T77" fmla="*/ 24 h 64"/>
                <a:gd name="T78" fmla="*/ 12 w 56"/>
                <a:gd name="T79" fmla="*/ 17 h 64"/>
                <a:gd name="T80" fmla="*/ 18 w 56"/>
                <a:gd name="T81" fmla="*/ 16 h 64"/>
                <a:gd name="T82" fmla="*/ 41 w 56"/>
                <a:gd name="T83" fmla="*/ 16 h 64"/>
                <a:gd name="T84" fmla="*/ 42 w 56"/>
                <a:gd name="T85" fmla="*/ 16 h 64"/>
                <a:gd name="T86" fmla="*/ 36 w 56"/>
                <a:gd name="T87" fmla="*/ 23 h 64"/>
                <a:gd name="T88" fmla="*/ 50 w 56"/>
                <a:gd name="T89" fmla="*/ 60 h 64"/>
                <a:gd name="T90" fmla="*/ 36 w 56"/>
                <a:gd name="T91" fmla="*/ 58 h 64"/>
                <a:gd name="T92" fmla="*/ 37 w 56"/>
                <a:gd name="T93" fmla="*/ 27 h 64"/>
                <a:gd name="T94" fmla="*/ 44 w 56"/>
                <a:gd name="T95" fmla="*/ 20 h 64"/>
                <a:gd name="T96" fmla="*/ 47 w 56"/>
                <a:gd name="T97" fmla="*/ 21 h 64"/>
                <a:gd name="T98" fmla="*/ 51 w 56"/>
                <a:gd name="T99" fmla="*/ 25 h 64"/>
                <a:gd name="T100" fmla="*/ 52 w 56"/>
                <a:gd name="T101" fmla="*/ 5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 h="64">
                  <a:moveTo>
                    <a:pt x="55" y="25"/>
                  </a:moveTo>
                  <a:cubicBezTo>
                    <a:pt x="55" y="24"/>
                    <a:pt x="54" y="23"/>
                    <a:pt x="53" y="23"/>
                  </a:cubicBezTo>
                  <a:cubicBezTo>
                    <a:pt x="49" y="19"/>
                    <a:pt x="49" y="19"/>
                    <a:pt x="49" y="19"/>
                  </a:cubicBezTo>
                  <a:cubicBezTo>
                    <a:pt x="49" y="18"/>
                    <a:pt x="48" y="17"/>
                    <a:pt x="48" y="17"/>
                  </a:cubicBezTo>
                  <a:cubicBezTo>
                    <a:pt x="48" y="17"/>
                    <a:pt x="47" y="16"/>
                    <a:pt x="46" y="16"/>
                  </a:cubicBezTo>
                  <a:cubicBezTo>
                    <a:pt x="46" y="15"/>
                    <a:pt x="45" y="14"/>
                    <a:pt x="45" y="14"/>
                  </a:cubicBezTo>
                  <a:cubicBezTo>
                    <a:pt x="45" y="14"/>
                    <a:pt x="45" y="14"/>
                    <a:pt x="44" y="14"/>
                  </a:cubicBezTo>
                  <a:cubicBezTo>
                    <a:pt x="44" y="13"/>
                    <a:pt x="44" y="13"/>
                    <a:pt x="44" y="13"/>
                  </a:cubicBezTo>
                  <a:cubicBezTo>
                    <a:pt x="44" y="12"/>
                    <a:pt x="44" y="11"/>
                    <a:pt x="44" y="10"/>
                  </a:cubicBezTo>
                  <a:cubicBezTo>
                    <a:pt x="44" y="6"/>
                    <a:pt x="44" y="6"/>
                    <a:pt x="44" y="6"/>
                  </a:cubicBezTo>
                  <a:cubicBezTo>
                    <a:pt x="44" y="5"/>
                    <a:pt x="44" y="3"/>
                    <a:pt x="43" y="2"/>
                  </a:cubicBezTo>
                  <a:cubicBezTo>
                    <a:pt x="42" y="1"/>
                    <a:pt x="42" y="1"/>
                    <a:pt x="42" y="1"/>
                  </a:cubicBezTo>
                  <a:cubicBezTo>
                    <a:pt x="41" y="0"/>
                    <a:pt x="39" y="0"/>
                    <a:pt x="38" y="0"/>
                  </a:cubicBezTo>
                  <a:cubicBezTo>
                    <a:pt x="18" y="0"/>
                    <a:pt x="18" y="0"/>
                    <a:pt x="18" y="0"/>
                  </a:cubicBezTo>
                  <a:cubicBezTo>
                    <a:pt x="17" y="0"/>
                    <a:pt x="15" y="0"/>
                    <a:pt x="14" y="1"/>
                  </a:cubicBezTo>
                  <a:cubicBezTo>
                    <a:pt x="13" y="2"/>
                    <a:pt x="13" y="2"/>
                    <a:pt x="13" y="2"/>
                  </a:cubicBezTo>
                  <a:cubicBezTo>
                    <a:pt x="12" y="3"/>
                    <a:pt x="12" y="5"/>
                    <a:pt x="12" y="6"/>
                  </a:cubicBezTo>
                  <a:cubicBezTo>
                    <a:pt x="12" y="10"/>
                    <a:pt x="12" y="10"/>
                    <a:pt x="12" y="10"/>
                  </a:cubicBezTo>
                  <a:cubicBezTo>
                    <a:pt x="12" y="11"/>
                    <a:pt x="12" y="12"/>
                    <a:pt x="12" y="12"/>
                  </a:cubicBezTo>
                  <a:cubicBezTo>
                    <a:pt x="12" y="12"/>
                    <a:pt x="11" y="13"/>
                    <a:pt x="10" y="13"/>
                  </a:cubicBezTo>
                  <a:cubicBezTo>
                    <a:pt x="9" y="15"/>
                    <a:pt x="9" y="15"/>
                    <a:pt x="9" y="15"/>
                  </a:cubicBezTo>
                  <a:cubicBezTo>
                    <a:pt x="8" y="15"/>
                    <a:pt x="7" y="17"/>
                    <a:pt x="6" y="17"/>
                  </a:cubicBezTo>
                  <a:cubicBezTo>
                    <a:pt x="1" y="22"/>
                    <a:pt x="1" y="22"/>
                    <a:pt x="1" y="22"/>
                  </a:cubicBezTo>
                  <a:cubicBezTo>
                    <a:pt x="1" y="23"/>
                    <a:pt x="0" y="24"/>
                    <a:pt x="0" y="24"/>
                  </a:cubicBezTo>
                  <a:cubicBezTo>
                    <a:pt x="0" y="24"/>
                    <a:pt x="0" y="25"/>
                    <a:pt x="0" y="26"/>
                  </a:cubicBezTo>
                  <a:cubicBezTo>
                    <a:pt x="0" y="26"/>
                    <a:pt x="0" y="26"/>
                    <a:pt x="0" y="26"/>
                  </a:cubicBezTo>
                  <a:cubicBezTo>
                    <a:pt x="0" y="27"/>
                    <a:pt x="0" y="28"/>
                    <a:pt x="0" y="29"/>
                  </a:cubicBezTo>
                  <a:cubicBezTo>
                    <a:pt x="0" y="29"/>
                    <a:pt x="0" y="30"/>
                    <a:pt x="0" y="31"/>
                  </a:cubicBezTo>
                  <a:cubicBezTo>
                    <a:pt x="0" y="46"/>
                    <a:pt x="0" y="46"/>
                    <a:pt x="0" y="46"/>
                  </a:cubicBezTo>
                  <a:cubicBezTo>
                    <a:pt x="0" y="47"/>
                    <a:pt x="0" y="49"/>
                    <a:pt x="0" y="50"/>
                  </a:cubicBezTo>
                  <a:cubicBezTo>
                    <a:pt x="0" y="58"/>
                    <a:pt x="0" y="58"/>
                    <a:pt x="0" y="58"/>
                  </a:cubicBezTo>
                  <a:cubicBezTo>
                    <a:pt x="0" y="59"/>
                    <a:pt x="0" y="61"/>
                    <a:pt x="0" y="62"/>
                  </a:cubicBezTo>
                  <a:cubicBezTo>
                    <a:pt x="0" y="62"/>
                    <a:pt x="0" y="62"/>
                    <a:pt x="0" y="62"/>
                  </a:cubicBezTo>
                  <a:cubicBezTo>
                    <a:pt x="0" y="63"/>
                    <a:pt x="1" y="64"/>
                    <a:pt x="2" y="64"/>
                  </a:cubicBezTo>
                  <a:cubicBezTo>
                    <a:pt x="2" y="64"/>
                    <a:pt x="2" y="64"/>
                    <a:pt x="2" y="64"/>
                  </a:cubicBezTo>
                  <a:cubicBezTo>
                    <a:pt x="3" y="64"/>
                    <a:pt x="5" y="64"/>
                    <a:pt x="6" y="64"/>
                  </a:cubicBezTo>
                  <a:cubicBezTo>
                    <a:pt x="27" y="64"/>
                    <a:pt x="27" y="64"/>
                    <a:pt x="27" y="64"/>
                  </a:cubicBezTo>
                  <a:cubicBezTo>
                    <a:pt x="28" y="64"/>
                    <a:pt x="30" y="64"/>
                    <a:pt x="31" y="64"/>
                  </a:cubicBezTo>
                  <a:cubicBezTo>
                    <a:pt x="31" y="64"/>
                    <a:pt x="32" y="64"/>
                    <a:pt x="33" y="64"/>
                  </a:cubicBezTo>
                  <a:cubicBezTo>
                    <a:pt x="33" y="64"/>
                    <a:pt x="34" y="64"/>
                    <a:pt x="35" y="64"/>
                  </a:cubicBezTo>
                  <a:cubicBezTo>
                    <a:pt x="35" y="64"/>
                    <a:pt x="37" y="64"/>
                    <a:pt x="38" y="64"/>
                  </a:cubicBezTo>
                  <a:cubicBezTo>
                    <a:pt x="50" y="64"/>
                    <a:pt x="50" y="64"/>
                    <a:pt x="50" y="64"/>
                  </a:cubicBezTo>
                  <a:cubicBezTo>
                    <a:pt x="51" y="64"/>
                    <a:pt x="52" y="64"/>
                    <a:pt x="53" y="64"/>
                  </a:cubicBezTo>
                  <a:cubicBezTo>
                    <a:pt x="53" y="64"/>
                    <a:pt x="54" y="64"/>
                    <a:pt x="55" y="64"/>
                  </a:cubicBezTo>
                  <a:cubicBezTo>
                    <a:pt x="55" y="64"/>
                    <a:pt x="56" y="63"/>
                    <a:pt x="56" y="62"/>
                  </a:cubicBezTo>
                  <a:cubicBezTo>
                    <a:pt x="56" y="32"/>
                    <a:pt x="56" y="32"/>
                    <a:pt x="56" y="32"/>
                  </a:cubicBezTo>
                  <a:cubicBezTo>
                    <a:pt x="56" y="31"/>
                    <a:pt x="56" y="30"/>
                    <a:pt x="56" y="28"/>
                  </a:cubicBezTo>
                  <a:cubicBezTo>
                    <a:pt x="56" y="27"/>
                    <a:pt x="56" y="27"/>
                    <a:pt x="56" y="27"/>
                  </a:cubicBezTo>
                  <a:cubicBezTo>
                    <a:pt x="56" y="26"/>
                    <a:pt x="56" y="25"/>
                    <a:pt x="55" y="25"/>
                  </a:cubicBezTo>
                  <a:close/>
                  <a:moveTo>
                    <a:pt x="16" y="10"/>
                  </a:moveTo>
                  <a:cubicBezTo>
                    <a:pt x="16" y="9"/>
                    <a:pt x="16" y="7"/>
                    <a:pt x="16" y="6"/>
                  </a:cubicBezTo>
                  <a:cubicBezTo>
                    <a:pt x="16" y="6"/>
                    <a:pt x="16" y="6"/>
                    <a:pt x="16" y="6"/>
                  </a:cubicBezTo>
                  <a:cubicBezTo>
                    <a:pt x="16" y="5"/>
                    <a:pt x="17" y="4"/>
                    <a:pt x="18" y="4"/>
                  </a:cubicBezTo>
                  <a:cubicBezTo>
                    <a:pt x="38" y="4"/>
                    <a:pt x="38" y="4"/>
                    <a:pt x="38" y="4"/>
                  </a:cubicBezTo>
                  <a:cubicBezTo>
                    <a:pt x="39" y="4"/>
                    <a:pt x="40" y="5"/>
                    <a:pt x="40" y="6"/>
                  </a:cubicBezTo>
                  <a:cubicBezTo>
                    <a:pt x="40" y="10"/>
                    <a:pt x="40" y="10"/>
                    <a:pt x="40" y="10"/>
                  </a:cubicBezTo>
                  <a:cubicBezTo>
                    <a:pt x="40" y="11"/>
                    <a:pt x="39" y="12"/>
                    <a:pt x="39" y="12"/>
                  </a:cubicBezTo>
                  <a:cubicBezTo>
                    <a:pt x="38" y="12"/>
                    <a:pt x="36" y="12"/>
                    <a:pt x="35" y="12"/>
                  </a:cubicBezTo>
                  <a:cubicBezTo>
                    <a:pt x="19" y="12"/>
                    <a:pt x="19" y="12"/>
                    <a:pt x="19" y="12"/>
                  </a:cubicBezTo>
                  <a:cubicBezTo>
                    <a:pt x="18" y="12"/>
                    <a:pt x="17" y="12"/>
                    <a:pt x="17" y="12"/>
                  </a:cubicBezTo>
                  <a:cubicBezTo>
                    <a:pt x="16" y="12"/>
                    <a:pt x="16" y="11"/>
                    <a:pt x="16" y="10"/>
                  </a:cubicBezTo>
                  <a:close/>
                  <a:moveTo>
                    <a:pt x="32" y="30"/>
                  </a:moveTo>
                  <a:cubicBezTo>
                    <a:pt x="32" y="31"/>
                    <a:pt x="32" y="33"/>
                    <a:pt x="32" y="34"/>
                  </a:cubicBezTo>
                  <a:cubicBezTo>
                    <a:pt x="32" y="58"/>
                    <a:pt x="32" y="58"/>
                    <a:pt x="32" y="58"/>
                  </a:cubicBezTo>
                  <a:cubicBezTo>
                    <a:pt x="32" y="59"/>
                    <a:pt x="31" y="60"/>
                    <a:pt x="31" y="60"/>
                  </a:cubicBezTo>
                  <a:cubicBezTo>
                    <a:pt x="30" y="60"/>
                    <a:pt x="28" y="60"/>
                    <a:pt x="27" y="60"/>
                  </a:cubicBezTo>
                  <a:cubicBezTo>
                    <a:pt x="6" y="60"/>
                    <a:pt x="6" y="60"/>
                    <a:pt x="6" y="60"/>
                  </a:cubicBezTo>
                  <a:cubicBezTo>
                    <a:pt x="5" y="60"/>
                    <a:pt x="4" y="59"/>
                    <a:pt x="4" y="58"/>
                  </a:cubicBezTo>
                  <a:cubicBezTo>
                    <a:pt x="4" y="30"/>
                    <a:pt x="4" y="30"/>
                    <a:pt x="4" y="30"/>
                  </a:cubicBezTo>
                  <a:cubicBezTo>
                    <a:pt x="4" y="29"/>
                    <a:pt x="5" y="28"/>
                    <a:pt x="6" y="28"/>
                  </a:cubicBezTo>
                  <a:cubicBezTo>
                    <a:pt x="29" y="28"/>
                    <a:pt x="29" y="28"/>
                    <a:pt x="29" y="28"/>
                  </a:cubicBezTo>
                  <a:cubicBezTo>
                    <a:pt x="30" y="28"/>
                    <a:pt x="31" y="28"/>
                    <a:pt x="31" y="28"/>
                  </a:cubicBezTo>
                  <a:cubicBezTo>
                    <a:pt x="32" y="28"/>
                    <a:pt x="32" y="29"/>
                    <a:pt x="32" y="30"/>
                  </a:cubicBezTo>
                  <a:close/>
                  <a:moveTo>
                    <a:pt x="36" y="23"/>
                  </a:moveTo>
                  <a:cubicBezTo>
                    <a:pt x="35" y="23"/>
                    <a:pt x="34" y="24"/>
                    <a:pt x="34" y="24"/>
                  </a:cubicBezTo>
                  <a:cubicBezTo>
                    <a:pt x="34" y="24"/>
                    <a:pt x="33" y="24"/>
                    <a:pt x="33" y="24"/>
                  </a:cubicBezTo>
                  <a:cubicBezTo>
                    <a:pt x="32" y="24"/>
                    <a:pt x="31" y="24"/>
                    <a:pt x="30" y="24"/>
                  </a:cubicBezTo>
                  <a:cubicBezTo>
                    <a:pt x="7" y="24"/>
                    <a:pt x="7" y="24"/>
                    <a:pt x="7" y="24"/>
                  </a:cubicBezTo>
                  <a:cubicBezTo>
                    <a:pt x="6" y="24"/>
                    <a:pt x="6" y="23"/>
                    <a:pt x="7" y="23"/>
                  </a:cubicBezTo>
                  <a:cubicBezTo>
                    <a:pt x="12" y="17"/>
                    <a:pt x="12" y="17"/>
                    <a:pt x="12" y="17"/>
                  </a:cubicBezTo>
                  <a:cubicBezTo>
                    <a:pt x="13" y="17"/>
                    <a:pt x="14" y="16"/>
                    <a:pt x="15" y="16"/>
                  </a:cubicBezTo>
                  <a:cubicBezTo>
                    <a:pt x="15" y="16"/>
                    <a:pt x="17" y="16"/>
                    <a:pt x="18" y="16"/>
                  </a:cubicBezTo>
                  <a:cubicBezTo>
                    <a:pt x="38" y="16"/>
                    <a:pt x="38" y="16"/>
                    <a:pt x="38" y="16"/>
                  </a:cubicBezTo>
                  <a:cubicBezTo>
                    <a:pt x="39" y="16"/>
                    <a:pt x="40" y="16"/>
                    <a:pt x="41" y="16"/>
                  </a:cubicBezTo>
                  <a:cubicBezTo>
                    <a:pt x="41" y="16"/>
                    <a:pt x="41" y="16"/>
                    <a:pt x="42" y="16"/>
                  </a:cubicBezTo>
                  <a:cubicBezTo>
                    <a:pt x="42" y="16"/>
                    <a:pt x="42" y="16"/>
                    <a:pt x="42" y="16"/>
                  </a:cubicBezTo>
                  <a:cubicBezTo>
                    <a:pt x="42" y="17"/>
                    <a:pt x="41" y="17"/>
                    <a:pt x="40" y="18"/>
                  </a:cubicBezTo>
                  <a:lnTo>
                    <a:pt x="36" y="23"/>
                  </a:lnTo>
                  <a:close/>
                  <a:moveTo>
                    <a:pt x="52" y="58"/>
                  </a:moveTo>
                  <a:cubicBezTo>
                    <a:pt x="52" y="59"/>
                    <a:pt x="51" y="60"/>
                    <a:pt x="50" y="60"/>
                  </a:cubicBezTo>
                  <a:cubicBezTo>
                    <a:pt x="38" y="60"/>
                    <a:pt x="38" y="60"/>
                    <a:pt x="38" y="60"/>
                  </a:cubicBezTo>
                  <a:cubicBezTo>
                    <a:pt x="37" y="60"/>
                    <a:pt x="36" y="59"/>
                    <a:pt x="36" y="58"/>
                  </a:cubicBezTo>
                  <a:cubicBezTo>
                    <a:pt x="36" y="30"/>
                    <a:pt x="36" y="30"/>
                    <a:pt x="36" y="30"/>
                  </a:cubicBezTo>
                  <a:cubicBezTo>
                    <a:pt x="36" y="29"/>
                    <a:pt x="37" y="28"/>
                    <a:pt x="37" y="27"/>
                  </a:cubicBezTo>
                  <a:cubicBezTo>
                    <a:pt x="43" y="22"/>
                    <a:pt x="43" y="22"/>
                    <a:pt x="43" y="22"/>
                  </a:cubicBezTo>
                  <a:cubicBezTo>
                    <a:pt x="43" y="21"/>
                    <a:pt x="44" y="20"/>
                    <a:pt x="44" y="20"/>
                  </a:cubicBezTo>
                  <a:cubicBezTo>
                    <a:pt x="45" y="20"/>
                    <a:pt x="45" y="20"/>
                    <a:pt x="46" y="21"/>
                  </a:cubicBezTo>
                  <a:cubicBezTo>
                    <a:pt x="47" y="21"/>
                    <a:pt x="47" y="21"/>
                    <a:pt x="47" y="21"/>
                  </a:cubicBezTo>
                  <a:cubicBezTo>
                    <a:pt x="47" y="22"/>
                    <a:pt x="49" y="23"/>
                    <a:pt x="49" y="24"/>
                  </a:cubicBezTo>
                  <a:cubicBezTo>
                    <a:pt x="51" y="25"/>
                    <a:pt x="51" y="25"/>
                    <a:pt x="51" y="25"/>
                  </a:cubicBezTo>
                  <a:cubicBezTo>
                    <a:pt x="51" y="26"/>
                    <a:pt x="52" y="28"/>
                    <a:pt x="52" y="29"/>
                  </a:cubicBezTo>
                  <a:lnTo>
                    <a:pt x="52"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7" name="Freeform 92"/>
            <p:cNvSpPr/>
            <p:nvPr/>
          </p:nvSpPr>
          <p:spPr bwMode="auto">
            <a:xfrm>
              <a:off x="2146300" y="4014788"/>
              <a:ext cx="87313" cy="146050"/>
            </a:xfrm>
            <a:custGeom>
              <a:avLst/>
              <a:gdLst>
                <a:gd name="T0" fmla="*/ 0 w 12"/>
                <a:gd name="T1" fmla="*/ 18 h 20"/>
                <a:gd name="T2" fmla="*/ 2 w 12"/>
                <a:gd name="T3" fmla="*/ 20 h 20"/>
                <a:gd name="T4" fmla="*/ 10 w 12"/>
                <a:gd name="T5" fmla="*/ 20 h 20"/>
                <a:gd name="T6" fmla="*/ 12 w 12"/>
                <a:gd name="T7" fmla="*/ 18 h 20"/>
                <a:gd name="T8" fmla="*/ 12 w 12"/>
                <a:gd name="T9" fmla="*/ 2 h 20"/>
                <a:gd name="T10" fmla="*/ 10 w 12"/>
                <a:gd name="T11" fmla="*/ 0 h 20"/>
                <a:gd name="T12" fmla="*/ 2 w 12"/>
                <a:gd name="T13" fmla="*/ 0 h 20"/>
                <a:gd name="T14" fmla="*/ 0 w 12"/>
                <a:gd name="T15" fmla="*/ 2 h 20"/>
                <a:gd name="T16" fmla="*/ 0 w 12"/>
                <a:gd name="T17"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0">
                  <a:moveTo>
                    <a:pt x="0" y="18"/>
                  </a:moveTo>
                  <a:cubicBezTo>
                    <a:pt x="0" y="19"/>
                    <a:pt x="1" y="20"/>
                    <a:pt x="2" y="20"/>
                  </a:cubicBezTo>
                  <a:cubicBezTo>
                    <a:pt x="10" y="20"/>
                    <a:pt x="10" y="20"/>
                    <a:pt x="10" y="20"/>
                  </a:cubicBezTo>
                  <a:cubicBezTo>
                    <a:pt x="11" y="20"/>
                    <a:pt x="12" y="19"/>
                    <a:pt x="12" y="18"/>
                  </a:cubicBezTo>
                  <a:cubicBezTo>
                    <a:pt x="12" y="2"/>
                    <a:pt x="12" y="2"/>
                    <a:pt x="12" y="2"/>
                  </a:cubicBezTo>
                  <a:cubicBezTo>
                    <a:pt x="12" y="1"/>
                    <a:pt x="11" y="0"/>
                    <a:pt x="10" y="0"/>
                  </a:cubicBezTo>
                  <a:cubicBezTo>
                    <a:pt x="2" y="0"/>
                    <a:pt x="2" y="0"/>
                    <a:pt x="2" y="0"/>
                  </a:cubicBezTo>
                  <a:cubicBezTo>
                    <a:pt x="1" y="0"/>
                    <a:pt x="0" y="1"/>
                    <a:pt x="0" y="2"/>
                  </a:cubicBezTo>
                  <a:lnTo>
                    <a:pt x="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13000">
              <a:srgbClr val="52253C"/>
            </a:gs>
            <a:gs pos="72000">
              <a:srgbClr val="27163A"/>
            </a:gs>
          </a:gsLst>
          <a:lin ang="2700000" scaled="1"/>
        </a:gradFill>
        <a:effectLst/>
      </p:bgPr>
    </p:bg>
    <p:spTree>
      <p:nvGrpSpPr>
        <p:cNvPr id="1" name=""/>
        <p:cNvGrpSpPr/>
        <p:nvPr/>
      </p:nvGrpSpPr>
      <p:grpSpPr>
        <a:xfrm>
          <a:off x="0" y="0"/>
          <a:ext cx="0" cy="0"/>
          <a:chOff x="0" y="0"/>
          <a:chExt cx="0" cy="0"/>
        </a:xfrm>
      </p:grpSpPr>
      <p:sp>
        <p:nvSpPr>
          <p:cNvPr id="2" name="Freeform 90"/>
          <p:cNvSpPr/>
          <p:nvPr/>
        </p:nvSpPr>
        <p:spPr bwMode="auto">
          <a:xfrm>
            <a:off x="2081324" y="470548"/>
            <a:ext cx="469900" cy="469900"/>
          </a:xfrm>
          <a:custGeom>
            <a:avLst/>
            <a:gdLst>
              <a:gd name="T0" fmla="*/ 64 w 64"/>
              <a:gd name="T1" fmla="*/ 40 h 64"/>
              <a:gd name="T2" fmla="*/ 35 w 64"/>
              <a:gd name="T3" fmla="*/ 49 h 64"/>
              <a:gd name="T4" fmla="*/ 61 w 64"/>
              <a:gd name="T5" fmla="*/ 13 h 64"/>
              <a:gd name="T6" fmla="*/ 35 w 64"/>
              <a:gd name="T7" fmla="*/ 42 h 64"/>
              <a:gd name="T8" fmla="*/ 32 w 64"/>
              <a:gd name="T9" fmla="*/ 0 h 64"/>
              <a:gd name="T10" fmla="*/ 28 w 64"/>
              <a:gd name="T11" fmla="*/ 41 h 64"/>
              <a:gd name="T12" fmla="*/ 3 w 64"/>
              <a:gd name="T13" fmla="*/ 13 h 64"/>
              <a:gd name="T14" fmla="*/ 29 w 64"/>
              <a:gd name="T15" fmla="*/ 49 h 64"/>
              <a:gd name="T16" fmla="*/ 0 w 64"/>
              <a:gd name="T17" fmla="*/ 40 h 64"/>
              <a:gd name="T18" fmla="*/ 27 w 64"/>
              <a:gd name="T19" fmla="*/ 51 h 64"/>
              <a:gd name="T20" fmla="*/ 6 w 64"/>
              <a:gd name="T21" fmla="*/ 57 h 64"/>
              <a:gd name="T22" fmla="*/ 30 w 64"/>
              <a:gd name="T23" fmla="*/ 52 h 64"/>
              <a:gd name="T24" fmla="*/ 28 w 64"/>
              <a:gd name="T25" fmla="*/ 64 h 64"/>
              <a:gd name="T26" fmla="*/ 36 w 64"/>
              <a:gd name="T27" fmla="*/ 64 h 64"/>
              <a:gd name="T28" fmla="*/ 34 w 64"/>
              <a:gd name="T29" fmla="*/ 52 h 64"/>
              <a:gd name="T30" fmla="*/ 58 w 64"/>
              <a:gd name="T31" fmla="*/ 57 h 64"/>
              <a:gd name="T32" fmla="*/ 37 w 64"/>
              <a:gd name="T33" fmla="*/ 51 h 64"/>
              <a:gd name="T34" fmla="*/ 64 w 64"/>
              <a:gd name="T35" fmla="*/ 4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64">
                <a:moveTo>
                  <a:pt x="64" y="40"/>
                </a:moveTo>
                <a:cubicBezTo>
                  <a:pt x="56" y="38"/>
                  <a:pt x="44" y="43"/>
                  <a:pt x="35" y="49"/>
                </a:cubicBezTo>
                <a:cubicBezTo>
                  <a:pt x="50" y="35"/>
                  <a:pt x="59" y="30"/>
                  <a:pt x="61" y="13"/>
                </a:cubicBezTo>
                <a:cubicBezTo>
                  <a:pt x="48" y="19"/>
                  <a:pt x="40" y="31"/>
                  <a:pt x="35" y="42"/>
                </a:cubicBezTo>
                <a:cubicBezTo>
                  <a:pt x="40" y="26"/>
                  <a:pt x="38" y="10"/>
                  <a:pt x="32" y="0"/>
                </a:cubicBezTo>
                <a:cubicBezTo>
                  <a:pt x="26" y="10"/>
                  <a:pt x="24" y="26"/>
                  <a:pt x="28" y="41"/>
                </a:cubicBezTo>
                <a:cubicBezTo>
                  <a:pt x="24" y="30"/>
                  <a:pt x="16" y="19"/>
                  <a:pt x="3" y="13"/>
                </a:cubicBezTo>
                <a:cubicBezTo>
                  <a:pt x="5" y="30"/>
                  <a:pt x="14" y="35"/>
                  <a:pt x="29" y="49"/>
                </a:cubicBezTo>
                <a:cubicBezTo>
                  <a:pt x="20" y="43"/>
                  <a:pt x="8" y="38"/>
                  <a:pt x="0" y="40"/>
                </a:cubicBezTo>
                <a:cubicBezTo>
                  <a:pt x="4" y="47"/>
                  <a:pt x="14" y="50"/>
                  <a:pt x="27" y="51"/>
                </a:cubicBezTo>
                <a:cubicBezTo>
                  <a:pt x="18" y="53"/>
                  <a:pt x="11" y="53"/>
                  <a:pt x="6" y="57"/>
                </a:cubicBezTo>
                <a:cubicBezTo>
                  <a:pt x="15" y="61"/>
                  <a:pt x="24" y="58"/>
                  <a:pt x="30" y="52"/>
                </a:cubicBezTo>
                <a:cubicBezTo>
                  <a:pt x="28" y="64"/>
                  <a:pt x="28" y="64"/>
                  <a:pt x="28" y="64"/>
                </a:cubicBezTo>
                <a:cubicBezTo>
                  <a:pt x="36" y="64"/>
                  <a:pt x="36" y="64"/>
                  <a:pt x="36" y="64"/>
                </a:cubicBezTo>
                <a:cubicBezTo>
                  <a:pt x="34" y="52"/>
                  <a:pt x="34" y="52"/>
                  <a:pt x="34" y="52"/>
                </a:cubicBezTo>
                <a:cubicBezTo>
                  <a:pt x="40" y="58"/>
                  <a:pt x="49" y="61"/>
                  <a:pt x="58" y="57"/>
                </a:cubicBezTo>
                <a:cubicBezTo>
                  <a:pt x="53" y="53"/>
                  <a:pt x="46" y="53"/>
                  <a:pt x="37" y="51"/>
                </a:cubicBezTo>
                <a:cubicBezTo>
                  <a:pt x="50" y="50"/>
                  <a:pt x="60" y="47"/>
                  <a:pt x="64" y="4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93" name="组合 92"/>
          <p:cNvGrpSpPr/>
          <p:nvPr/>
        </p:nvGrpSpPr>
        <p:grpSpPr>
          <a:xfrm>
            <a:off x="2114662" y="4167981"/>
            <a:ext cx="403225" cy="471488"/>
            <a:chOff x="4813300" y="3752850"/>
            <a:chExt cx="403225" cy="471488"/>
          </a:xfrm>
          <a:solidFill>
            <a:schemeClr val="bg1"/>
          </a:solidFill>
        </p:grpSpPr>
        <p:sp>
          <p:nvSpPr>
            <p:cNvPr id="124" name="Freeform 112"/>
            <p:cNvSpPr/>
            <p:nvPr/>
          </p:nvSpPr>
          <p:spPr bwMode="auto">
            <a:xfrm>
              <a:off x="4829175" y="3752850"/>
              <a:ext cx="387350" cy="368300"/>
            </a:xfrm>
            <a:custGeom>
              <a:avLst/>
              <a:gdLst>
                <a:gd name="T0" fmla="*/ 49 w 53"/>
                <a:gd name="T1" fmla="*/ 8 h 50"/>
                <a:gd name="T2" fmla="*/ 53 w 53"/>
                <a:gd name="T3" fmla="*/ 4 h 50"/>
                <a:gd name="T4" fmla="*/ 49 w 53"/>
                <a:gd name="T5" fmla="*/ 0 h 50"/>
                <a:gd name="T6" fmla="*/ 45 w 53"/>
                <a:gd name="T7" fmla="*/ 4 h 50"/>
                <a:gd name="T8" fmla="*/ 45 w 53"/>
                <a:gd name="T9" fmla="*/ 6 h 50"/>
                <a:gd name="T10" fmla="*/ 25 w 53"/>
                <a:gd name="T11" fmla="*/ 20 h 50"/>
                <a:gd name="T12" fmla="*/ 7 w 53"/>
                <a:gd name="T13" fmla="*/ 2 h 50"/>
                <a:gd name="T14" fmla="*/ 3 w 53"/>
                <a:gd name="T15" fmla="*/ 1 h 50"/>
                <a:gd name="T16" fmla="*/ 0 w 53"/>
                <a:gd name="T17" fmla="*/ 4 h 50"/>
                <a:gd name="T18" fmla="*/ 14 w 53"/>
                <a:gd name="T19" fmla="*/ 37 h 50"/>
                <a:gd name="T20" fmla="*/ 46 w 53"/>
                <a:gd name="T21" fmla="*/ 50 h 50"/>
                <a:gd name="T22" fmla="*/ 50 w 53"/>
                <a:gd name="T23" fmla="*/ 48 h 50"/>
                <a:gd name="T24" fmla="*/ 49 w 53"/>
                <a:gd name="T25" fmla="*/ 43 h 50"/>
                <a:gd name="T26" fmla="*/ 33 w 53"/>
                <a:gd name="T27" fmla="*/ 27 h 50"/>
                <a:gd name="T28" fmla="*/ 46 w 53"/>
                <a:gd name="T29" fmla="*/ 7 h 50"/>
                <a:gd name="T30" fmla="*/ 49 w 53"/>
                <a:gd name="T31" fmla="*/ 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50">
                  <a:moveTo>
                    <a:pt x="49" y="8"/>
                  </a:moveTo>
                  <a:cubicBezTo>
                    <a:pt x="51" y="8"/>
                    <a:pt x="53" y="6"/>
                    <a:pt x="53" y="4"/>
                  </a:cubicBezTo>
                  <a:cubicBezTo>
                    <a:pt x="53" y="2"/>
                    <a:pt x="51" y="0"/>
                    <a:pt x="49" y="0"/>
                  </a:cubicBezTo>
                  <a:cubicBezTo>
                    <a:pt x="46" y="0"/>
                    <a:pt x="45" y="2"/>
                    <a:pt x="45" y="4"/>
                  </a:cubicBezTo>
                  <a:cubicBezTo>
                    <a:pt x="45" y="5"/>
                    <a:pt x="45" y="6"/>
                    <a:pt x="45" y="6"/>
                  </a:cubicBezTo>
                  <a:cubicBezTo>
                    <a:pt x="25" y="20"/>
                    <a:pt x="25" y="20"/>
                    <a:pt x="25" y="20"/>
                  </a:cubicBezTo>
                  <a:cubicBezTo>
                    <a:pt x="7" y="2"/>
                    <a:pt x="7" y="2"/>
                    <a:pt x="7" y="2"/>
                  </a:cubicBezTo>
                  <a:cubicBezTo>
                    <a:pt x="6" y="0"/>
                    <a:pt x="4" y="0"/>
                    <a:pt x="3" y="1"/>
                  </a:cubicBezTo>
                  <a:cubicBezTo>
                    <a:pt x="1" y="1"/>
                    <a:pt x="0" y="3"/>
                    <a:pt x="0" y="4"/>
                  </a:cubicBezTo>
                  <a:cubicBezTo>
                    <a:pt x="0" y="16"/>
                    <a:pt x="5" y="28"/>
                    <a:pt x="14" y="37"/>
                  </a:cubicBezTo>
                  <a:cubicBezTo>
                    <a:pt x="22" y="46"/>
                    <a:pt x="34" y="50"/>
                    <a:pt x="46" y="50"/>
                  </a:cubicBezTo>
                  <a:cubicBezTo>
                    <a:pt x="48" y="50"/>
                    <a:pt x="49" y="49"/>
                    <a:pt x="50" y="48"/>
                  </a:cubicBezTo>
                  <a:cubicBezTo>
                    <a:pt x="51" y="46"/>
                    <a:pt x="50" y="44"/>
                    <a:pt x="49" y="43"/>
                  </a:cubicBezTo>
                  <a:cubicBezTo>
                    <a:pt x="33" y="27"/>
                    <a:pt x="33" y="27"/>
                    <a:pt x="33" y="27"/>
                  </a:cubicBezTo>
                  <a:cubicBezTo>
                    <a:pt x="46" y="7"/>
                    <a:pt x="46" y="7"/>
                    <a:pt x="46" y="7"/>
                  </a:cubicBezTo>
                  <a:cubicBezTo>
                    <a:pt x="47" y="8"/>
                    <a:pt x="48" y="8"/>
                    <a:pt x="4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5" name="Freeform 113"/>
            <p:cNvSpPr/>
            <p:nvPr/>
          </p:nvSpPr>
          <p:spPr bwMode="auto">
            <a:xfrm>
              <a:off x="4813300" y="4054475"/>
              <a:ext cx="192088" cy="169863"/>
            </a:xfrm>
            <a:custGeom>
              <a:avLst/>
              <a:gdLst>
                <a:gd name="T0" fmla="*/ 23 w 26"/>
                <a:gd name="T1" fmla="*/ 9 h 23"/>
                <a:gd name="T2" fmla="*/ 22 w 26"/>
                <a:gd name="T3" fmla="*/ 8 h 23"/>
                <a:gd name="T4" fmla="*/ 12 w 26"/>
                <a:gd name="T5" fmla="*/ 0 h 23"/>
                <a:gd name="T6" fmla="*/ 11 w 26"/>
                <a:gd name="T7" fmla="*/ 0 h 23"/>
                <a:gd name="T8" fmla="*/ 11 w 26"/>
                <a:gd name="T9" fmla="*/ 0 h 23"/>
                <a:gd name="T10" fmla="*/ 0 w 26"/>
                <a:gd name="T11" fmla="*/ 20 h 23"/>
                <a:gd name="T12" fmla="*/ 0 w 26"/>
                <a:gd name="T13" fmla="*/ 22 h 23"/>
                <a:gd name="T14" fmla="*/ 2 w 26"/>
                <a:gd name="T15" fmla="*/ 23 h 23"/>
                <a:gd name="T16" fmla="*/ 24 w 26"/>
                <a:gd name="T17" fmla="*/ 23 h 23"/>
                <a:gd name="T18" fmla="*/ 26 w 26"/>
                <a:gd name="T19" fmla="*/ 22 h 23"/>
                <a:gd name="T20" fmla="*/ 26 w 26"/>
                <a:gd name="T21" fmla="*/ 20 h 23"/>
                <a:gd name="T22" fmla="*/ 23 w 26"/>
                <a:gd name="T23"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3">
                  <a:moveTo>
                    <a:pt x="23" y="9"/>
                  </a:moveTo>
                  <a:cubicBezTo>
                    <a:pt x="22" y="8"/>
                    <a:pt x="22" y="8"/>
                    <a:pt x="22" y="8"/>
                  </a:cubicBezTo>
                  <a:cubicBezTo>
                    <a:pt x="18" y="6"/>
                    <a:pt x="15" y="3"/>
                    <a:pt x="12" y="0"/>
                  </a:cubicBezTo>
                  <a:cubicBezTo>
                    <a:pt x="11" y="0"/>
                    <a:pt x="11" y="0"/>
                    <a:pt x="11" y="0"/>
                  </a:cubicBezTo>
                  <a:cubicBezTo>
                    <a:pt x="11" y="0"/>
                    <a:pt x="11" y="0"/>
                    <a:pt x="11" y="0"/>
                  </a:cubicBezTo>
                  <a:cubicBezTo>
                    <a:pt x="0" y="20"/>
                    <a:pt x="0" y="20"/>
                    <a:pt x="0" y="20"/>
                  </a:cubicBezTo>
                  <a:cubicBezTo>
                    <a:pt x="0" y="21"/>
                    <a:pt x="0" y="21"/>
                    <a:pt x="0" y="22"/>
                  </a:cubicBezTo>
                  <a:cubicBezTo>
                    <a:pt x="1" y="23"/>
                    <a:pt x="1" y="23"/>
                    <a:pt x="2" y="23"/>
                  </a:cubicBezTo>
                  <a:cubicBezTo>
                    <a:pt x="24" y="23"/>
                    <a:pt x="24" y="23"/>
                    <a:pt x="24" y="23"/>
                  </a:cubicBezTo>
                  <a:cubicBezTo>
                    <a:pt x="25" y="23"/>
                    <a:pt x="25" y="23"/>
                    <a:pt x="26" y="22"/>
                  </a:cubicBezTo>
                  <a:cubicBezTo>
                    <a:pt x="26" y="22"/>
                    <a:pt x="26" y="21"/>
                    <a:pt x="26" y="20"/>
                  </a:cubicBezTo>
                  <a:lnTo>
                    <a:pt x="23"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95" name="Freeform 115"/>
          <p:cNvSpPr>
            <a:spLocks noEditPoints="1"/>
          </p:cNvSpPr>
          <p:nvPr/>
        </p:nvSpPr>
        <p:spPr bwMode="auto">
          <a:xfrm>
            <a:off x="2096405" y="5136789"/>
            <a:ext cx="439738" cy="471488"/>
          </a:xfrm>
          <a:custGeom>
            <a:avLst/>
            <a:gdLst>
              <a:gd name="T0" fmla="*/ 56 w 60"/>
              <a:gd name="T1" fmla="*/ 16 h 64"/>
              <a:gd name="T2" fmla="*/ 24 w 60"/>
              <a:gd name="T3" fmla="*/ 16 h 64"/>
              <a:gd name="T4" fmla="*/ 24 w 60"/>
              <a:gd name="T5" fmla="*/ 12 h 64"/>
              <a:gd name="T6" fmla="*/ 30 w 60"/>
              <a:gd name="T7" fmla="*/ 12 h 64"/>
              <a:gd name="T8" fmla="*/ 36 w 60"/>
              <a:gd name="T9" fmla="*/ 6 h 64"/>
              <a:gd name="T10" fmla="*/ 30 w 60"/>
              <a:gd name="T11" fmla="*/ 0 h 64"/>
              <a:gd name="T12" fmla="*/ 20 w 60"/>
              <a:gd name="T13" fmla="*/ 0 h 64"/>
              <a:gd name="T14" fmla="*/ 16 w 60"/>
              <a:gd name="T15" fmla="*/ 4 h 64"/>
              <a:gd name="T16" fmla="*/ 16 w 60"/>
              <a:gd name="T17" fmla="*/ 16 h 64"/>
              <a:gd name="T18" fmla="*/ 4 w 60"/>
              <a:gd name="T19" fmla="*/ 16 h 64"/>
              <a:gd name="T20" fmla="*/ 0 w 60"/>
              <a:gd name="T21" fmla="*/ 20 h 64"/>
              <a:gd name="T22" fmla="*/ 0 w 60"/>
              <a:gd name="T23" fmla="*/ 44 h 64"/>
              <a:gd name="T24" fmla="*/ 4 w 60"/>
              <a:gd name="T25" fmla="*/ 48 h 64"/>
              <a:gd name="T26" fmla="*/ 24 w 60"/>
              <a:gd name="T27" fmla="*/ 48 h 64"/>
              <a:gd name="T28" fmla="*/ 24 w 60"/>
              <a:gd name="T29" fmla="*/ 64 h 64"/>
              <a:gd name="T30" fmla="*/ 40 w 60"/>
              <a:gd name="T31" fmla="*/ 64 h 64"/>
              <a:gd name="T32" fmla="*/ 40 w 60"/>
              <a:gd name="T33" fmla="*/ 48 h 64"/>
              <a:gd name="T34" fmla="*/ 56 w 60"/>
              <a:gd name="T35" fmla="*/ 48 h 64"/>
              <a:gd name="T36" fmla="*/ 60 w 60"/>
              <a:gd name="T37" fmla="*/ 44 h 64"/>
              <a:gd name="T38" fmla="*/ 60 w 60"/>
              <a:gd name="T39" fmla="*/ 20 h 64"/>
              <a:gd name="T40" fmla="*/ 56 w 60"/>
              <a:gd name="T41" fmla="*/ 16 h 64"/>
              <a:gd name="T42" fmla="*/ 32 w 60"/>
              <a:gd name="T43" fmla="*/ 60 h 64"/>
              <a:gd name="T44" fmla="*/ 28 w 60"/>
              <a:gd name="T45" fmla="*/ 60 h 64"/>
              <a:gd name="T46" fmla="*/ 28 w 60"/>
              <a:gd name="T47" fmla="*/ 48 h 64"/>
              <a:gd name="T48" fmla="*/ 32 w 60"/>
              <a:gd name="T49" fmla="*/ 48 h 64"/>
              <a:gd name="T50" fmla="*/ 32 w 60"/>
              <a:gd name="T51" fmla="*/ 60 h 64"/>
              <a:gd name="T52" fmla="*/ 56 w 60"/>
              <a:gd name="T53" fmla="*/ 44 h 64"/>
              <a:gd name="T54" fmla="*/ 4 w 60"/>
              <a:gd name="T55" fmla="*/ 44 h 64"/>
              <a:gd name="T56" fmla="*/ 4 w 60"/>
              <a:gd name="T57" fmla="*/ 20 h 64"/>
              <a:gd name="T58" fmla="*/ 16 w 60"/>
              <a:gd name="T59" fmla="*/ 20 h 64"/>
              <a:gd name="T60" fmla="*/ 16 w 60"/>
              <a:gd name="T61" fmla="*/ 32 h 64"/>
              <a:gd name="T62" fmla="*/ 20 w 60"/>
              <a:gd name="T63" fmla="*/ 36 h 64"/>
              <a:gd name="T64" fmla="*/ 24 w 60"/>
              <a:gd name="T65" fmla="*/ 32 h 64"/>
              <a:gd name="T66" fmla="*/ 24 w 60"/>
              <a:gd name="T67" fmla="*/ 20 h 64"/>
              <a:gd name="T68" fmla="*/ 56 w 60"/>
              <a:gd name="T69" fmla="*/ 20 h 64"/>
              <a:gd name="T70" fmla="*/ 56 w 60"/>
              <a:gd name="T71"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64">
                <a:moveTo>
                  <a:pt x="56" y="16"/>
                </a:moveTo>
                <a:cubicBezTo>
                  <a:pt x="24" y="16"/>
                  <a:pt x="24" y="16"/>
                  <a:pt x="24" y="16"/>
                </a:cubicBezTo>
                <a:cubicBezTo>
                  <a:pt x="24" y="12"/>
                  <a:pt x="24" y="12"/>
                  <a:pt x="24" y="12"/>
                </a:cubicBezTo>
                <a:cubicBezTo>
                  <a:pt x="30" y="12"/>
                  <a:pt x="30" y="12"/>
                  <a:pt x="30" y="12"/>
                </a:cubicBezTo>
                <a:cubicBezTo>
                  <a:pt x="33" y="12"/>
                  <a:pt x="36" y="9"/>
                  <a:pt x="36" y="6"/>
                </a:cubicBezTo>
                <a:cubicBezTo>
                  <a:pt x="36" y="3"/>
                  <a:pt x="33" y="0"/>
                  <a:pt x="30" y="0"/>
                </a:cubicBezTo>
                <a:cubicBezTo>
                  <a:pt x="20" y="0"/>
                  <a:pt x="20" y="0"/>
                  <a:pt x="20" y="0"/>
                </a:cubicBezTo>
                <a:cubicBezTo>
                  <a:pt x="18" y="0"/>
                  <a:pt x="16" y="2"/>
                  <a:pt x="16" y="4"/>
                </a:cubicBezTo>
                <a:cubicBezTo>
                  <a:pt x="16" y="16"/>
                  <a:pt x="16" y="16"/>
                  <a:pt x="16" y="16"/>
                </a:cubicBezTo>
                <a:cubicBezTo>
                  <a:pt x="4" y="16"/>
                  <a:pt x="4" y="16"/>
                  <a:pt x="4" y="16"/>
                </a:cubicBezTo>
                <a:cubicBezTo>
                  <a:pt x="2" y="16"/>
                  <a:pt x="0" y="18"/>
                  <a:pt x="0" y="20"/>
                </a:cubicBezTo>
                <a:cubicBezTo>
                  <a:pt x="0" y="44"/>
                  <a:pt x="0" y="44"/>
                  <a:pt x="0" y="44"/>
                </a:cubicBezTo>
                <a:cubicBezTo>
                  <a:pt x="0" y="46"/>
                  <a:pt x="2" y="48"/>
                  <a:pt x="4" y="48"/>
                </a:cubicBezTo>
                <a:cubicBezTo>
                  <a:pt x="24" y="48"/>
                  <a:pt x="24" y="48"/>
                  <a:pt x="24" y="48"/>
                </a:cubicBezTo>
                <a:cubicBezTo>
                  <a:pt x="24" y="64"/>
                  <a:pt x="24" y="64"/>
                  <a:pt x="24" y="64"/>
                </a:cubicBezTo>
                <a:cubicBezTo>
                  <a:pt x="40" y="64"/>
                  <a:pt x="40" y="64"/>
                  <a:pt x="40" y="64"/>
                </a:cubicBezTo>
                <a:cubicBezTo>
                  <a:pt x="40" y="48"/>
                  <a:pt x="40" y="48"/>
                  <a:pt x="40" y="48"/>
                </a:cubicBezTo>
                <a:cubicBezTo>
                  <a:pt x="56" y="48"/>
                  <a:pt x="56" y="48"/>
                  <a:pt x="56" y="48"/>
                </a:cubicBezTo>
                <a:cubicBezTo>
                  <a:pt x="58" y="48"/>
                  <a:pt x="60" y="46"/>
                  <a:pt x="60" y="44"/>
                </a:cubicBezTo>
                <a:cubicBezTo>
                  <a:pt x="60" y="20"/>
                  <a:pt x="60" y="20"/>
                  <a:pt x="60" y="20"/>
                </a:cubicBezTo>
                <a:cubicBezTo>
                  <a:pt x="60" y="18"/>
                  <a:pt x="58" y="16"/>
                  <a:pt x="56" y="16"/>
                </a:cubicBezTo>
                <a:close/>
                <a:moveTo>
                  <a:pt x="32" y="60"/>
                </a:moveTo>
                <a:cubicBezTo>
                  <a:pt x="28" y="60"/>
                  <a:pt x="28" y="60"/>
                  <a:pt x="28" y="60"/>
                </a:cubicBezTo>
                <a:cubicBezTo>
                  <a:pt x="28" y="48"/>
                  <a:pt x="28" y="48"/>
                  <a:pt x="28" y="48"/>
                </a:cubicBezTo>
                <a:cubicBezTo>
                  <a:pt x="32" y="48"/>
                  <a:pt x="32" y="48"/>
                  <a:pt x="32" y="48"/>
                </a:cubicBezTo>
                <a:lnTo>
                  <a:pt x="32" y="60"/>
                </a:lnTo>
                <a:close/>
                <a:moveTo>
                  <a:pt x="56" y="44"/>
                </a:moveTo>
                <a:cubicBezTo>
                  <a:pt x="4" y="44"/>
                  <a:pt x="4" y="44"/>
                  <a:pt x="4" y="44"/>
                </a:cubicBezTo>
                <a:cubicBezTo>
                  <a:pt x="4" y="20"/>
                  <a:pt x="4" y="20"/>
                  <a:pt x="4" y="20"/>
                </a:cubicBezTo>
                <a:cubicBezTo>
                  <a:pt x="16" y="20"/>
                  <a:pt x="16" y="20"/>
                  <a:pt x="16" y="20"/>
                </a:cubicBezTo>
                <a:cubicBezTo>
                  <a:pt x="16" y="32"/>
                  <a:pt x="16" y="32"/>
                  <a:pt x="16" y="32"/>
                </a:cubicBezTo>
                <a:cubicBezTo>
                  <a:pt x="16" y="34"/>
                  <a:pt x="18" y="36"/>
                  <a:pt x="20" y="36"/>
                </a:cubicBezTo>
                <a:cubicBezTo>
                  <a:pt x="22" y="36"/>
                  <a:pt x="24" y="34"/>
                  <a:pt x="24" y="32"/>
                </a:cubicBezTo>
                <a:cubicBezTo>
                  <a:pt x="24" y="20"/>
                  <a:pt x="24" y="20"/>
                  <a:pt x="24" y="20"/>
                </a:cubicBezTo>
                <a:cubicBezTo>
                  <a:pt x="56" y="20"/>
                  <a:pt x="56" y="20"/>
                  <a:pt x="56" y="20"/>
                </a:cubicBezTo>
                <a:lnTo>
                  <a:pt x="56" y="44"/>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96" name="组合 95"/>
          <p:cNvGrpSpPr/>
          <p:nvPr/>
        </p:nvGrpSpPr>
        <p:grpSpPr>
          <a:xfrm>
            <a:off x="2155143" y="2230364"/>
            <a:ext cx="322263" cy="471488"/>
            <a:chOff x="6837363" y="3752850"/>
            <a:chExt cx="322263" cy="471488"/>
          </a:xfrm>
          <a:solidFill>
            <a:schemeClr val="bg1"/>
          </a:solidFill>
        </p:grpSpPr>
        <p:sp>
          <p:nvSpPr>
            <p:cNvPr id="113" name="Rectangle 116"/>
            <p:cNvSpPr>
              <a:spLocks noChangeArrowheads="1"/>
            </p:cNvSpPr>
            <p:nvPr/>
          </p:nvSpPr>
          <p:spPr bwMode="auto">
            <a:xfrm>
              <a:off x="6896100" y="3870325"/>
              <a:ext cx="204788" cy="177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4" name="Rectangle 117"/>
            <p:cNvSpPr>
              <a:spLocks noChangeArrowheads="1"/>
            </p:cNvSpPr>
            <p:nvPr/>
          </p:nvSpPr>
          <p:spPr bwMode="auto">
            <a:xfrm>
              <a:off x="6954838" y="3811588"/>
              <a:ext cx="873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5" name="Freeform 118"/>
            <p:cNvSpPr>
              <a:spLocks noEditPoints="1"/>
            </p:cNvSpPr>
            <p:nvPr/>
          </p:nvSpPr>
          <p:spPr bwMode="auto">
            <a:xfrm>
              <a:off x="6837363" y="3752850"/>
              <a:ext cx="322263" cy="471488"/>
            </a:xfrm>
            <a:custGeom>
              <a:avLst/>
              <a:gdLst>
                <a:gd name="T0" fmla="*/ 36 w 44"/>
                <a:gd name="T1" fmla="*/ 0 h 64"/>
                <a:gd name="T2" fmla="*/ 8 w 44"/>
                <a:gd name="T3" fmla="*/ 0 h 64"/>
                <a:gd name="T4" fmla="*/ 0 w 44"/>
                <a:gd name="T5" fmla="*/ 8 h 64"/>
                <a:gd name="T6" fmla="*/ 0 w 44"/>
                <a:gd name="T7" fmla="*/ 56 h 64"/>
                <a:gd name="T8" fmla="*/ 8 w 44"/>
                <a:gd name="T9" fmla="*/ 64 h 64"/>
                <a:gd name="T10" fmla="*/ 36 w 44"/>
                <a:gd name="T11" fmla="*/ 64 h 64"/>
                <a:gd name="T12" fmla="*/ 44 w 44"/>
                <a:gd name="T13" fmla="*/ 56 h 64"/>
                <a:gd name="T14" fmla="*/ 44 w 44"/>
                <a:gd name="T15" fmla="*/ 8 h 64"/>
                <a:gd name="T16" fmla="*/ 36 w 44"/>
                <a:gd name="T17" fmla="*/ 0 h 64"/>
                <a:gd name="T18" fmla="*/ 40 w 44"/>
                <a:gd name="T19" fmla="*/ 56 h 64"/>
                <a:gd name="T20" fmla="*/ 36 w 44"/>
                <a:gd name="T21" fmla="*/ 60 h 64"/>
                <a:gd name="T22" fmla="*/ 8 w 44"/>
                <a:gd name="T23" fmla="*/ 60 h 64"/>
                <a:gd name="T24" fmla="*/ 4 w 44"/>
                <a:gd name="T25" fmla="*/ 56 h 64"/>
                <a:gd name="T26" fmla="*/ 4 w 44"/>
                <a:gd name="T27" fmla="*/ 8 h 64"/>
                <a:gd name="T28" fmla="*/ 8 w 44"/>
                <a:gd name="T29" fmla="*/ 4 h 64"/>
                <a:gd name="T30" fmla="*/ 36 w 44"/>
                <a:gd name="T31" fmla="*/ 4 h 64"/>
                <a:gd name="T32" fmla="*/ 40 w 44"/>
                <a:gd name="T33" fmla="*/ 8 h 64"/>
                <a:gd name="T34" fmla="*/ 40 w 44"/>
                <a:gd name="T35"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64">
                  <a:moveTo>
                    <a:pt x="36" y="0"/>
                  </a:moveTo>
                  <a:cubicBezTo>
                    <a:pt x="8" y="0"/>
                    <a:pt x="8" y="0"/>
                    <a:pt x="8" y="0"/>
                  </a:cubicBezTo>
                  <a:cubicBezTo>
                    <a:pt x="4" y="0"/>
                    <a:pt x="0" y="4"/>
                    <a:pt x="0" y="8"/>
                  </a:cubicBezTo>
                  <a:cubicBezTo>
                    <a:pt x="0" y="56"/>
                    <a:pt x="0" y="56"/>
                    <a:pt x="0" y="56"/>
                  </a:cubicBezTo>
                  <a:cubicBezTo>
                    <a:pt x="0" y="60"/>
                    <a:pt x="4" y="64"/>
                    <a:pt x="8" y="64"/>
                  </a:cubicBezTo>
                  <a:cubicBezTo>
                    <a:pt x="36" y="64"/>
                    <a:pt x="36" y="64"/>
                    <a:pt x="36" y="64"/>
                  </a:cubicBezTo>
                  <a:cubicBezTo>
                    <a:pt x="40" y="64"/>
                    <a:pt x="44" y="60"/>
                    <a:pt x="44" y="56"/>
                  </a:cubicBezTo>
                  <a:cubicBezTo>
                    <a:pt x="44" y="8"/>
                    <a:pt x="44" y="8"/>
                    <a:pt x="44" y="8"/>
                  </a:cubicBezTo>
                  <a:cubicBezTo>
                    <a:pt x="44" y="4"/>
                    <a:pt x="40" y="0"/>
                    <a:pt x="36" y="0"/>
                  </a:cubicBezTo>
                  <a:close/>
                  <a:moveTo>
                    <a:pt x="40" y="56"/>
                  </a:moveTo>
                  <a:cubicBezTo>
                    <a:pt x="40" y="58"/>
                    <a:pt x="38" y="60"/>
                    <a:pt x="36" y="60"/>
                  </a:cubicBezTo>
                  <a:cubicBezTo>
                    <a:pt x="8" y="60"/>
                    <a:pt x="8" y="60"/>
                    <a:pt x="8" y="60"/>
                  </a:cubicBezTo>
                  <a:cubicBezTo>
                    <a:pt x="6" y="60"/>
                    <a:pt x="4" y="58"/>
                    <a:pt x="4" y="56"/>
                  </a:cubicBezTo>
                  <a:cubicBezTo>
                    <a:pt x="4" y="8"/>
                    <a:pt x="4" y="8"/>
                    <a:pt x="4" y="8"/>
                  </a:cubicBezTo>
                  <a:cubicBezTo>
                    <a:pt x="4" y="6"/>
                    <a:pt x="6" y="4"/>
                    <a:pt x="8" y="4"/>
                  </a:cubicBezTo>
                  <a:cubicBezTo>
                    <a:pt x="36" y="4"/>
                    <a:pt x="36" y="4"/>
                    <a:pt x="36" y="4"/>
                  </a:cubicBezTo>
                  <a:cubicBezTo>
                    <a:pt x="38" y="4"/>
                    <a:pt x="40" y="6"/>
                    <a:pt x="40" y="8"/>
                  </a:cubicBezTo>
                  <a:lnTo>
                    <a:pt x="4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6" name="Rectangle 119"/>
            <p:cNvSpPr>
              <a:spLocks noChangeArrowheads="1"/>
            </p:cNvSpPr>
            <p:nvPr/>
          </p:nvSpPr>
          <p:spPr bwMode="auto">
            <a:xfrm>
              <a:off x="6896100" y="4135438"/>
              <a:ext cx="285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7" name="Rectangle 120"/>
            <p:cNvSpPr>
              <a:spLocks noChangeArrowheads="1"/>
            </p:cNvSpPr>
            <p:nvPr/>
          </p:nvSpPr>
          <p:spPr bwMode="auto">
            <a:xfrm>
              <a:off x="6954838" y="4135438"/>
              <a:ext cx="285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8" name="Rectangle 121"/>
            <p:cNvSpPr>
              <a:spLocks noChangeArrowheads="1"/>
            </p:cNvSpPr>
            <p:nvPr/>
          </p:nvSpPr>
          <p:spPr bwMode="auto">
            <a:xfrm>
              <a:off x="7011988" y="4135438"/>
              <a:ext cx="3016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9" name="Rectangle 122"/>
            <p:cNvSpPr>
              <a:spLocks noChangeArrowheads="1"/>
            </p:cNvSpPr>
            <p:nvPr/>
          </p:nvSpPr>
          <p:spPr bwMode="auto">
            <a:xfrm>
              <a:off x="7070725" y="4135438"/>
              <a:ext cx="3016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0" name="Rectangle 123"/>
            <p:cNvSpPr>
              <a:spLocks noChangeArrowheads="1"/>
            </p:cNvSpPr>
            <p:nvPr/>
          </p:nvSpPr>
          <p:spPr bwMode="auto">
            <a:xfrm>
              <a:off x="6896100" y="4076700"/>
              <a:ext cx="285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1" name="Rectangle 124"/>
            <p:cNvSpPr>
              <a:spLocks noChangeArrowheads="1"/>
            </p:cNvSpPr>
            <p:nvPr/>
          </p:nvSpPr>
          <p:spPr bwMode="auto">
            <a:xfrm>
              <a:off x="6954838" y="4076700"/>
              <a:ext cx="285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2" name="Rectangle 125"/>
            <p:cNvSpPr>
              <a:spLocks noChangeArrowheads="1"/>
            </p:cNvSpPr>
            <p:nvPr/>
          </p:nvSpPr>
          <p:spPr bwMode="auto">
            <a:xfrm>
              <a:off x="7011988" y="4076700"/>
              <a:ext cx="3016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3" name="Rectangle 126"/>
            <p:cNvSpPr>
              <a:spLocks noChangeArrowheads="1"/>
            </p:cNvSpPr>
            <p:nvPr/>
          </p:nvSpPr>
          <p:spPr bwMode="auto">
            <a:xfrm>
              <a:off x="7070725" y="4076700"/>
              <a:ext cx="3016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97" name="组合 96"/>
          <p:cNvGrpSpPr/>
          <p:nvPr/>
        </p:nvGrpSpPr>
        <p:grpSpPr>
          <a:xfrm>
            <a:off x="2081324" y="1437768"/>
            <a:ext cx="469900" cy="295276"/>
            <a:chOff x="7627938" y="3752850"/>
            <a:chExt cx="469900" cy="295276"/>
          </a:xfrm>
          <a:solidFill>
            <a:schemeClr val="bg1"/>
          </a:solidFill>
        </p:grpSpPr>
        <p:sp>
          <p:nvSpPr>
            <p:cNvPr id="109" name="Freeform 127"/>
            <p:cNvSpPr/>
            <p:nvPr/>
          </p:nvSpPr>
          <p:spPr bwMode="auto">
            <a:xfrm>
              <a:off x="7658100" y="3752850"/>
              <a:ext cx="417513" cy="184150"/>
            </a:xfrm>
            <a:custGeom>
              <a:avLst/>
              <a:gdLst>
                <a:gd name="T0" fmla="*/ 263 w 263"/>
                <a:gd name="T1" fmla="*/ 0 h 116"/>
                <a:gd name="T2" fmla="*/ 258 w 263"/>
                <a:gd name="T3" fmla="*/ 0 h 116"/>
                <a:gd name="T4" fmla="*/ 0 w 263"/>
                <a:gd name="T5" fmla="*/ 0 h 116"/>
                <a:gd name="T6" fmla="*/ 0 w 263"/>
                <a:gd name="T7" fmla="*/ 0 h 116"/>
                <a:gd name="T8" fmla="*/ 129 w 263"/>
                <a:gd name="T9" fmla="*/ 116 h 116"/>
                <a:gd name="T10" fmla="*/ 263 w 263"/>
                <a:gd name="T11" fmla="*/ 0 h 116"/>
              </a:gdLst>
              <a:ahLst/>
              <a:cxnLst>
                <a:cxn ang="0">
                  <a:pos x="T0" y="T1"/>
                </a:cxn>
                <a:cxn ang="0">
                  <a:pos x="T2" y="T3"/>
                </a:cxn>
                <a:cxn ang="0">
                  <a:pos x="T4" y="T5"/>
                </a:cxn>
                <a:cxn ang="0">
                  <a:pos x="T6" y="T7"/>
                </a:cxn>
                <a:cxn ang="0">
                  <a:pos x="T8" y="T9"/>
                </a:cxn>
                <a:cxn ang="0">
                  <a:pos x="T10" y="T11"/>
                </a:cxn>
              </a:cxnLst>
              <a:rect l="0" t="0" r="r" b="b"/>
              <a:pathLst>
                <a:path w="263" h="116">
                  <a:moveTo>
                    <a:pt x="263" y="0"/>
                  </a:moveTo>
                  <a:lnTo>
                    <a:pt x="258" y="0"/>
                  </a:lnTo>
                  <a:lnTo>
                    <a:pt x="0" y="0"/>
                  </a:lnTo>
                  <a:lnTo>
                    <a:pt x="0" y="0"/>
                  </a:lnTo>
                  <a:lnTo>
                    <a:pt x="129" y="116"/>
                  </a:lnTo>
                  <a:lnTo>
                    <a:pt x="26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0" name="Freeform 128"/>
            <p:cNvSpPr/>
            <p:nvPr/>
          </p:nvSpPr>
          <p:spPr bwMode="auto">
            <a:xfrm>
              <a:off x="7950200" y="3775075"/>
              <a:ext cx="147638" cy="257175"/>
            </a:xfrm>
            <a:custGeom>
              <a:avLst/>
              <a:gdLst>
                <a:gd name="T0" fmla="*/ 20 w 20"/>
                <a:gd name="T1" fmla="*/ 0 h 35"/>
                <a:gd name="T2" fmla="*/ 0 w 20"/>
                <a:gd name="T3" fmla="*/ 17 h 35"/>
                <a:gd name="T4" fmla="*/ 19 w 20"/>
                <a:gd name="T5" fmla="*/ 35 h 35"/>
                <a:gd name="T6" fmla="*/ 20 w 20"/>
                <a:gd name="T7" fmla="*/ 33 h 35"/>
                <a:gd name="T8" fmla="*/ 20 w 20"/>
                <a:gd name="T9" fmla="*/ 1 h 35"/>
                <a:gd name="T10" fmla="*/ 20 w 20"/>
                <a:gd name="T11" fmla="*/ 0 h 35"/>
              </a:gdLst>
              <a:ahLst/>
              <a:cxnLst>
                <a:cxn ang="0">
                  <a:pos x="T0" y="T1"/>
                </a:cxn>
                <a:cxn ang="0">
                  <a:pos x="T2" y="T3"/>
                </a:cxn>
                <a:cxn ang="0">
                  <a:pos x="T4" y="T5"/>
                </a:cxn>
                <a:cxn ang="0">
                  <a:pos x="T6" y="T7"/>
                </a:cxn>
                <a:cxn ang="0">
                  <a:pos x="T8" y="T9"/>
                </a:cxn>
                <a:cxn ang="0">
                  <a:pos x="T10" y="T11"/>
                </a:cxn>
              </a:cxnLst>
              <a:rect l="0" t="0" r="r" b="b"/>
              <a:pathLst>
                <a:path w="20" h="35">
                  <a:moveTo>
                    <a:pt x="20" y="0"/>
                  </a:moveTo>
                  <a:cubicBezTo>
                    <a:pt x="0" y="17"/>
                    <a:pt x="0" y="17"/>
                    <a:pt x="0" y="17"/>
                  </a:cubicBezTo>
                  <a:cubicBezTo>
                    <a:pt x="19" y="35"/>
                    <a:pt x="19" y="35"/>
                    <a:pt x="19" y="35"/>
                  </a:cubicBezTo>
                  <a:cubicBezTo>
                    <a:pt x="20" y="34"/>
                    <a:pt x="20" y="34"/>
                    <a:pt x="20" y="33"/>
                  </a:cubicBezTo>
                  <a:cubicBezTo>
                    <a:pt x="20" y="1"/>
                    <a:pt x="20" y="1"/>
                    <a:pt x="20" y="1"/>
                  </a:cubicBezTo>
                  <a:cubicBezTo>
                    <a:pt x="20" y="1"/>
                    <a:pt x="20"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1" name="Freeform 129"/>
            <p:cNvSpPr/>
            <p:nvPr/>
          </p:nvSpPr>
          <p:spPr bwMode="auto">
            <a:xfrm>
              <a:off x="7627938" y="3767138"/>
              <a:ext cx="147638" cy="265113"/>
            </a:xfrm>
            <a:custGeom>
              <a:avLst/>
              <a:gdLst>
                <a:gd name="T0" fmla="*/ 0 w 20"/>
                <a:gd name="T1" fmla="*/ 0 h 36"/>
                <a:gd name="T2" fmla="*/ 0 w 20"/>
                <a:gd name="T3" fmla="*/ 2 h 36"/>
                <a:gd name="T4" fmla="*/ 0 w 20"/>
                <a:gd name="T5" fmla="*/ 34 h 36"/>
                <a:gd name="T6" fmla="*/ 0 w 20"/>
                <a:gd name="T7" fmla="*/ 36 h 36"/>
                <a:gd name="T8" fmla="*/ 20 w 20"/>
                <a:gd name="T9" fmla="*/ 18 h 36"/>
                <a:gd name="T10" fmla="*/ 0 w 20"/>
                <a:gd name="T11" fmla="*/ 0 h 36"/>
              </a:gdLst>
              <a:ahLst/>
              <a:cxnLst>
                <a:cxn ang="0">
                  <a:pos x="T0" y="T1"/>
                </a:cxn>
                <a:cxn ang="0">
                  <a:pos x="T2" y="T3"/>
                </a:cxn>
                <a:cxn ang="0">
                  <a:pos x="T4" y="T5"/>
                </a:cxn>
                <a:cxn ang="0">
                  <a:pos x="T6" y="T7"/>
                </a:cxn>
                <a:cxn ang="0">
                  <a:pos x="T8" y="T9"/>
                </a:cxn>
                <a:cxn ang="0">
                  <a:pos x="T10" y="T11"/>
                </a:cxn>
              </a:cxnLst>
              <a:rect l="0" t="0" r="r" b="b"/>
              <a:pathLst>
                <a:path w="20" h="36">
                  <a:moveTo>
                    <a:pt x="0" y="0"/>
                  </a:moveTo>
                  <a:cubicBezTo>
                    <a:pt x="0" y="1"/>
                    <a:pt x="0" y="1"/>
                    <a:pt x="0" y="2"/>
                  </a:cubicBezTo>
                  <a:cubicBezTo>
                    <a:pt x="0" y="34"/>
                    <a:pt x="0" y="34"/>
                    <a:pt x="0" y="34"/>
                  </a:cubicBezTo>
                  <a:cubicBezTo>
                    <a:pt x="0" y="35"/>
                    <a:pt x="0" y="35"/>
                    <a:pt x="0" y="36"/>
                  </a:cubicBezTo>
                  <a:cubicBezTo>
                    <a:pt x="20" y="18"/>
                    <a:pt x="20" y="18"/>
                    <a:pt x="20" y="18"/>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2" name="Freeform 130"/>
            <p:cNvSpPr/>
            <p:nvPr/>
          </p:nvSpPr>
          <p:spPr bwMode="auto">
            <a:xfrm>
              <a:off x="7658100" y="3922713"/>
              <a:ext cx="409575" cy="125413"/>
            </a:xfrm>
            <a:custGeom>
              <a:avLst/>
              <a:gdLst>
                <a:gd name="T0" fmla="*/ 129 w 258"/>
                <a:gd name="T1" fmla="*/ 37 h 79"/>
                <a:gd name="T2" fmla="*/ 87 w 258"/>
                <a:gd name="T3" fmla="*/ 0 h 79"/>
                <a:gd name="T4" fmla="*/ 0 w 258"/>
                <a:gd name="T5" fmla="*/ 79 h 79"/>
                <a:gd name="T6" fmla="*/ 0 w 258"/>
                <a:gd name="T7" fmla="*/ 79 h 79"/>
                <a:gd name="T8" fmla="*/ 258 w 258"/>
                <a:gd name="T9" fmla="*/ 79 h 79"/>
                <a:gd name="T10" fmla="*/ 171 w 258"/>
                <a:gd name="T11" fmla="*/ 0 h 79"/>
                <a:gd name="T12" fmla="*/ 129 w 258"/>
                <a:gd name="T13" fmla="*/ 37 h 79"/>
              </a:gdLst>
              <a:ahLst/>
              <a:cxnLst>
                <a:cxn ang="0">
                  <a:pos x="T0" y="T1"/>
                </a:cxn>
                <a:cxn ang="0">
                  <a:pos x="T2" y="T3"/>
                </a:cxn>
                <a:cxn ang="0">
                  <a:pos x="T4" y="T5"/>
                </a:cxn>
                <a:cxn ang="0">
                  <a:pos x="T6" y="T7"/>
                </a:cxn>
                <a:cxn ang="0">
                  <a:pos x="T8" y="T9"/>
                </a:cxn>
                <a:cxn ang="0">
                  <a:pos x="T10" y="T11"/>
                </a:cxn>
                <a:cxn ang="0">
                  <a:pos x="T12" y="T13"/>
                </a:cxn>
              </a:cxnLst>
              <a:rect l="0" t="0" r="r" b="b"/>
              <a:pathLst>
                <a:path w="258" h="79">
                  <a:moveTo>
                    <a:pt x="129" y="37"/>
                  </a:moveTo>
                  <a:lnTo>
                    <a:pt x="87" y="0"/>
                  </a:lnTo>
                  <a:lnTo>
                    <a:pt x="0" y="79"/>
                  </a:lnTo>
                  <a:lnTo>
                    <a:pt x="0" y="79"/>
                  </a:lnTo>
                  <a:lnTo>
                    <a:pt x="258" y="79"/>
                  </a:lnTo>
                  <a:lnTo>
                    <a:pt x="171" y="0"/>
                  </a:lnTo>
                  <a:lnTo>
                    <a:pt x="12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99" name="组合 98"/>
          <p:cNvGrpSpPr/>
          <p:nvPr/>
        </p:nvGrpSpPr>
        <p:grpSpPr>
          <a:xfrm>
            <a:off x="2081324" y="3199172"/>
            <a:ext cx="469900" cy="471488"/>
            <a:chOff x="5751513" y="3752850"/>
            <a:chExt cx="469900" cy="471488"/>
          </a:xfrm>
          <a:solidFill>
            <a:schemeClr val="bg1"/>
          </a:solidFill>
        </p:grpSpPr>
        <p:sp>
          <p:nvSpPr>
            <p:cNvPr id="104" name="Oval 133"/>
            <p:cNvSpPr>
              <a:spLocks noChangeArrowheads="1"/>
            </p:cNvSpPr>
            <p:nvPr/>
          </p:nvSpPr>
          <p:spPr bwMode="auto">
            <a:xfrm>
              <a:off x="5751513" y="4098925"/>
              <a:ext cx="125413" cy="1254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5" name="Freeform 134"/>
            <p:cNvSpPr/>
            <p:nvPr/>
          </p:nvSpPr>
          <p:spPr bwMode="auto">
            <a:xfrm>
              <a:off x="5759450" y="3914775"/>
              <a:ext cx="300038" cy="309563"/>
            </a:xfrm>
            <a:custGeom>
              <a:avLst/>
              <a:gdLst>
                <a:gd name="T0" fmla="*/ 0 w 41"/>
                <a:gd name="T1" fmla="*/ 0 h 42"/>
                <a:gd name="T2" fmla="*/ 0 w 41"/>
                <a:gd name="T3" fmla="*/ 11 h 42"/>
                <a:gd name="T4" fmla="*/ 21 w 41"/>
                <a:gd name="T5" fmla="*/ 20 h 42"/>
                <a:gd name="T6" fmla="*/ 30 w 41"/>
                <a:gd name="T7" fmla="*/ 42 h 42"/>
                <a:gd name="T8" fmla="*/ 41 w 41"/>
                <a:gd name="T9" fmla="*/ 42 h 42"/>
                <a:gd name="T10" fmla="*/ 0 w 41"/>
                <a:gd name="T11" fmla="*/ 0 h 42"/>
              </a:gdLst>
              <a:ahLst/>
              <a:cxnLst>
                <a:cxn ang="0">
                  <a:pos x="T0" y="T1"/>
                </a:cxn>
                <a:cxn ang="0">
                  <a:pos x="T2" y="T3"/>
                </a:cxn>
                <a:cxn ang="0">
                  <a:pos x="T4" y="T5"/>
                </a:cxn>
                <a:cxn ang="0">
                  <a:pos x="T6" y="T7"/>
                </a:cxn>
                <a:cxn ang="0">
                  <a:pos x="T8" y="T9"/>
                </a:cxn>
                <a:cxn ang="0">
                  <a:pos x="T10" y="T11"/>
                </a:cxn>
              </a:cxnLst>
              <a:rect l="0" t="0" r="r" b="b"/>
              <a:pathLst>
                <a:path w="41" h="42">
                  <a:moveTo>
                    <a:pt x="0" y="0"/>
                  </a:moveTo>
                  <a:cubicBezTo>
                    <a:pt x="0" y="11"/>
                    <a:pt x="0" y="11"/>
                    <a:pt x="0" y="11"/>
                  </a:cubicBezTo>
                  <a:cubicBezTo>
                    <a:pt x="8" y="11"/>
                    <a:pt x="15" y="15"/>
                    <a:pt x="21" y="20"/>
                  </a:cubicBezTo>
                  <a:cubicBezTo>
                    <a:pt x="26" y="26"/>
                    <a:pt x="30" y="33"/>
                    <a:pt x="30" y="42"/>
                  </a:cubicBezTo>
                  <a:cubicBezTo>
                    <a:pt x="41" y="42"/>
                    <a:pt x="41" y="42"/>
                    <a:pt x="41" y="42"/>
                  </a:cubicBezTo>
                  <a:cubicBezTo>
                    <a:pt x="41" y="19"/>
                    <a:pt x="2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6" name="Freeform 135"/>
            <p:cNvSpPr/>
            <p:nvPr/>
          </p:nvSpPr>
          <p:spPr bwMode="auto">
            <a:xfrm>
              <a:off x="5759450" y="3752850"/>
              <a:ext cx="461963" cy="471488"/>
            </a:xfrm>
            <a:custGeom>
              <a:avLst/>
              <a:gdLst>
                <a:gd name="T0" fmla="*/ 0 w 63"/>
                <a:gd name="T1" fmla="*/ 0 h 64"/>
                <a:gd name="T2" fmla="*/ 0 w 63"/>
                <a:gd name="T3" fmla="*/ 11 h 64"/>
                <a:gd name="T4" fmla="*/ 52 w 63"/>
                <a:gd name="T5" fmla="*/ 64 h 64"/>
                <a:gd name="T6" fmla="*/ 63 w 63"/>
                <a:gd name="T7" fmla="*/ 64 h 64"/>
                <a:gd name="T8" fmla="*/ 0 w 63"/>
                <a:gd name="T9" fmla="*/ 0 h 64"/>
              </a:gdLst>
              <a:ahLst/>
              <a:cxnLst>
                <a:cxn ang="0">
                  <a:pos x="T0" y="T1"/>
                </a:cxn>
                <a:cxn ang="0">
                  <a:pos x="T2" y="T3"/>
                </a:cxn>
                <a:cxn ang="0">
                  <a:pos x="T4" y="T5"/>
                </a:cxn>
                <a:cxn ang="0">
                  <a:pos x="T6" y="T7"/>
                </a:cxn>
                <a:cxn ang="0">
                  <a:pos x="T8" y="T9"/>
                </a:cxn>
              </a:cxnLst>
              <a:rect l="0" t="0" r="r" b="b"/>
              <a:pathLst>
                <a:path w="63" h="64">
                  <a:moveTo>
                    <a:pt x="0" y="0"/>
                  </a:moveTo>
                  <a:cubicBezTo>
                    <a:pt x="0" y="11"/>
                    <a:pt x="0" y="11"/>
                    <a:pt x="0" y="11"/>
                  </a:cubicBezTo>
                  <a:cubicBezTo>
                    <a:pt x="28" y="12"/>
                    <a:pt x="51" y="35"/>
                    <a:pt x="52" y="64"/>
                  </a:cubicBezTo>
                  <a:cubicBezTo>
                    <a:pt x="63" y="64"/>
                    <a:pt x="63" y="64"/>
                    <a:pt x="63" y="64"/>
                  </a:cubicBezTo>
                  <a:cubicBezTo>
                    <a:pt x="63" y="29"/>
                    <a:pt x="34"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00" name="Freeform 136"/>
          <p:cNvSpPr>
            <a:spLocks noEditPoints="1"/>
          </p:cNvSpPr>
          <p:nvPr/>
        </p:nvSpPr>
        <p:spPr bwMode="auto">
          <a:xfrm>
            <a:off x="2082118" y="6105599"/>
            <a:ext cx="468313" cy="412750"/>
          </a:xfrm>
          <a:custGeom>
            <a:avLst/>
            <a:gdLst>
              <a:gd name="T0" fmla="*/ 52 w 64"/>
              <a:gd name="T1" fmla="*/ 4 h 56"/>
              <a:gd name="T2" fmla="*/ 52 w 64"/>
              <a:gd name="T3" fmla="*/ 8 h 56"/>
              <a:gd name="T4" fmla="*/ 8 w 64"/>
              <a:gd name="T5" fmla="*/ 20 h 56"/>
              <a:gd name="T6" fmla="*/ 0 w 64"/>
              <a:gd name="T7" fmla="*/ 16 h 56"/>
              <a:gd name="T8" fmla="*/ 0 w 64"/>
              <a:gd name="T9" fmla="*/ 40 h 56"/>
              <a:gd name="T10" fmla="*/ 8 w 64"/>
              <a:gd name="T11" fmla="*/ 36 h 56"/>
              <a:gd name="T12" fmla="*/ 13 w 64"/>
              <a:gd name="T13" fmla="*/ 37 h 56"/>
              <a:gd name="T14" fmla="*/ 11 w 64"/>
              <a:gd name="T15" fmla="*/ 42 h 56"/>
              <a:gd name="T16" fmla="*/ 16 w 64"/>
              <a:gd name="T17" fmla="*/ 50 h 56"/>
              <a:gd name="T18" fmla="*/ 28 w 64"/>
              <a:gd name="T19" fmla="*/ 53 h 56"/>
              <a:gd name="T20" fmla="*/ 29 w 64"/>
              <a:gd name="T21" fmla="*/ 53 h 56"/>
              <a:gd name="T22" fmla="*/ 35 w 64"/>
              <a:gd name="T23" fmla="*/ 48 h 56"/>
              <a:gd name="T24" fmla="*/ 36 w 64"/>
              <a:gd name="T25" fmla="*/ 44 h 56"/>
              <a:gd name="T26" fmla="*/ 52 w 64"/>
              <a:gd name="T27" fmla="*/ 48 h 56"/>
              <a:gd name="T28" fmla="*/ 52 w 64"/>
              <a:gd name="T29" fmla="*/ 52 h 56"/>
              <a:gd name="T30" fmla="*/ 64 w 64"/>
              <a:gd name="T31" fmla="*/ 56 h 56"/>
              <a:gd name="T32" fmla="*/ 64 w 64"/>
              <a:gd name="T33" fmla="*/ 0 h 56"/>
              <a:gd name="T34" fmla="*/ 52 w 64"/>
              <a:gd name="T35" fmla="*/ 4 h 56"/>
              <a:gd name="T36" fmla="*/ 31 w 64"/>
              <a:gd name="T37" fmla="*/ 47 h 56"/>
              <a:gd name="T38" fmla="*/ 29 w 64"/>
              <a:gd name="T39" fmla="*/ 49 h 56"/>
              <a:gd name="T40" fmla="*/ 17 w 64"/>
              <a:gd name="T41" fmla="*/ 46 h 56"/>
              <a:gd name="T42" fmla="*/ 15 w 64"/>
              <a:gd name="T43" fmla="*/ 43 h 56"/>
              <a:gd name="T44" fmla="*/ 17 w 64"/>
              <a:gd name="T45" fmla="*/ 38 h 56"/>
              <a:gd name="T46" fmla="*/ 32 w 64"/>
              <a:gd name="T47" fmla="*/ 43 h 56"/>
              <a:gd name="T48" fmla="*/ 31 w 64"/>
              <a:gd name="T49" fmla="*/ 47 h 56"/>
              <a:gd name="T50" fmla="*/ 52 w 64"/>
              <a:gd name="T51" fmla="*/ 28 h 56"/>
              <a:gd name="T52" fmla="*/ 8 w 64"/>
              <a:gd name="T53" fmla="*/ 28 h 56"/>
              <a:gd name="T54" fmla="*/ 8 w 64"/>
              <a:gd name="T55" fmla="*/ 24 h 56"/>
              <a:gd name="T56" fmla="*/ 52 w 64"/>
              <a:gd name="T57" fmla="*/ 12 h 56"/>
              <a:gd name="T58" fmla="*/ 52 w 64"/>
              <a:gd name="T59" fmla="*/ 28 h 56"/>
              <a:gd name="T60" fmla="*/ 60 w 64"/>
              <a:gd name="T61" fmla="*/ 28 h 56"/>
              <a:gd name="T62" fmla="*/ 56 w 64"/>
              <a:gd name="T63" fmla="*/ 28 h 56"/>
              <a:gd name="T64" fmla="*/ 56 w 64"/>
              <a:gd name="T65" fmla="*/ 8 h 56"/>
              <a:gd name="T66" fmla="*/ 60 w 64"/>
              <a:gd name="T67" fmla="*/ 8 h 56"/>
              <a:gd name="T68" fmla="*/ 60 w 64"/>
              <a:gd name="T69"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56">
                <a:moveTo>
                  <a:pt x="52" y="4"/>
                </a:moveTo>
                <a:cubicBezTo>
                  <a:pt x="52" y="8"/>
                  <a:pt x="52" y="8"/>
                  <a:pt x="52" y="8"/>
                </a:cubicBezTo>
                <a:cubicBezTo>
                  <a:pt x="8" y="20"/>
                  <a:pt x="8" y="20"/>
                  <a:pt x="8" y="20"/>
                </a:cubicBezTo>
                <a:cubicBezTo>
                  <a:pt x="0" y="16"/>
                  <a:pt x="0" y="16"/>
                  <a:pt x="0" y="16"/>
                </a:cubicBezTo>
                <a:cubicBezTo>
                  <a:pt x="0" y="40"/>
                  <a:pt x="0" y="40"/>
                  <a:pt x="0" y="40"/>
                </a:cubicBezTo>
                <a:cubicBezTo>
                  <a:pt x="8" y="36"/>
                  <a:pt x="8" y="36"/>
                  <a:pt x="8" y="36"/>
                </a:cubicBezTo>
                <a:cubicBezTo>
                  <a:pt x="13" y="37"/>
                  <a:pt x="13" y="37"/>
                  <a:pt x="13" y="37"/>
                </a:cubicBezTo>
                <a:cubicBezTo>
                  <a:pt x="11" y="42"/>
                  <a:pt x="11" y="42"/>
                  <a:pt x="11" y="42"/>
                </a:cubicBezTo>
                <a:cubicBezTo>
                  <a:pt x="11" y="46"/>
                  <a:pt x="13" y="49"/>
                  <a:pt x="16" y="50"/>
                </a:cubicBezTo>
                <a:cubicBezTo>
                  <a:pt x="28" y="53"/>
                  <a:pt x="28" y="53"/>
                  <a:pt x="28" y="53"/>
                </a:cubicBezTo>
                <a:cubicBezTo>
                  <a:pt x="28" y="53"/>
                  <a:pt x="29" y="53"/>
                  <a:pt x="29" y="53"/>
                </a:cubicBezTo>
                <a:cubicBezTo>
                  <a:pt x="32" y="53"/>
                  <a:pt x="34" y="51"/>
                  <a:pt x="35" y="48"/>
                </a:cubicBezTo>
                <a:cubicBezTo>
                  <a:pt x="36" y="44"/>
                  <a:pt x="36" y="44"/>
                  <a:pt x="36" y="44"/>
                </a:cubicBezTo>
                <a:cubicBezTo>
                  <a:pt x="52" y="48"/>
                  <a:pt x="52" y="48"/>
                  <a:pt x="52" y="48"/>
                </a:cubicBezTo>
                <a:cubicBezTo>
                  <a:pt x="52" y="52"/>
                  <a:pt x="52" y="52"/>
                  <a:pt x="52" y="52"/>
                </a:cubicBezTo>
                <a:cubicBezTo>
                  <a:pt x="64" y="56"/>
                  <a:pt x="64" y="56"/>
                  <a:pt x="64" y="56"/>
                </a:cubicBezTo>
                <a:cubicBezTo>
                  <a:pt x="64" y="0"/>
                  <a:pt x="64" y="0"/>
                  <a:pt x="64" y="0"/>
                </a:cubicBezTo>
                <a:lnTo>
                  <a:pt x="52" y="4"/>
                </a:lnTo>
                <a:close/>
                <a:moveTo>
                  <a:pt x="31" y="47"/>
                </a:moveTo>
                <a:cubicBezTo>
                  <a:pt x="31" y="48"/>
                  <a:pt x="30" y="49"/>
                  <a:pt x="29" y="49"/>
                </a:cubicBezTo>
                <a:cubicBezTo>
                  <a:pt x="17" y="46"/>
                  <a:pt x="17" y="46"/>
                  <a:pt x="17" y="46"/>
                </a:cubicBezTo>
                <a:cubicBezTo>
                  <a:pt x="16" y="45"/>
                  <a:pt x="15" y="44"/>
                  <a:pt x="15" y="43"/>
                </a:cubicBezTo>
                <a:cubicBezTo>
                  <a:pt x="17" y="38"/>
                  <a:pt x="17" y="38"/>
                  <a:pt x="17" y="38"/>
                </a:cubicBezTo>
                <a:cubicBezTo>
                  <a:pt x="32" y="43"/>
                  <a:pt x="32" y="43"/>
                  <a:pt x="32" y="43"/>
                </a:cubicBezTo>
                <a:lnTo>
                  <a:pt x="31" y="47"/>
                </a:lnTo>
                <a:close/>
                <a:moveTo>
                  <a:pt x="52" y="28"/>
                </a:moveTo>
                <a:cubicBezTo>
                  <a:pt x="8" y="28"/>
                  <a:pt x="8" y="28"/>
                  <a:pt x="8" y="28"/>
                </a:cubicBezTo>
                <a:cubicBezTo>
                  <a:pt x="8" y="24"/>
                  <a:pt x="8" y="24"/>
                  <a:pt x="8" y="24"/>
                </a:cubicBezTo>
                <a:cubicBezTo>
                  <a:pt x="52" y="12"/>
                  <a:pt x="52" y="12"/>
                  <a:pt x="52" y="12"/>
                </a:cubicBezTo>
                <a:lnTo>
                  <a:pt x="52" y="28"/>
                </a:lnTo>
                <a:close/>
                <a:moveTo>
                  <a:pt x="60" y="28"/>
                </a:moveTo>
                <a:cubicBezTo>
                  <a:pt x="56" y="28"/>
                  <a:pt x="56" y="28"/>
                  <a:pt x="56" y="28"/>
                </a:cubicBezTo>
                <a:cubicBezTo>
                  <a:pt x="56" y="8"/>
                  <a:pt x="56" y="8"/>
                  <a:pt x="56" y="8"/>
                </a:cubicBezTo>
                <a:cubicBezTo>
                  <a:pt x="60" y="8"/>
                  <a:pt x="60" y="8"/>
                  <a:pt x="60" y="8"/>
                </a:cubicBezTo>
                <a:lnTo>
                  <a:pt x="60" y="28"/>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4" name="Freeform 5"/>
          <p:cNvSpPr>
            <a:spLocks noEditPoints="1"/>
          </p:cNvSpPr>
          <p:nvPr/>
        </p:nvSpPr>
        <p:spPr bwMode="auto">
          <a:xfrm>
            <a:off x="3988323" y="445293"/>
            <a:ext cx="439738" cy="441325"/>
          </a:xfrm>
          <a:custGeom>
            <a:avLst/>
            <a:gdLst>
              <a:gd name="T0" fmla="*/ 32 w 60"/>
              <a:gd name="T1" fmla="*/ 0 h 60"/>
              <a:gd name="T2" fmla="*/ 32 w 60"/>
              <a:gd name="T3" fmla="*/ 8 h 60"/>
              <a:gd name="T4" fmla="*/ 46 w 60"/>
              <a:gd name="T5" fmla="*/ 8 h 60"/>
              <a:gd name="T6" fmla="*/ 31 w 60"/>
              <a:gd name="T7" fmla="*/ 23 h 60"/>
              <a:gd name="T8" fmla="*/ 20 w 60"/>
              <a:gd name="T9" fmla="*/ 20 h 60"/>
              <a:gd name="T10" fmla="*/ 0 w 60"/>
              <a:gd name="T11" fmla="*/ 40 h 60"/>
              <a:gd name="T12" fmla="*/ 20 w 60"/>
              <a:gd name="T13" fmla="*/ 60 h 60"/>
              <a:gd name="T14" fmla="*/ 40 w 60"/>
              <a:gd name="T15" fmla="*/ 40 h 60"/>
              <a:gd name="T16" fmla="*/ 37 w 60"/>
              <a:gd name="T17" fmla="*/ 29 h 60"/>
              <a:gd name="T18" fmla="*/ 52 w 60"/>
              <a:gd name="T19" fmla="*/ 14 h 60"/>
              <a:gd name="T20" fmla="*/ 52 w 60"/>
              <a:gd name="T21" fmla="*/ 28 h 60"/>
              <a:gd name="T22" fmla="*/ 60 w 60"/>
              <a:gd name="T23" fmla="*/ 28 h 60"/>
              <a:gd name="T24" fmla="*/ 60 w 60"/>
              <a:gd name="T25" fmla="*/ 0 h 60"/>
              <a:gd name="T26" fmla="*/ 32 w 60"/>
              <a:gd name="T27" fmla="*/ 0 h 60"/>
              <a:gd name="T28" fmla="*/ 20 w 60"/>
              <a:gd name="T29" fmla="*/ 52 h 60"/>
              <a:gd name="T30" fmla="*/ 8 w 60"/>
              <a:gd name="T31" fmla="*/ 40 h 60"/>
              <a:gd name="T32" fmla="*/ 20 w 60"/>
              <a:gd name="T33" fmla="*/ 28 h 60"/>
              <a:gd name="T34" fmla="*/ 32 w 60"/>
              <a:gd name="T35" fmla="*/ 40 h 60"/>
              <a:gd name="T36" fmla="*/ 20 w 60"/>
              <a:gd name="T37" fmla="*/ 5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 h="60">
                <a:moveTo>
                  <a:pt x="32" y="0"/>
                </a:moveTo>
                <a:cubicBezTo>
                  <a:pt x="32" y="8"/>
                  <a:pt x="32" y="8"/>
                  <a:pt x="32" y="8"/>
                </a:cubicBezTo>
                <a:cubicBezTo>
                  <a:pt x="46" y="8"/>
                  <a:pt x="46" y="8"/>
                  <a:pt x="46" y="8"/>
                </a:cubicBezTo>
                <a:cubicBezTo>
                  <a:pt x="31" y="23"/>
                  <a:pt x="31" y="23"/>
                  <a:pt x="31" y="23"/>
                </a:cubicBezTo>
                <a:cubicBezTo>
                  <a:pt x="28" y="21"/>
                  <a:pt x="24" y="20"/>
                  <a:pt x="20" y="20"/>
                </a:cubicBezTo>
                <a:cubicBezTo>
                  <a:pt x="9" y="20"/>
                  <a:pt x="0" y="29"/>
                  <a:pt x="0" y="40"/>
                </a:cubicBezTo>
                <a:cubicBezTo>
                  <a:pt x="0" y="51"/>
                  <a:pt x="9" y="60"/>
                  <a:pt x="20" y="60"/>
                </a:cubicBezTo>
                <a:cubicBezTo>
                  <a:pt x="31" y="60"/>
                  <a:pt x="40" y="51"/>
                  <a:pt x="40" y="40"/>
                </a:cubicBezTo>
                <a:cubicBezTo>
                  <a:pt x="40" y="36"/>
                  <a:pt x="39" y="32"/>
                  <a:pt x="37" y="29"/>
                </a:cubicBezTo>
                <a:cubicBezTo>
                  <a:pt x="52" y="14"/>
                  <a:pt x="52" y="14"/>
                  <a:pt x="52" y="14"/>
                </a:cubicBezTo>
                <a:cubicBezTo>
                  <a:pt x="52" y="28"/>
                  <a:pt x="52" y="28"/>
                  <a:pt x="52" y="28"/>
                </a:cubicBezTo>
                <a:cubicBezTo>
                  <a:pt x="60" y="28"/>
                  <a:pt x="60" y="28"/>
                  <a:pt x="60" y="28"/>
                </a:cubicBezTo>
                <a:cubicBezTo>
                  <a:pt x="60" y="0"/>
                  <a:pt x="60" y="0"/>
                  <a:pt x="60" y="0"/>
                </a:cubicBezTo>
                <a:lnTo>
                  <a:pt x="32" y="0"/>
                </a:lnTo>
                <a:close/>
                <a:moveTo>
                  <a:pt x="20" y="52"/>
                </a:moveTo>
                <a:cubicBezTo>
                  <a:pt x="13" y="52"/>
                  <a:pt x="8" y="47"/>
                  <a:pt x="8" y="40"/>
                </a:cubicBezTo>
                <a:cubicBezTo>
                  <a:pt x="8" y="33"/>
                  <a:pt x="13" y="28"/>
                  <a:pt x="20" y="28"/>
                </a:cubicBezTo>
                <a:cubicBezTo>
                  <a:pt x="27" y="28"/>
                  <a:pt x="32" y="33"/>
                  <a:pt x="32" y="40"/>
                </a:cubicBezTo>
                <a:cubicBezTo>
                  <a:pt x="32" y="47"/>
                  <a:pt x="27" y="52"/>
                  <a:pt x="20" y="5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5" name="组合 4"/>
          <p:cNvGrpSpPr/>
          <p:nvPr/>
        </p:nvGrpSpPr>
        <p:grpSpPr>
          <a:xfrm>
            <a:off x="5864748" y="415131"/>
            <a:ext cx="439738" cy="463550"/>
            <a:chOff x="3897313" y="919163"/>
            <a:chExt cx="439738" cy="463550"/>
          </a:xfrm>
          <a:solidFill>
            <a:schemeClr val="bg1"/>
          </a:solidFill>
        </p:grpSpPr>
        <p:sp>
          <p:nvSpPr>
            <p:cNvPr id="69" name="Freeform 6"/>
            <p:cNvSpPr/>
            <p:nvPr/>
          </p:nvSpPr>
          <p:spPr bwMode="auto">
            <a:xfrm>
              <a:off x="3963988" y="919163"/>
              <a:ext cx="373063" cy="323850"/>
            </a:xfrm>
            <a:custGeom>
              <a:avLst/>
              <a:gdLst>
                <a:gd name="T0" fmla="*/ 47 w 51"/>
                <a:gd name="T1" fmla="*/ 0 h 44"/>
                <a:gd name="T2" fmla="*/ 0 w 51"/>
                <a:gd name="T3" fmla="*/ 0 h 44"/>
                <a:gd name="T4" fmla="*/ 16 w 51"/>
                <a:gd name="T5" fmla="*/ 8 h 44"/>
                <a:gd name="T6" fmla="*/ 43 w 51"/>
                <a:gd name="T7" fmla="*/ 8 h 44"/>
                <a:gd name="T8" fmla="*/ 43 w 51"/>
                <a:gd name="T9" fmla="*/ 12 h 44"/>
                <a:gd name="T10" fmla="*/ 24 w 51"/>
                <a:gd name="T11" fmla="*/ 12 h 44"/>
                <a:gd name="T12" fmla="*/ 29 w 51"/>
                <a:gd name="T13" fmla="*/ 15 h 44"/>
                <a:gd name="T14" fmla="*/ 34 w 51"/>
                <a:gd name="T15" fmla="*/ 20 h 44"/>
                <a:gd name="T16" fmla="*/ 43 w 51"/>
                <a:gd name="T17" fmla="*/ 20 h 44"/>
                <a:gd name="T18" fmla="*/ 43 w 51"/>
                <a:gd name="T19" fmla="*/ 24 h 44"/>
                <a:gd name="T20" fmla="*/ 35 w 51"/>
                <a:gd name="T21" fmla="*/ 24 h 44"/>
                <a:gd name="T22" fmla="*/ 35 w 51"/>
                <a:gd name="T23" fmla="*/ 44 h 44"/>
                <a:gd name="T24" fmla="*/ 47 w 51"/>
                <a:gd name="T25" fmla="*/ 44 h 44"/>
                <a:gd name="T26" fmla="*/ 51 w 51"/>
                <a:gd name="T27" fmla="*/ 40 h 44"/>
                <a:gd name="T28" fmla="*/ 51 w 51"/>
                <a:gd name="T29" fmla="*/ 4 h 44"/>
                <a:gd name="T30" fmla="*/ 47 w 51"/>
                <a:gd name="T3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4">
                  <a:moveTo>
                    <a:pt x="47" y="0"/>
                  </a:moveTo>
                  <a:cubicBezTo>
                    <a:pt x="0" y="0"/>
                    <a:pt x="0" y="0"/>
                    <a:pt x="0" y="0"/>
                  </a:cubicBezTo>
                  <a:cubicBezTo>
                    <a:pt x="16" y="8"/>
                    <a:pt x="16" y="8"/>
                    <a:pt x="16" y="8"/>
                  </a:cubicBezTo>
                  <a:cubicBezTo>
                    <a:pt x="43" y="8"/>
                    <a:pt x="43" y="8"/>
                    <a:pt x="43" y="8"/>
                  </a:cubicBezTo>
                  <a:cubicBezTo>
                    <a:pt x="43" y="12"/>
                    <a:pt x="43" y="12"/>
                    <a:pt x="43" y="12"/>
                  </a:cubicBezTo>
                  <a:cubicBezTo>
                    <a:pt x="24" y="12"/>
                    <a:pt x="24" y="12"/>
                    <a:pt x="24" y="12"/>
                  </a:cubicBezTo>
                  <a:cubicBezTo>
                    <a:pt x="29" y="15"/>
                    <a:pt x="29" y="15"/>
                    <a:pt x="29" y="15"/>
                  </a:cubicBezTo>
                  <a:cubicBezTo>
                    <a:pt x="31" y="16"/>
                    <a:pt x="33" y="18"/>
                    <a:pt x="34" y="20"/>
                  </a:cubicBezTo>
                  <a:cubicBezTo>
                    <a:pt x="43" y="20"/>
                    <a:pt x="43" y="20"/>
                    <a:pt x="43" y="20"/>
                  </a:cubicBezTo>
                  <a:cubicBezTo>
                    <a:pt x="43" y="24"/>
                    <a:pt x="43" y="24"/>
                    <a:pt x="43" y="24"/>
                  </a:cubicBezTo>
                  <a:cubicBezTo>
                    <a:pt x="35" y="24"/>
                    <a:pt x="35" y="24"/>
                    <a:pt x="35" y="24"/>
                  </a:cubicBezTo>
                  <a:cubicBezTo>
                    <a:pt x="35" y="44"/>
                    <a:pt x="35" y="44"/>
                    <a:pt x="35" y="44"/>
                  </a:cubicBezTo>
                  <a:cubicBezTo>
                    <a:pt x="47" y="44"/>
                    <a:pt x="47" y="44"/>
                    <a:pt x="47" y="44"/>
                  </a:cubicBezTo>
                  <a:cubicBezTo>
                    <a:pt x="49" y="44"/>
                    <a:pt x="51" y="42"/>
                    <a:pt x="51" y="40"/>
                  </a:cubicBezTo>
                  <a:cubicBezTo>
                    <a:pt x="51" y="4"/>
                    <a:pt x="51" y="4"/>
                    <a:pt x="51" y="4"/>
                  </a:cubicBezTo>
                  <a:cubicBezTo>
                    <a:pt x="51" y="2"/>
                    <a:pt x="49"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 name="Freeform 7"/>
            <p:cNvSpPr>
              <a:spLocks noEditPoints="1"/>
            </p:cNvSpPr>
            <p:nvPr/>
          </p:nvSpPr>
          <p:spPr bwMode="auto">
            <a:xfrm>
              <a:off x="3897313" y="927100"/>
              <a:ext cx="293688" cy="455613"/>
            </a:xfrm>
            <a:custGeom>
              <a:avLst/>
              <a:gdLst>
                <a:gd name="T0" fmla="*/ 36 w 40"/>
                <a:gd name="T1" fmla="*/ 17 h 62"/>
                <a:gd name="T2" fmla="*/ 4 w 40"/>
                <a:gd name="T3" fmla="*/ 1 h 62"/>
                <a:gd name="T4" fmla="*/ 2 w 40"/>
                <a:gd name="T5" fmla="*/ 0 h 62"/>
                <a:gd name="T6" fmla="*/ 0 w 40"/>
                <a:gd name="T7" fmla="*/ 3 h 62"/>
                <a:gd name="T8" fmla="*/ 0 w 40"/>
                <a:gd name="T9" fmla="*/ 39 h 62"/>
                <a:gd name="T10" fmla="*/ 4 w 40"/>
                <a:gd name="T11" fmla="*/ 45 h 62"/>
                <a:gd name="T12" fmla="*/ 36 w 40"/>
                <a:gd name="T13" fmla="*/ 61 h 62"/>
                <a:gd name="T14" fmla="*/ 38 w 40"/>
                <a:gd name="T15" fmla="*/ 62 h 62"/>
                <a:gd name="T16" fmla="*/ 40 w 40"/>
                <a:gd name="T17" fmla="*/ 59 h 62"/>
                <a:gd name="T18" fmla="*/ 40 w 40"/>
                <a:gd name="T19" fmla="*/ 23 h 62"/>
                <a:gd name="T20" fmla="*/ 36 w 40"/>
                <a:gd name="T21" fmla="*/ 17 h 62"/>
                <a:gd name="T22" fmla="*/ 28 w 40"/>
                <a:gd name="T23" fmla="*/ 43 h 62"/>
                <a:gd name="T24" fmla="*/ 24 w 40"/>
                <a:gd name="T25" fmla="*/ 37 h 62"/>
                <a:gd name="T26" fmla="*/ 28 w 40"/>
                <a:gd name="T27" fmla="*/ 31 h 62"/>
                <a:gd name="T28" fmla="*/ 32 w 40"/>
                <a:gd name="T29" fmla="*/ 37 h 62"/>
                <a:gd name="T30" fmla="*/ 28 w 40"/>
                <a:gd name="T31" fmla="*/ 4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62">
                  <a:moveTo>
                    <a:pt x="36" y="17"/>
                  </a:moveTo>
                  <a:cubicBezTo>
                    <a:pt x="4" y="1"/>
                    <a:pt x="4" y="1"/>
                    <a:pt x="4" y="1"/>
                  </a:cubicBezTo>
                  <a:cubicBezTo>
                    <a:pt x="3" y="1"/>
                    <a:pt x="3" y="0"/>
                    <a:pt x="2" y="0"/>
                  </a:cubicBezTo>
                  <a:cubicBezTo>
                    <a:pt x="1" y="0"/>
                    <a:pt x="0" y="1"/>
                    <a:pt x="0" y="3"/>
                  </a:cubicBezTo>
                  <a:cubicBezTo>
                    <a:pt x="0" y="39"/>
                    <a:pt x="0" y="39"/>
                    <a:pt x="0" y="39"/>
                  </a:cubicBezTo>
                  <a:cubicBezTo>
                    <a:pt x="0" y="41"/>
                    <a:pt x="2" y="44"/>
                    <a:pt x="4" y="45"/>
                  </a:cubicBezTo>
                  <a:cubicBezTo>
                    <a:pt x="36" y="61"/>
                    <a:pt x="36" y="61"/>
                    <a:pt x="36" y="61"/>
                  </a:cubicBezTo>
                  <a:cubicBezTo>
                    <a:pt x="37" y="61"/>
                    <a:pt x="37" y="62"/>
                    <a:pt x="38" y="62"/>
                  </a:cubicBezTo>
                  <a:cubicBezTo>
                    <a:pt x="39" y="62"/>
                    <a:pt x="40" y="61"/>
                    <a:pt x="40" y="59"/>
                  </a:cubicBezTo>
                  <a:cubicBezTo>
                    <a:pt x="40" y="23"/>
                    <a:pt x="40" y="23"/>
                    <a:pt x="40" y="23"/>
                  </a:cubicBezTo>
                  <a:cubicBezTo>
                    <a:pt x="40" y="21"/>
                    <a:pt x="38" y="18"/>
                    <a:pt x="36" y="17"/>
                  </a:cubicBezTo>
                  <a:close/>
                  <a:moveTo>
                    <a:pt x="28" y="43"/>
                  </a:moveTo>
                  <a:cubicBezTo>
                    <a:pt x="26" y="43"/>
                    <a:pt x="24" y="40"/>
                    <a:pt x="24" y="37"/>
                  </a:cubicBezTo>
                  <a:cubicBezTo>
                    <a:pt x="24" y="34"/>
                    <a:pt x="26" y="31"/>
                    <a:pt x="28" y="31"/>
                  </a:cubicBezTo>
                  <a:cubicBezTo>
                    <a:pt x="30" y="31"/>
                    <a:pt x="32" y="34"/>
                    <a:pt x="32" y="37"/>
                  </a:cubicBezTo>
                  <a:cubicBezTo>
                    <a:pt x="32" y="40"/>
                    <a:pt x="30" y="43"/>
                    <a:pt x="28"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6" name="组合 5"/>
          <p:cNvGrpSpPr/>
          <p:nvPr/>
        </p:nvGrpSpPr>
        <p:grpSpPr>
          <a:xfrm>
            <a:off x="8650810" y="415131"/>
            <a:ext cx="468313" cy="265113"/>
            <a:chOff x="6683375" y="919163"/>
            <a:chExt cx="468313" cy="265113"/>
          </a:xfrm>
          <a:solidFill>
            <a:schemeClr val="bg1"/>
          </a:solidFill>
        </p:grpSpPr>
        <p:sp>
          <p:nvSpPr>
            <p:cNvPr id="66" name="Rectangle 8"/>
            <p:cNvSpPr>
              <a:spLocks noChangeArrowheads="1"/>
            </p:cNvSpPr>
            <p:nvPr/>
          </p:nvSpPr>
          <p:spPr bwMode="auto">
            <a:xfrm>
              <a:off x="6770688" y="1008063"/>
              <a:ext cx="5873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Rectangle 9"/>
            <p:cNvSpPr>
              <a:spLocks noChangeArrowheads="1"/>
            </p:cNvSpPr>
            <p:nvPr/>
          </p:nvSpPr>
          <p:spPr bwMode="auto">
            <a:xfrm>
              <a:off x="6770688" y="1066800"/>
              <a:ext cx="5873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10"/>
            <p:cNvSpPr>
              <a:spLocks noEditPoints="1"/>
            </p:cNvSpPr>
            <p:nvPr/>
          </p:nvSpPr>
          <p:spPr bwMode="auto">
            <a:xfrm>
              <a:off x="6683375" y="919163"/>
              <a:ext cx="468313" cy="265113"/>
            </a:xfrm>
            <a:custGeom>
              <a:avLst/>
              <a:gdLst>
                <a:gd name="T0" fmla="*/ 60 w 64"/>
                <a:gd name="T1" fmla="*/ 0 h 36"/>
                <a:gd name="T2" fmla="*/ 4 w 64"/>
                <a:gd name="T3" fmla="*/ 0 h 36"/>
                <a:gd name="T4" fmla="*/ 0 w 64"/>
                <a:gd name="T5" fmla="*/ 4 h 36"/>
                <a:gd name="T6" fmla="*/ 0 w 64"/>
                <a:gd name="T7" fmla="*/ 32 h 36"/>
                <a:gd name="T8" fmla="*/ 4 w 64"/>
                <a:gd name="T9" fmla="*/ 36 h 36"/>
                <a:gd name="T10" fmla="*/ 60 w 64"/>
                <a:gd name="T11" fmla="*/ 36 h 36"/>
                <a:gd name="T12" fmla="*/ 64 w 64"/>
                <a:gd name="T13" fmla="*/ 32 h 36"/>
                <a:gd name="T14" fmla="*/ 64 w 64"/>
                <a:gd name="T15" fmla="*/ 4 h 36"/>
                <a:gd name="T16" fmla="*/ 60 w 64"/>
                <a:gd name="T17" fmla="*/ 0 h 36"/>
                <a:gd name="T18" fmla="*/ 24 w 64"/>
                <a:gd name="T19" fmla="*/ 28 h 36"/>
                <a:gd name="T20" fmla="*/ 8 w 64"/>
                <a:gd name="T21" fmla="*/ 28 h 36"/>
                <a:gd name="T22" fmla="*/ 8 w 64"/>
                <a:gd name="T23" fmla="*/ 8 h 36"/>
                <a:gd name="T24" fmla="*/ 24 w 64"/>
                <a:gd name="T25" fmla="*/ 8 h 36"/>
                <a:gd name="T26" fmla="*/ 24 w 64"/>
                <a:gd name="T27" fmla="*/ 28 h 36"/>
                <a:gd name="T28" fmla="*/ 40 w 64"/>
                <a:gd name="T29" fmla="*/ 28 h 36"/>
                <a:gd name="T30" fmla="*/ 28 w 64"/>
                <a:gd name="T31" fmla="*/ 28 h 36"/>
                <a:gd name="T32" fmla="*/ 28 w 64"/>
                <a:gd name="T33" fmla="*/ 8 h 36"/>
                <a:gd name="T34" fmla="*/ 32 w 64"/>
                <a:gd name="T35" fmla="*/ 8 h 36"/>
                <a:gd name="T36" fmla="*/ 32 w 64"/>
                <a:gd name="T37" fmla="*/ 24 h 36"/>
                <a:gd name="T38" fmla="*/ 36 w 64"/>
                <a:gd name="T39" fmla="*/ 24 h 36"/>
                <a:gd name="T40" fmla="*/ 36 w 64"/>
                <a:gd name="T41" fmla="*/ 8 h 36"/>
                <a:gd name="T42" fmla="*/ 40 w 64"/>
                <a:gd name="T43" fmla="*/ 8 h 36"/>
                <a:gd name="T44" fmla="*/ 40 w 64"/>
                <a:gd name="T45" fmla="*/ 28 h 36"/>
                <a:gd name="T46" fmla="*/ 56 w 64"/>
                <a:gd name="T47" fmla="*/ 20 h 36"/>
                <a:gd name="T48" fmla="*/ 52 w 64"/>
                <a:gd name="T49" fmla="*/ 20 h 36"/>
                <a:gd name="T50" fmla="*/ 52 w 64"/>
                <a:gd name="T51" fmla="*/ 28 h 36"/>
                <a:gd name="T52" fmla="*/ 48 w 64"/>
                <a:gd name="T53" fmla="*/ 28 h 36"/>
                <a:gd name="T54" fmla="*/ 48 w 64"/>
                <a:gd name="T55" fmla="*/ 20 h 36"/>
                <a:gd name="T56" fmla="*/ 44 w 64"/>
                <a:gd name="T57" fmla="*/ 20 h 36"/>
                <a:gd name="T58" fmla="*/ 44 w 64"/>
                <a:gd name="T59" fmla="*/ 8 h 36"/>
                <a:gd name="T60" fmla="*/ 48 w 64"/>
                <a:gd name="T61" fmla="*/ 8 h 36"/>
                <a:gd name="T62" fmla="*/ 48 w 64"/>
                <a:gd name="T63" fmla="*/ 16 h 36"/>
                <a:gd name="T64" fmla="*/ 52 w 64"/>
                <a:gd name="T65" fmla="*/ 16 h 36"/>
                <a:gd name="T66" fmla="*/ 52 w 64"/>
                <a:gd name="T67" fmla="*/ 8 h 36"/>
                <a:gd name="T68" fmla="*/ 56 w 64"/>
                <a:gd name="T69" fmla="*/ 8 h 36"/>
                <a:gd name="T70" fmla="*/ 56 w 64"/>
                <a:gd name="T71"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4" h="36">
                  <a:moveTo>
                    <a:pt x="60" y="0"/>
                  </a:moveTo>
                  <a:cubicBezTo>
                    <a:pt x="4" y="0"/>
                    <a:pt x="4" y="0"/>
                    <a:pt x="4" y="0"/>
                  </a:cubicBezTo>
                  <a:cubicBezTo>
                    <a:pt x="2" y="0"/>
                    <a:pt x="0" y="2"/>
                    <a:pt x="0" y="4"/>
                  </a:cubicBezTo>
                  <a:cubicBezTo>
                    <a:pt x="0" y="32"/>
                    <a:pt x="0" y="32"/>
                    <a:pt x="0" y="32"/>
                  </a:cubicBezTo>
                  <a:cubicBezTo>
                    <a:pt x="0" y="34"/>
                    <a:pt x="2" y="36"/>
                    <a:pt x="4" y="36"/>
                  </a:cubicBezTo>
                  <a:cubicBezTo>
                    <a:pt x="60" y="36"/>
                    <a:pt x="60" y="36"/>
                    <a:pt x="60" y="36"/>
                  </a:cubicBezTo>
                  <a:cubicBezTo>
                    <a:pt x="62" y="36"/>
                    <a:pt x="64" y="34"/>
                    <a:pt x="64" y="32"/>
                  </a:cubicBezTo>
                  <a:cubicBezTo>
                    <a:pt x="64" y="4"/>
                    <a:pt x="64" y="4"/>
                    <a:pt x="64" y="4"/>
                  </a:cubicBezTo>
                  <a:cubicBezTo>
                    <a:pt x="64" y="2"/>
                    <a:pt x="62" y="0"/>
                    <a:pt x="60" y="0"/>
                  </a:cubicBezTo>
                  <a:close/>
                  <a:moveTo>
                    <a:pt x="24" y="28"/>
                  </a:moveTo>
                  <a:cubicBezTo>
                    <a:pt x="8" y="28"/>
                    <a:pt x="8" y="28"/>
                    <a:pt x="8" y="28"/>
                  </a:cubicBezTo>
                  <a:cubicBezTo>
                    <a:pt x="8" y="8"/>
                    <a:pt x="8" y="8"/>
                    <a:pt x="8" y="8"/>
                  </a:cubicBezTo>
                  <a:cubicBezTo>
                    <a:pt x="24" y="8"/>
                    <a:pt x="24" y="8"/>
                    <a:pt x="24" y="8"/>
                  </a:cubicBezTo>
                  <a:lnTo>
                    <a:pt x="24" y="28"/>
                  </a:lnTo>
                  <a:close/>
                  <a:moveTo>
                    <a:pt x="40" y="28"/>
                  </a:moveTo>
                  <a:cubicBezTo>
                    <a:pt x="28" y="28"/>
                    <a:pt x="28" y="28"/>
                    <a:pt x="28" y="28"/>
                  </a:cubicBezTo>
                  <a:cubicBezTo>
                    <a:pt x="28" y="8"/>
                    <a:pt x="28" y="8"/>
                    <a:pt x="28" y="8"/>
                  </a:cubicBezTo>
                  <a:cubicBezTo>
                    <a:pt x="32" y="8"/>
                    <a:pt x="32" y="8"/>
                    <a:pt x="32" y="8"/>
                  </a:cubicBezTo>
                  <a:cubicBezTo>
                    <a:pt x="32" y="24"/>
                    <a:pt x="32" y="24"/>
                    <a:pt x="32" y="24"/>
                  </a:cubicBezTo>
                  <a:cubicBezTo>
                    <a:pt x="36" y="24"/>
                    <a:pt x="36" y="24"/>
                    <a:pt x="36" y="24"/>
                  </a:cubicBezTo>
                  <a:cubicBezTo>
                    <a:pt x="36" y="8"/>
                    <a:pt x="36" y="8"/>
                    <a:pt x="36" y="8"/>
                  </a:cubicBezTo>
                  <a:cubicBezTo>
                    <a:pt x="40" y="8"/>
                    <a:pt x="40" y="8"/>
                    <a:pt x="40" y="8"/>
                  </a:cubicBezTo>
                  <a:lnTo>
                    <a:pt x="40" y="28"/>
                  </a:lnTo>
                  <a:close/>
                  <a:moveTo>
                    <a:pt x="56" y="20"/>
                  </a:moveTo>
                  <a:cubicBezTo>
                    <a:pt x="52" y="20"/>
                    <a:pt x="52" y="20"/>
                    <a:pt x="52" y="20"/>
                  </a:cubicBezTo>
                  <a:cubicBezTo>
                    <a:pt x="52" y="28"/>
                    <a:pt x="52" y="28"/>
                    <a:pt x="52" y="28"/>
                  </a:cubicBezTo>
                  <a:cubicBezTo>
                    <a:pt x="48" y="28"/>
                    <a:pt x="48" y="28"/>
                    <a:pt x="48" y="28"/>
                  </a:cubicBezTo>
                  <a:cubicBezTo>
                    <a:pt x="48" y="20"/>
                    <a:pt x="48" y="20"/>
                    <a:pt x="48" y="20"/>
                  </a:cubicBezTo>
                  <a:cubicBezTo>
                    <a:pt x="44" y="20"/>
                    <a:pt x="44" y="20"/>
                    <a:pt x="44" y="20"/>
                  </a:cubicBezTo>
                  <a:cubicBezTo>
                    <a:pt x="44" y="8"/>
                    <a:pt x="44" y="8"/>
                    <a:pt x="44" y="8"/>
                  </a:cubicBezTo>
                  <a:cubicBezTo>
                    <a:pt x="48" y="8"/>
                    <a:pt x="48" y="8"/>
                    <a:pt x="48" y="8"/>
                  </a:cubicBezTo>
                  <a:cubicBezTo>
                    <a:pt x="48" y="16"/>
                    <a:pt x="48" y="16"/>
                    <a:pt x="48" y="16"/>
                  </a:cubicBezTo>
                  <a:cubicBezTo>
                    <a:pt x="52" y="16"/>
                    <a:pt x="52" y="16"/>
                    <a:pt x="52" y="16"/>
                  </a:cubicBezTo>
                  <a:cubicBezTo>
                    <a:pt x="52" y="8"/>
                    <a:pt x="52" y="8"/>
                    <a:pt x="52" y="8"/>
                  </a:cubicBezTo>
                  <a:cubicBezTo>
                    <a:pt x="56" y="8"/>
                    <a:pt x="56" y="8"/>
                    <a:pt x="56" y="8"/>
                  </a:cubicBezTo>
                  <a:lnTo>
                    <a:pt x="56"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7" name="Freeform 11"/>
          <p:cNvSpPr>
            <a:spLocks noEditPoints="1"/>
          </p:cNvSpPr>
          <p:nvPr/>
        </p:nvSpPr>
        <p:spPr bwMode="auto">
          <a:xfrm>
            <a:off x="9589023" y="415131"/>
            <a:ext cx="468313" cy="265113"/>
          </a:xfrm>
          <a:custGeom>
            <a:avLst/>
            <a:gdLst>
              <a:gd name="T0" fmla="*/ 60 w 64"/>
              <a:gd name="T1" fmla="*/ 0 h 36"/>
              <a:gd name="T2" fmla="*/ 4 w 64"/>
              <a:gd name="T3" fmla="*/ 0 h 36"/>
              <a:gd name="T4" fmla="*/ 0 w 64"/>
              <a:gd name="T5" fmla="*/ 4 h 36"/>
              <a:gd name="T6" fmla="*/ 0 w 64"/>
              <a:gd name="T7" fmla="*/ 32 h 36"/>
              <a:gd name="T8" fmla="*/ 4 w 64"/>
              <a:gd name="T9" fmla="*/ 36 h 36"/>
              <a:gd name="T10" fmla="*/ 60 w 64"/>
              <a:gd name="T11" fmla="*/ 36 h 36"/>
              <a:gd name="T12" fmla="*/ 64 w 64"/>
              <a:gd name="T13" fmla="*/ 32 h 36"/>
              <a:gd name="T14" fmla="*/ 64 w 64"/>
              <a:gd name="T15" fmla="*/ 4 h 36"/>
              <a:gd name="T16" fmla="*/ 60 w 64"/>
              <a:gd name="T17" fmla="*/ 0 h 36"/>
              <a:gd name="T18" fmla="*/ 20 w 64"/>
              <a:gd name="T19" fmla="*/ 12 h 36"/>
              <a:gd name="T20" fmla="*/ 12 w 64"/>
              <a:gd name="T21" fmla="*/ 12 h 36"/>
              <a:gd name="T22" fmla="*/ 12 w 64"/>
              <a:gd name="T23" fmla="*/ 16 h 36"/>
              <a:gd name="T24" fmla="*/ 20 w 64"/>
              <a:gd name="T25" fmla="*/ 16 h 36"/>
              <a:gd name="T26" fmla="*/ 20 w 64"/>
              <a:gd name="T27" fmla="*/ 28 h 36"/>
              <a:gd name="T28" fmla="*/ 8 w 64"/>
              <a:gd name="T29" fmla="*/ 28 h 36"/>
              <a:gd name="T30" fmla="*/ 8 w 64"/>
              <a:gd name="T31" fmla="*/ 24 h 36"/>
              <a:gd name="T32" fmla="*/ 16 w 64"/>
              <a:gd name="T33" fmla="*/ 24 h 36"/>
              <a:gd name="T34" fmla="*/ 16 w 64"/>
              <a:gd name="T35" fmla="*/ 20 h 36"/>
              <a:gd name="T36" fmla="*/ 8 w 64"/>
              <a:gd name="T37" fmla="*/ 20 h 36"/>
              <a:gd name="T38" fmla="*/ 8 w 64"/>
              <a:gd name="T39" fmla="*/ 8 h 36"/>
              <a:gd name="T40" fmla="*/ 20 w 64"/>
              <a:gd name="T41" fmla="*/ 8 h 36"/>
              <a:gd name="T42" fmla="*/ 20 w 64"/>
              <a:gd name="T43" fmla="*/ 12 h 36"/>
              <a:gd name="T44" fmla="*/ 36 w 64"/>
              <a:gd name="T45" fmla="*/ 12 h 36"/>
              <a:gd name="T46" fmla="*/ 28 w 64"/>
              <a:gd name="T47" fmla="*/ 12 h 36"/>
              <a:gd name="T48" fmla="*/ 28 w 64"/>
              <a:gd name="T49" fmla="*/ 16 h 36"/>
              <a:gd name="T50" fmla="*/ 36 w 64"/>
              <a:gd name="T51" fmla="*/ 16 h 36"/>
              <a:gd name="T52" fmla="*/ 36 w 64"/>
              <a:gd name="T53" fmla="*/ 20 h 36"/>
              <a:gd name="T54" fmla="*/ 28 w 64"/>
              <a:gd name="T55" fmla="*/ 20 h 36"/>
              <a:gd name="T56" fmla="*/ 28 w 64"/>
              <a:gd name="T57" fmla="*/ 24 h 36"/>
              <a:gd name="T58" fmla="*/ 36 w 64"/>
              <a:gd name="T59" fmla="*/ 24 h 36"/>
              <a:gd name="T60" fmla="*/ 36 w 64"/>
              <a:gd name="T61" fmla="*/ 28 h 36"/>
              <a:gd name="T62" fmla="*/ 24 w 64"/>
              <a:gd name="T63" fmla="*/ 28 h 36"/>
              <a:gd name="T64" fmla="*/ 24 w 64"/>
              <a:gd name="T65" fmla="*/ 8 h 36"/>
              <a:gd name="T66" fmla="*/ 36 w 64"/>
              <a:gd name="T67" fmla="*/ 8 h 36"/>
              <a:gd name="T68" fmla="*/ 36 w 64"/>
              <a:gd name="T69" fmla="*/ 12 h 36"/>
              <a:gd name="T70" fmla="*/ 48 w 64"/>
              <a:gd name="T71" fmla="*/ 28 h 36"/>
              <a:gd name="T72" fmla="*/ 40 w 64"/>
              <a:gd name="T73" fmla="*/ 28 h 36"/>
              <a:gd name="T74" fmla="*/ 40 w 64"/>
              <a:gd name="T75" fmla="*/ 8 h 36"/>
              <a:gd name="T76" fmla="*/ 44 w 64"/>
              <a:gd name="T77" fmla="*/ 8 h 36"/>
              <a:gd name="T78" fmla="*/ 44 w 64"/>
              <a:gd name="T79" fmla="*/ 24 h 36"/>
              <a:gd name="T80" fmla="*/ 48 w 64"/>
              <a:gd name="T81" fmla="*/ 24 h 36"/>
              <a:gd name="T82" fmla="*/ 48 w 64"/>
              <a:gd name="T83" fmla="*/ 28 h 36"/>
              <a:gd name="T84" fmla="*/ 60 w 64"/>
              <a:gd name="T85" fmla="*/ 28 h 36"/>
              <a:gd name="T86" fmla="*/ 52 w 64"/>
              <a:gd name="T87" fmla="*/ 28 h 36"/>
              <a:gd name="T88" fmla="*/ 52 w 64"/>
              <a:gd name="T89" fmla="*/ 8 h 36"/>
              <a:gd name="T90" fmla="*/ 56 w 64"/>
              <a:gd name="T91" fmla="*/ 8 h 36"/>
              <a:gd name="T92" fmla="*/ 56 w 64"/>
              <a:gd name="T93" fmla="*/ 24 h 36"/>
              <a:gd name="T94" fmla="*/ 60 w 64"/>
              <a:gd name="T95" fmla="*/ 24 h 36"/>
              <a:gd name="T96" fmla="*/ 60 w 64"/>
              <a:gd name="T97"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36">
                <a:moveTo>
                  <a:pt x="60" y="0"/>
                </a:moveTo>
                <a:cubicBezTo>
                  <a:pt x="4" y="0"/>
                  <a:pt x="4" y="0"/>
                  <a:pt x="4" y="0"/>
                </a:cubicBezTo>
                <a:cubicBezTo>
                  <a:pt x="2" y="0"/>
                  <a:pt x="0" y="2"/>
                  <a:pt x="0" y="4"/>
                </a:cubicBezTo>
                <a:cubicBezTo>
                  <a:pt x="0" y="32"/>
                  <a:pt x="0" y="32"/>
                  <a:pt x="0" y="32"/>
                </a:cubicBezTo>
                <a:cubicBezTo>
                  <a:pt x="0" y="34"/>
                  <a:pt x="2" y="36"/>
                  <a:pt x="4" y="36"/>
                </a:cubicBezTo>
                <a:cubicBezTo>
                  <a:pt x="60" y="36"/>
                  <a:pt x="60" y="36"/>
                  <a:pt x="60" y="36"/>
                </a:cubicBezTo>
                <a:cubicBezTo>
                  <a:pt x="62" y="36"/>
                  <a:pt x="64" y="34"/>
                  <a:pt x="64" y="32"/>
                </a:cubicBezTo>
                <a:cubicBezTo>
                  <a:pt x="64" y="4"/>
                  <a:pt x="64" y="4"/>
                  <a:pt x="64" y="4"/>
                </a:cubicBezTo>
                <a:cubicBezTo>
                  <a:pt x="64" y="2"/>
                  <a:pt x="62" y="0"/>
                  <a:pt x="60" y="0"/>
                </a:cubicBezTo>
                <a:close/>
                <a:moveTo>
                  <a:pt x="20" y="12"/>
                </a:moveTo>
                <a:cubicBezTo>
                  <a:pt x="12" y="12"/>
                  <a:pt x="12" y="12"/>
                  <a:pt x="12" y="12"/>
                </a:cubicBezTo>
                <a:cubicBezTo>
                  <a:pt x="12" y="16"/>
                  <a:pt x="12" y="16"/>
                  <a:pt x="12" y="16"/>
                </a:cubicBezTo>
                <a:cubicBezTo>
                  <a:pt x="20" y="16"/>
                  <a:pt x="20" y="16"/>
                  <a:pt x="20" y="16"/>
                </a:cubicBezTo>
                <a:cubicBezTo>
                  <a:pt x="20" y="28"/>
                  <a:pt x="20" y="28"/>
                  <a:pt x="20" y="28"/>
                </a:cubicBezTo>
                <a:cubicBezTo>
                  <a:pt x="8" y="28"/>
                  <a:pt x="8" y="28"/>
                  <a:pt x="8" y="28"/>
                </a:cubicBezTo>
                <a:cubicBezTo>
                  <a:pt x="8" y="24"/>
                  <a:pt x="8" y="24"/>
                  <a:pt x="8" y="24"/>
                </a:cubicBezTo>
                <a:cubicBezTo>
                  <a:pt x="16" y="24"/>
                  <a:pt x="16" y="24"/>
                  <a:pt x="16" y="24"/>
                </a:cubicBezTo>
                <a:cubicBezTo>
                  <a:pt x="16" y="20"/>
                  <a:pt x="16" y="20"/>
                  <a:pt x="16" y="20"/>
                </a:cubicBezTo>
                <a:cubicBezTo>
                  <a:pt x="8" y="20"/>
                  <a:pt x="8" y="20"/>
                  <a:pt x="8" y="20"/>
                </a:cubicBezTo>
                <a:cubicBezTo>
                  <a:pt x="8" y="8"/>
                  <a:pt x="8" y="8"/>
                  <a:pt x="8" y="8"/>
                </a:cubicBezTo>
                <a:cubicBezTo>
                  <a:pt x="20" y="8"/>
                  <a:pt x="20" y="8"/>
                  <a:pt x="20" y="8"/>
                </a:cubicBezTo>
                <a:lnTo>
                  <a:pt x="20" y="12"/>
                </a:lnTo>
                <a:close/>
                <a:moveTo>
                  <a:pt x="36" y="12"/>
                </a:moveTo>
                <a:cubicBezTo>
                  <a:pt x="28" y="12"/>
                  <a:pt x="28" y="12"/>
                  <a:pt x="28" y="12"/>
                </a:cubicBezTo>
                <a:cubicBezTo>
                  <a:pt x="28" y="16"/>
                  <a:pt x="28" y="16"/>
                  <a:pt x="28" y="16"/>
                </a:cubicBezTo>
                <a:cubicBezTo>
                  <a:pt x="36" y="16"/>
                  <a:pt x="36" y="16"/>
                  <a:pt x="36" y="16"/>
                </a:cubicBezTo>
                <a:cubicBezTo>
                  <a:pt x="36" y="20"/>
                  <a:pt x="36" y="20"/>
                  <a:pt x="36" y="20"/>
                </a:cubicBezTo>
                <a:cubicBezTo>
                  <a:pt x="28" y="20"/>
                  <a:pt x="28" y="20"/>
                  <a:pt x="28" y="20"/>
                </a:cubicBezTo>
                <a:cubicBezTo>
                  <a:pt x="28" y="24"/>
                  <a:pt x="28" y="24"/>
                  <a:pt x="28" y="24"/>
                </a:cubicBezTo>
                <a:cubicBezTo>
                  <a:pt x="36" y="24"/>
                  <a:pt x="36" y="24"/>
                  <a:pt x="36" y="24"/>
                </a:cubicBezTo>
                <a:cubicBezTo>
                  <a:pt x="36" y="28"/>
                  <a:pt x="36" y="28"/>
                  <a:pt x="36" y="28"/>
                </a:cubicBezTo>
                <a:cubicBezTo>
                  <a:pt x="24" y="28"/>
                  <a:pt x="24" y="28"/>
                  <a:pt x="24" y="28"/>
                </a:cubicBezTo>
                <a:cubicBezTo>
                  <a:pt x="24" y="8"/>
                  <a:pt x="24" y="8"/>
                  <a:pt x="24" y="8"/>
                </a:cubicBezTo>
                <a:cubicBezTo>
                  <a:pt x="36" y="8"/>
                  <a:pt x="36" y="8"/>
                  <a:pt x="36" y="8"/>
                </a:cubicBezTo>
                <a:lnTo>
                  <a:pt x="36" y="12"/>
                </a:lnTo>
                <a:close/>
                <a:moveTo>
                  <a:pt x="48" y="28"/>
                </a:moveTo>
                <a:cubicBezTo>
                  <a:pt x="40" y="28"/>
                  <a:pt x="40" y="28"/>
                  <a:pt x="40" y="28"/>
                </a:cubicBezTo>
                <a:cubicBezTo>
                  <a:pt x="40" y="8"/>
                  <a:pt x="40" y="8"/>
                  <a:pt x="40" y="8"/>
                </a:cubicBezTo>
                <a:cubicBezTo>
                  <a:pt x="44" y="8"/>
                  <a:pt x="44" y="8"/>
                  <a:pt x="44" y="8"/>
                </a:cubicBezTo>
                <a:cubicBezTo>
                  <a:pt x="44" y="24"/>
                  <a:pt x="44" y="24"/>
                  <a:pt x="44" y="24"/>
                </a:cubicBezTo>
                <a:cubicBezTo>
                  <a:pt x="48" y="24"/>
                  <a:pt x="48" y="24"/>
                  <a:pt x="48" y="24"/>
                </a:cubicBezTo>
                <a:lnTo>
                  <a:pt x="48" y="28"/>
                </a:lnTo>
                <a:close/>
                <a:moveTo>
                  <a:pt x="60" y="28"/>
                </a:moveTo>
                <a:cubicBezTo>
                  <a:pt x="52" y="28"/>
                  <a:pt x="52" y="28"/>
                  <a:pt x="52" y="28"/>
                </a:cubicBezTo>
                <a:cubicBezTo>
                  <a:pt x="52" y="8"/>
                  <a:pt x="52" y="8"/>
                  <a:pt x="52" y="8"/>
                </a:cubicBezTo>
                <a:cubicBezTo>
                  <a:pt x="56" y="8"/>
                  <a:pt x="56" y="8"/>
                  <a:pt x="56" y="8"/>
                </a:cubicBezTo>
                <a:cubicBezTo>
                  <a:pt x="56" y="24"/>
                  <a:pt x="56" y="24"/>
                  <a:pt x="56" y="24"/>
                </a:cubicBezTo>
                <a:cubicBezTo>
                  <a:pt x="60" y="24"/>
                  <a:pt x="60" y="24"/>
                  <a:pt x="60" y="24"/>
                </a:cubicBezTo>
                <a:lnTo>
                  <a:pt x="60" y="28"/>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 name="Freeform 12"/>
          <p:cNvSpPr>
            <a:spLocks noEditPoints="1"/>
          </p:cNvSpPr>
          <p:nvPr/>
        </p:nvSpPr>
        <p:spPr bwMode="auto">
          <a:xfrm>
            <a:off x="7712598" y="415131"/>
            <a:ext cx="468313" cy="471488"/>
          </a:xfrm>
          <a:custGeom>
            <a:avLst/>
            <a:gdLst>
              <a:gd name="T0" fmla="*/ 56 w 64"/>
              <a:gd name="T1" fmla="*/ 20 h 64"/>
              <a:gd name="T2" fmla="*/ 44 w 64"/>
              <a:gd name="T3" fmla="*/ 16 h 64"/>
              <a:gd name="T4" fmla="*/ 52 w 64"/>
              <a:gd name="T5" fmla="*/ 12 h 64"/>
              <a:gd name="T6" fmla="*/ 28 w 64"/>
              <a:gd name="T7" fmla="*/ 0 h 64"/>
              <a:gd name="T8" fmla="*/ 37 w 64"/>
              <a:gd name="T9" fmla="*/ 12 h 64"/>
              <a:gd name="T10" fmla="*/ 12 w 64"/>
              <a:gd name="T11" fmla="*/ 16 h 64"/>
              <a:gd name="T12" fmla="*/ 4 w 64"/>
              <a:gd name="T13" fmla="*/ 48 h 64"/>
              <a:gd name="T14" fmla="*/ 0 w 64"/>
              <a:gd name="T15" fmla="*/ 64 h 64"/>
              <a:gd name="T16" fmla="*/ 64 w 64"/>
              <a:gd name="T17" fmla="*/ 48 h 64"/>
              <a:gd name="T18" fmla="*/ 44 w 64"/>
              <a:gd name="T19" fmla="*/ 24 h 64"/>
              <a:gd name="T20" fmla="*/ 48 w 64"/>
              <a:gd name="T21" fmla="*/ 28 h 64"/>
              <a:gd name="T22" fmla="*/ 44 w 64"/>
              <a:gd name="T23" fmla="*/ 24 h 64"/>
              <a:gd name="T24" fmla="*/ 48 w 64"/>
              <a:gd name="T25" fmla="*/ 32 h 64"/>
              <a:gd name="T26" fmla="*/ 44 w 64"/>
              <a:gd name="T27" fmla="*/ 36 h 64"/>
              <a:gd name="T28" fmla="*/ 44 w 64"/>
              <a:gd name="T29" fmla="*/ 40 h 64"/>
              <a:gd name="T30" fmla="*/ 48 w 64"/>
              <a:gd name="T31" fmla="*/ 44 h 64"/>
              <a:gd name="T32" fmla="*/ 44 w 64"/>
              <a:gd name="T33" fmla="*/ 40 h 64"/>
              <a:gd name="T34" fmla="*/ 32 w 64"/>
              <a:gd name="T35" fmla="*/ 4 h 64"/>
              <a:gd name="T36" fmla="*/ 48 w 64"/>
              <a:gd name="T37" fmla="*/ 8 h 64"/>
              <a:gd name="T38" fmla="*/ 36 w 64"/>
              <a:gd name="T39" fmla="*/ 24 h 64"/>
              <a:gd name="T40" fmla="*/ 40 w 64"/>
              <a:gd name="T41" fmla="*/ 28 h 64"/>
              <a:gd name="T42" fmla="*/ 36 w 64"/>
              <a:gd name="T43" fmla="*/ 24 h 64"/>
              <a:gd name="T44" fmla="*/ 40 w 64"/>
              <a:gd name="T45" fmla="*/ 32 h 64"/>
              <a:gd name="T46" fmla="*/ 36 w 64"/>
              <a:gd name="T47" fmla="*/ 36 h 64"/>
              <a:gd name="T48" fmla="*/ 36 w 64"/>
              <a:gd name="T49" fmla="*/ 40 h 64"/>
              <a:gd name="T50" fmla="*/ 40 w 64"/>
              <a:gd name="T51" fmla="*/ 44 h 64"/>
              <a:gd name="T52" fmla="*/ 36 w 64"/>
              <a:gd name="T53" fmla="*/ 40 h 64"/>
              <a:gd name="T54" fmla="*/ 28 w 64"/>
              <a:gd name="T55" fmla="*/ 24 h 64"/>
              <a:gd name="T56" fmla="*/ 12 w 64"/>
              <a:gd name="T57" fmla="*/ 32 h 64"/>
              <a:gd name="T58" fmla="*/ 60 w 64"/>
              <a:gd name="T59" fmla="*/ 56 h 64"/>
              <a:gd name="T60" fmla="*/ 4 w 64"/>
              <a:gd name="T61" fmla="*/ 52 h 64"/>
              <a:gd name="T62" fmla="*/ 60 w 64"/>
              <a:gd name="T63"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 h="64">
                <a:moveTo>
                  <a:pt x="60" y="48"/>
                </a:moveTo>
                <a:cubicBezTo>
                  <a:pt x="56" y="20"/>
                  <a:pt x="56" y="20"/>
                  <a:pt x="56" y="20"/>
                </a:cubicBezTo>
                <a:cubicBezTo>
                  <a:pt x="56" y="18"/>
                  <a:pt x="54" y="16"/>
                  <a:pt x="52" y="16"/>
                </a:cubicBezTo>
                <a:cubicBezTo>
                  <a:pt x="44" y="16"/>
                  <a:pt x="44" y="16"/>
                  <a:pt x="44" y="16"/>
                </a:cubicBezTo>
                <a:cubicBezTo>
                  <a:pt x="44" y="12"/>
                  <a:pt x="44" y="12"/>
                  <a:pt x="44" y="12"/>
                </a:cubicBezTo>
                <a:cubicBezTo>
                  <a:pt x="52" y="12"/>
                  <a:pt x="52" y="12"/>
                  <a:pt x="52" y="12"/>
                </a:cubicBezTo>
                <a:cubicBezTo>
                  <a:pt x="52" y="0"/>
                  <a:pt x="52" y="0"/>
                  <a:pt x="52" y="0"/>
                </a:cubicBezTo>
                <a:cubicBezTo>
                  <a:pt x="28" y="0"/>
                  <a:pt x="28" y="0"/>
                  <a:pt x="28" y="0"/>
                </a:cubicBezTo>
                <a:cubicBezTo>
                  <a:pt x="28" y="12"/>
                  <a:pt x="28" y="12"/>
                  <a:pt x="28" y="12"/>
                </a:cubicBezTo>
                <a:cubicBezTo>
                  <a:pt x="37" y="12"/>
                  <a:pt x="37" y="12"/>
                  <a:pt x="37" y="12"/>
                </a:cubicBezTo>
                <a:cubicBezTo>
                  <a:pt x="37" y="16"/>
                  <a:pt x="37" y="16"/>
                  <a:pt x="37" y="16"/>
                </a:cubicBezTo>
                <a:cubicBezTo>
                  <a:pt x="12" y="16"/>
                  <a:pt x="12" y="16"/>
                  <a:pt x="12" y="16"/>
                </a:cubicBezTo>
                <a:cubicBezTo>
                  <a:pt x="10" y="16"/>
                  <a:pt x="8" y="18"/>
                  <a:pt x="8" y="20"/>
                </a:cubicBezTo>
                <a:cubicBezTo>
                  <a:pt x="4" y="48"/>
                  <a:pt x="4" y="48"/>
                  <a:pt x="4" y="48"/>
                </a:cubicBezTo>
                <a:cubicBezTo>
                  <a:pt x="0" y="48"/>
                  <a:pt x="0" y="48"/>
                  <a:pt x="0" y="48"/>
                </a:cubicBezTo>
                <a:cubicBezTo>
                  <a:pt x="0" y="64"/>
                  <a:pt x="0" y="64"/>
                  <a:pt x="0" y="64"/>
                </a:cubicBezTo>
                <a:cubicBezTo>
                  <a:pt x="64" y="64"/>
                  <a:pt x="64" y="64"/>
                  <a:pt x="64" y="64"/>
                </a:cubicBezTo>
                <a:cubicBezTo>
                  <a:pt x="64" y="48"/>
                  <a:pt x="64" y="48"/>
                  <a:pt x="64" y="48"/>
                </a:cubicBezTo>
                <a:lnTo>
                  <a:pt x="60" y="48"/>
                </a:lnTo>
                <a:close/>
                <a:moveTo>
                  <a:pt x="44" y="24"/>
                </a:moveTo>
                <a:cubicBezTo>
                  <a:pt x="48" y="24"/>
                  <a:pt x="48" y="24"/>
                  <a:pt x="48" y="24"/>
                </a:cubicBezTo>
                <a:cubicBezTo>
                  <a:pt x="48" y="28"/>
                  <a:pt x="48" y="28"/>
                  <a:pt x="48" y="28"/>
                </a:cubicBezTo>
                <a:cubicBezTo>
                  <a:pt x="44" y="28"/>
                  <a:pt x="44" y="28"/>
                  <a:pt x="44" y="28"/>
                </a:cubicBezTo>
                <a:lnTo>
                  <a:pt x="44" y="24"/>
                </a:lnTo>
                <a:close/>
                <a:moveTo>
                  <a:pt x="44" y="32"/>
                </a:moveTo>
                <a:cubicBezTo>
                  <a:pt x="48" y="32"/>
                  <a:pt x="48" y="32"/>
                  <a:pt x="48" y="32"/>
                </a:cubicBezTo>
                <a:cubicBezTo>
                  <a:pt x="48" y="36"/>
                  <a:pt x="48" y="36"/>
                  <a:pt x="48" y="36"/>
                </a:cubicBezTo>
                <a:cubicBezTo>
                  <a:pt x="44" y="36"/>
                  <a:pt x="44" y="36"/>
                  <a:pt x="44" y="36"/>
                </a:cubicBezTo>
                <a:lnTo>
                  <a:pt x="44" y="32"/>
                </a:lnTo>
                <a:close/>
                <a:moveTo>
                  <a:pt x="44" y="40"/>
                </a:moveTo>
                <a:cubicBezTo>
                  <a:pt x="48" y="40"/>
                  <a:pt x="48" y="40"/>
                  <a:pt x="48" y="40"/>
                </a:cubicBezTo>
                <a:cubicBezTo>
                  <a:pt x="48" y="44"/>
                  <a:pt x="48" y="44"/>
                  <a:pt x="48" y="44"/>
                </a:cubicBezTo>
                <a:cubicBezTo>
                  <a:pt x="44" y="44"/>
                  <a:pt x="44" y="44"/>
                  <a:pt x="44" y="44"/>
                </a:cubicBezTo>
                <a:lnTo>
                  <a:pt x="44" y="40"/>
                </a:lnTo>
                <a:close/>
                <a:moveTo>
                  <a:pt x="32" y="8"/>
                </a:moveTo>
                <a:cubicBezTo>
                  <a:pt x="32" y="4"/>
                  <a:pt x="32" y="4"/>
                  <a:pt x="32" y="4"/>
                </a:cubicBezTo>
                <a:cubicBezTo>
                  <a:pt x="48" y="4"/>
                  <a:pt x="48" y="4"/>
                  <a:pt x="48" y="4"/>
                </a:cubicBezTo>
                <a:cubicBezTo>
                  <a:pt x="48" y="8"/>
                  <a:pt x="48" y="8"/>
                  <a:pt x="48" y="8"/>
                </a:cubicBezTo>
                <a:lnTo>
                  <a:pt x="32" y="8"/>
                </a:lnTo>
                <a:close/>
                <a:moveTo>
                  <a:pt x="36" y="24"/>
                </a:moveTo>
                <a:cubicBezTo>
                  <a:pt x="40" y="24"/>
                  <a:pt x="40" y="24"/>
                  <a:pt x="40" y="24"/>
                </a:cubicBezTo>
                <a:cubicBezTo>
                  <a:pt x="40" y="28"/>
                  <a:pt x="40" y="28"/>
                  <a:pt x="40" y="28"/>
                </a:cubicBezTo>
                <a:cubicBezTo>
                  <a:pt x="36" y="28"/>
                  <a:pt x="36" y="28"/>
                  <a:pt x="36" y="28"/>
                </a:cubicBezTo>
                <a:lnTo>
                  <a:pt x="36" y="24"/>
                </a:lnTo>
                <a:close/>
                <a:moveTo>
                  <a:pt x="36" y="32"/>
                </a:moveTo>
                <a:cubicBezTo>
                  <a:pt x="40" y="32"/>
                  <a:pt x="40" y="32"/>
                  <a:pt x="40" y="32"/>
                </a:cubicBezTo>
                <a:cubicBezTo>
                  <a:pt x="40" y="36"/>
                  <a:pt x="40" y="36"/>
                  <a:pt x="40" y="36"/>
                </a:cubicBezTo>
                <a:cubicBezTo>
                  <a:pt x="36" y="36"/>
                  <a:pt x="36" y="36"/>
                  <a:pt x="36" y="36"/>
                </a:cubicBezTo>
                <a:lnTo>
                  <a:pt x="36" y="32"/>
                </a:lnTo>
                <a:close/>
                <a:moveTo>
                  <a:pt x="36" y="40"/>
                </a:moveTo>
                <a:cubicBezTo>
                  <a:pt x="40" y="40"/>
                  <a:pt x="40" y="40"/>
                  <a:pt x="40" y="40"/>
                </a:cubicBezTo>
                <a:cubicBezTo>
                  <a:pt x="40" y="44"/>
                  <a:pt x="40" y="44"/>
                  <a:pt x="40" y="44"/>
                </a:cubicBezTo>
                <a:cubicBezTo>
                  <a:pt x="36" y="44"/>
                  <a:pt x="36" y="44"/>
                  <a:pt x="36" y="44"/>
                </a:cubicBezTo>
                <a:lnTo>
                  <a:pt x="36" y="40"/>
                </a:lnTo>
                <a:close/>
                <a:moveTo>
                  <a:pt x="12" y="24"/>
                </a:moveTo>
                <a:cubicBezTo>
                  <a:pt x="28" y="24"/>
                  <a:pt x="28" y="24"/>
                  <a:pt x="28" y="24"/>
                </a:cubicBezTo>
                <a:cubicBezTo>
                  <a:pt x="28" y="32"/>
                  <a:pt x="28" y="32"/>
                  <a:pt x="28" y="32"/>
                </a:cubicBezTo>
                <a:cubicBezTo>
                  <a:pt x="12" y="32"/>
                  <a:pt x="12" y="32"/>
                  <a:pt x="12" y="32"/>
                </a:cubicBezTo>
                <a:lnTo>
                  <a:pt x="12" y="24"/>
                </a:lnTo>
                <a:close/>
                <a:moveTo>
                  <a:pt x="60" y="56"/>
                </a:moveTo>
                <a:cubicBezTo>
                  <a:pt x="4" y="56"/>
                  <a:pt x="4" y="56"/>
                  <a:pt x="4" y="56"/>
                </a:cubicBezTo>
                <a:cubicBezTo>
                  <a:pt x="4" y="52"/>
                  <a:pt x="4" y="52"/>
                  <a:pt x="4" y="52"/>
                </a:cubicBezTo>
                <a:cubicBezTo>
                  <a:pt x="60" y="52"/>
                  <a:pt x="60" y="52"/>
                  <a:pt x="60" y="52"/>
                </a:cubicBezTo>
                <a:lnTo>
                  <a:pt x="60" y="56"/>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 name="Freeform 13"/>
          <p:cNvSpPr/>
          <p:nvPr/>
        </p:nvSpPr>
        <p:spPr bwMode="auto">
          <a:xfrm>
            <a:off x="4912248" y="431006"/>
            <a:ext cx="454025" cy="455613"/>
          </a:xfrm>
          <a:custGeom>
            <a:avLst/>
            <a:gdLst>
              <a:gd name="T0" fmla="*/ 50 w 62"/>
              <a:gd name="T1" fmla="*/ 49 h 62"/>
              <a:gd name="T2" fmla="*/ 44 w 62"/>
              <a:gd name="T3" fmla="*/ 54 h 62"/>
              <a:gd name="T4" fmla="*/ 24 w 62"/>
              <a:gd name="T5" fmla="*/ 54 h 62"/>
              <a:gd name="T6" fmla="*/ 21 w 62"/>
              <a:gd name="T7" fmla="*/ 50 h 62"/>
              <a:gd name="T8" fmla="*/ 24 w 62"/>
              <a:gd name="T9" fmla="*/ 42 h 62"/>
              <a:gd name="T10" fmla="*/ 56 w 62"/>
              <a:gd name="T11" fmla="*/ 42 h 62"/>
              <a:gd name="T12" fmla="*/ 62 w 62"/>
              <a:gd name="T13" fmla="*/ 14 h 62"/>
              <a:gd name="T14" fmla="*/ 11 w 62"/>
              <a:gd name="T15" fmla="*/ 7 h 62"/>
              <a:gd name="T16" fmla="*/ 7 w 62"/>
              <a:gd name="T17" fmla="*/ 5 h 62"/>
              <a:gd name="T18" fmla="*/ 7 w 62"/>
              <a:gd name="T19" fmla="*/ 4 h 62"/>
              <a:gd name="T20" fmla="*/ 4 w 62"/>
              <a:gd name="T21" fmla="*/ 0 h 62"/>
              <a:gd name="T22" fmla="*/ 0 w 62"/>
              <a:gd name="T23" fmla="*/ 4 h 62"/>
              <a:gd name="T24" fmla="*/ 4 w 62"/>
              <a:gd name="T25" fmla="*/ 8 h 62"/>
              <a:gd name="T26" fmla="*/ 4 w 62"/>
              <a:gd name="T27" fmla="*/ 8 h 62"/>
              <a:gd name="T28" fmla="*/ 9 w 62"/>
              <a:gd name="T29" fmla="*/ 11 h 62"/>
              <a:gd name="T30" fmla="*/ 17 w 62"/>
              <a:gd name="T31" fmla="*/ 42 h 62"/>
              <a:gd name="T32" fmla="*/ 19 w 62"/>
              <a:gd name="T33" fmla="*/ 42 h 62"/>
              <a:gd name="T34" fmla="*/ 17 w 62"/>
              <a:gd name="T35" fmla="*/ 49 h 62"/>
              <a:gd name="T36" fmla="*/ 17 w 62"/>
              <a:gd name="T37" fmla="*/ 49 h 62"/>
              <a:gd name="T38" fmla="*/ 10 w 62"/>
              <a:gd name="T39" fmla="*/ 55 h 62"/>
              <a:gd name="T40" fmla="*/ 17 w 62"/>
              <a:gd name="T41" fmla="*/ 62 h 62"/>
              <a:gd name="T42" fmla="*/ 23 w 62"/>
              <a:gd name="T43" fmla="*/ 58 h 62"/>
              <a:gd name="T44" fmla="*/ 44 w 62"/>
              <a:gd name="T45" fmla="*/ 58 h 62"/>
              <a:gd name="T46" fmla="*/ 50 w 62"/>
              <a:gd name="T47" fmla="*/ 62 h 62"/>
              <a:gd name="T48" fmla="*/ 57 w 62"/>
              <a:gd name="T49" fmla="*/ 55 h 62"/>
              <a:gd name="T50" fmla="*/ 50 w 62"/>
              <a:gd name="T51"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62">
                <a:moveTo>
                  <a:pt x="50" y="49"/>
                </a:moveTo>
                <a:cubicBezTo>
                  <a:pt x="47" y="49"/>
                  <a:pt x="45" y="51"/>
                  <a:pt x="44" y="54"/>
                </a:cubicBezTo>
                <a:cubicBezTo>
                  <a:pt x="24" y="54"/>
                  <a:pt x="24" y="54"/>
                  <a:pt x="24" y="54"/>
                </a:cubicBezTo>
                <a:cubicBezTo>
                  <a:pt x="23" y="52"/>
                  <a:pt x="22" y="51"/>
                  <a:pt x="21" y="50"/>
                </a:cubicBezTo>
                <a:cubicBezTo>
                  <a:pt x="24" y="42"/>
                  <a:pt x="24" y="42"/>
                  <a:pt x="24" y="42"/>
                </a:cubicBezTo>
                <a:cubicBezTo>
                  <a:pt x="56" y="42"/>
                  <a:pt x="56" y="42"/>
                  <a:pt x="56" y="42"/>
                </a:cubicBezTo>
                <a:cubicBezTo>
                  <a:pt x="62" y="14"/>
                  <a:pt x="62" y="14"/>
                  <a:pt x="62" y="14"/>
                </a:cubicBezTo>
                <a:cubicBezTo>
                  <a:pt x="11" y="7"/>
                  <a:pt x="11" y="7"/>
                  <a:pt x="11" y="7"/>
                </a:cubicBezTo>
                <a:cubicBezTo>
                  <a:pt x="7" y="5"/>
                  <a:pt x="7" y="5"/>
                  <a:pt x="7" y="5"/>
                </a:cubicBezTo>
                <a:cubicBezTo>
                  <a:pt x="7" y="4"/>
                  <a:pt x="7" y="4"/>
                  <a:pt x="7" y="4"/>
                </a:cubicBezTo>
                <a:cubicBezTo>
                  <a:pt x="7" y="2"/>
                  <a:pt x="6" y="0"/>
                  <a:pt x="4" y="0"/>
                </a:cubicBezTo>
                <a:cubicBezTo>
                  <a:pt x="1" y="0"/>
                  <a:pt x="0" y="2"/>
                  <a:pt x="0" y="4"/>
                </a:cubicBezTo>
                <a:cubicBezTo>
                  <a:pt x="0" y="6"/>
                  <a:pt x="1" y="8"/>
                  <a:pt x="4" y="8"/>
                </a:cubicBezTo>
                <a:cubicBezTo>
                  <a:pt x="4" y="8"/>
                  <a:pt x="4" y="8"/>
                  <a:pt x="4" y="8"/>
                </a:cubicBezTo>
                <a:cubicBezTo>
                  <a:pt x="9" y="11"/>
                  <a:pt x="9" y="11"/>
                  <a:pt x="9" y="11"/>
                </a:cubicBezTo>
                <a:cubicBezTo>
                  <a:pt x="17" y="42"/>
                  <a:pt x="17" y="42"/>
                  <a:pt x="17" y="42"/>
                </a:cubicBezTo>
                <a:cubicBezTo>
                  <a:pt x="19" y="42"/>
                  <a:pt x="19" y="42"/>
                  <a:pt x="19" y="42"/>
                </a:cubicBezTo>
                <a:cubicBezTo>
                  <a:pt x="17" y="49"/>
                  <a:pt x="17" y="49"/>
                  <a:pt x="17" y="49"/>
                </a:cubicBezTo>
                <a:cubicBezTo>
                  <a:pt x="17" y="49"/>
                  <a:pt x="17" y="49"/>
                  <a:pt x="17" y="49"/>
                </a:cubicBezTo>
                <a:cubicBezTo>
                  <a:pt x="13" y="49"/>
                  <a:pt x="10" y="52"/>
                  <a:pt x="10" y="55"/>
                </a:cubicBezTo>
                <a:cubicBezTo>
                  <a:pt x="10" y="59"/>
                  <a:pt x="13" y="62"/>
                  <a:pt x="17" y="62"/>
                </a:cubicBezTo>
                <a:cubicBezTo>
                  <a:pt x="20" y="62"/>
                  <a:pt x="22" y="60"/>
                  <a:pt x="23" y="58"/>
                </a:cubicBezTo>
                <a:cubicBezTo>
                  <a:pt x="44" y="58"/>
                  <a:pt x="44" y="58"/>
                  <a:pt x="44" y="58"/>
                </a:cubicBezTo>
                <a:cubicBezTo>
                  <a:pt x="45" y="60"/>
                  <a:pt x="47" y="62"/>
                  <a:pt x="50" y="62"/>
                </a:cubicBezTo>
                <a:cubicBezTo>
                  <a:pt x="54" y="62"/>
                  <a:pt x="57" y="59"/>
                  <a:pt x="57" y="55"/>
                </a:cubicBezTo>
                <a:cubicBezTo>
                  <a:pt x="57" y="52"/>
                  <a:pt x="54" y="49"/>
                  <a:pt x="50" y="4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10" name="组合 9"/>
          <p:cNvGrpSpPr/>
          <p:nvPr/>
        </p:nvGrpSpPr>
        <p:grpSpPr>
          <a:xfrm>
            <a:off x="6774385" y="415131"/>
            <a:ext cx="468313" cy="471488"/>
            <a:chOff x="4806950" y="919163"/>
            <a:chExt cx="468313" cy="471488"/>
          </a:xfrm>
          <a:solidFill>
            <a:schemeClr val="bg1"/>
          </a:solidFill>
        </p:grpSpPr>
        <p:sp>
          <p:nvSpPr>
            <p:cNvPr id="63" name="Freeform 14"/>
            <p:cNvSpPr>
              <a:spLocks noEditPoints="1"/>
            </p:cNvSpPr>
            <p:nvPr/>
          </p:nvSpPr>
          <p:spPr bwMode="auto">
            <a:xfrm>
              <a:off x="4806950" y="919163"/>
              <a:ext cx="468313" cy="471488"/>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32 w 64"/>
                <a:gd name="T11" fmla="*/ 60 h 64"/>
                <a:gd name="T12" fmla="*/ 4 w 64"/>
                <a:gd name="T13" fmla="*/ 32 h 64"/>
                <a:gd name="T14" fmla="*/ 32 w 64"/>
                <a:gd name="T15" fmla="*/ 4 h 64"/>
                <a:gd name="T16" fmla="*/ 60 w 64"/>
                <a:gd name="T17" fmla="*/ 32 h 64"/>
                <a:gd name="T18" fmla="*/ 32 w 64"/>
                <a:gd name="T19"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32" y="60"/>
                  </a:moveTo>
                  <a:cubicBezTo>
                    <a:pt x="17" y="60"/>
                    <a:pt x="4" y="47"/>
                    <a:pt x="4" y="32"/>
                  </a:cubicBezTo>
                  <a:cubicBezTo>
                    <a:pt x="4" y="17"/>
                    <a:pt x="17" y="4"/>
                    <a:pt x="32" y="4"/>
                  </a:cubicBezTo>
                  <a:cubicBezTo>
                    <a:pt x="47" y="4"/>
                    <a:pt x="60" y="17"/>
                    <a:pt x="60" y="32"/>
                  </a:cubicBezTo>
                  <a:cubicBezTo>
                    <a:pt x="60" y="47"/>
                    <a:pt x="47" y="60"/>
                    <a:pt x="32"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 name="Freeform 15"/>
            <p:cNvSpPr>
              <a:spLocks noEditPoints="1"/>
            </p:cNvSpPr>
            <p:nvPr/>
          </p:nvSpPr>
          <p:spPr bwMode="auto">
            <a:xfrm>
              <a:off x="4865688" y="977900"/>
              <a:ext cx="350838" cy="354013"/>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7 w 48"/>
                <a:gd name="T11" fmla="*/ 27 h 48"/>
                <a:gd name="T12" fmla="*/ 23 w 48"/>
                <a:gd name="T13" fmla="*/ 27 h 48"/>
                <a:gd name="T14" fmla="*/ 23 w 48"/>
                <a:gd name="T15" fmla="*/ 36 h 48"/>
                <a:gd name="T16" fmla="*/ 16 w 48"/>
                <a:gd name="T17" fmla="*/ 36 h 48"/>
                <a:gd name="T18" fmla="*/ 16 w 48"/>
                <a:gd name="T19" fmla="*/ 9 h 48"/>
                <a:gd name="T20" fmla="*/ 27 w 48"/>
                <a:gd name="T21" fmla="*/ 9 h 48"/>
                <a:gd name="T22" fmla="*/ 37 w 48"/>
                <a:gd name="T23" fmla="*/ 18 h 48"/>
                <a:gd name="T24" fmla="*/ 27 w 48"/>
                <a:gd name="T25"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7" y="27"/>
                  </a:moveTo>
                  <a:cubicBezTo>
                    <a:pt x="23" y="27"/>
                    <a:pt x="23" y="27"/>
                    <a:pt x="23" y="27"/>
                  </a:cubicBezTo>
                  <a:cubicBezTo>
                    <a:pt x="23" y="36"/>
                    <a:pt x="23" y="36"/>
                    <a:pt x="23" y="36"/>
                  </a:cubicBezTo>
                  <a:cubicBezTo>
                    <a:pt x="16" y="36"/>
                    <a:pt x="16" y="36"/>
                    <a:pt x="16" y="36"/>
                  </a:cubicBezTo>
                  <a:cubicBezTo>
                    <a:pt x="16" y="9"/>
                    <a:pt x="16" y="9"/>
                    <a:pt x="16" y="9"/>
                  </a:cubicBezTo>
                  <a:cubicBezTo>
                    <a:pt x="27" y="9"/>
                    <a:pt x="27" y="9"/>
                    <a:pt x="27" y="9"/>
                  </a:cubicBezTo>
                  <a:cubicBezTo>
                    <a:pt x="33" y="9"/>
                    <a:pt x="37" y="12"/>
                    <a:pt x="37" y="18"/>
                  </a:cubicBezTo>
                  <a:cubicBezTo>
                    <a:pt x="37" y="24"/>
                    <a:pt x="33" y="27"/>
                    <a:pt x="27"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16"/>
            <p:cNvSpPr/>
            <p:nvPr/>
          </p:nvSpPr>
          <p:spPr bwMode="auto">
            <a:xfrm>
              <a:off x="5033963" y="1089025"/>
              <a:ext cx="44450" cy="44450"/>
            </a:xfrm>
            <a:custGeom>
              <a:avLst/>
              <a:gdLst>
                <a:gd name="T0" fmla="*/ 1 w 6"/>
                <a:gd name="T1" fmla="*/ 0 h 6"/>
                <a:gd name="T2" fmla="*/ 0 w 6"/>
                <a:gd name="T3" fmla="*/ 0 h 6"/>
                <a:gd name="T4" fmla="*/ 0 w 6"/>
                <a:gd name="T5" fmla="*/ 6 h 6"/>
                <a:gd name="T6" fmla="*/ 1 w 6"/>
                <a:gd name="T7" fmla="*/ 6 h 6"/>
                <a:gd name="T8" fmla="*/ 6 w 6"/>
                <a:gd name="T9" fmla="*/ 3 h 6"/>
                <a:gd name="T10" fmla="*/ 1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1" y="0"/>
                  </a:moveTo>
                  <a:cubicBezTo>
                    <a:pt x="0" y="0"/>
                    <a:pt x="0" y="0"/>
                    <a:pt x="0" y="0"/>
                  </a:cubicBezTo>
                  <a:cubicBezTo>
                    <a:pt x="0" y="6"/>
                    <a:pt x="0" y="6"/>
                    <a:pt x="0" y="6"/>
                  </a:cubicBezTo>
                  <a:cubicBezTo>
                    <a:pt x="1" y="6"/>
                    <a:pt x="1" y="6"/>
                    <a:pt x="1" y="6"/>
                  </a:cubicBezTo>
                  <a:cubicBezTo>
                    <a:pt x="4" y="6"/>
                    <a:pt x="6" y="6"/>
                    <a:pt x="6" y="3"/>
                  </a:cubicBezTo>
                  <a:cubicBezTo>
                    <a:pt x="6"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1" name="Freeform 17"/>
          <p:cNvSpPr>
            <a:spLocks noEditPoints="1"/>
          </p:cNvSpPr>
          <p:nvPr/>
        </p:nvSpPr>
        <p:spPr bwMode="auto">
          <a:xfrm>
            <a:off x="5074173" y="1358106"/>
            <a:ext cx="322263" cy="469900"/>
          </a:xfrm>
          <a:custGeom>
            <a:avLst/>
            <a:gdLst>
              <a:gd name="T0" fmla="*/ 22 w 44"/>
              <a:gd name="T1" fmla="*/ 0 h 64"/>
              <a:gd name="T2" fmla="*/ 0 w 44"/>
              <a:gd name="T3" fmla="*/ 22 h 64"/>
              <a:gd name="T4" fmla="*/ 22 w 44"/>
              <a:gd name="T5" fmla="*/ 64 h 64"/>
              <a:gd name="T6" fmla="*/ 44 w 44"/>
              <a:gd name="T7" fmla="*/ 22 h 64"/>
              <a:gd name="T8" fmla="*/ 22 w 44"/>
              <a:gd name="T9" fmla="*/ 0 h 64"/>
              <a:gd name="T10" fmla="*/ 4 w 44"/>
              <a:gd name="T11" fmla="*/ 17 h 64"/>
              <a:gd name="T12" fmla="*/ 18 w 44"/>
              <a:gd name="T13" fmla="*/ 17 h 64"/>
              <a:gd name="T14" fmla="*/ 22 w 44"/>
              <a:gd name="T15" fmla="*/ 4 h 64"/>
              <a:gd name="T16" fmla="*/ 26 w 44"/>
              <a:gd name="T17" fmla="*/ 17 h 64"/>
              <a:gd name="T18" fmla="*/ 40 w 44"/>
              <a:gd name="T19" fmla="*/ 17 h 64"/>
              <a:gd name="T20" fmla="*/ 29 w 44"/>
              <a:gd name="T21" fmla="*/ 25 h 64"/>
              <a:gd name="T22" fmla="*/ 35 w 44"/>
              <a:gd name="T23" fmla="*/ 38 h 64"/>
              <a:gd name="T24" fmla="*/ 22 w 44"/>
              <a:gd name="T25" fmla="*/ 30 h 64"/>
              <a:gd name="T26" fmla="*/ 9 w 44"/>
              <a:gd name="T27" fmla="*/ 38 h 64"/>
              <a:gd name="T28" fmla="*/ 15 w 44"/>
              <a:gd name="T29" fmla="*/ 25 h 64"/>
              <a:gd name="T30" fmla="*/ 4 w 44"/>
              <a:gd name="T31" fmla="*/ 1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64">
                <a:moveTo>
                  <a:pt x="22" y="0"/>
                </a:moveTo>
                <a:cubicBezTo>
                  <a:pt x="10" y="0"/>
                  <a:pt x="0" y="10"/>
                  <a:pt x="0" y="22"/>
                </a:cubicBezTo>
                <a:cubicBezTo>
                  <a:pt x="0" y="36"/>
                  <a:pt x="15" y="47"/>
                  <a:pt x="22" y="64"/>
                </a:cubicBezTo>
                <a:cubicBezTo>
                  <a:pt x="29" y="47"/>
                  <a:pt x="44" y="36"/>
                  <a:pt x="44" y="22"/>
                </a:cubicBezTo>
                <a:cubicBezTo>
                  <a:pt x="44" y="10"/>
                  <a:pt x="34" y="0"/>
                  <a:pt x="22" y="0"/>
                </a:cubicBezTo>
                <a:close/>
                <a:moveTo>
                  <a:pt x="4" y="17"/>
                </a:moveTo>
                <a:cubicBezTo>
                  <a:pt x="18" y="17"/>
                  <a:pt x="18" y="17"/>
                  <a:pt x="18" y="17"/>
                </a:cubicBezTo>
                <a:cubicBezTo>
                  <a:pt x="22" y="4"/>
                  <a:pt x="22" y="4"/>
                  <a:pt x="22" y="4"/>
                </a:cubicBezTo>
                <a:cubicBezTo>
                  <a:pt x="26" y="17"/>
                  <a:pt x="26" y="17"/>
                  <a:pt x="26" y="17"/>
                </a:cubicBezTo>
                <a:cubicBezTo>
                  <a:pt x="40" y="17"/>
                  <a:pt x="40" y="17"/>
                  <a:pt x="40" y="17"/>
                </a:cubicBezTo>
                <a:cubicBezTo>
                  <a:pt x="29" y="25"/>
                  <a:pt x="29" y="25"/>
                  <a:pt x="29" y="25"/>
                </a:cubicBezTo>
                <a:cubicBezTo>
                  <a:pt x="35" y="38"/>
                  <a:pt x="35" y="38"/>
                  <a:pt x="35" y="38"/>
                </a:cubicBezTo>
                <a:cubicBezTo>
                  <a:pt x="22" y="30"/>
                  <a:pt x="22" y="30"/>
                  <a:pt x="22" y="30"/>
                </a:cubicBezTo>
                <a:cubicBezTo>
                  <a:pt x="9" y="38"/>
                  <a:pt x="9" y="38"/>
                  <a:pt x="9" y="38"/>
                </a:cubicBezTo>
                <a:cubicBezTo>
                  <a:pt x="15" y="25"/>
                  <a:pt x="15" y="25"/>
                  <a:pt x="15" y="25"/>
                </a:cubicBezTo>
                <a:lnTo>
                  <a:pt x="4" y="17"/>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2" name="Freeform 18"/>
          <p:cNvSpPr/>
          <p:nvPr/>
        </p:nvSpPr>
        <p:spPr bwMode="auto">
          <a:xfrm>
            <a:off x="3959748" y="1358106"/>
            <a:ext cx="468313" cy="469900"/>
          </a:xfrm>
          <a:custGeom>
            <a:avLst/>
            <a:gdLst>
              <a:gd name="T0" fmla="*/ 56 w 64"/>
              <a:gd name="T1" fmla="*/ 17 h 64"/>
              <a:gd name="T2" fmla="*/ 56 w 64"/>
              <a:gd name="T3" fmla="*/ 16 h 64"/>
              <a:gd name="T4" fmla="*/ 45 w 64"/>
              <a:gd name="T5" fmla="*/ 4 h 64"/>
              <a:gd name="T6" fmla="*/ 36 w 64"/>
              <a:gd name="T7" fmla="*/ 0 h 64"/>
              <a:gd name="T8" fmla="*/ 26 w 64"/>
              <a:gd name="T9" fmla="*/ 6 h 64"/>
              <a:gd name="T10" fmla="*/ 20 w 64"/>
              <a:gd name="T11" fmla="*/ 4 h 64"/>
              <a:gd name="T12" fmla="*/ 8 w 64"/>
              <a:gd name="T13" fmla="*/ 16 h 64"/>
              <a:gd name="T14" fmla="*/ 8 w 64"/>
              <a:gd name="T15" fmla="*/ 17 h 64"/>
              <a:gd name="T16" fmla="*/ 0 w 64"/>
              <a:gd name="T17" fmla="*/ 28 h 64"/>
              <a:gd name="T18" fmla="*/ 12 w 64"/>
              <a:gd name="T19" fmla="*/ 40 h 64"/>
              <a:gd name="T20" fmla="*/ 18 w 64"/>
              <a:gd name="T21" fmla="*/ 38 h 64"/>
              <a:gd name="T22" fmla="*/ 24 w 64"/>
              <a:gd name="T23" fmla="*/ 40 h 64"/>
              <a:gd name="T24" fmla="*/ 28 w 64"/>
              <a:gd name="T25" fmla="*/ 39 h 64"/>
              <a:gd name="T26" fmla="*/ 28 w 64"/>
              <a:gd name="T27" fmla="*/ 60 h 64"/>
              <a:gd name="T28" fmla="*/ 24 w 64"/>
              <a:gd name="T29" fmla="*/ 60 h 64"/>
              <a:gd name="T30" fmla="*/ 24 w 64"/>
              <a:gd name="T31" fmla="*/ 64 h 64"/>
              <a:gd name="T32" fmla="*/ 40 w 64"/>
              <a:gd name="T33" fmla="*/ 64 h 64"/>
              <a:gd name="T34" fmla="*/ 40 w 64"/>
              <a:gd name="T35" fmla="*/ 60 h 64"/>
              <a:gd name="T36" fmla="*/ 36 w 64"/>
              <a:gd name="T37" fmla="*/ 60 h 64"/>
              <a:gd name="T38" fmla="*/ 36 w 64"/>
              <a:gd name="T39" fmla="*/ 40 h 64"/>
              <a:gd name="T40" fmla="*/ 38 w 64"/>
              <a:gd name="T41" fmla="*/ 40 h 64"/>
              <a:gd name="T42" fmla="*/ 40 w 64"/>
              <a:gd name="T43" fmla="*/ 40 h 64"/>
              <a:gd name="T44" fmla="*/ 46 w 64"/>
              <a:gd name="T45" fmla="*/ 38 h 64"/>
              <a:gd name="T46" fmla="*/ 52 w 64"/>
              <a:gd name="T47" fmla="*/ 40 h 64"/>
              <a:gd name="T48" fmla="*/ 64 w 64"/>
              <a:gd name="T49" fmla="*/ 28 h 64"/>
              <a:gd name="T50" fmla="*/ 56 w 64"/>
              <a:gd name="T51" fmla="*/ 1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64">
                <a:moveTo>
                  <a:pt x="56" y="17"/>
                </a:moveTo>
                <a:cubicBezTo>
                  <a:pt x="56" y="16"/>
                  <a:pt x="56" y="16"/>
                  <a:pt x="56" y="16"/>
                </a:cubicBezTo>
                <a:cubicBezTo>
                  <a:pt x="56" y="10"/>
                  <a:pt x="51" y="5"/>
                  <a:pt x="45" y="4"/>
                </a:cubicBezTo>
                <a:cubicBezTo>
                  <a:pt x="43" y="2"/>
                  <a:pt x="40" y="0"/>
                  <a:pt x="36" y="0"/>
                </a:cubicBezTo>
                <a:cubicBezTo>
                  <a:pt x="32" y="0"/>
                  <a:pt x="28" y="2"/>
                  <a:pt x="26" y="6"/>
                </a:cubicBezTo>
                <a:cubicBezTo>
                  <a:pt x="24" y="5"/>
                  <a:pt x="22" y="4"/>
                  <a:pt x="20" y="4"/>
                </a:cubicBezTo>
                <a:cubicBezTo>
                  <a:pt x="13" y="4"/>
                  <a:pt x="8" y="9"/>
                  <a:pt x="8" y="16"/>
                </a:cubicBezTo>
                <a:cubicBezTo>
                  <a:pt x="8" y="16"/>
                  <a:pt x="8" y="16"/>
                  <a:pt x="8" y="17"/>
                </a:cubicBezTo>
                <a:cubicBezTo>
                  <a:pt x="3" y="18"/>
                  <a:pt x="0" y="23"/>
                  <a:pt x="0" y="28"/>
                </a:cubicBezTo>
                <a:cubicBezTo>
                  <a:pt x="0" y="35"/>
                  <a:pt x="5" y="40"/>
                  <a:pt x="12" y="40"/>
                </a:cubicBezTo>
                <a:cubicBezTo>
                  <a:pt x="14" y="40"/>
                  <a:pt x="16" y="39"/>
                  <a:pt x="18" y="38"/>
                </a:cubicBezTo>
                <a:cubicBezTo>
                  <a:pt x="20" y="39"/>
                  <a:pt x="22" y="40"/>
                  <a:pt x="24" y="40"/>
                </a:cubicBezTo>
                <a:cubicBezTo>
                  <a:pt x="25" y="40"/>
                  <a:pt x="27" y="40"/>
                  <a:pt x="28" y="39"/>
                </a:cubicBezTo>
                <a:cubicBezTo>
                  <a:pt x="28" y="60"/>
                  <a:pt x="28" y="60"/>
                  <a:pt x="28" y="60"/>
                </a:cubicBezTo>
                <a:cubicBezTo>
                  <a:pt x="24" y="60"/>
                  <a:pt x="24" y="60"/>
                  <a:pt x="24" y="60"/>
                </a:cubicBezTo>
                <a:cubicBezTo>
                  <a:pt x="24" y="64"/>
                  <a:pt x="24" y="64"/>
                  <a:pt x="24" y="64"/>
                </a:cubicBezTo>
                <a:cubicBezTo>
                  <a:pt x="40" y="64"/>
                  <a:pt x="40" y="64"/>
                  <a:pt x="40" y="64"/>
                </a:cubicBezTo>
                <a:cubicBezTo>
                  <a:pt x="40" y="60"/>
                  <a:pt x="40" y="60"/>
                  <a:pt x="40" y="60"/>
                </a:cubicBezTo>
                <a:cubicBezTo>
                  <a:pt x="36" y="60"/>
                  <a:pt x="36" y="60"/>
                  <a:pt x="36" y="60"/>
                </a:cubicBezTo>
                <a:cubicBezTo>
                  <a:pt x="36" y="40"/>
                  <a:pt x="36" y="40"/>
                  <a:pt x="36" y="40"/>
                </a:cubicBezTo>
                <a:cubicBezTo>
                  <a:pt x="37" y="40"/>
                  <a:pt x="37" y="40"/>
                  <a:pt x="38" y="40"/>
                </a:cubicBezTo>
                <a:cubicBezTo>
                  <a:pt x="39" y="40"/>
                  <a:pt x="39" y="40"/>
                  <a:pt x="40" y="40"/>
                </a:cubicBezTo>
                <a:cubicBezTo>
                  <a:pt x="42" y="40"/>
                  <a:pt x="44" y="39"/>
                  <a:pt x="46" y="38"/>
                </a:cubicBezTo>
                <a:cubicBezTo>
                  <a:pt x="48" y="39"/>
                  <a:pt x="50" y="40"/>
                  <a:pt x="52" y="40"/>
                </a:cubicBezTo>
                <a:cubicBezTo>
                  <a:pt x="59" y="40"/>
                  <a:pt x="64" y="35"/>
                  <a:pt x="64" y="28"/>
                </a:cubicBezTo>
                <a:cubicBezTo>
                  <a:pt x="64" y="23"/>
                  <a:pt x="61" y="18"/>
                  <a:pt x="56" y="17"/>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3" name="Freeform 19"/>
          <p:cNvSpPr>
            <a:spLocks noEditPoints="1"/>
          </p:cNvSpPr>
          <p:nvPr/>
        </p:nvSpPr>
        <p:spPr bwMode="auto">
          <a:xfrm>
            <a:off x="5982223" y="1358106"/>
            <a:ext cx="322263" cy="469900"/>
          </a:xfrm>
          <a:custGeom>
            <a:avLst/>
            <a:gdLst>
              <a:gd name="T0" fmla="*/ 22 w 44"/>
              <a:gd name="T1" fmla="*/ 0 h 64"/>
              <a:gd name="T2" fmla="*/ 0 w 44"/>
              <a:gd name="T3" fmla="*/ 20 h 64"/>
              <a:gd name="T4" fmla="*/ 22 w 44"/>
              <a:gd name="T5" fmla="*/ 64 h 64"/>
              <a:gd name="T6" fmla="*/ 44 w 44"/>
              <a:gd name="T7" fmla="*/ 20 h 64"/>
              <a:gd name="T8" fmla="*/ 22 w 44"/>
              <a:gd name="T9" fmla="*/ 0 h 64"/>
              <a:gd name="T10" fmla="*/ 22 w 44"/>
              <a:gd name="T11" fmla="*/ 27 h 64"/>
              <a:gd name="T12" fmla="*/ 15 w 44"/>
              <a:gd name="T13" fmla="*/ 20 h 64"/>
              <a:gd name="T14" fmla="*/ 22 w 44"/>
              <a:gd name="T15" fmla="*/ 13 h 64"/>
              <a:gd name="T16" fmla="*/ 29 w 44"/>
              <a:gd name="T17" fmla="*/ 20 h 64"/>
              <a:gd name="T18" fmla="*/ 22 w 44"/>
              <a:gd name="T19" fmla="*/ 2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64">
                <a:moveTo>
                  <a:pt x="22" y="0"/>
                </a:moveTo>
                <a:cubicBezTo>
                  <a:pt x="13" y="0"/>
                  <a:pt x="0" y="4"/>
                  <a:pt x="0" y="20"/>
                </a:cubicBezTo>
                <a:cubicBezTo>
                  <a:pt x="0" y="28"/>
                  <a:pt x="18" y="56"/>
                  <a:pt x="22" y="64"/>
                </a:cubicBezTo>
                <a:cubicBezTo>
                  <a:pt x="26" y="56"/>
                  <a:pt x="44" y="28"/>
                  <a:pt x="44" y="20"/>
                </a:cubicBezTo>
                <a:cubicBezTo>
                  <a:pt x="44" y="4"/>
                  <a:pt x="31" y="0"/>
                  <a:pt x="22" y="0"/>
                </a:cubicBezTo>
                <a:close/>
                <a:moveTo>
                  <a:pt x="22" y="27"/>
                </a:moveTo>
                <a:cubicBezTo>
                  <a:pt x="18" y="27"/>
                  <a:pt x="15" y="24"/>
                  <a:pt x="15" y="20"/>
                </a:cubicBezTo>
                <a:cubicBezTo>
                  <a:pt x="15" y="16"/>
                  <a:pt x="18" y="13"/>
                  <a:pt x="22" y="13"/>
                </a:cubicBezTo>
                <a:cubicBezTo>
                  <a:pt x="26" y="13"/>
                  <a:pt x="29" y="16"/>
                  <a:pt x="29" y="20"/>
                </a:cubicBezTo>
                <a:cubicBezTo>
                  <a:pt x="29" y="24"/>
                  <a:pt x="26" y="27"/>
                  <a:pt x="22" y="27"/>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4" name="Freeform 20"/>
          <p:cNvSpPr>
            <a:spLocks noEditPoints="1"/>
          </p:cNvSpPr>
          <p:nvPr/>
        </p:nvSpPr>
        <p:spPr bwMode="auto">
          <a:xfrm>
            <a:off x="3109642" y="1475581"/>
            <a:ext cx="409575" cy="352425"/>
          </a:xfrm>
          <a:custGeom>
            <a:avLst/>
            <a:gdLst>
              <a:gd name="T0" fmla="*/ 51 w 56"/>
              <a:gd name="T1" fmla="*/ 20 h 48"/>
              <a:gd name="T2" fmla="*/ 54 w 56"/>
              <a:gd name="T3" fmla="*/ 16 h 48"/>
              <a:gd name="T4" fmla="*/ 54 w 56"/>
              <a:gd name="T5" fmla="*/ 12 h 48"/>
              <a:gd name="T6" fmla="*/ 45 w 56"/>
              <a:gd name="T7" fmla="*/ 4 h 48"/>
              <a:gd name="T8" fmla="*/ 16 w 56"/>
              <a:gd name="T9" fmla="*/ 0 h 48"/>
              <a:gd name="T10" fmla="*/ 8 w 56"/>
              <a:gd name="T11" fmla="*/ 12 h 48"/>
              <a:gd name="T12" fmla="*/ 0 w 56"/>
              <a:gd name="T13" fmla="*/ 14 h 48"/>
              <a:gd name="T14" fmla="*/ 7 w 56"/>
              <a:gd name="T15" fmla="*/ 16 h 48"/>
              <a:gd name="T16" fmla="*/ 2 w 56"/>
              <a:gd name="T17" fmla="*/ 20 h 48"/>
              <a:gd name="T18" fmla="*/ 0 w 56"/>
              <a:gd name="T19" fmla="*/ 34 h 48"/>
              <a:gd name="T20" fmla="*/ 4 w 56"/>
              <a:gd name="T21" fmla="*/ 36 h 48"/>
              <a:gd name="T22" fmla="*/ 8 w 56"/>
              <a:gd name="T23" fmla="*/ 48 h 48"/>
              <a:gd name="T24" fmla="*/ 16 w 56"/>
              <a:gd name="T25" fmla="*/ 44 h 48"/>
              <a:gd name="T26" fmla="*/ 40 w 56"/>
              <a:gd name="T27" fmla="*/ 36 h 48"/>
              <a:gd name="T28" fmla="*/ 44 w 56"/>
              <a:gd name="T29" fmla="*/ 48 h 48"/>
              <a:gd name="T30" fmla="*/ 52 w 56"/>
              <a:gd name="T31" fmla="*/ 44 h 48"/>
              <a:gd name="T32" fmla="*/ 54 w 56"/>
              <a:gd name="T33" fmla="*/ 36 h 48"/>
              <a:gd name="T34" fmla="*/ 56 w 56"/>
              <a:gd name="T35" fmla="*/ 22 h 48"/>
              <a:gd name="T36" fmla="*/ 15 w 56"/>
              <a:gd name="T37" fmla="*/ 5 h 48"/>
              <a:gd name="T38" fmla="*/ 24 w 56"/>
              <a:gd name="T39" fmla="*/ 4 h 48"/>
              <a:gd name="T40" fmla="*/ 26 w 56"/>
              <a:gd name="T41" fmla="*/ 8 h 48"/>
              <a:gd name="T42" fmla="*/ 32 w 56"/>
              <a:gd name="T43" fmla="*/ 6 h 48"/>
              <a:gd name="T44" fmla="*/ 40 w 56"/>
              <a:gd name="T45" fmla="*/ 4 h 48"/>
              <a:gd name="T46" fmla="*/ 46 w 56"/>
              <a:gd name="T47" fmla="*/ 20 h 48"/>
              <a:gd name="T48" fmla="*/ 15 w 56"/>
              <a:gd name="T49" fmla="*/ 5 h 48"/>
              <a:gd name="T50" fmla="*/ 8 w 56"/>
              <a:gd name="T51" fmla="*/ 28 h 48"/>
              <a:gd name="T52" fmla="*/ 16 w 56"/>
              <a:gd name="T53" fmla="*/ 28 h 48"/>
              <a:gd name="T54" fmla="*/ 36 w 56"/>
              <a:gd name="T55" fmla="*/ 32 h 48"/>
              <a:gd name="T56" fmla="*/ 20 w 56"/>
              <a:gd name="T57" fmla="*/ 28 h 48"/>
              <a:gd name="T58" fmla="*/ 36 w 56"/>
              <a:gd name="T59" fmla="*/ 32 h 48"/>
              <a:gd name="T60" fmla="*/ 40 w 56"/>
              <a:gd name="T61" fmla="*/ 28 h 48"/>
              <a:gd name="T62" fmla="*/ 48 w 56"/>
              <a:gd name="T63"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6" h="48">
                <a:moveTo>
                  <a:pt x="54" y="20"/>
                </a:moveTo>
                <a:cubicBezTo>
                  <a:pt x="51" y="20"/>
                  <a:pt x="51" y="20"/>
                  <a:pt x="51" y="20"/>
                </a:cubicBezTo>
                <a:cubicBezTo>
                  <a:pt x="49" y="16"/>
                  <a:pt x="49" y="16"/>
                  <a:pt x="49" y="16"/>
                </a:cubicBezTo>
                <a:cubicBezTo>
                  <a:pt x="54" y="16"/>
                  <a:pt x="54" y="16"/>
                  <a:pt x="54" y="16"/>
                </a:cubicBezTo>
                <a:cubicBezTo>
                  <a:pt x="55" y="16"/>
                  <a:pt x="56" y="15"/>
                  <a:pt x="56" y="14"/>
                </a:cubicBezTo>
                <a:cubicBezTo>
                  <a:pt x="56" y="13"/>
                  <a:pt x="55" y="12"/>
                  <a:pt x="54" y="12"/>
                </a:cubicBezTo>
                <a:cubicBezTo>
                  <a:pt x="48" y="12"/>
                  <a:pt x="48" y="12"/>
                  <a:pt x="48" y="12"/>
                </a:cubicBezTo>
                <a:cubicBezTo>
                  <a:pt x="45" y="4"/>
                  <a:pt x="45" y="4"/>
                  <a:pt x="45" y="4"/>
                </a:cubicBezTo>
                <a:cubicBezTo>
                  <a:pt x="45" y="2"/>
                  <a:pt x="42" y="0"/>
                  <a:pt x="40" y="0"/>
                </a:cubicBezTo>
                <a:cubicBezTo>
                  <a:pt x="16" y="0"/>
                  <a:pt x="16" y="0"/>
                  <a:pt x="16" y="0"/>
                </a:cubicBezTo>
                <a:cubicBezTo>
                  <a:pt x="14" y="0"/>
                  <a:pt x="11" y="2"/>
                  <a:pt x="11" y="4"/>
                </a:cubicBezTo>
                <a:cubicBezTo>
                  <a:pt x="8" y="12"/>
                  <a:pt x="8" y="12"/>
                  <a:pt x="8" y="12"/>
                </a:cubicBezTo>
                <a:cubicBezTo>
                  <a:pt x="2" y="12"/>
                  <a:pt x="2" y="12"/>
                  <a:pt x="2" y="12"/>
                </a:cubicBezTo>
                <a:cubicBezTo>
                  <a:pt x="1" y="12"/>
                  <a:pt x="0" y="13"/>
                  <a:pt x="0" y="14"/>
                </a:cubicBezTo>
                <a:cubicBezTo>
                  <a:pt x="0" y="15"/>
                  <a:pt x="1" y="16"/>
                  <a:pt x="2" y="16"/>
                </a:cubicBezTo>
                <a:cubicBezTo>
                  <a:pt x="7" y="16"/>
                  <a:pt x="7" y="16"/>
                  <a:pt x="7" y="16"/>
                </a:cubicBezTo>
                <a:cubicBezTo>
                  <a:pt x="5" y="20"/>
                  <a:pt x="5" y="20"/>
                  <a:pt x="5" y="20"/>
                </a:cubicBezTo>
                <a:cubicBezTo>
                  <a:pt x="2" y="20"/>
                  <a:pt x="2" y="20"/>
                  <a:pt x="2" y="20"/>
                </a:cubicBezTo>
                <a:cubicBezTo>
                  <a:pt x="1" y="20"/>
                  <a:pt x="0" y="21"/>
                  <a:pt x="0" y="22"/>
                </a:cubicBezTo>
                <a:cubicBezTo>
                  <a:pt x="0" y="34"/>
                  <a:pt x="0" y="34"/>
                  <a:pt x="0" y="34"/>
                </a:cubicBezTo>
                <a:cubicBezTo>
                  <a:pt x="0" y="35"/>
                  <a:pt x="1" y="36"/>
                  <a:pt x="2" y="36"/>
                </a:cubicBezTo>
                <a:cubicBezTo>
                  <a:pt x="4" y="36"/>
                  <a:pt x="4" y="36"/>
                  <a:pt x="4" y="36"/>
                </a:cubicBezTo>
                <a:cubicBezTo>
                  <a:pt x="4" y="44"/>
                  <a:pt x="4" y="44"/>
                  <a:pt x="4" y="44"/>
                </a:cubicBezTo>
                <a:cubicBezTo>
                  <a:pt x="4" y="46"/>
                  <a:pt x="6" y="48"/>
                  <a:pt x="8" y="48"/>
                </a:cubicBezTo>
                <a:cubicBezTo>
                  <a:pt x="12" y="48"/>
                  <a:pt x="12" y="48"/>
                  <a:pt x="12" y="48"/>
                </a:cubicBezTo>
                <a:cubicBezTo>
                  <a:pt x="14" y="48"/>
                  <a:pt x="16" y="46"/>
                  <a:pt x="16" y="44"/>
                </a:cubicBezTo>
                <a:cubicBezTo>
                  <a:pt x="16" y="36"/>
                  <a:pt x="16" y="36"/>
                  <a:pt x="16" y="36"/>
                </a:cubicBezTo>
                <a:cubicBezTo>
                  <a:pt x="40" y="36"/>
                  <a:pt x="40" y="36"/>
                  <a:pt x="40" y="36"/>
                </a:cubicBezTo>
                <a:cubicBezTo>
                  <a:pt x="40" y="44"/>
                  <a:pt x="40" y="44"/>
                  <a:pt x="40" y="44"/>
                </a:cubicBezTo>
                <a:cubicBezTo>
                  <a:pt x="40" y="46"/>
                  <a:pt x="42" y="48"/>
                  <a:pt x="44" y="48"/>
                </a:cubicBezTo>
                <a:cubicBezTo>
                  <a:pt x="48" y="48"/>
                  <a:pt x="48" y="48"/>
                  <a:pt x="48" y="48"/>
                </a:cubicBezTo>
                <a:cubicBezTo>
                  <a:pt x="50" y="48"/>
                  <a:pt x="52" y="46"/>
                  <a:pt x="52" y="44"/>
                </a:cubicBezTo>
                <a:cubicBezTo>
                  <a:pt x="52" y="36"/>
                  <a:pt x="52" y="36"/>
                  <a:pt x="52" y="36"/>
                </a:cubicBezTo>
                <a:cubicBezTo>
                  <a:pt x="54" y="36"/>
                  <a:pt x="54" y="36"/>
                  <a:pt x="54" y="36"/>
                </a:cubicBezTo>
                <a:cubicBezTo>
                  <a:pt x="55" y="36"/>
                  <a:pt x="56" y="35"/>
                  <a:pt x="56" y="34"/>
                </a:cubicBezTo>
                <a:cubicBezTo>
                  <a:pt x="56" y="22"/>
                  <a:pt x="56" y="22"/>
                  <a:pt x="56" y="22"/>
                </a:cubicBezTo>
                <a:cubicBezTo>
                  <a:pt x="56" y="21"/>
                  <a:pt x="55" y="20"/>
                  <a:pt x="54" y="20"/>
                </a:cubicBezTo>
                <a:close/>
                <a:moveTo>
                  <a:pt x="15" y="5"/>
                </a:moveTo>
                <a:cubicBezTo>
                  <a:pt x="15" y="5"/>
                  <a:pt x="16" y="4"/>
                  <a:pt x="16" y="4"/>
                </a:cubicBezTo>
                <a:cubicBezTo>
                  <a:pt x="24" y="4"/>
                  <a:pt x="24" y="4"/>
                  <a:pt x="24" y="4"/>
                </a:cubicBezTo>
                <a:cubicBezTo>
                  <a:pt x="24" y="6"/>
                  <a:pt x="24" y="6"/>
                  <a:pt x="24" y="6"/>
                </a:cubicBezTo>
                <a:cubicBezTo>
                  <a:pt x="24" y="7"/>
                  <a:pt x="25" y="8"/>
                  <a:pt x="26" y="8"/>
                </a:cubicBezTo>
                <a:cubicBezTo>
                  <a:pt x="30" y="8"/>
                  <a:pt x="30" y="8"/>
                  <a:pt x="30" y="8"/>
                </a:cubicBezTo>
                <a:cubicBezTo>
                  <a:pt x="31" y="8"/>
                  <a:pt x="32" y="7"/>
                  <a:pt x="32" y="6"/>
                </a:cubicBezTo>
                <a:cubicBezTo>
                  <a:pt x="32" y="4"/>
                  <a:pt x="32" y="4"/>
                  <a:pt x="32" y="4"/>
                </a:cubicBezTo>
                <a:cubicBezTo>
                  <a:pt x="40" y="4"/>
                  <a:pt x="40" y="4"/>
                  <a:pt x="40" y="4"/>
                </a:cubicBezTo>
                <a:cubicBezTo>
                  <a:pt x="40" y="4"/>
                  <a:pt x="41" y="5"/>
                  <a:pt x="41" y="5"/>
                </a:cubicBezTo>
                <a:cubicBezTo>
                  <a:pt x="46" y="20"/>
                  <a:pt x="46" y="20"/>
                  <a:pt x="46" y="20"/>
                </a:cubicBezTo>
                <a:cubicBezTo>
                  <a:pt x="10" y="20"/>
                  <a:pt x="10" y="20"/>
                  <a:pt x="10" y="20"/>
                </a:cubicBezTo>
                <a:lnTo>
                  <a:pt x="15" y="5"/>
                </a:lnTo>
                <a:close/>
                <a:moveTo>
                  <a:pt x="12" y="32"/>
                </a:moveTo>
                <a:cubicBezTo>
                  <a:pt x="10" y="32"/>
                  <a:pt x="8" y="30"/>
                  <a:pt x="8" y="28"/>
                </a:cubicBezTo>
                <a:cubicBezTo>
                  <a:pt x="8" y="26"/>
                  <a:pt x="10" y="24"/>
                  <a:pt x="12" y="24"/>
                </a:cubicBezTo>
                <a:cubicBezTo>
                  <a:pt x="14" y="24"/>
                  <a:pt x="16" y="26"/>
                  <a:pt x="16" y="28"/>
                </a:cubicBezTo>
                <a:cubicBezTo>
                  <a:pt x="16" y="30"/>
                  <a:pt x="14" y="32"/>
                  <a:pt x="12" y="32"/>
                </a:cubicBezTo>
                <a:close/>
                <a:moveTo>
                  <a:pt x="36" y="32"/>
                </a:moveTo>
                <a:cubicBezTo>
                  <a:pt x="20" y="32"/>
                  <a:pt x="20" y="32"/>
                  <a:pt x="20" y="32"/>
                </a:cubicBezTo>
                <a:cubicBezTo>
                  <a:pt x="20" y="28"/>
                  <a:pt x="20" y="28"/>
                  <a:pt x="20" y="28"/>
                </a:cubicBezTo>
                <a:cubicBezTo>
                  <a:pt x="36" y="28"/>
                  <a:pt x="36" y="28"/>
                  <a:pt x="36" y="28"/>
                </a:cubicBezTo>
                <a:lnTo>
                  <a:pt x="36" y="32"/>
                </a:lnTo>
                <a:close/>
                <a:moveTo>
                  <a:pt x="44" y="32"/>
                </a:moveTo>
                <a:cubicBezTo>
                  <a:pt x="42" y="32"/>
                  <a:pt x="40" y="30"/>
                  <a:pt x="40" y="28"/>
                </a:cubicBezTo>
                <a:cubicBezTo>
                  <a:pt x="40" y="26"/>
                  <a:pt x="42" y="24"/>
                  <a:pt x="44" y="24"/>
                </a:cubicBezTo>
                <a:cubicBezTo>
                  <a:pt x="46" y="24"/>
                  <a:pt x="48" y="26"/>
                  <a:pt x="48" y="28"/>
                </a:cubicBezTo>
                <a:cubicBezTo>
                  <a:pt x="48" y="30"/>
                  <a:pt x="46" y="32"/>
                  <a:pt x="44" y="3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15" name="组合 14"/>
          <p:cNvGrpSpPr/>
          <p:nvPr/>
        </p:nvGrpSpPr>
        <p:grpSpPr>
          <a:xfrm>
            <a:off x="3080273" y="532606"/>
            <a:ext cx="468313" cy="442913"/>
            <a:chOff x="1171575" y="1036638"/>
            <a:chExt cx="468313" cy="442913"/>
          </a:xfrm>
          <a:solidFill>
            <a:schemeClr val="bg1"/>
          </a:solidFill>
        </p:grpSpPr>
        <p:sp>
          <p:nvSpPr>
            <p:cNvPr id="60" name="Freeform 21"/>
            <p:cNvSpPr/>
            <p:nvPr/>
          </p:nvSpPr>
          <p:spPr bwMode="auto">
            <a:xfrm>
              <a:off x="1611313" y="1155700"/>
              <a:ext cx="28575" cy="87313"/>
            </a:xfrm>
            <a:custGeom>
              <a:avLst/>
              <a:gdLst>
                <a:gd name="T0" fmla="*/ 2 w 4"/>
                <a:gd name="T1" fmla="*/ 0 h 12"/>
                <a:gd name="T2" fmla="*/ 0 w 4"/>
                <a:gd name="T3" fmla="*/ 0 h 12"/>
                <a:gd name="T4" fmla="*/ 0 w 4"/>
                <a:gd name="T5" fmla="*/ 12 h 12"/>
                <a:gd name="T6" fmla="*/ 2 w 4"/>
                <a:gd name="T7" fmla="*/ 12 h 12"/>
                <a:gd name="T8" fmla="*/ 4 w 4"/>
                <a:gd name="T9" fmla="*/ 10 h 12"/>
                <a:gd name="T10" fmla="*/ 4 w 4"/>
                <a:gd name="T11" fmla="*/ 2 h 12"/>
                <a:gd name="T12" fmla="*/ 2 w 4"/>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2" y="0"/>
                  </a:moveTo>
                  <a:cubicBezTo>
                    <a:pt x="0" y="0"/>
                    <a:pt x="0" y="0"/>
                    <a:pt x="0" y="0"/>
                  </a:cubicBezTo>
                  <a:cubicBezTo>
                    <a:pt x="0" y="12"/>
                    <a:pt x="0" y="12"/>
                    <a:pt x="0" y="12"/>
                  </a:cubicBezTo>
                  <a:cubicBezTo>
                    <a:pt x="2" y="12"/>
                    <a:pt x="2" y="12"/>
                    <a:pt x="2" y="12"/>
                  </a:cubicBezTo>
                  <a:cubicBezTo>
                    <a:pt x="3" y="12"/>
                    <a:pt x="4" y="11"/>
                    <a:pt x="4" y="10"/>
                  </a:cubicBezTo>
                  <a:cubicBezTo>
                    <a:pt x="4" y="2"/>
                    <a:pt x="4"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 name="Freeform 22"/>
            <p:cNvSpPr>
              <a:spLocks noEditPoints="1"/>
            </p:cNvSpPr>
            <p:nvPr/>
          </p:nvSpPr>
          <p:spPr bwMode="auto">
            <a:xfrm>
              <a:off x="1230313" y="1036638"/>
              <a:ext cx="350838" cy="442913"/>
            </a:xfrm>
            <a:custGeom>
              <a:avLst/>
              <a:gdLst>
                <a:gd name="T0" fmla="*/ 36 w 48"/>
                <a:gd name="T1" fmla="*/ 0 h 60"/>
                <a:gd name="T2" fmla="*/ 12 w 48"/>
                <a:gd name="T3" fmla="*/ 0 h 60"/>
                <a:gd name="T4" fmla="*/ 0 w 48"/>
                <a:gd name="T5" fmla="*/ 12 h 60"/>
                <a:gd name="T6" fmla="*/ 0 w 48"/>
                <a:gd name="T7" fmla="*/ 48 h 60"/>
                <a:gd name="T8" fmla="*/ 4 w 48"/>
                <a:gd name="T9" fmla="*/ 52 h 60"/>
                <a:gd name="T10" fmla="*/ 4 w 48"/>
                <a:gd name="T11" fmla="*/ 56 h 60"/>
                <a:gd name="T12" fmla="*/ 8 w 48"/>
                <a:gd name="T13" fmla="*/ 60 h 60"/>
                <a:gd name="T14" fmla="*/ 12 w 48"/>
                <a:gd name="T15" fmla="*/ 60 h 60"/>
                <a:gd name="T16" fmla="*/ 16 w 48"/>
                <a:gd name="T17" fmla="*/ 56 h 60"/>
                <a:gd name="T18" fmla="*/ 16 w 48"/>
                <a:gd name="T19" fmla="*/ 52 h 60"/>
                <a:gd name="T20" fmla="*/ 32 w 48"/>
                <a:gd name="T21" fmla="*/ 52 h 60"/>
                <a:gd name="T22" fmla="*/ 32 w 48"/>
                <a:gd name="T23" fmla="*/ 56 h 60"/>
                <a:gd name="T24" fmla="*/ 36 w 48"/>
                <a:gd name="T25" fmla="*/ 60 h 60"/>
                <a:gd name="T26" fmla="*/ 40 w 48"/>
                <a:gd name="T27" fmla="*/ 60 h 60"/>
                <a:gd name="T28" fmla="*/ 44 w 48"/>
                <a:gd name="T29" fmla="*/ 56 h 60"/>
                <a:gd name="T30" fmla="*/ 44 w 48"/>
                <a:gd name="T31" fmla="*/ 52 h 60"/>
                <a:gd name="T32" fmla="*/ 48 w 48"/>
                <a:gd name="T33" fmla="*/ 48 h 60"/>
                <a:gd name="T34" fmla="*/ 48 w 48"/>
                <a:gd name="T35" fmla="*/ 12 h 60"/>
                <a:gd name="T36" fmla="*/ 36 w 48"/>
                <a:gd name="T37" fmla="*/ 0 h 60"/>
                <a:gd name="T38" fmla="*/ 16 w 48"/>
                <a:gd name="T39" fmla="*/ 4 h 60"/>
                <a:gd name="T40" fmla="*/ 32 w 48"/>
                <a:gd name="T41" fmla="*/ 4 h 60"/>
                <a:gd name="T42" fmla="*/ 32 w 48"/>
                <a:gd name="T43" fmla="*/ 8 h 60"/>
                <a:gd name="T44" fmla="*/ 16 w 48"/>
                <a:gd name="T45" fmla="*/ 8 h 60"/>
                <a:gd name="T46" fmla="*/ 16 w 48"/>
                <a:gd name="T47" fmla="*/ 4 h 60"/>
                <a:gd name="T48" fmla="*/ 8 w 48"/>
                <a:gd name="T49" fmla="*/ 48 h 60"/>
                <a:gd name="T50" fmla="*/ 4 w 48"/>
                <a:gd name="T51" fmla="*/ 44 h 60"/>
                <a:gd name="T52" fmla="*/ 8 w 48"/>
                <a:gd name="T53" fmla="*/ 40 h 60"/>
                <a:gd name="T54" fmla="*/ 12 w 48"/>
                <a:gd name="T55" fmla="*/ 44 h 60"/>
                <a:gd name="T56" fmla="*/ 8 w 48"/>
                <a:gd name="T57" fmla="*/ 48 h 60"/>
                <a:gd name="T58" fmla="*/ 40 w 48"/>
                <a:gd name="T59" fmla="*/ 48 h 60"/>
                <a:gd name="T60" fmla="*/ 36 w 48"/>
                <a:gd name="T61" fmla="*/ 44 h 60"/>
                <a:gd name="T62" fmla="*/ 40 w 48"/>
                <a:gd name="T63" fmla="*/ 40 h 60"/>
                <a:gd name="T64" fmla="*/ 44 w 48"/>
                <a:gd name="T65" fmla="*/ 44 h 60"/>
                <a:gd name="T66" fmla="*/ 40 w 48"/>
                <a:gd name="T67" fmla="*/ 48 h 60"/>
                <a:gd name="T68" fmla="*/ 44 w 48"/>
                <a:gd name="T69" fmla="*/ 36 h 60"/>
                <a:gd name="T70" fmla="*/ 4 w 48"/>
                <a:gd name="T71" fmla="*/ 36 h 60"/>
                <a:gd name="T72" fmla="*/ 4 w 48"/>
                <a:gd name="T73" fmla="*/ 12 h 60"/>
                <a:gd name="T74" fmla="*/ 44 w 48"/>
                <a:gd name="T75" fmla="*/ 12 h 60"/>
                <a:gd name="T76" fmla="*/ 44 w 48"/>
                <a:gd name="T77" fmla="*/ 3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 h="60">
                  <a:moveTo>
                    <a:pt x="36" y="0"/>
                  </a:moveTo>
                  <a:cubicBezTo>
                    <a:pt x="12" y="0"/>
                    <a:pt x="12" y="0"/>
                    <a:pt x="12" y="0"/>
                  </a:cubicBezTo>
                  <a:cubicBezTo>
                    <a:pt x="5" y="0"/>
                    <a:pt x="0" y="5"/>
                    <a:pt x="0" y="12"/>
                  </a:cubicBezTo>
                  <a:cubicBezTo>
                    <a:pt x="0" y="48"/>
                    <a:pt x="0" y="48"/>
                    <a:pt x="0" y="48"/>
                  </a:cubicBezTo>
                  <a:cubicBezTo>
                    <a:pt x="0" y="50"/>
                    <a:pt x="2" y="52"/>
                    <a:pt x="4" y="52"/>
                  </a:cubicBezTo>
                  <a:cubicBezTo>
                    <a:pt x="4" y="56"/>
                    <a:pt x="4" y="56"/>
                    <a:pt x="4" y="56"/>
                  </a:cubicBezTo>
                  <a:cubicBezTo>
                    <a:pt x="4" y="58"/>
                    <a:pt x="6" y="60"/>
                    <a:pt x="8" y="60"/>
                  </a:cubicBezTo>
                  <a:cubicBezTo>
                    <a:pt x="12" y="60"/>
                    <a:pt x="12" y="60"/>
                    <a:pt x="12" y="60"/>
                  </a:cubicBezTo>
                  <a:cubicBezTo>
                    <a:pt x="14" y="60"/>
                    <a:pt x="16" y="58"/>
                    <a:pt x="16" y="56"/>
                  </a:cubicBezTo>
                  <a:cubicBezTo>
                    <a:pt x="16" y="52"/>
                    <a:pt x="16" y="52"/>
                    <a:pt x="16" y="52"/>
                  </a:cubicBezTo>
                  <a:cubicBezTo>
                    <a:pt x="32" y="52"/>
                    <a:pt x="32" y="52"/>
                    <a:pt x="32" y="52"/>
                  </a:cubicBezTo>
                  <a:cubicBezTo>
                    <a:pt x="32" y="56"/>
                    <a:pt x="32" y="56"/>
                    <a:pt x="32" y="56"/>
                  </a:cubicBezTo>
                  <a:cubicBezTo>
                    <a:pt x="32" y="58"/>
                    <a:pt x="34" y="60"/>
                    <a:pt x="36" y="60"/>
                  </a:cubicBezTo>
                  <a:cubicBezTo>
                    <a:pt x="40" y="60"/>
                    <a:pt x="40" y="60"/>
                    <a:pt x="40" y="60"/>
                  </a:cubicBezTo>
                  <a:cubicBezTo>
                    <a:pt x="42" y="60"/>
                    <a:pt x="44" y="58"/>
                    <a:pt x="44" y="56"/>
                  </a:cubicBezTo>
                  <a:cubicBezTo>
                    <a:pt x="44" y="52"/>
                    <a:pt x="44" y="52"/>
                    <a:pt x="44" y="52"/>
                  </a:cubicBezTo>
                  <a:cubicBezTo>
                    <a:pt x="46" y="52"/>
                    <a:pt x="48" y="50"/>
                    <a:pt x="48" y="48"/>
                  </a:cubicBezTo>
                  <a:cubicBezTo>
                    <a:pt x="48" y="12"/>
                    <a:pt x="48" y="12"/>
                    <a:pt x="48" y="12"/>
                  </a:cubicBezTo>
                  <a:cubicBezTo>
                    <a:pt x="48" y="5"/>
                    <a:pt x="43" y="0"/>
                    <a:pt x="36" y="0"/>
                  </a:cubicBezTo>
                  <a:close/>
                  <a:moveTo>
                    <a:pt x="16" y="4"/>
                  </a:moveTo>
                  <a:cubicBezTo>
                    <a:pt x="32" y="4"/>
                    <a:pt x="32" y="4"/>
                    <a:pt x="32" y="4"/>
                  </a:cubicBezTo>
                  <a:cubicBezTo>
                    <a:pt x="32" y="8"/>
                    <a:pt x="32" y="8"/>
                    <a:pt x="32" y="8"/>
                  </a:cubicBezTo>
                  <a:cubicBezTo>
                    <a:pt x="16" y="8"/>
                    <a:pt x="16" y="8"/>
                    <a:pt x="16" y="8"/>
                  </a:cubicBezTo>
                  <a:lnTo>
                    <a:pt x="16" y="4"/>
                  </a:lnTo>
                  <a:close/>
                  <a:moveTo>
                    <a:pt x="8" y="48"/>
                  </a:moveTo>
                  <a:cubicBezTo>
                    <a:pt x="6" y="48"/>
                    <a:pt x="4" y="46"/>
                    <a:pt x="4" y="44"/>
                  </a:cubicBezTo>
                  <a:cubicBezTo>
                    <a:pt x="4" y="42"/>
                    <a:pt x="6" y="40"/>
                    <a:pt x="8" y="40"/>
                  </a:cubicBezTo>
                  <a:cubicBezTo>
                    <a:pt x="10" y="40"/>
                    <a:pt x="12" y="42"/>
                    <a:pt x="12" y="44"/>
                  </a:cubicBezTo>
                  <a:cubicBezTo>
                    <a:pt x="12" y="46"/>
                    <a:pt x="10" y="48"/>
                    <a:pt x="8" y="48"/>
                  </a:cubicBezTo>
                  <a:close/>
                  <a:moveTo>
                    <a:pt x="40" y="48"/>
                  </a:moveTo>
                  <a:cubicBezTo>
                    <a:pt x="38" y="48"/>
                    <a:pt x="36" y="46"/>
                    <a:pt x="36" y="44"/>
                  </a:cubicBezTo>
                  <a:cubicBezTo>
                    <a:pt x="36" y="42"/>
                    <a:pt x="38" y="40"/>
                    <a:pt x="40" y="40"/>
                  </a:cubicBezTo>
                  <a:cubicBezTo>
                    <a:pt x="42" y="40"/>
                    <a:pt x="44" y="42"/>
                    <a:pt x="44" y="44"/>
                  </a:cubicBezTo>
                  <a:cubicBezTo>
                    <a:pt x="44" y="46"/>
                    <a:pt x="42" y="48"/>
                    <a:pt x="40" y="48"/>
                  </a:cubicBezTo>
                  <a:close/>
                  <a:moveTo>
                    <a:pt x="44" y="36"/>
                  </a:moveTo>
                  <a:cubicBezTo>
                    <a:pt x="4" y="36"/>
                    <a:pt x="4" y="36"/>
                    <a:pt x="4" y="36"/>
                  </a:cubicBezTo>
                  <a:cubicBezTo>
                    <a:pt x="4" y="12"/>
                    <a:pt x="4" y="12"/>
                    <a:pt x="4" y="12"/>
                  </a:cubicBezTo>
                  <a:cubicBezTo>
                    <a:pt x="44" y="12"/>
                    <a:pt x="44" y="12"/>
                    <a:pt x="44" y="12"/>
                  </a:cubicBezTo>
                  <a:lnTo>
                    <a:pt x="4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 name="Freeform 23"/>
            <p:cNvSpPr/>
            <p:nvPr/>
          </p:nvSpPr>
          <p:spPr bwMode="auto">
            <a:xfrm>
              <a:off x="1171575" y="1155700"/>
              <a:ext cx="28575" cy="87313"/>
            </a:xfrm>
            <a:custGeom>
              <a:avLst/>
              <a:gdLst>
                <a:gd name="T0" fmla="*/ 0 w 4"/>
                <a:gd name="T1" fmla="*/ 2 h 12"/>
                <a:gd name="T2" fmla="*/ 0 w 4"/>
                <a:gd name="T3" fmla="*/ 10 h 12"/>
                <a:gd name="T4" fmla="*/ 2 w 4"/>
                <a:gd name="T5" fmla="*/ 12 h 12"/>
                <a:gd name="T6" fmla="*/ 4 w 4"/>
                <a:gd name="T7" fmla="*/ 12 h 12"/>
                <a:gd name="T8" fmla="*/ 4 w 4"/>
                <a:gd name="T9" fmla="*/ 0 h 12"/>
                <a:gd name="T10" fmla="*/ 2 w 4"/>
                <a:gd name="T11" fmla="*/ 0 h 12"/>
                <a:gd name="T12" fmla="*/ 0 w 4"/>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0" y="2"/>
                  </a:moveTo>
                  <a:cubicBezTo>
                    <a:pt x="0" y="10"/>
                    <a:pt x="0" y="10"/>
                    <a:pt x="0" y="10"/>
                  </a:cubicBezTo>
                  <a:cubicBezTo>
                    <a:pt x="0" y="11"/>
                    <a:pt x="1" y="12"/>
                    <a:pt x="2" y="12"/>
                  </a:cubicBezTo>
                  <a:cubicBezTo>
                    <a:pt x="4" y="12"/>
                    <a:pt x="4" y="12"/>
                    <a:pt x="4" y="12"/>
                  </a:cubicBezTo>
                  <a:cubicBezTo>
                    <a:pt x="4" y="0"/>
                    <a:pt x="4" y="0"/>
                    <a:pt x="4" y="0"/>
                  </a:cubicBezTo>
                  <a:cubicBezTo>
                    <a:pt x="2" y="0"/>
                    <a:pt x="2" y="0"/>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6" name="Freeform 24"/>
          <p:cNvSpPr>
            <a:spLocks noEditPoints="1"/>
          </p:cNvSpPr>
          <p:nvPr/>
        </p:nvSpPr>
        <p:spPr bwMode="auto">
          <a:xfrm>
            <a:off x="3196954" y="2299493"/>
            <a:ext cx="234950" cy="471488"/>
          </a:xfrm>
          <a:custGeom>
            <a:avLst/>
            <a:gdLst>
              <a:gd name="T0" fmla="*/ 24 w 32"/>
              <a:gd name="T1" fmla="*/ 34 h 64"/>
              <a:gd name="T2" fmla="*/ 24 w 32"/>
              <a:gd name="T3" fmla="*/ 28 h 64"/>
              <a:gd name="T4" fmla="*/ 24 w 32"/>
              <a:gd name="T5" fmla="*/ 8 h 64"/>
              <a:gd name="T6" fmla="*/ 16 w 32"/>
              <a:gd name="T7" fmla="*/ 0 h 64"/>
              <a:gd name="T8" fmla="*/ 8 w 32"/>
              <a:gd name="T9" fmla="*/ 8 h 64"/>
              <a:gd name="T10" fmla="*/ 8 w 32"/>
              <a:gd name="T11" fmla="*/ 28 h 64"/>
              <a:gd name="T12" fmla="*/ 8 w 32"/>
              <a:gd name="T13" fmla="*/ 34 h 64"/>
              <a:gd name="T14" fmla="*/ 0 w 32"/>
              <a:gd name="T15" fmla="*/ 48 h 64"/>
              <a:gd name="T16" fmla="*/ 16 w 32"/>
              <a:gd name="T17" fmla="*/ 64 h 64"/>
              <a:gd name="T18" fmla="*/ 32 w 32"/>
              <a:gd name="T19" fmla="*/ 48 h 64"/>
              <a:gd name="T20" fmla="*/ 24 w 32"/>
              <a:gd name="T21" fmla="*/ 34 h 64"/>
              <a:gd name="T22" fmla="*/ 12 w 32"/>
              <a:gd name="T23" fmla="*/ 24 h 64"/>
              <a:gd name="T24" fmla="*/ 16 w 32"/>
              <a:gd name="T25" fmla="*/ 24 h 64"/>
              <a:gd name="T26" fmla="*/ 16 w 32"/>
              <a:gd name="T27" fmla="*/ 20 h 64"/>
              <a:gd name="T28" fmla="*/ 12 w 32"/>
              <a:gd name="T29" fmla="*/ 20 h 64"/>
              <a:gd name="T30" fmla="*/ 12 w 32"/>
              <a:gd name="T31" fmla="*/ 16 h 64"/>
              <a:gd name="T32" fmla="*/ 16 w 32"/>
              <a:gd name="T33" fmla="*/ 16 h 64"/>
              <a:gd name="T34" fmla="*/ 16 w 32"/>
              <a:gd name="T35" fmla="*/ 12 h 64"/>
              <a:gd name="T36" fmla="*/ 12 w 32"/>
              <a:gd name="T37" fmla="*/ 12 h 64"/>
              <a:gd name="T38" fmla="*/ 12 w 32"/>
              <a:gd name="T39" fmla="*/ 8 h 64"/>
              <a:gd name="T40" fmla="*/ 16 w 32"/>
              <a:gd name="T41" fmla="*/ 4 h 64"/>
              <a:gd name="T42" fmla="*/ 20 w 32"/>
              <a:gd name="T43" fmla="*/ 8 h 64"/>
              <a:gd name="T44" fmla="*/ 20 w 32"/>
              <a:gd name="T45" fmla="*/ 28 h 64"/>
              <a:gd name="T46" fmla="*/ 12 w 32"/>
              <a:gd name="T47" fmla="*/ 28 h 64"/>
              <a:gd name="T48" fmla="*/ 12 w 32"/>
              <a:gd name="T49" fmla="*/ 24 h 64"/>
              <a:gd name="T50" fmla="*/ 16 w 32"/>
              <a:gd name="T51" fmla="*/ 60 h 64"/>
              <a:gd name="T52" fmla="*/ 4 w 32"/>
              <a:gd name="T53" fmla="*/ 48 h 64"/>
              <a:gd name="T54" fmla="*/ 4 w 32"/>
              <a:gd name="T55" fmla="*/ 46 h 64"/>
              <a:gd name="T56" fmla="*/ 16 w 32"/>
              <a:gd name="T57" fmla="*/ 56 h 64"/>
              <a:gd name="T58" fmla="*/ 28 w 32"/>
              <a:gd name="T59" fmla="*/ 46 h 64"/>
              <a:gd name="T60" fmla="*/ 28 w 32"/>
              <a:gd name="T61" fmla="*/ 48 h 64"/>
              <a:gd name="T62" fmla="*/ 16 w 32"/>
              <a:gd name="T63"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64">
                <a:moveTo>
                  <a:pt x="24" y="34"/>
                </a:moveTo>
                <a:cubicBezTo>
                  <a:pt x="24" y="28"/>
                  <a:pt x="24" y="28"/>
                  <a:pt x="24" y="28"/>
                </a:cubicBezTo>
                <a:cubicBezTo>
                  <a:pt x="24" y="8"/>
                  <a:pt x="24" y="8"/>
                  <a:pt x="24" y="8"/>
                </a:cubicBezTo>
                <a:cubicBezTo>
                  <a:pt x="24" y="4"/>
                  <a:pt x="20" y="0"/>
                  <a:pt x="16" y="0"/>
                </a:cubicBezTo>
                <a:cubicBezTo>
                  <a:pt x="12" y="0"/>
                  <a:pt x="8" y="4"/>
                  <a:pt x="8" y="8"/>
                </a:cubicBezTo>
                <a:cubicBezTo>
                  <a:pt x="8" y="28"/>
                  <a:pt x="8" y="28"/>
                  <a:pt x="8" y="28"/>
                </a:cubicBezTo>
                <a:cubicBezTo>
                  <a:pt x="8" y="34"/>
                  <a:pt x="8" y="34"/>
                  <a:pt x="8" y="34"/>
                </a:cubicBezTo>
                <a:cubicBezTo>
                  <a:pt x="3" y="37"/>
                  <a:pt x="0" y="42"/>
                  <a:pt x="0" y="48"/>
                </a:cubicBezTo>
                <a:cubicBezTo>
                  <a:pt x="0" y="57"/>
                  <a:pt x="7" y="64"/>
                  <a:pt x="16" y="64"/>
                </a:cubicBezTo>
                <a:cubicBezTo>
                  <a:pt x="25" y="64"/>
                  <a:pt x="32" y="57"/>
                  <a:pt x="32" y="48"/>
                </a:cubicBezTo>
                <a:cubicBezTo>
                  <a:pt x="32" y="42"/>
                  <a:pt x="29" y="37"/>
                  <a:pt x="24" y="34"/>
                </a:cubicBezTo>
                <a:close/>
                <a:moveTo>
                  <a:pt x="12" y="24"/>
                </a:moveTo>
                <a:cubicBezTo>
                  <a:pt x="16" y="24"/>
                  <a:pt x="16" y="24"/>
                  <a:pt x="16" y="24"/>
                </a:cubicBezTo>
                <a:cubicBezTo>
                  <a:pt x="16" y="20"/>
                  <a:pt x="16" y="20"/>
                  <a:pt x="16" y="20"/>
                </a:cubicBezTo>
                <a:cubicBezTo>
                  <a:pt x="12" y="20"/>
                  <a:pt x="12" y="20"/>
                  <a:pt x="12" y="20"/>
                </a:cubicBezTo>
                <a:cubicBezTo>
                  <a:pt x="12" y="16"/>
                  <a:pt x="12" y="16"/>
                  <a:pt x="12" y="16"/>
                </a:cubicBezTo>
                <a:cubicBezTo>
                  <a:pt x="16" y="16"/>
                  <a:pt x="16" y="16"/>
                  <a:pt x="16" y="16"/>
                </a:cubicBezTo>
                <a:cubicBezTo>
                  <a:pt x="16" y="12"/>
                  <a:pt x="16" y="12"/>
                  <a:pt x="16" y="12"/>
                </a:cubicBezTo>
                <a:cubicBezTo>
                  <a:pt x="12" y="12"/>
                  <a:pt x="12" y="12"/>
                  <a:pt x="12" y="12"/>
                </a:cubicBezTo>
                <a:cubicBezTo>
                  <a:pt x="12" y="8"/>
                  <a:pt x="12" y="8"/>
                  <a:pt x="12" y="8"/>
                </a:cubicBezTo>
                <a:cubicBezTo>
                  <a:pt x="12" y="6"/>
                  <a:pt x="14" y="4"/>
                  <a:pt x="16" y="4"/>
                </a:cubicBezTo>
                <a:cubicBezTo>
                  <a:pt x="18" y="4"/>
                  <a:pt x="20" y="6"/>
                  <a:pt x="20" y="8"/>
                </a:cubicBezTo>
                <a:cubicBezTo>
                  <a:pt x="20" y="28"/>
                  <a:pt x="20" y="28"/>
                  <a:pt x="20" y="28"/>
                </a:cubicBezTo>
                <a:cubicBezTo>
                  <a:pt x="12" y="28"/>
                  <a:pt x="12" y="28"/>
                  <a:pt x="12" y="28"/>
                </a:cubicBezTo>
                <a:lnTo>
                  <a:pt x="12" y="24"/>
                </a:lnTo>
                <a:close/>
                <a:moveTo>
                  <a:pt x="16" y="60"/>
                </a:moveTo>
                <a:cubicBezTo>
                  <a:pt x="9" y="60"/>
                  <a:pt x="4" y="55"/>
                  <a:pt x="4" y="48"/>
                </a:cubicBezTo>
                <a:cubicBezTo>
                  <a:pt x="4" y="47"/>
                  <a:pt x="4" y="47"/>
                  <a:pt x="4" y="46"/>
                </a:cubicBezTo>
                <a:cubicBezTo>
                  <a:pt x="5" y="52"/>
                  <a:pt x="10" y="56"/>
                  <a:pt x="16" y="56"/>
                </a:cubicBezTo>
                <a:cubicBezTo>
                  <a:pt x="22" y="56"/>
                  <a:pt x="27" y="52"/>
                  <a:pt x="28" y="46"/>
                </a:cubicBezTo>
                <a:cubicBezTo>
                  <a:pt x="28" y="47"/>
                  <a:pt x="28" y="47"/>
                  <a:pt x="28" y="48"/>
                </a:cubicBezTo>
                <a:cubicBezTo>
                  <a:pt x="28" y="55"/>
                  <a:pt x="23" y="60"/>
                  <a:pt x="16" y="6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7" name="Freeform 25"/>
          <p:cNvSpPr/>
          <p:nvPr/>
        </p:nvSpPr>
        <p:spPr bwMode="auto">
          <a:xfrm>
            <a:off x="3094560" y="3240881"/>
            <a:ext cx="439738" cy="471488"/>
          </a:xfrm>
          <a:custGeom>
            <a:avLst/>
            <a:gdLst>
              <a:gd name="T0" fmla="*/ 32 w 60"/>
              <a:gd name="T1" fmla="*/ 4 h 64"/>
              <a:gd name="T2" fmla="*/ 32 w 60"/>
              <a:gd name="T3" fmla="*/ 2 h 64"/>
              <a:gd name="T4" fmla="*/ 30 w 60"/>
              <a:gd name="T5" fmla="*/ 0 h 64"/>
              <a:gd name="T6" fmla="*/ 28 w 60"/>
              <a:gd name="T7" fmla="*/ 2 h 64"/>
              <a:gd name="T8" fmla="*/ 28 w 60"/>
              <a:gd name="T9" fmla="*/ 4 h 64"/>
              <a:gd name="T10" fmla="*/ 0 w 60"/>
              <a:gd name="T11" fmla="*/ 34 h 64"/>
              <a:gd name="T12" fmla="*/ 0 w 60"/>
              <a:gd name="T13" fmla="*/ 36 h 64"/>
              <a:gd name="T14" fmla="*/ 0 w 60"/>
              <a:gd name="T15" fmla="*/ 36 h 64"/>
              <a:gd name="T16" fmla="*/ 10 w 60"/>
              <a:gd name="T17" fmla="*/ 28 h 64"/>
              <a:gd name="T18" fmla="*/ 20 w 60"/>
              <a:gd name="T19" fmla="*/ 36 h 64"/>
              <a:gd name="T20" fmla="*/ 20 w 60"/>
              <a:gd name="T21" fmla="*/ 36 h 64"/>
              <a:gd name="T22" fmla="*/ 28 w 60"/>
              <a:gd name="T23" fmla="*/ 28 h 64"/>
              <a:gd name="T24" fmla="*/ 28 w 60"/>
              <a:gd name="T25" fmla="*/ 50 h 64"/>
              <a:gd name="T26" fmla="*/ 22 w 60"/>
              <a:gd name="T27" fmla="*/ 60 h 64"/>
              <a:gd name="T28" fmla="*/ 16 w 60"/>
              <a:gd name="T29" fmla="*/ 54 h 64"/>
              <a:gd name="T30" fmla="*/ 14 w 60"/>
              <a:gd name="T31" fmla="*/ 52 h 64"/>
              <a:gd name="T32" fmla="*/ 12 w 60"/>
              <a:gd name="T33" fmla="*/ 54 h 64"/>
              <a:gd name="T34" fmla="*/ 22 w 60"/>
              <a:gd name="T35" fmla="*/ 64 h 64"/>
              <a:gd name="T36" fmla="*/ 32 w 60"/>
              <a:gd name="T37" fmla="*/ 50 h 64"/>
              <a:gd name="T38" fmla="*/ 32 w 60"/>
              <a:gd name="T39" fmla="*/ 28 h 64"/>
              <a:gd name="T40" fmla="*/ 40 w 60"/>
              <a:gd name="T41" fmla="*/ 36 h 64"/>
              <a:gd name="T42" fmla="*/ 40 w 60"/>
              <a:gd name="T43" fmla="*/ 36 h 64"/>
              <a:gd name="T44" fmla="*/ 50 w 60"/>
              <a:gd name="T45" fmla="*/ 28 h 64"/>
              <a:gd name="T46" fmla="*/ 60 w 60"/>
              <a:gd name="T47" fmla="*/ 36 h 64"/>
              <a:gd name="T48" fmla="*/ 60 w 60"/>
              <a:gd name="T49" fmla="*/ 36 h 64"/>
              <a:gd name="T50" fmla="*/ 60 w 60"/>
              <a:gd name="T51" fmla="*/ 34 h 64"/>
              <a:gd name="T52" fmla="*/ 32 w 60"/>
              <a:gd name="T53"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64">
                <a:moveTo>
                  <a:pt x="32" y="4"/>
                </a:moveTo>
                <a:cubicBezTo>
                  <a:pt x="32" y="2"/>
                  <a:pt x="32" y="2"/>
                  <a:pt x="32" y="2"/>
                </a:cubicBezTo>
                <a:cubicBezTo>
                  <a:pt x="32" y="1"/>
                  <a:pt x="31" y="0"/>
                  <a:pt x="30" y="0"/>
                </a:cubicBezTo>
                <a:cubicBezTo>
                  <a:pt x="29" y="0"/>
                  <a:pt x="28" y="1"/>
                  <a:pt x="28" y="2"/>
                </a:cubicBezTo>
                <a:cubicBezTo>
                  <a:pt x="28" y="4"/>
                  <a:pt x="28" y="4"/>
                  <a:pt x="28" y="4"/>
                </a:cubicBezTo>
                <a:cubicBezTo>
                  <a:pt x="12" y="5"/>
                  <a:pt x="0" y="18"/>
                  <a:pt x="0" y="34"/>
                </a:cubicBezTo>
                <a:cubicBezTo>
                  <a:pt x="0" y="35"/>
                  <a:pt x="0" y="35"/>
                  <a:pt x="0" y="36"/>
                </a:cubicBezTo>
                <a:cubicBezTo>
                  <a:pt x="0" y="36"/>
                  <a:pt x="0" y="36"/>
                  <a:pt x="0" y="36"/>
                </a:cubicBezTo>
                <a:cubicBezTo>
                  <a:pt x="1" y="31"/>
                  <a:pt x="5" y="28"/>
                  <a:pt x="10" y="28"/>
                </a:cubicBezTo>
                <a:cubicBezTo>
                  <a:pt x="15" y="28"/>
                  <a:pt x="19" y="31"/>
                  <a:pt x="20" y="36"/>
                </a:cubicBezTo>
                <a:cubicBezTo>
                  <a:pt x="20" y="36"/>
                  <a:pt x="20" y="36"/>
                  <a:pt x="20" y="36"/>
                </a:cubicBezTo>
                <a:cubicBezTo>
                  <a:pt x="21" y="32"/>
                  <a:pt x="24" y="29"/>
                  <a:pt x="28" y="28"/>
                </a:cubicBezTo>
                <a:cubicBezTo>
                  <a:pt x="28" y="50"/>
                  <a:pt x="28" y="50"/>
                  <a:pt x="28" y="50"/>
                </a:cubicBezTo>
                <a:cubicBezTo>
                  <a:pt x="28" y="60"/>
                  <a:pt x="26" y="60"/>
                  <a:pt x="22" y="60"/>
                </a:cubicBezTo>
                <a:cubicBezTo>
                  <a:pt x="16" y="60"/>
                  <a:pt x="16" y="58"/>
                  <a:pt x="16" y="54"/>
                </a:cubicBezTo>
                <a:cubicBezTo>
                  <a:pt x="16" y="53"/>
                  <a:pt x="15" y="52"/>
                  <a:pt x="14" y="52"/>
                </a:cubicBezTo>
                <a:cubicBezTo>
                  <a:pt x="13" y="52"/>
                  <a:pt x="12" y="53"/>
                  <a:pt x="12" y="54"/>
                </a:cubicBezTo>
                <a:cubicBezTo>
                  <a:pt x="12" y="58"/>
                  <a:pt x="12" y="64"/>
                  <a:pt x="22" y="64"/>
                </a:cubicBezTo>
                <a:cubicBezTo>
                  <a:pt x="27" y="64"/>
                  <a:pt x="32" y="63"/>
                  <a:pt x="32" y="50"/>
                </a:cubicBezTo>
                <a:cubicBezTo>
                  <a:pt x="32" y="28"/>
                  <a:pt x="32" y="28"/>
                  <a:pt x="32" y="28"/>
                </a:cubicBezTo>
                <a:cubicBezTo>
                  <a:pt x="36" y="29"/>
                  <a:pt x="39" y="32"/>
                  <a:pt x="40" y="36"/>
                </a:cubicBezTo>
                <a:cubicBezTo>
                  <a:pt x="40" y="36"/>
                  <a:pt x="40" y="36"/>
                  <a:pt x="40" y="36"/>
                </a:cubicBezTo>
                <a:cubicBezTo>
                  <a:pt x="41" y="31"/>
                  <a:pt x="45" y="28"/>
                  <a:pt x="50" y="28"/>
                </a:cubicBezTo>
                <a:cubicBezTo>
                  <a:pt x="55" y="28"/>
                  <a:pt x="59" y="31"/>
                  <a:pt x="60" y="36"/>
                </a:cubicBezTo>
                <a:cubicBezTo>
                  <a:pt x="60" y="36"/>
                  <a:pt x="60" y="36"/>
                  <a:pt x="60" y="36"/>
                </a:cubicBezTo>
                <a:cubicBezTo>
                  <a:pt x="60" y="35"/>
                  <a:pt x="60" y="35"/>
                  <a:pt x="60" y="34"/>
                </a:cubicBezTo>
                <a:cubicBezTo>
                  <a:pt x="60" y="18"/>
                  <a:pt x="48" y="5"/>
                  <a:pt x="32" y="4"/>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8" name="Freeform 26"/>
          <p:cNvSpPr>
            <a:spLocks noEditPoints="1"/>
          </p:cNvSpPr>
          <p:nvPr/>
        </p:nvSpPr>
        <p:spPr bwMode="auto">
          <a:xfrm>
            <a:off x="7712598" y="1358106"/>
            <a:ext cx="468313" cy="469900"/>
          </a:xfrm>
          <a:custGeom>
            <a:avLst/>
            <a:gdLst>
              <a:gd name="T0" fmla="*/ 0 w 295"/>
              <a:gd name="T1" fmla="*/ 0 h 296"/>
              <a:gd name="T2" fmla="*/ 37 w 295"/>
              <a:gd name="T3" fmla="*/ 259 h 296"/>
              <a:gd name="T4" fmla="*/ 147 w 295"/>
              <a:gd name="T5" fmla="*/ 296 h 296"/>
              <a:gd name="T6" fmla="*/ 258 w 295"/>
              <a:gd name="T7" fmla="*/ 259 h 296"/>
              <a:gd name="T8" fmla="*/ 295 w 295"/>
              <a:gd name="T9" fmla="*/ 0 h 296"/>
              <a:gd name="T10" fmla="*/ 0 w 295"/>
              <a:gd name="T11" fmla="*/ 0 h 296"/>
              <a:gd name="T12" fmla="*/ 235 w 295"/>
              <a:gd name="T13" fmla="*/ 74 h 296"/>
              <a:gd name="T14" fmla="*/ 106 w 295"/>
              <a:gd name="T15" fmla="*/ 74 h 296"/>
              <a:gd name="T16" fmla="*/ 110 w 295"/>
              <a:gd name="T17" fmla="*/ 111 h 296"/>
              <a:gd name="T18" fmla="*/ 231 w 295"/>
              <a:gd name="T19" fmla="*/ 111 h 296"/>
              <a:gd name="T20" fmla="*/ 221 w 295"/>
              <a:gd name="T21" fmla="*/ 222 h 296"/>
              <a:gd name="T22" fmla="*/ 147 w 295"/>
              <a:gd name="T23" fmla="*/ 241 h 296"/>
              <a:gd name="T24" fmla="*/ 74 w 295"/>
              <a:gd name="T25" fmla="*/ 222 h 296"/>
              <a:gd name="T26" fmla="*/ 69 w 295"/>
              <a:gd name="T27" fmla="*/ 166 h 296"/>
              <a:gd name="T28" fmla="*/ 110 w 295"/>
              <a:gd name="T29" fmla="*/ 166 h 296"/>
              <a:gd name="T30" fmla="*/ 115 w 295"/>
              <a:gd name="T31" fmla="*/ 194 h 296"/>
              <a:gd name="T32" fmla="*/ 147 w 295"/>
              <a:gd name="T33" fmla="*/ 204 h 296"/>
              <a:gd name="T34" fmla="*/ 184 w 295"/>
              <a:gd name="T35" fmla="*/ 194 h 296"/>
              <a:gd name="T36" fmla="*/ 189 w 295"/>
              <a:gd name="T37" fmla="*/ 148 h 296"/>
              <a:gd name="T38" fmla="*/ 64 w 295"/>
              <a:gd name="T39" fmla="*/ 148 h 296"/>
              <a:gd name="T40" fmla="*/ 55 w 295"/>
              <a:gd name="T41" fmla="*/ 37 h 296"/>
              <a:gd name="T42" fmla="*/ 240 w 295"/>
              <a:gd name="T43" fmla="*/ 37 h 296"/>
              <a:gd name="T44" fmla="*/ 235 w 295"/>
              <a:gd name="T45" fmla="*/ 7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5" h="296">
                <a:moveTo>
                  <a:pt x="0" y="0"/>
                </a:moveTo>
                <a:lnTo>
                  <a:pt x="37" y="259"/>
                </a:lnTo>
                <a:lnTo>
                  <a:pt x="147" y="296"/>
                </a:lnTo>
                <a:lnTo>
                  <a:pt x="258" y="259"/>
                </a:lnTo>
                <a:lnTo>
                  <a:pt x="295" y="0"/>
                </a:lnTo>
                <a:lnTo>
                  <a:pt x="0" y="0"/>
                </a:lnTo>
                <a:close/>
                <a:moveTo>
                  <a:pt x="235" y="74"/>
                </a:moveTo>
                <a:lnTo>
                  <a:pt x="106" y="74"/>
                </a:lnTo>
                <a:lnTo>
                  <a:pt x="110" y="111"/>
                </a:lnTo>
                <a:lnTo>
                  <a:pt x="231" y="111"/>
                </a:lnTo>
                <a:lnTo>
                  <a:pt x="221" y="222"/>
                </a:lnTo>
                <a:lnTo>
                  <a:pt x="147" y="241"/>
                </a:lnTo>
                <a:lnTo>
                  <a:pt x="74" y="222"/>
                </a:lnTo>
                <a:lnTo>
                  <a:pt x="69" y="166"/>
                </a:lnTo>
                <a:lnTo>
                  <a:pt x="110" y="166"/>
                </a:lnTo>
                <a:lnTo>
                  <a:pt x="115" y="194"/>
                </a:lnTo>
                <a:lnTo>
                  <a:pt x="147" y="204"/>
                </a:lnTo>
                <a:lnTo>
                  <a:pt x="184" y="194"/>
                </a:lnTo>
                <a:lnTo>
                  <a:pt x="189" y="148"/>
                </a:lnTo>
                <a:lnTo>
                  <a:pt x="64" y="148"/>
                </a:lnTo>
                <a:lnTo>
                  <a:pt x="55" y="37"/>
                </a:lnTo>
                <a:lnTo>
                  <a:pt x="240" y="37"/>
                </a:lnTo>
                <a:lnTo>
                  <a:pt x="235" y="74"/>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19" name="组合 18"/>
          <p:cNvGrpSpPr/>
          <p:nvPr/>
        </p:nvGrpSpPr>
        <p:grpSpPr>
          <a:xfrm>
            <a:off x="9589023" y="1358106"/>
            <a:ext cx="468313" cy="469900"/>
            <a:chOff x="7621588" y="1862138"/>
            <a:chExt cx="468313" cy="469900"/>
          </a:xfrm>
          <a:solidFill>
            <a:schemeClr val="bg1"/>
          </a:solidFill>
        </p:grpSpPr>
        <p:sp>
          <p:nvSpPr>
            <p:cNvPr id="56" name="Oval 27"/>
            <p:cNvSpPr>
              <a:spLocks noChangeArrowheads="1"/>
            </p:cNvSpPr>
            <p:nvPr/>
          </p:nvSpPr>
          <p:spPr bwMode="auto">
            <a:xfrm>
              <a:off x="7694613" y="1912938"/>
              <a:ext cx="42863"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Oval 28"/>
            <p:cNvSpPr>
              <a:spLocks noChangeArrowheads="1"/>
            </p:cNvSpPr>
            <p:nvPr/>
          </p:nvSpPr>
          <p:spPr bwMode="auto">
            <a:xfrm>
              <a:off x="7753350" y="1912938"/>
              <a:ext cx="42863"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Oval 29"/>
            <p:cNvSpPr>
              <a:spLocks noChangeArrowheads="1"/>
            </p:cNvSpPr>
            <p:nvPr/>
          </p:nvSpPr>
          <p:spPr bwMode="auto">
            <a:xfrm>
              <a:off x="7812088" y="1912938"/>
              <a:ext cx="42863"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30"/>
            <p:cNvSpPr>
              <a:spLocks noEditPoints="1"/>
            </p:cNvSpPr>
            <p:nvPr/>
          </p:nvSpPr>
          <p:spPr bwMode="auto">
            <a:xfrm>
              <a:off x="7621588" y="1862138"/>
              <a:ext cx="468313" cy="469900"/>
            </a:xfrm>
            <a:custGeom>
              <a:avLst/>
              <a:gdLst>
                <a:gd name="T0" fmla="*/ 56 w 64"/>
                <a:gd name="T1" fmla="*/ 12 h 64"/>
                <a:gd name="T2" fmla="*/ 52 w 64"/>
                <a:gd name="T3" fmla="*/ 12 h 64"/>
                <a:gd name="T4" fmla="*/ 52 w 64"/>
                <a:gd name="T5" fmla="*/ 8 h 64"/>
                <a:gd name="T6" fmla="*/ 44 w 64"/>
                <a:gd name="T7" fmla="*/ 0 h 64"/>
                <a:gd name="T8" fmla="*/ 8 w 64"/>
                <a:gd name="T9" fmla="*/ 0 h 64"/>
                <a:gd name="T10" fmla="*/ 0 w 64"/>
                <a:gd name="T11" fmla="*/ 8 h 64"/>
                <a:gd name="T12" fmla="*/ 0 w 64"/>
                <a:gd name="T13" fmla="*/ 44 h 64"/>
                <a:gd name="T14" fmla="*/ 8 w 64"/>
                <a:gd name="T15" fmla="*/ 52 h 64"/>
                <a:gd name="T16" fmla="*/ 12 w 64"/>
                <a:gd name="T17" fmla="*/ 52 h 64"/>
                <a:gd name="T18" fmla="*/ 12 w 64"/>
                <a:gd name="T19" fmla="*/ 56 h 64"/>
                <a:gd name="T20" fmla="*/ 20 w 64"/>
                <a:gd name="T21" fmla="*/ 64 h 64"/>
                <a:gd name="T22" fmla="*/ 56 w 64"/>
                <a:gd name="T23" fmla="*/ 64 h 64"/>
                <a:gd name="T24" fmla="*/ 64 w 64"/>
                <a:gd name="T25" fmla="*/ 56 h 64"/>
                <a:gd name="T26" fmla="*/ 64 w 64"/>
                <a:gd name="T27" fmla="*/ 20 h 64"/>
                <a:gd name="T28" fmla="*/ 56 w 64"/>
                <a:gd name="T29" fmla="*/ 12 h 64"/>
                <a:gd name="T30" fmla="*/ 4 w 64"/>
                <a:gd name="T31" fmla="*/ 8 h 64"/>
                <a:gd name="T32" fmla="*/ 8 w 64"/>
                <a:gd name="T33" fmla="*/ 4 h 64"/>
                <a:gd name="T34" fmla="*/ 44 w 64"/>
                <a:gd name="T35" fmla="*/ 4 h 64"/>
                <a:gd name="T36" fmla="*/ 48 w 64"/>
                <a:gd name="T37" fmla="*/ 8 h 64"/>
                <a:gd name="T38" fmla="*/ 48 w 64"/>
                <a:gd name="T39" fmla="*/ 16 h 64"/>
                <a:gd name="T40" fmla="*/ 4 w 64"/>
                <a:gd name="T41" fmla="*/ 16 h 64"/>
                <a:gd name="T42" fmla="*/ 4 w 64"/>
                <a:gd name="T43" fmla="*/ 8 h 64"/>
                <a:gd name="T44" fmla="*/ 8 w 64"/>
                <a:gd name="T45" fmla="*/ 48 h 64"/>
                <a:gd name="T46" fmla="*/ 4 w 64"/>
                <a:gd name="T47" fmla="*/ 44 h 64"/>
                <a:gd name="T48" fmla="*/ 4 w 64"/>
                <a:gd name="T49" fmla="*/ 20 h 64"/>
                <a:gd name="T50" fmla="*/ 48 w 64"/>
                <a:gd name="T51" fmla="*/ 20 h 64"/>
                <a:gd name="T52" fmla="*/ 48 w 64"/>
                <a:gd name="T53" fmla="*/ 44 h 64"/>
                <a:gd name="T54" fmla="*/ 44 w 64"/>
                <a:gd name="T55" fmla="*/ 48 h 64"/>
                <a:gd name="T56" fmla="*/ 8 w 64"/>
                <a:gd name="T57" fmla="*/ 48 h 64"/>
                <a:gd name="T58" fmla="*/ 60 w 64"/>
                <a:gd name="T59" fmla="*/ 56 h 64"/>
                <a:gd name="T60" fmla="*/ 56 w 64"/>
                <a:gd name="T61" fmla="*/ 60 h 64"/>
                <a:gd name="T62" fmla="*/ 20 w 64"/>
                <a:gd name="T63" fmla="*/ 60 h 64"/>
                <a:gd name="T64" fmla="*/ 16 w 64"/>
                <a:gd name="T65" fmla="*/ 56 h 64"/>
                <a:gd name="T66" fmla="*/ 16 w 64"/>
                <a:gd name="T67" fmla="*/ 52 h 64"/>
                <a:gd name="T68" fmla="*/ 44 w 64"/>
                <a:gd name="T69" fmla="*/ 52 h 64"/>
                <a:gd name="T70" fmla="*/ 52 w 64"/>
                <a:gd name="T71" fmla="*/ 44 h 64"/>
                <a:gd name="T72" fmla="*/ 52 w 64"/>
                <a:gd name="T73" fmla="*/ 28 h 64"/>
                <a:gd name="T74" fmla="*/ 60 w 64"/>
                <a:gd name="T75" fmla="*/ 28 h 64"/>
                <a:gd name="T76" fmla="*/ 60 w 64"/>
                <a:gd name="T77" fmla="*/ 56 h 64"/>
                <a:gd name="T78" fmla="*/ 60 w 64"/>
                <a:gd name="T79" fmla="*/ 24 h 64"/>
                <a:gd name="T80" fmla="*/ 52 w 64"/>
                <a:gd name="T81" fmla="*/ 24 h 64"/>
                <a:gd name="T82" fmla="*/ 52 w 64"/>
                <a:gd name="T83" fmla="*/ 16 h 64"/>
                <a:gd name="T84" fmla="*/ 56 w 64"/>
                <a:gd name="T85" fmla="*/ 16 h 64"/>
                <a:gd name="T86" fmla="*/ 60 w 64"/>
                <a:gd name="T87" fmla="*/ 20 h 64"/>
                <a:gd name="T88" fmla="*/ 60 w 64"/>
                <a:gd name="T89" fmla="*/ 2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4" h="64">
                  <a:moveTo>
                    <a:pt x="56" y="12"/>
                  </a:moveTo>
                  <a:cubicBezTo>
                    <a:pt x="52" y="12"/>
                    <a:pt x="52" y="12"/>
                    <a:pt x="52" y="12"/>
                  </a:cubicBezTo>
                  <a:cubicBezTo>
                    <a:pt x="52" y="8"/>
                    <a:pt x="52" y="8"/>
                    <a:pt x="52" y="8"/>
                  </a:cubicBezTo>
                  <a:cubicBezTo>
                    <a:pt x="52" y="4"/>
                    <a:pt x="48" y="0"/>
                    <a:pt x="44" y="0"/>
                  </a:cubicBezTo>
                  <a:cubicBezTo>
                    <a:pt x="8" y="0"/>
                    <a:pt x="8" y="0"/>
                    <a:pt x="8" y="0"/>
                  </a:cubicBezTo>
                  <a:cubicBezTo>
                    <a:pt x="4" y="0"/>
                    <a:pt x="0" y="4"/>
                    <a:pt x="0" y="8"/>
                  </a:cubicBezTo>
                  <a:cubicBezTo>
                    <a:pt x="0" y="44"/>
                    <a:pt x="0" y="44"/>
                    <a:pt x="0" y="44"/>
                  </a:cubicBezTo>
                  <a:cubicBezTo>
                    <a:pt x="0" y="48"/>
                    <a:pt x="4" y="52"/>
                    <a:pt x="8" y="52"/>
                  </a:cubicBezTo>
                  <a:cubicBezTo>
                    <a:pt x="12" y="52"/>
                    <a:pt x="12" y="52"/>
                    <a:pt x="12" y="52"/>
                  </a:cubicBezTo>
                  <a:cubicBezTo>
                    <a:pt x="12" y="56"/>
                    <a:pt x="12" y="56"/>
                    <a:pt x="12" y="56"/>
                  </a:cubicBezTo>
                  <a:cubicBezTo>
                    <a:pt x="12" y="60"/>
                    <a:pt x="16" y="64"/>
                    <a:pt x="20" y="64"/>
                  </a:cubicBezTo>
                  <a:cubicBezTo>
                    <a:pt x="56" y="64"/>
                    <a:pt x="56" y="64"/>
                    <a:pt x="56" y="64"/>
                  </a:cubicBezTo>
                  <a:cubicBezTo>
                    <a:pt x="60" y="64"/>
                    <a:pt x="64" y="60"/>
                    <a:pt x="64" y="56"/>
                  </a:cubicBezTo>
                  <a:cubicBezTo>
                    <a:pt x="64" y="20"/>
                    <a:pt x="64" y="20"/>
                    <a:pt x="64" y="20"/>
                  </a:cubicBezTo>
                  <a:cubicBezTo>
                    <a:pt x="64" y="16"/>
                    <a:pt x="60" y="12"/>
                    <a:pt x="56" y="12"/>
                  </a:cubicBezTo>
                  <a:close/>
                  <a:moveTo>
                    <a:pt x="4" y="8"/>
                  </a:moveTo>
                  <a:cubicBezTo>
                    <a:pt x="4" y="6"/>
                    <a:pt x="6" y="4"/>
                    <a:pt x="8" y="4"/>
                  </a:cubicBezTo>
                  <a:cubicBezTo>
                    <a:pt x="44" y="4"/>
                    <a:pt x="44" y="4"/>
                    <a:pt x="44" y="4"/>
                  </a:cubicBezTo>
                  <a:cubicBezTo>
                    <a:pt x="46" y="4"/>
                    <a:pt x="48" y="6"/>
                    <a:pt x="48" y="8"/>
                  </a:cubicBezTo>
                  <a:cubicBezTo>
                    <a:pt x="48" y="16"/>
                    <a:pt x="48" y="16"/>
                    <a:pt x="48" y="16"/>
                  </a:cubicBezTo>
                  <a:cubicBezTo>
                    <a:pt x="4" y="16"/>
                    <a:pt x="4" y="16"/>
                    <a:pt x="4" y="16"/>
                  </a:cubicBezTo>
                  <a:lnTo>
                    <a:pt x="4" y="8"/>
                  </a:lnTo>
                  <a:close/>
                  <a:moveTo>
                    <a:pt x="8" y="48"/>
                  </a:moveTo>
                  <a:cubicBezTo>
                    <a:pt x="6" y="48"/>
                    <a:pt x="4" y="46"/>
                    <a:pt x="4" y="44"/>
                  </a:cubicBezTo>
                  <a:cubicBezTo>
                    <a:pt x="4" y="20"/>
                    <a:pt x="4" y="20"/>
                    <a:pt x="4" y="20"/>
                  </a:cubicBezTo>
                  <a:cubicBezTo>
                    <a:pt x="48" y="20"/>
                    <a:pt x="48" y="20"/>
                    <a:pt x="48" y="20"/>
                  </a:cubicBezTo>
                  <a:cubicBezTo>
                    <a:pt x="48" y="44"/>
                    <a:pt x="48" y="44"/>
                    <a:pt x="48" y="44"/>
                  </a:cubicBezTo>
                  <a:cubicBezTo>
                    <a:pt x="48" y="46"/>
                    <a:pt x="46" y="48"/>
                    <a:pt x="44" y="48"/>
                  </a:cubicBezTo>
                  <a:lnTo>
                    <a:pt x="8" y="48"/>
                  </a:lnTo>
                  <a:close/>
                  <a:moveTo>
                    <a:pt x="60" y="56"/>
                  </a:moveTo>
                  <a:cubicBezTo>
                    <a:pt x="60" y="58"/>
                    <a:pt x="58" y="60"/>
                    <a:pt x="56" y="60"/>
                  </a:cubicBezTo>
                  <a:cubicBezTo>
                    <a:pt x="20" y="60"/>
                    <a:pt x="20" y="60"/>
                    <a:pt x="20" y="60"/>
                  </a:cubicBezTo>
                  <a:cubicBezTo>
                    <a:pt x="18" y="60"/>
                    <a:pt x="16" y="58"/>
                    <a:pt x="16" y="56"/>
                  </a:cubicBezTo>
                  <a:cubicBezTo>
                    <a:pt x="16" y="52"/>
                    <a:pt x="16" y="52"/>
                    <a:pt x="16" y="52"/>
                  </a:cubicBezTo>
                  <a:cubicBezTo>
                    <a:pt x="44" y="52"/>
                    <a:pt x="44" y="52"/>
                    <a:pt x="44" y="52"/>
                  </a:cubicBezTo>
                  <a:cubicBezTo>
                    <a:pt x="48" y="52"/>
                    <a:pt x="52" y="48"/>
                    <a:pt x="52" y="44"/>
                  </a:cubicBezTo>
                  <a:cubicBezTo>
                    <a:pt x="52" y="28"/>
                    <a:pt x="52" y="28"/>
                    <a:pt x="52" y="28"/>
                  </a:cubicBezTo>
                  <a:cubicBezTo>
                    <a:pt x="60" y="28"/>
                    <a:pt x="60" y="28"/>
                    <a:pt x="60" y="28"/>
                  </a:cubicBezTo>
                  <a:lnTo>
                    <a:pt x="60" y="56"/>
                  </a:lnTo>
                  <a:close/>
                  <a:moveTo>
                    <a:pt x="60" y="24"/>
                  </a:moveTo>
                  <a:cubicBezTo>
                    <a:pt x="52" y="24"/>
                    <a:pt x="52" y="24"/>
                    <a:pt x="52" y="24"/>
                  </a:cubicBezTo>
                  <a:cubicBezTo>
                    <a:pt x="52" y="16"/>
                    <a:pt x="52" y="16"/>
                    <a:pt x="52" y="16"/>
                  </a:cubicBezTo>
                  <a:cubicBezTo>
                    <a:pt x="56" y="16"/>
                    <a:pt x="56" y="16"/>
                    <a:pt x="56" y="16"/>
                  </a:cubicBezTo>
                  <a:cubicBezTo>
                    <a:pt x="58" y="16"/>
                    <a:pt x="60" y="18"/>
                    <a:pt x="60" y="20"/>
                  </a:cubicBezTo>
                  <a:lnTo>
                    <a:pt x="6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20" name="Freeform 31"/>
          <p:cNvSpPr>
            <a:spLocks noEditPoints="1"/>
          </p:cNvSpPr>
          <p:nvPr/>
        </p:nvSpPr>
        <p:spPr bwMode="auto">
          <a:xfrm>
            <a:off x="8650810" y="1358106"/>
            <a:ext cx="468313" cy="469900"/>
          </a:xfrm>
          <a:custGeom>
            <a:avLst/>
            <a:gdLst>
              <a:gd name="T0" fmla="*/ 0 w 295"/>
              <a:gd name="T1" fmla="*/ 0 h 296"/>
              <a:gd name="T2" fmla="*/ 37 w 295"/>
              <a:gd name="T3" fmla="*/ 259 h 296"/>
              <a:gd name="T4" fmla="*/ 147 w 295"/>
              <a:gd name="T5" fmla="*/ 296 h 296"/>
              <a:gd name="T6" fmla="*/ 258 w 295"/>
              <a:gd name="T7" fmla="*/ 259 h 296"/>
              <a:gd name="T8" fmla="*/ 295 w 295"/>
              <a:gd name="T9" fmla="*/ 0 h 296"/>
              <a:gd name="T10" fmla="*/ 0 w 295"/>
              <a:gd name="T11" fmla="*/ 0 h 296"/>
              <a:gd name="T12" fmla="*/ 240 w 295"/>
              <a:gd name="T13" fmla="*/ 74 h 296"/>
              <a:gd name="T14" fmla="*/ 166 w 295"/>
              <a:gd name="T15" fmla="*/ 111 h 296"/>
              <a:gd name="T16" fmla="*/ 230 w 295"/>
              <a:gd name="T17" fmla="*/ 111 h 296"/>
              <a:gd name="T18" fmla="*/ 221 w 295"/>
              <a:gd name="T19" fmla="*/ 222 h 296"/>
              <a:gd name="T20" fmla="*/ 147 w 295"/>
              <a:gd name="T21" fmla="*/ 241 h 296"/>
              <a:gd name="T22" fmla="*/ 73 w 295"/>
              <a:gd name="T23" fmla="*/ 222 h 296"/>
              <a:gd name="T24" fmla="*/ 69 w 295"/>
              <a:gd name="T25" fmla="*/ 166 h 296"/>
              <a:gd name="T26" fmla="*/ 110 w 295"/>
              <a:gd name="T27" fmla="*/ 166 h 296"/>
              <a:gd name="T28" fmla="*/ 115 w 295"/>
              <a:gd name="T29" fmla="*/ 194 h 296"/>
              <a:gd name="T30" fmla="*/ 147 w 295"/>
              <a:gd name="T31" fmla="*/ 204 h 296"/>
              <a:gd name="T32" fmla="*/ 184 w 295"/>
              <a:gd name="T33" fmla="*/ 194 h 296"/>
              <a:gd name="T34" fmla="*/ 189 w 295"/>
              <a:gd name="T35" fmla="*/ 148 h 296"/>
              <a:gd name="T36" fmla="*/ 64 w 295"/>
              <a:gd name="T37" fmla="*/ 148 h 296"/>
              <a:gd name="T38" fmla="*/ 64 w 295"/>
              <a:gd name="T39" fmla="*/ 120 h 296"/>
              <a:gd name="T40" fmla="*/ 87 w 295"/>
              <a:gd name="T41" fmla="*/ 111 h 296"/>
              <a:gd name="T42" fmla="*/ 161 w 295"/>
              <a:gd name="T43" fmla="*/ 74 h 296"/>
              <a:gd name="T44" fmla="*/ 60 w 295"/>
              <a:gd name="T45" fmla="*/ 74 h 296"/>
              <a:gd name="T46" fmla="*/ 55 w 295"/>
              <a:gd name="T47" fmla="*/ 37 h 296"/>
              <a:gd name="T48" fmla="*/ 240 w 295"/>
              <a:gd name="T49" fmla="*/ 37 h 296"/>
              <a:gd name="T50" fmla="*/ 240 w 295"/>
              <a:gd name="T51" fmla="*/ 7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5" h="296">
                <a:moveTo>
                  <a:pt x="0" y="0"/>
                </a:moveTo>
                <a:lnTo>
                  <a:pt x="37" y="259"/>
                </a:lnTo>
                <a:lnTo>
                  <a:pt x="147" y="296"/>
                </a:lnTo>
                <a:lnTo>
                  <a:pt x="258" y="259"/>
                </a:lnTo>
                <a:lnTo>
                  <a:pt x="295" y="0"/>
                </a:lnTo>
                <a:lnTo>
                  <a:pt x="0" y="0"/>
                </a:lnTo>
                <a:close/>
                <a:moveTo>
                  <a:pt x="240" y="74"/>
                </a:moveTo>
                <a:lnTo>
                  <a:pt x="166" y="111"/>
                </a:lnTo>
                <a:lnTo>
                  <a:pt x="230" y="111"/>
                </a:lnTo>
                <a:lnTo>
                  <a:pt x="221" y="222"/>
                </a:lnTo>
                <a:lnTo>
                  <a:pt x="147" y="241"/>
                </a:lnTo>
                <a:lnTo>
                  <a:pt x="73" y="222"/>
                </a:lnTo>
                <a:lnTo>
                  <a:pt x="69" y="166"/>
                </a:lnTo>
                <a:lnTo>
                  <a:pt x="110" y="166"/>
                </a:lnTo>
                <a:lnTo>
                  <a:pt x="115" y="194"/>
                </a:lnTo>
                <a:lnTo>
                  <a:pt x="147" y="204"/>
                </a:lnTo>
                <a:lnTo>
                  <a:pt x="184" y="194"/>
                </a:lnTo>
                <a:lnTo>
                  <a:pt x="189" y="148"/>
                </a:lnTo>
                <a:lnTo>
                  <a:pt x="64" y="148"/>
                </a:lnTo>
                <a:lnTo>
                  <a:pt x="64" y="120"/>
                </a:lnTo>
                <a:lnTo>
                  <a:pt x="87" y="111"/>
                </a:lnTo>
                <a:lnTo>
                  <a:pt x="161" y="74"/>
                </a:lnTo>
                <a:lnTo>
                  <a:pt x="60" y="74"/>
                </a:lnTo>
                <a:lnTo>
                  <a:pt x="55" y="37"/>
                </a:lnTo>
                <a:lnTo>
                  <a:pt x="240" y="37"/>
                </a:lnTo>
                <a:lnTo>
                  <a:pt x="240" y="74"/>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1" name="Freeform 32"/>
          <p:cNvSpPr>
            <a:spLocks noEditPoints="1"/>
          </p:cNvSpPr>
          <p:nvPr/>
        </p:nvSpPr>
        <p:spPr bwMode="auto">
          <a:xfrm>
            <a:off x="6774385" y="1386681"/>
            <a:ext cx="446088" cy="441325"/>
          </a:xfrm>
          <a:custGeom>
            <a:avLst/>
            <a:gdLst>
              <a:gd name="T0" fmla="*/ 59 w 61"/>
              <a:gd name="T1" fmla="*/ 2 h 60"/>
              <a:gd name="T2" fmla="*/ 52 w 61"/>
              <a:gd name="T3" fmla="*/ 0 h 60"/>
              <a:gd name="T4" fmla="*/ 25 w 61"/>
              <a:gd name="T5" fmla="*/ 0 h 60"/>
              <a:gd name="T6" fmla="*/ 10 w 61"/>
              <a:gd name="T7" fmla="*/ 12 h 60"/>
              <a:gd name="T8" fmla="*/ 10 w 61"/>
              <a:gd name="T9" fmla="*/ 40 h 60"/>
              <a:gd name="T10" fmla="*/ 9 w 61"/>
              <a:gd name="T11" fmla="*/ 44 h 60"/>
              <a:gd name="T12" fmla="*/ 8 w 61"/>
              <a:gd name="T13" fmla="*/ 44 h 60"/>
              <a:gd name="T14" fmla="*/ 0 w 61"/>
              <a:gd name="T15" fmla="*/ 52 h 60"/>
              <a:gd name="T16" fmla="*/ 8 w 61"/>
              <a:gd name="T17" fmla="*/ 60 h 60"/>
              <a:gd name="T18" fmla="*/ 38 w 61"/>
              <a:gd name="T19" fmla="*/ 60 h 60"/>
              <a:gd name="T20" fmla="*/ 46 w 61"/>
              <a:gd name="T21" fmla="*/ 40 h 60"/>
              <a:gd name="T22" fmla="*/ 46 w 61"/>
              <a:gd name="T23" fmla="*/ 16 h 60"/>
              <a:gd name="T24" fmla="*/ 52 w 61"/>
              <a:gd name="T25" fmla="*/ 16 h 60"/>
              <a:gd name="T26" fmla="*/ 61 w 61"/>
              <a:gd name="T27" fmla="*/ 8 h 60"/>
              <a:gd name="T28" fmla="*/ 59 w 61"/>
              <a:gd name="T29" fmla="*/ 2 h 60"/>
              <a:gd name="T30" fmla="*/ 42 w 61"/>
              <a:gd name="T31" fmla="*/ 11 h 60"/>
              <a:gd name="T32" fmla="*/ 42 w 61"/>
              <a:gd name="T33" fmla="*/ 12 h 60"/>
              <a:gd name="T34" fmla="*/ 42 w 61"/>
              <a:gd name="T35" fmla="*/ 40 h 60"/>
              <a:gd name="T36" fmla="*/ 38 w 61"/>
              <a:gd name="T37" fmla="*/ 56 h 60"/>
              <a:gd name="T38" fmla="*/ 8 w 61"/>
              <a:gd name="T39" fmla="*/ 56 h 60"/>
              <a:gd name="T40" fmla="*/ 6 w 61"/>
              <a:gd name="T41" fmla="*/ 55 h 60"/>
              <a:gd name="T42" fmla="*/ 4 w 61"/>
              <a:gd name="T43" fmla="*/ 52 h 60"/>
              <a:gd name="T44" fmla="*/ 6 w 61"/>
              <a:gd name="T45" fmla="*/ 48 h 60"/>
              <a:gd name="T46" fmla="*/ 8 w 61"/>
              <a:gd name="T47" fmla="*/ 48 h 60"/>
              <a:gd name="T48" fmla="*/ 34 w 61"/>
              <a:gd name="T49" fmla="*/ 48 h 60"/>
              <a:gd name="T50" fmla="*/ 36 w 61"/>
              <a:gd name="T51" fmla="*/ 46 h 60"/>
              <a:gd name="T52" fmla="*/ 34 w 61"/>
              <a:gd name="T53" fmla="*/ 44 h 60"/>
              <a:gd name="T54" fmla="*/ 13 w 61"/>
              <a:gd name="T55" fmla="*/ 44 h 60"/>
              <a:gd name="T56" fmla="*/ 14 w 61"/>
              <a:gd name="T57" fmla="*/ 40 h 60"/>
              <a:gd name="T58" fmla="*/ 14 w 61"/>
              <a:gd name="T59" fmla="*/ 12 h 60"/>
              <a:gd name="T60" fmla="*/ 25 w 61"/>
              <a:gd name="T61" fmla="*/ 4 h 60"/>
              <a:gd name="T62" fmla="*/ 43 w 61"/>
              <a:gd name="T63" fmla="*/ 4 h 60"/>
              <a:gd name="T64" fmla="*/ 42 w 61"/>
              <a:gd name="T65" fmla="*/ 11 h 60"/>
              <a:gd name="T66" fmla="*/ 56 w 61"/>
              <a:gd name="T67" fmla="*/ 11 h 60"/>
              <a:gd name="T68" fmla="*/ 52 w 61"/>
              <a:gd name="T69" fmla="*/ 12 h 60"/>
              <a:gd name="T70" fmla="*/ 46 w 61"/>
              <a:gd name="T71" fmla="*/ 12 h 60"/>
              <a:gd name="T72" fmla="*/ 46 w 61"/>
              <a:gd name="T73" fmla="*/ 10 h 60"/>
              <a:gd name="T74" fmla="*/ 47 w 61"/>
              <a:gd name="T75" fmla="*/ 5 h 60"/>
              <a:gd name="T76" fmla="*/ 51 w 61"/>
              <a:gd name="T77" fmla="*/ 4 h 60"/>
              <a:gd name="T78" fmla="*/ 52 w 61"/>
              <a:gd name="T79" fmla="*/ 4 h 60"/>
              <a:gd name="T80" fmla="*/ 57 w 61"/>
              <a:gd name="T81" fmla="*/ 8 h 60"/>
              <a:gd name="T82" fmla="*/ 56 w 61"/>
              <a:gd name="T83" fmla="*/ 1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1" h="60">
                <a:moveTo>
                  <a:pt x="59" y="2"/>
                </a:moveTo>
                <a:cubicBezTo>
                  <a:pt x="57" y="1"/>
                  <a:pt x="55" y="0"/>
                  <a:pt x="52" y="0"/>
                </a:cubicBezTo>
                <a:cubicBezTo>
                  <a:pt x="25" y="0"/>
                  <a:pt x="25" y="0"/>
                  <a:pt x="25" y="0"/>
                </a:cubicBezTo>
                <a:cubicBezTo>
                  <a:pt x="16" y="0"/>
                  <a:pt x="10" y="7"/>
                  <a:pt x="10" y="12"/>
                </a:cubicBezTo>
                <a:cubicBezTo>
                  <a:pt x="10" y="40"/>
                  <a:pt x="10" y="40"/>
                  <a:pt x="10" y="40"/>
                </a:cubicBezTo>
                <a:cubicBezTo>
                  <a:pt x="10" y="41"/>
                  <a:pt x="9" y="42"/>
                  <a:pt x="9" y="44"/>
                </a:cubicBezTo>
                <a:cubicBezTo>
                  <a:pt x="8" y="44"/>
                  <a:pt x="8" y="44"/>
                  <a:pt x="8" y="44"/>
                </a:cubicBezTo>
                <a:cubicBezTo>
                  <a:pt x="3" y="44"/>
                  <a:pt x="0" y="48"/>
                  <a:pt x="0" y="52"/>
                </a:cubicBezTo>
                <a:cubicBezTo>
                  <a:pt x="0" y="56"/>
                  <a:pt x="3" y="60"/>
                  <a:pt x="8" y="60"/>
                </a:cubicBezTo>
                <a:cubicBezTo>
                  <a:pt x="38" y="60"/>
                  <a:pt x="38" y="60"/>
                  <a:pt x="38" y="60"/>
                </a:cubicBezTo>
                <a:cubicBezTo>
                  <a:pt x="45" y="60"/>
                  <a:pt x="46" y="40"/>
                  <a:pt x="46" y="40"/>
                </a:cubicBezTo>
                <a:cubicBezTo>
                  <a:pt x="46" y="16"/>
                  <a:pt x="46" y="16"/>
                  <a:pt x="46" y="16"/>
                </a:cubicBezTo>
                <a:cubicBezTo>
                  <a:pt x="52" y="16"/>
                  <a:pt x="52" y="16"/>
                  <a:pt x="52" y="16"/>
                </a:cubicBezTo>
                <a:cubicBezTo>
                  <a:pt x="57" y="16"/>
                  <a:pt x="61" y="12"/>
                  <a:pt x="61" y="8"/>
                </a:cubicBezTo>
                <a:cubicBezTo>
                  <a:pt x="61" y="5"/>
                  <a:pt x="60" y="4"/>
                  <a:pt x="59" y="2"/>
                </a:cubicBezTo>
                <a:close/>
                <a:moveTo>
                  <a:pt x="42" y="11"/>
                </a:moveTo>
                <a:cubicBezTo>
                  <a:pt x="42" y="11"/>
                  <a:pt x="42" y="12"/>
                  <a:pt x="42" y="12"/>
                </a:cubicBezTo>
                <a:cubicBezTo>
                  <a:pt x="42" y="40"/>
                  <a:pt x="42" y="40"/>
                  <a:pt x="42" y="40"/>
                </a:cubicBezTo>
                <a:cubicBezTo>
                  <a:pt x="42" y="45"/>
                  <a:pt x="40" y="55"/>
                  <a:pt x="38" y="56"/>
                </a:cubicBezTo>
                <a:cubicBezTo>
                  <a:pt x="8" y="56"/>
                  <a:pt x="8" y="56"/>
                  <a:pt x="8" y="56"/>
                </a:cubicBezTo>
                <a:cubicBezTo>
                  <a:pt x="7" y="56"/>
                  <a:pt x="6" y="56"/>
                  <a:pt x="6" y="55"/>
                </a:cubicBezTo>
                <a:cubicBezTo>
                  <a:pt x="4" y="54"/>
                  <a:pt x="4" y="53"/>
                  <a:pt x="4" y="52"/>
                </a:cubicBezTo>
                <a:cubicBezTo>
                  <a:pt x="4" y="51"/>
                  <a:pt x="5" y="49"/>
                  <a:pt x="6" y="48"/>
                </a:cubicBezTo>
                <a:cubicBezTo>
                  <a:pt x="7" y="48"/>
                  <a:pt x="7" y="48"/>
                  <a:pt x="8" y="48"/>
                </a:cubicBezTo>
                <a:cubicBezTo>
                  <a:pt x="34" y="48"/>
                  <a:pt x="34" y="48"/>
                  <a:pt x="34" y="48"/>
                </a:cubicBezTo>
                <a:cubicBezTo>
                  <a:pt x="35" y="48"/>
                  <a:pt x="36" y="47"/>
                  <a:pt x="36" y="46"/>
                </a:cubicBezTo>
                <a:cubicBezTo>
                  <a:pt x="36" y="45"/>
                  <a:pt x="35" y="44"/>
                  <a:pt x="34" y="44"/>
                </a:cubicBezTo>
                <a:cubicBezTo>
                  <a:pt x="13" y="44"/>
                  <a:pt x="13" y="44"/>
                  <a:pt x="13" y="44"/>
                </a:cubicBezTo>
                <a:cubicBezTo>
                  <a:pt x="14" y="43"/>
                  <a:pt x="14" y="41"/>
                  <a:pt x="14" y="40"/>
                </a:cubicBezTo>
                <a:cubicBezTo>
                  <a:pt x="14" y="12"/>
                  <a:pt x="14" y="12"/>
                  <a:pt x="14" y="12"/>
                </a:cubicBezTo>
                <a:cubicBezTo>
                  <a:pt x="14" y="9"/>
                  <a:pt x="18" y="4"/>
                  <a:pt x="25" y="4"/>
                </a:cubicBezTo>
                <a:cubicBezTo>
                  <a:pt x="43" y="4"/>
                  <a:pt x="43" y="4"/>
                  <a:pt x="43" y="4"/>
                </a:cubicBezTo>
                <a:cubicBezTo>
                  <a:pt x="42" y="6"/>
                  <a:pt x="42" y="9"/>
                  <a:pt x="42" y="11"/>
                </a:cubicBezTo>
                <a:close/>
                <a:moveTo>
                  <a:pt x="56" y="11"/>
                </a:moveTo>
                <a:cubicBezTo>
                  <a:pt x="55" y="11"/>
                  <a:pt x="54" y="12"/>
                  <a:pt x="52" y="12"/>
                </a:cubicBezTo>
                <a:cubicBezTo>
                  <a:pt x="46" y="12"/>
                  <a:pt x="46" y="12"/>
                  <a:pt x="46" y="12"/>
                </a:cubicBezTo>
                <a:cubicBezTo>
                  <a:pt x="46" y="12"/>
                  <a:pt x="46" y="11"/>
                  <a:pt x="46" y="10"/>
                </a:cubicBezTo>
                <a:cubicBezTo>
                  <a:pt x="46" y="8"/>
                  <a:pt x="46" y="6"/>
                  <a:pt x="47" y="5"/>
                </a:cubicBezTo>
                <a:cubicBezTo>
                  <a:pt x="48" y="4"/>
                  <a:pt x="49" y="4"/>
                  <a:pt x="51" y="4"/>
                </a:cubicBezTo>
                <a:cubicBezTo>
                  <a:pt x="52" y="4"/>
                  <a:pt x="52" y="4"/>
                  <a:pt x="52" y="4"/>
                </a:cubicBezTo>
                <a:cubicBezTo>
                  <a:pt x="55" y="4"/>
                  <a:pt x="57" y="5"/>
                  <a:pt x="57" y="8"/>
                </a:cubicBezTo>
                <a:cubicBezTo>
                  <a:pt x="57" y="9"/>
                  <a:pt x="56" y="10"/>
                  <a:pt x="56" y="11"/>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22" name="组合 21"/>
          <p:cNvGrpSpPr/>
          <p:nvPr/>
        </p:nvGrpSpPr>
        <p:grpSpPr>
          <a:xfrm>
            <a:off x="3959748" y="2358231"/>
            <a:ext cx="468313" cy="412750"/>
            <a:chOff x="1992313" y="2862263"/>
            <a:chExt cx="468313" cy="412750"/>
          </a:xfrm>
          <a:solidFill>
            <a:schemeClr val="bg1"/>
          </a:solidFill>
        </p:grpSpPr>
        <p:sp>
          <p:nvSpPr>
            <p:cNvPr id="54" name="Freeform 33"/>
            <p:cNvSpPr>
              <a:spLocks noEditPoints="1"/>
            </p:cNvSpPr>
            <p:nvPr/>
          </p:nvSpPr>
          <p:spPr bwMode="auto">
            <a:xfrm>
              <a:off x="1992313" y="2862263"/>
              <a:ext cx="468313" cy="412750"/>
            </a:xfrm>
            <a:custGeom>
              <a:avLst/>
              <a:gdLst>
                <a:gd name="T0" fmla="*/ 0 w 295"/>
                <a:gd name="T1" fmla="*/ 0 h 260"/>
                <a:gd name="T2" fmla="*/ 0 w 295"/>
                <a:gd name="T3" fmla="*/ 260 h 260"/>
                <a:gd name="T4" fmla="*/ 295 w 295"/>
                <a:gd name="T5" fmla="*/ 260 h 260"/>
                <a:gd name="T6" fmla="*/ 295 w 295"/>
                <a:gd name="T7" fmla="*/ 0 h 260"/>
                <a:gd name="T8" fmla="*/ 0 w 295"/>
                <a:gd name="T9" fmla="*/ 0 h 260"/>
                <a:gd name="T10" fmla="*/ 277 w 295"/>
                <a:gd name="T11" fmla="*/ 241 h 260"/>
                <a:gd name="T12" fmla="*/ 55 w 295"/>
                <a:gd name="T13" fmla="*/ 241 h 260"/>
                <a:gd name="T14" fmla="*/ 55 w 295"/>
                <a:gd name="T15" fmla="*/ 19 h 260"/>
                <a:gd name="T16" fmla="*/ 277 w 295"/>
                <a:gd name="T17" fmla="*/ 19 h 260"/>
                <a:gd name="T18" fmla="*/ 277 w 295"/>
                <a:gd name="T19" fmla="*/ 24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60">
                  <a:moveTo>
                    <a:pt x="0" y="0"/>
                  </a:moveTo>
                  <a:lnTo>
                    <a:pt x="0" y="260"/>
                  </a:lnTo>
                  <a:lnTo>
                    <a:pt x="295" y="260"/>
                  </a:lnTo>
                  <a:lnTo>
                    <a:pt x="295" y="0"/>
                  </a:lnTo>
                  <a:lnTo>
                    <a:pt x="0" y="0"/>
                  </a:lnTo>
                  <a:close/>
                  <a:moveTo>
                    <a:pt x="277" y="241"/>
                  </a:moveTo>
                  <a:lnTo>
                    <a:pt x="55" y="241"/>
                  </a:lnTo>
                  <a:lnTo>
                    <a:pt x="55" y="19"/>
                  </a:lnTo>
                  <a:lnTo>
                    <a:pt x="277" y="19"/>
                  </a:lnTo>
                  <a:lnTo>
                    <a:pt x="277" y="2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34"/>
            <p:cNvSpPr/>
            <p:nvPr/>
          </p:nvSpPr>
          <p:spPr bwMode="auto">
            <a:xfrm>
              <a:off x="2132013" y="2921000"/>
              <a:ext cx="241300" cy="295275"/>
            </a:xfrm>
            <a:custGeom>
              <a:avLst/>
              <a:gdLst>
                <a:gd name="T0" fmla="*/ 7 w 33"/>
                <a:gd name="T1" fmla="*/ 40 h 40"/>
                <a:gd name="T2" fmla="*/ 13 w 33"/>
                <a:gd name="T3" fmla="*/ 36 h 40"/>
                <a:gd name="T4" fmla="*/ 13 w 33"/>
                <a:gd name="T5" fmla="*/ 33 h 40"/>
                <a:gd name="T6" fmla="*/ 13 w 33"/>
                <a:gd name="T7" fmla="*/ 33 h 40"/>
                <a:gd name="T8" fmla="*/ 13 w 33"/>
                <a:gd name="T9" fmla="*/ 12 h 40"/>
                <a:gd name="T10" fmla="*/ 29 w 33"/>
                <a:gd name="T11" fmla="*/ 8 h 40"/>
                <a:gd name="T12" fmla="*/ 29 w 33"/>
                <a:gd name="T13" fmla="*/ 21 h 40"/>
                <a:gd name="T14" fmla="*/ 27 w 33"/>
                <a:gd name="T15" fmla="*/ 21 h 40"/>
                <a:gd name="T16" fmla="*/ 20 w 33"/>
                <a:gd name="T17" fmla="*/ 26 h 40"/>
                <a:gd name="T18" fmla="*/ 27 w 33"/>
                <a:gd name="T19" fmla="*/ 32 h 40"/>
                <a:gd name="T20" fmla="*/ 33 w 33"/>
                <a:gd name="T21" fmla="*/ 29 h 40"/>
                <a:gd name="T22" fmla="*/ 33 w 33"/>
                <a:gd name="T23" fmla="*/ 0 h 40"/>
                <a:gd name="T24" fmla="*/ 29 w 33"/>
                <a:gd name="T25" fmla="*/ 0 h 40"/>
                <a:gd name="T26" fmla="*/ 13 w 33"/>
                <a:gd name="T27" fmla="*/ 4 h 40"/>
                <a:gd name="T28" fmla="*/ 9 w 33"/>
                <a:gd name="T29" fmla="*/ 5 h 40"/>
                <a:gd name="T30" fmla="*/ 9 w 33"/>
                <a:gd name="T31" fmla="*/ 30 h 40"/>
                <a:gd name="T32" fmla="*/ 7 w 33"/>
                <a:gd name="T33" fmla="*/ 29 h 40"/>
                <a:gd name="T34" fmla="*/ 0 w 33"/>
                <a:gd name="T35" fmla="*/ 35 h 40"/>
                <a:gd name="T36" fmla="*/ 7 w 33"/>
                <a:gd name="T3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40">
                  <a:moveTo>
                    <a:pt x="7" y="40"/>
                  </a:moveTo>
                  <a:cubicBezTo>
                    <a:pt x="10" y="40"/>
                    <a:pt x="12" y="38"/>
                    <a:pt x="13" y="36"/>
                  </a:cubicBezTo>
                  <a:cubicBezTo>
                    <a:pt x="13" y="33"/>
                    <a:pt x="13" y="33"/>
                    <a:pt x="13" y="33"/>
                  </a:cubicBezTo>
                  <a:cubicBezTo>
                    <a:pt x="13" y="33"/>
                    <a:pt x="13" y="33"/>
                    <a:pt x="13" y="33"/>
                  </a:cubicBezTo>
                  <a:cubicBezTo>
                    <a:pt x="13" y="12"/>
                    <a:pt x="13" y="12"/>
                    <a:pt x="13" y="12"/>
                  </a:cubicBezTo>
                  <a:cubicBezTo>
                    <a:pt x="29" y="8"/>
                    <a:pt x="29" y="8"/>
                    <a:pt x="29" y="8"/>
                  </a:cubicBezTo>
                  <a:cubicBezTo>
                    <a:pt x="29" y="21"/>
                    <a:pt x="29" y="21"/>
                    <a:pt x="29" y="21"/>
                  </a:cubicBezTo>
                  <a:cubicBezTo>
                    <a:pt x="28" y="21"/>
                    <a:pt x="28" y="21"/>
                    <a:pt x="27" y="21"/>
                  </a:cubicBezTo>
                  <a:cubicBezTo>
                    <a:pt x="23" y="21"/>
                    <a:pt x="20" y="24"/>
                    <a:pt x="20" y="26"/>
                  </a:cubicBezTo>
                  <a:cubicBezTo>
                    <a:pt x="20" y="29"/>
                    <a:pt x="23" y="32"/>
                    <a:pt x="27" y="32"/>
                  </a:cubicBezTo>
                  <a:cubicBezTo>
                    <a:pt x="30" y="32"/>
                    <a:pt x="32" y="31"/>
                    <a:pt x="33" y="29"/>
                  </a:cubicBezTo>
                  <a:cubicBezTo>
                    <a:pt x="33" y="0"/>
                    <a:pt x="33" y="0"/>
                    <a:pt x="33" y="0"/>
                  </a:cubicBezTo>
                  <a:cubicBezTo>
                    <a:pt x="29" y="0"/>
                    <a:pt x="29" y="0"/>
                    <a:pt x="29" y="0"/>
                  </a:cubicBezTo>
                  <a:cubicBezTo>
                    <a:pt x="13" y="4"/>
                    <a:pt x="13" y="4"/>
                    <a:pt x="13" y="4"/>
                  </a:cubicBezTo>
                  <a:cubicBezTo>
                    <a:pt x="9" y="5"/>
                    <a:pt x="9" y="5"/>
                    <a:pt x="9" y="5"/>
                  </a:cubicBezTo>
                  <a:cubicBezTo>
                    <a:pt x="9" y="30"/>
                    <a:pt x="9" y="30"/>
                    <a:pt x="9" y="30"/>
                  </a:cubicBezTo>
                  <a:cubicBezTo>
                    <a:pt x="8" y="30"/>
                    <a:pt x="7" y="29"/>
                    <a:pt x="7" y="29"/>
                  </a:cubicBezTo>
                  <a:cubicBezTo>
                    <a:pt x="3" y="29"/>
                    <a:pt x="0" y="32"/>
                    <a:pt x="0" y="35"/>
                  </a:cubicBezTo>
                  <a:cubicBezTo>
                    <a:pt x="0" y="38"/>
                    <a:pt x="3" y="40"/>
                    <a:pt x="7"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23" name="Freeform 35"/>
          <p:cNvSpPr>
            <a:spLocks noEditPoints="1"/>
          </p:cNvSpPr>
          <p:nvPr/>
        </p:nvSpPr>
        <p:spPr bwMode="auto">
          <a:xfrm>
            <a:off x="4897960" y="2299493"/>
            <a:ext cx="468313" cy="412750"/>
          </a:xfrm>
          <a:custGeom>
            <a:avLst/>
            <a:gdLst>
              <a:gd name="T0" fmla="*/ 60 w 64"/>
              <a:gd name="T1" fmla="*/ 12 h 56"/>
              <a:gd name="T2" fmla="*/ 38 w 64"/>
              <a:gd name="T3" fmla="*/ 12 h 56"/>
              <a:gd name="T4" fmla="*/ 47 w 64"/>
              <a:gd name="T5" fmla="*/ 3 h 56"/>
              <a:gd name="T6" fmla="*/ 47 w 64"/>
              <a:gd name="T7" fmla="*/ 1 h 56"/>
              <a:gd name="T8" fmla="*/ 44 w 64"/>
              <a:gd name="T9" fmla="*/ 1 h 56"/>
              <a:gd name="T10" fmla="*/ 32 w 64"/>
              <a:gd name="T11" fmla="*/ 12 h 56"/>
              <a:gd name="T12" fmla="*/ 30 w 64"/>
              <a:gd name="T13" fmla="*/ 12 h 56"/>
              <a:gd name="T14" fmla="*/ 18 w 64"/>
              <a:gd name="T15" fmla="*/ 1 h 56"/>
              <a:gd name="T16" fmla="*/ 15 w 64"/>
              <a:gd name="T17" fmla="*/ 1 h 56"/>
              <a:gd name="T18" fmla="*/ 15 w 64"/>
              <a:gd name="T19" fmla="*/ 3 h 56"/>
              <a:gd name="T20" fmla="*/ 24 w 64"/>
              <a:gd name="T21" fmla="*/ 12 h 56"/>
              <a:gd name="T22" fmla="*/ 4 w 64"/>
              <a:gd name="T23" fmla="*/ 12 h 56"/>
              <a:gd name="T24" fmla="*/ 0 w 64"/>
              <a:gd name="T25" fmla="*/ 16 h 56"/>
              <a:gd name="T26" fmla="*/ 0 w 64"/>
              <a:gd name="T27" fmla="*/ 52 h 56"/>
              <a:gd name="T28" fmla="*/ 4 w 64"/>
              <a:gd name="T29" fmla="*/ 56 h 56"/>
              <a:gd name="T30" fmla="*/ 60 w 64"/>
              <a:gd name="T31" fmla="*/ 56 h 56"/>
              <a:gd name="T32" fmla="*/ 64 w 64"/>
              <a:gd name="T33" fmla="*/ 52 h 56"/>
              <a:gd name="T34" fmla="*/ 64 w 64"/>
              <a:gd name="T35" fmla="*/ 16 h 56"/>
              <a:gd name="T36" fmla="*/ 60 w 64"/>
              <a:gd name="T37" fmla="*/ 12 h 56"/>
              <a:gd name="T38" fmla="*/ 44 w 64"/>
              <a:gd name="T39" fmla="*/ 48 h 56"/>
              <a:gd name="T40" fmla="*/ 8 w 64"/>
              <a:gd name="T41" fmla="*/ 48 h 56"/>
              <a:gd name="T42" fmla="*/ 8 w 64"/>
              <a:gd name="T43" fmla="*/ 20 h 56"/>
              <a:gd name="T44" fmla="*/ 44 w 64"/>
              <a:gd name="T45" fmla="*/ 20 h 56"/>
              <a:gd name="T46" fmla="*/ 44 w 64"/>
              <a:gd name="T47" fmla="*/ 48 h 56"/>
              <a:gd name="T48" fmla="*/ 56 w 64"/>
              <a:gd name="T49" fmla="*/ 36 h 56"/>
              <a:gd name="T50" fmla="*/ 52 w 64"/>
              <a:gd name="T51" fmla="*/ 36 h 56"/>
              <a:gd name="T52" fmla="*/ 52 w 64"/>
              <a:gd name="T53" fmla="*/ 32 h 56"/>
              <a:gd name="T54" fmla="*/ 56 w 64"/>
              <a:gd name="T55" fmla="*/ 32 h 56"/>
              <a:gd name="T56" fmla="*/ 56 w 64"/>
              <a:gd name="T57" fmla="*/ 36 h 56"/>
              <a:gd name="T58" fmla="*/ 56 w 64"/>
              <a:gd name="T59" fmla="*/ 28 h 56"/>
              <a:gd name="T60" fmla="*/ 52 w 64"/>
              <a:gd name="T61" fmla="*/ 28 h 56"/>
              <a:gd name="T62" fmla="*/ 52 w 64"/>
              <a:gd name="T63" fmla="*/ 24 h 56"/>
              <a:gd name="T64" fmla="*/ 56 w 64"/>
              <a:gd name="T65" fmla="*/ 24 h 56"/>
              <a:gd name="T66" fmla="*/ 56 w 64"/>
              <a:gd name="T67"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4" h="56">
                <a:moveTo>
                  <a:pt x="60" y="12"/>
                </a:moveTo>
                <a:cubicBezTo>
                  <a:pt x="38" y="12"/>
                  <a:pt x="38" y="12"/>
                  <a:pt x="38" y="12"/>
                </a:cubicBezTo>
                <a:cubicBezTo>
                  <a:pt x="47" y="3"/>
                  <a:pt x="47" y="3"/>
                  <a:pt x="47" y="3"/>
                </a:cubicBezTo>
                <a:cubicBezTo>
                  <a:pt x="47" y="3"/>
                  <a:pt x="47" y="1"/>
                  <a:pt x="47" y="1"/>
                </a:cubicBezTo>
                <a:cubicBezTo>
                  <a:pt x="46" y="0"/>
                  <a:pt x="45" y="0"/>
                  <a:pt x="44" y="1"/>
                </a:cubicBezTo>
                <a:cubicBezTo>
                  <a:pt x="32" y="12"/>
                  <a:pt x="32" y="12"/>
                  <a:pt x="32" y="12"/>
                </a:cubicBezTo>
                <a:cubicBezTo>
                  <a:pt x="30" y="12"/>
                  <a:pt x="30" y="12"/>
                  <a:pt x="30" y="12"/>
                </a:cubicBezTo>
                <a:cubicBezTo>
                  <a:pt x="18" y="1"/>
                  <a:pt x="18" y="1"/>
                  <a:pt x="18" y="1"/>
                </a:cubicBezTo>
                <a:cubicBezTo>
                  <a:pt x="18" y="0"/>
                  <a:pt x="16" y="0"/>
                  <a:pt x="15" y="1"/>
                </a:cubicBezTo>
                <a:cubicBezTo>
                  <a:pt x="15" y="1"/>
                  <a:pt x="15" y="3"/>
                  <a:pt x="15" y="3"/>
                </a:cubicBezTo>
                <a:cubicBezTo>
                  <a:pt x="24" y="12"/>
                  <a:pt x="24" y="12"/>
                  <a:pt x="24" y="12"/>
                </a:cubicBezTo>
                <a:cubicBezTo>
                  <a:pt x="4" y="12"/>
                  <a:pt x="4" y="12"/>
                  <a:pt x="4" y="12"/>
                </a:cubicBezTo>
                <a:cubicBezTo>
                  <a:pt x="2" y="12"/>
                  <a:pt x="0" y="14"/>
                  <a:pt x="0" y="16"/>
                </a:cubicBezTo>
                <a:cubicBezTo>
                  <a:pt x="0" y="52"/>
                  <a:pt x="0" y="52"/>
                  <a:pt x="0" y="52"/>
                </a:cubicBezTo>
                <a:cubicBezTo>
                  <a:pt x="0" y="54"/>
                  <a:pt x="2" y="56"/>
                  <a:pt x="4" y="56"/>
                </a:cubicBezTo>
                <a:cubicBezTo>
                  <a:pt x="60" y="56"/>
                  <a:pt x="60" y="56"/>
                  <a:pt x="60" y="56"/>
                </a:cubicBezTo>
                <a:cubicBezTo>
                  <a:pt x="62" y="56"/>
                  <a:pt x="64" y="54"/>
                  <a:pt x="64" y="52"/>
                </a:cubicBezTo>
                <a:cubicBezTo>
                  <a:pt x="64" y="16"/>
                  <a:pt x="64" y="16"/>
                  <a:pt x="64" y="16"/>
                </a:cubicBezTo>
                <a:cubicBezTo>
                  <a:pt x="64" y="14"/>
                  <a:pt x="62" y="12"/>
                  <a:pt x="60" y="12"/>
                </a:cubicBezTo>
                <a:close/>
                <a:moveTo>
                  <a:pt x="44" y="48"/>
                </a:moveTo>
                <a:cubicBezTo>
                  <a:pt x="8" y="48"/>
                  <a:pt x="8" y="48"/>
                  <a:pt x="8" y="48"/>
                </a:cubicBezTo>
                <a:cubicBezTo>
                  <a:pt x="8" y="20"/>
                  <a:pt x="8" y="20"/>
                  <a:pt x="8" y="20"/>
                </a:cubicBezTo>
                <a:cubicBezTo>
                  <a:pt x="44" y="20"/>
                  <a:pt x="44" y="20"/>
                  <a:pt x="44" y="20"/>
                </a:cubicBezTo>
                <a:lnTo>
                  <a:pt x="44" y="48"/>
                </a:lnTo>
                <a:close/>
                <a:moveTo>
                  <a:pt x="56" y="36"/>
                </a:moveTo>
                <a:cubicBezTo>
                  <a:pt x="52" y="36"/>
                  <a:pt x="52" y="36"/>
                  <a:pt x="52" y="36"/>
                </a:cubicBezTo>
                <a:cubicBezTo>
                  <a:pt x="52" y="32"/>
                  <a:pt x="52" y="32"/>
                  <a:pt x="52" y="32"/>
                </a:cubicBezTo>
                <a:cubicBezTo>
                  <a:pt x="56" y="32"/>
                  <a:pt x="56" y="32"/>
                  <a:pt x="56" y="32"/>
                </a:cubicBezTo>
                <a:lnTo>
                  <a:pt x="56" y="36"/>
                </a:lnTo>
                <a:close/>
                <a:moveTo>
                  <a:pt x="56" y="28"/>
                </a:moveTo>
                <a:cubicBezTo>
                  <a:pt x="52" y="28"/>
                  <a:pt x="52" y="28"/>
                  <a:pt x="52" y="28"/>
                </a:cubicBezTo>
                <a:cubicBezTo>
                  <a:pt x="52" y="24"/>
                  <a:pt x="52" y="24"/>
                  <a:pt x="52" y="24"/>
                </a:cubicBezTo>
                <a:cubicBezTo>
                  <a:pt x="56" y="24"/>
                  <a:pt x="56" y="24"/>
                  <a:pt x="56" y="24"/>
                </a:cubicBezTo>
                <a:lnTo>
                  <a:pt x="56" y="28"/>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24" name="组合 23"/>
          <p:cNvGrpSpPr/>
          <p:nvPr/>
        </p:nvGrpSpPr>
        <p:grpSpPr>
          <a:xfrm>
            <a:off x="5836173" y="2416968"/>
            <a:ext cx="468313" cy="354013"/>
            <a:chOff x="3868738" y="2921000"/>
            <a:chExt cx="468313" cy="354013"/>
          </a:xfrm>
          <a:solidFill>
            <a:schemeClr val="bg1"/>
          </a:solidFill>
        </p:grpSpPr>
        <p:sp>
          <p:nvSpPr>
            <p:cNvPr id="52" name="Freeform 36"/>
            <p:cNvSpPr>
              <a:spLocks noEditPoints="1"/>
            </p:cNvSpPr>
            <p:nvPr/>
          </p:nvSpPr>
          <p:spPr bwMode="auto">
            <a:xfrm>
              <a:off x="4014788" y="3097213"/>
              <a:ext cx="146050" cy="88900"/>
            </a:xfrm>
            <a:custGeom>
              <a:avLst/>
              <a:gdLst>
                <a:gd name="T0" fmla="*/ 92 w 92"/>
                <a:gd name="T1" fmla="*/ 0 h 56"/>
                <a:gd name="T2" fmla="*/ 0 w 92"/>
                <a:gd name="T3" fmla="*/ 0 h 56"/>
                <a:gd name="T4" fmla="*/ 0 w 92"/>
                <a:gd name="T5" fmla="*/ 56 h 56"/>
                <a:gd name="T6" fmla="*/ 92 w 92"/>
                <a:gd name="T7" fmla="*/ 56 h 56"/>
                <a:gd name="T8" fmla="*/ 92 w 92"/>
                <a:gd name="T9" fmla="*/ 0 h 56"/>
                <a:gd name="T10" fmla="*/ 37 w 92"/>
                <a:gd name="T11" fmla="*/ 37 h 56"/>
                <a:gd name="T12" fmla="*/ 19 w 92"/>
                <a:gd name="T13" fmla="*/ 37 h 56"/>
                <a:gd name="T14" fmla="*/ 19 w 92"/>
                <a:gd name="T15" fmla="*/ 19 h 56"/>
                <a:gd name="T16" fmla="*/ 37 w 92"/>
                <a:gd name="T17" fmla="*/ 19 h 56"/>
                <a:gd name="T18" fmla="*/ 37 w 92"/>
                <a:gd name="T19" fmla="*/ 37 h 56"/>
                <a:gd name="T20" fmla="*/ 74 w 92"/>
                <a:gd name="T21" fmla="*/ 37 h 56"/>
                <a:gd name="T22" fmla="*/ 56 w 92"/>
                <a:gd name="T23" fmla="*/ 37 h 56"/>
                <a:gd name="T24" fmla="*/ 56 w 92"/>
                <a:gd name="T25" fmla="*/ 19 h 56"/>
                <a:gd name="T26" fmla="*/ 74 w 92"/>
                <a:gd name="T27" fmla="*/ 19 h 56"/>
                <a:gd name="T28" fmla="*/ 74 w 92"/>
                <a:gd name="T29"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56">
                  <a:moveTo>
                    <a:pt x="92" y="0"/>
                  </a:moveTo>
                  <a:lnTo>
                    <a:pt x="0" y="0"/>
                  </a:lnTo>
                  <a:lnTo>
                    <a:pt x="0" y="56"/>
                  </a:lnTo>
                  <a:lnTo>
                    <a:pt x="92" y="56"/>
                  </a:lnTo>
                  <a:lnTo>
                    <a:pt x="92" y="0"/>
                  </a:lnTo>
                  <a:close/>
                  <a:moveTo>
                    <a:pt x="37" y="37"/>
                  </a:moveTo>
                  <a:lnTo>
                    <a:pt x="19" y="37"/>
                  </a:lnTo>
                  <a:lnTo>
                    <a:pt x="19" y="19"/>
                  </a:lnTo>
                  <a:lnTo>
                    <a:pt x="37" y="19"/>
                  </a:lnTo>
                  <a:lnTo>
                    <a:pt x="37" y="37"/>
                  </a:lnTo>
                  <a:close/>
                  <a:moveTo>
                    <a:pt x="74" y="37"/>
                  </a:moveTo>
                  <a:lnTo>
                    <a:pt x="56" y="37"/>
                  </a:lnTo>
                  <a:lnTo>
                    <a:pt x="56" y="19"/>
                  </a:lnTo>
                  <a:lnTo>
                    <a:pt x="74" y="19"/>
                  </a:lnTo>
                  <a:lnTo>
                    <a:pt x="74"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37"/>
            <p:cNvSpPr>
              <a:spLocks noEditPoints="1"/>
            </p:cNvSpPr>
            <p:nvPr/>
          </p:nvSpPr>
          <p:spPr bwMode="auto">
            <a:xfrm>
              <a:off x="3868738" y="2921000"/>
              <a:ext cx="468313" cy="354013"/>
            </a:xfrm>
            <a:custGeom>
              <a:avLst/>
              <a:gdLst>
                <a:gd name="T0" fmla="*/ 63 w 64"/>
                <a:gd name="T1" fmla="*/ 22 h 48"/>
                <a:gd name="T2" fmla="*/ 61 w 64"/>
                <a:gd name="T3" fmla="*/ 22 h 48"/>
                <a:gd name="T4" fmla="*/ 56 w 64"/>
                <a:gd name="T5" fmla="*/ 24 h 48"/>
                <a:gd name="T6" fmla="*/ 56 w 64"/>
                <a:gd name="T7" fmla="*/ 16 h 48"/>
                <a:gd name="T8" fmla="*/ 52 w 64"/>
                <a:gd name="T9" fmla="*/ 12 h 48"/>
                <a:gd name="T10" fmla="*/ 40 w 64"/>
                <a:gd name="T11" fmla="*/ 12 h 48"/>
                <a:gd name="T12" fmla="*/ 40 w 64"/>
                <a:gd name="T13" fmla="*/ 8 h 48"/>
                <a:gd name="T14" fmla="*/ 28 w 64"/>
                <a:gd name="T15" fmla="*/ 4 h 48"/>
                <a:gd name="T16" fmla="*/ 4 w 64"/>
                <a:gd name="T17" fmla="*/ 4 h 48"/>
                <a:gd name="T18" fmla="*/ 4 w 64"/>
                <a:gd name="T19" fmla="*/ 2 h 48"/>
                <a:gd name="T20" fmla="*/ 2 w 64"/>
                <a:gd name="T21" fmla="*/ 0 h 48"/>
                <a:gd name="T22" fmla="*/ 0 w 64"/>
                <a:gd name="T23" fmla="*/ 2 h 48"/>
                <a:gd name="T24" fmla="*/ 0 w 64"/>
                <a:gd name="T25" fmla="*/ 14 h 48"/>
                <a:gd name="T26" fmla="*/ 2 w 64"/>
                <a:gd name="T27" fmla="*/ 16 h 48"/>
                <a:gd name="T28" fmla="*/ 4 w 64"/>
                <a:gd name="T29" fmla="*/ 14 h 48"/>
                <a:gd name="T30" fmla="*/ 4 w 64"/>
                <a:gd name="T31" fmla="*/ 12 h 48"/>
                <a:gd name="T32" fmla="*/ 12 w 64"/>
                <a:gd name="T33" fmla="*/ 12 h 48"/>
                <a:gd name="T34" fmla="*/ 8 w 64"/>
                <a:gd name="T35" fmla="*/ 16 h 48"/>
                <a:gd name="T36" fmla="*/ 8 w 64"/>
                <a:gd name="T37" fmla="*/ 44 h 48"/>
                <a:gd name="T38" fmla="*/ 10 w 64"/>
                <a:gd name="T39" fmla="*/ 48 h 48"/>
                <a:gd name="T40" fmla="*/ 54 w 64"/>
                <a:gd name="T41" fmla="*/ 48 h 48"/>
                <a:gd name="T42" fmla="*/ 56 w 64"/>
                <a:gd name="T43" fmla="*/ 44 h 48"/>
                <a:gd name="T44" fmla="*/ 56 w 64"/>
                <a:gd name="T45" fmla="*/ 36 h 48"/>
                <a:gd name="T46" fmla="*/ 61 w 64"/>
                <a:gd name="T47" fmla="*/ 39 h 48"/>
                <a:gd name="T48" fmla="*/ 63 w 64"/>
                <a:gd name="T49" fmla="*/ 39 h 48"/>
                <a:gd name="T50" fmla="*/ 64 w 64"/>
                <a:gd name="T51" fmla="*/ 37 h 48"/>
                <a:gd name="T52" fmla="*/ 64 w 64"/>
                <a:gd name="T53" fmla="*/ 24 h 48"/>
                <a:gd name="T54" fmla="*/ 63 w 64"/>
                <a:gd name="T55" fmla="*/ 22 h 48"/>
                <a:gd name="T56" fmla="*/ 44 w 64"/>
                <a:gd name="T57" fmla="*/ 40 h 48"/>
                <a:gd name="T58" fmla="*/ 16 w 64"/>
                <a:gd name="T59" fmla="*/ 40 h 48"/>
                <a:gd name="T60" fmla="*/ 16 w 64"/>
                <a:gd name="T61" fmla="*/ 20 h 48"/>
                <a:gd name="T62" fmla="*/ 44 w 64"/>
                <a:gd name="T63" fmla="*/ 20 h 48"/>
                <a:gd name="T64" fmla="*/ 44 w 64"/>
                <a:gd name="T65"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48">
                  <a:moveTo>
                    <a:pt x="63" y="22"/>
                  </a:moveTo>
                  <a:cubicBezTo>
                    <a:pt x="62" y="22"/>
                    <a:pt x="62" y="22"/>
                    <a:pt x="61" y="22"/>
                  </a:cubicBezTo>
                  <a:cubicBezTo>
                    <a:pt x="56" y="24"/>
                    <a:pt x="56" y="24"/>
                    <a:pt x="56" y="24"/>
                  </a:cubicBezTo>
                  <a:cubicBezTo>
                    <a:pt x="56" y="16"/>
                    <a:pt x="56" y="16"/>
                    <a:pt x="56" y="16"/>
                  </a:cubicBezTo>
                  <a:cubicBezTo>
                    <a:pt x="56" y="14"/>
                    <a:pt x="54" y="12"/>
                    <a:pt x="52" y="12"/>
                  </a:cubicBezTo>
                  <a:cubicBezTo>
                    <a:pt x="40" y="12"/>
                    <a:pt x="40" y="12"/>
                    <a:pt x="40" y="12"/>
                  </a:cubicBezTo>
                  <a:cubicBezTo>
                    <a:pt x="40" y="8"/>
                    <a:pt x="40" y="8"/>
                    <a:pt x="40" y="8"/>
                  </a:cubicBezTo>
                  <a:cubicBezTo>
                    <a:pt x="28" y="4"/>
                    <a:pt x="28" y="4"/>
                    <a:pt x="28" y="4"/>
                  </a:cubicBezTo>
                  <a:cubicBezTo>
                    <a:pt x="4" y="4"/>
                    <a:pt x="4" y="4"/>
                    <a:pt x="4" y="4"/>
                  </a:cubicBezTo>
                  <a:cubicBezTo>
                    <a:pt x="4" y="2"/>
                    <a:pt x="4" y="2"/>
                    <a:pt x="4" y="2"/>
                  </a:cubicBezTo>
                  <a:cubicBezTo>
                    <a:pt x="4" y="1"/>
                    <a:pt x="3" y="0"/>
                    <a:pt x="2" y="0"/>
                  </a:cubicBezTo>
                  <a:cubicBezTo>
                    <a:pt x="1" y="0"/>
                    <a:pt x="0" y="1"/>
                    <a:pt x="0" y="2"/>
                  </a:cubicBezTo>
                  <a:cubicBezTo>
                    <a:pt x="0" y="14"/>
                    <a:pt x="0" y="14"/>
                    <a:pt x="0" y="14"/>
                  </a:cubicBezTo>
                  <a:cubicBezTo>
                    <a:pt x="0" y="16"/>
                    <a:pt x="1" y="16"/>
                    <a:pt x="2" y="16"/>
                  </a:cubicBezTo>
                  <a:cubicBezTo>
                    <a:pt x="3" y="16"/>
                    <a:pt x="4" y="16"/>
                    <a:pt x="4" y="14"/>
                  </a:cubicBezTo>
                  <a:cubicBezTo>
                    <a:pt x="4" y="12"/>
                    <a:pt x="4" y="12"/>
                    <a:pt x="4" y="12"/>
                  </a:cubicBezTo>
                  <a:cubicBezTo>
                    <a:pt x="12" y="12"/>
                    <a:pt x="12" y="12"/>
                    <a:pt x="12" y="12"/>
                  </a:cubicBezTo>
                  <a:cubicBezTo>
                    <a:pt x="10" y="12"/>
                    <a:pt x="8" y="14"/>
                    <a:pt x="8" y="16"/>
                  </a:cubicBezTo>
                  <a:cubicBezTo>
                    <a:pt x="8" y="44"/>
                    <a:pt x="8" y="44"/>
                    <a:pt x="8" y="44"/>
                  </a:cubicBezTo>
                  <a:cubicBezTo>
                    <a:pt x="8" y="46"/>
                    <a:pt x="9" y="47"/>
                    <a:pt x="10" y="48"/>
                  </a:cubicBezTo>
                  <a:cubicBezTo>
                    <a:pt x="54" y="48"/>
                    <a:pt x="54" y="48"/>
                    <a:pt x="54" y="48"/>
                  </a:cubicBezTo>
                  <a:cubicBezTo>
                    <a:pt x="55" y="47"/>
                    <a:pt x="56" y="46"/>
                    <a:pt x="56" y="44"/>
                  </a:cubicBezTo>
                  <a:cubicBezTo>
                    <a:pt x="56" y="36"/>
                    <a:pt x="56" y="36"/>
                    <a:pt x="56" y="36"/>
                  </a:cubicBezTo>
                  <a:cubicBezTo>
                    <a:pt x="61" y="39"/>
                    <a:pt x="61" y="39"/>
                    <a:pt x="61" y="39"/>
                  </a:cubicBezTo>
                  <a:cubicBezTo>
                    <a:pt x="62" y="39"/>
                    <a:pt x="62" y="39"/>
                    <a:pt x="63" y="39"/>
                  </a:cubicBezTo>
                  <a:cubicBezTo>
                    <a:pt x="64" y="39"/>
                    <a:pt x="64" y="38"/>
                    <a:pt x="64" y="37"/>
                  </a:cubicBezTo>
                  <a:cubicBezTo>
                    <a:pt x="64" y="24"/>
                    <a:pt x="64" y="24"/>
                    <a:pt x="64" y="24"/>
                  </a:cubicBezTo>
                  <a:cubicBezTo>
                    <a:pt x="64" y="23"/>
                    <a:pt x="64" y="22"/>
                    <a:pt x="63" y="22"/>
                  </a:cubicBezTo>
                  <a:close/>
                  <a:moveTo>
                    <a:pt x="44" y="40"/>
                  </a:moveTo>
                  <a:cubicBezTo>
                    <a:pt x="16" y="40"/>
                    <a:pt x="16" y="40"/>
                    <a:pt x="16" y="40"/>
                  </a:cubicBezTo>
                  <a:cubicBezTo>
                    <a:pt x="16" y="20"/>
                    <a:pt x="16" y="20"/>
                    <a:pt x="16" y="20"/>
                  </a:cubicBezTo>
                  <a:cubicBezTo>
                    <a:pt x="44" y="20"/>
                    <a:pt x="44" y="20"/>
                    <a:pt x="44" y="20"/>
                  </a:cubicBezTo>
                  <a:lnTo>
                    <a:pt x="44"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5" name="组合 24"/>
          <p:cNvGrpSpPr/>
          <p:nvPr/>
        </p:nvGrpSpPr>
        <p:grpSpPr>
          <a:xfrm>
            <a:off x="8650810" y="2299493"/>
            <a:ext cx="409575" cy="471488"/>
            <a:chOff x="6683375" y="2803525"/>
            <a:chExt cx="409575" cy="471488"/>
          </a:xfrm>
          <a:solidFill>
            <a:schemeClr val="bg1"/>
          </a:solidFill>
        </p:grpSpPr>
        <p:sp>
          <p:nvSpPr>
            <p:cNvPr id="49" name="Freeform 38"/>
            <p:cNvSpPr>
              <a:spLocks noEditPoints="1"/>
            </p:cNvSpPr>
            <p:nvPr/>
          </p:nvSpPr>
          <p:spPr bwMode="auto">
            <a:xfrm>
              <a:off x="6683375" y="2803525"/>
              <a:ext cx="409575" cy="471488"/>
            </a:xfrm>
            <a:custGeom>
              <a:avLst/>
              <a:gdLst>
                <a:gd name="T0" fmla="*/ 52 w 56"/>
                <a:gd name="T1" fmla="*/ 0 h 64"/>
                <a:gd name="T2" fmla="*/ 4 w 56"/>
                <a:gd name="T3" fmla="*/ 0 h 64"/>
                <a:gd name="T4" fmla="*/ 0 w 56"/>
                <a:gd name="T5" fmla="*/ 4 h 64"/>
                <a:gd name="T6" fmla="*/ 0 w 56"/>
                <a:gd name="T7" fmla="*/ 60 h 64"/>
                <a:gd name="T8" fmla="*/ 4 w 56"/>
                <a:gd name="T9" fmla="*/ 64 h 64"/>
                <a:gd name="T10" fmla="*/ 52 w 56"/>
                <a:gd name="T11" fmla="*/ 64 h 64"/>
                <a:gd name="T12" fmla="*/ 56 w 56"/>
                <a:gd name="T13" fmla="*/ 60 h 64"/>
                <a:gd name="T14" fmla="*/ 56 w 56"/>
                <a:gd name="T15" fmla="*/ 4 h 64"/>
                <a:gd name="T16" fmla="*/ 52 w 56"/>
                <a:gd name="T17" fmla="*/ 0 h 64"/>
                <a:gd name="T18" fmla="*/ 6 w 56"/>
                <a:gd name="T19" fmla="*/ 4 h 64"/>
                <a:gd name="T20" fmla="*/ 8 w 56"/>
                <a:gd name="T21" fmla="*/ 6 h 64"/>
                <a:gd name="T22" fmla="*/ 6 w 56"/>
                <a:gd name="T23" fmla="*/ 8 h 64"/>
                <a:gd name="T24" fmla="*/ 4 w 56"/>
                <a:gd name="T25" fmla="*/ 6 h 64"/>
                <a:gd name="T26" fmla="*/ 6 w 56"/>
                <a:gd name="T27" fmla="*/ 4 h 64"/>
                <a:gd name="T28" fmla="*/ 28 w 56"/>
                <a:gd name="T29" fmla="*/ 48 h 64"/>
                <a:gd name="T30" fmla="*/ 27 w 56"/>
                <a:gd name="T31" fmla="*/ 48 h 64"/>
                <a:gd name="T32" fmla="*/ 22 w 56"/>
                <a:gd name="T33" fmla="*/ 57 h 64"/>
                <a:gd name="T34" fmla="*/ 14 w 56"/>
                <a:gd name="T35" fmla="*/ 61 h 64"/>
                <a:gd name="T36" fmla="*/ 7 w 56"/>
                <a:gd name="T37" fmla="*/ 58 h 64"/>
                <a:gd name="T38" fmla="*/ 4 w 56"/>
                <a:gd name="T39" fmla="*/ 51 h 64"/>
                <a:gd name="T40" fmla="*/ 7 w 56"/>
                <a:gd name="T41" fmla="*/ 43 h 64"/>
                <a:gd name="T42" fmla="*/ 12 w 56"/>
                <a:gd name="T43" fmla="*/ 40 h 64"/>
                <a:gd name="T44" fmla="*/ 8 w 56"/>
                <a:gd name="T45" fmla="*/ 28 h 64"/>
                <a:gd name="T46" fmla="*/ 28 w 56"/>
                <a:gd name="T47" fmla="*/ 8 h 64"/>
                <a:gd name="T48" fmla="*/ 48 w 56"/>
                <a:gd name="T49" fmla="*/ 28 h 64"/>
                <a:gd name="T50" fmla="*/ 28 w 56"/>
                <a:gd name="T51" fmla="*/ 48 h 64"/>
                <a:gd name="T52" fmla="*/ 52 w 56"/>
                <a:gd name="T53" fmla="*/ 58 h 64"/>
                <a:gd name="T54" fmla="*/ 50 w 56"/>
                <a:gd name="T55" fmla="*/ 60 h 64"/>
                <a:gd name="T56" fmla="*/ 48 w 56"/>
                <a:gd name="T57" fmla="*/ 58 h 64"/>
                <a:gd name="T58" fmla="*/ 48 w 56"/>
                <a:gd name="T59" fmla="*/ 54 h 64"/>
                <a:gd name="T60" fmla="*/ 50 w 56"/>
                <a:gd name="T61" fmla="*/ 52 h 64"/>
                <a:gd name="T62" fmla="*/ 52 w 56"/>
                <a:gd name="T63" fmla="*/ 54 h 64"/>
                <a:gd name="T64" fmla="*/ 52 w 56"/>
                <a:gd name="T65" fmla="*/ 58 h 64"/>
                <a:gd name="T66" fmla="*/ 50 w 56"/>
                <a:gd name="T67" fmla="*/ 8 h 64"/>
                <a:gd name="T68" fmla="*/ 48 w 56"/>
                <a:gd name="T69" fmla="*/ 6 h 64"/>
                <a:gd name="T70" fmla="*/ 50 w 56"/>
                <a:gd name="T71" fmla="*/ 4 h 64"/>
                <a:gd name="T72" fmla="*/ 52 w 56"/>
                <a:gd name="T73" fmla="*/ 6 h 64"/>
                <a:gd name="T74" fmla="*/ 50 w 56"/>
                <a:gd name="T75" fmla="*/ 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64">
                  <a:moveTo>
                    <a:pt x="52" y="0"/>
                  </a:moveTo>
                  <a:cubicBezTo>
                    <a:pt x="4" y="0"/>
                    <a:pt x="4" y="0"/>
                    <a:pt x="4" y="0"/>
                  </a:cubicBezTo>
                  <a:cubicBezTo>
                    <a:pt x="2" y="0"/>
                    <a:pt x="0" y="2"/>
                    <a:pt x="0" y="4"/>
                  </a:cubicBezTo>
                  <a:cubicBezTo>
                    <a:pt x="0" y="60"/>
                    <a:pt x="0" y="60"/>
                    <a:pt x="0" y="60"/>
                  </a:cubicBezTo>
                  <a:cubicBezTo>
                    <a:pt x="0" y="62"/>
                    <a:pt x="2" y="64"/>
                    <a:pt x="4" y="64"/>
                  </a:cubicBezTo>
                  <a:cubicBezTo>
                    <a:pt x="52" y="64"/>
                    <a:pt x="52" y="64"/>
                    <a:pt x="52" y="64"/>
                  </a:cubicBezTo>
                  <a:cubicBezTo>
                    <a:pt x="54" y="64"/>
                    <a:pt x="56" y="62"/>
                    <a:pt x="56" y="60"/>
                  </a:cubicBezTo>
                  <a:cubicBezTo>
                    <a:pt x="56" y="4"/>
                    <a:pt x="56" y="4"/>
                    <a:pt x="56" y="4"/>
                  </a:cubicBezTo>
                  <a:cubicBezTo>
                    <a:pt x="56" y="2"/>
                    <a:pt x="54" y="0"/>
                    <a:pt x="52" y="0"/>
                  </a:cubicBezTo>
                  <a:close/>
                  <a:moveTo>
                    <a:pt x="6" y="4"/>
                  </a:moveTo>
                  <a:cubicBezTo>
                    <a:pt x="7" y="4"/>
                    <a:pt x="8" y="5"/>
                    <a:pt x="8" y="6"/>
                  </a:cubicBezTo>
                  <a:cubicBezTo>
                    <a:pt x="8" y="7"/>
                    <a:pt x="7" y="8"/>
                    <a:pt x="6" y="8"/>
                  </a:cubicBezTo>
                  <a:cubicBezTo>
                    <a:pt x="5" y="8"/>
                    <a:pt x="4" y="7"/>
                    <a:pt x="4" y="6"/>
                  </a:cubicBezTo>
                  <a:cubicBezTo>
                    <a:pt x="4" y="5"/>
                    <a:pt x="5" y="4"/>
                    <a:pt x="6" y="4"/>
                  </a:cubicBezTo>
                  <a:close/>
                  <a:moveTo>
                    <a:pt x="28" y="48"/>
                  </a:moveTo>
                  <a:cubicBezTo>
                    <a:pt x="28" y="48"/>
                    <a:pt x="28" y="48"/>
                    <a:pt x="27" y="48"/>
                  </a:cubicBezTo>
                  <a:cubicBezTo>
                    <a:pt x="23" y="55"/>
                    <a:pt x="22" y="57"/>
                    <a:pt x="22" y="57"/>
                  </a:cubicBezTo>
                  <a:cubicBezTo>
                    <a:pt x="19" y="59"/>
                    <a:pt x="16" y="61"/>
                    <a:pt x="14" y="61"/>
                  </a:cubicBezTo>
                  <a:cubicBezTo>
                    <a:pt x="11" y="61"/>
                    <a:pt x="9" y="60"/>
                    <a:pt x="7" y="58"/>
                  </a:cubicBezTo>
                  <a:cubicBezTo>
                    <a:pt x="5" y="56"/>
                    <a:pt x="4" y="54"/>
                    <a:pt x="4" y="51"/>
                  </a:cubicBezTo>
                  <a:cubicBezTo>
                    <a:pt x="4" y="48"/>
                    <a:pt x="5" y="45"/>
                    <a:pt x="7" y="43"/>
                  </a:cubicBezTo>
                  <a:cubicBezTo>
                    <a:pt x="8" y="42"/>
                    <a:pt x="10" y="41"/>
                    <a:pt x="12" y="40"/>
                  </a:cubicBezTo>
                  <a:cubicBezTo>
                    <a:pt x="10" y="37"/>
                    <a:pt x="8" y="32"/>
                    <a:pt x="8" y="28"/>
                  </a:cubicBezTo>
                  <a:cubicBezTo>
                    <a:pt x="8" y="17"/>
                    <a:pt x="17" y="8"/>
                    <a:pt x="28" y="8"/>
                  </a:cubicBezTo>
                  <a:cubicBezTo>
                    <a:pt x="39" y="8"/>
                    <a:pt x="48" y="17"/>
                    <a:pt x="48" y="28"/>
                  </a:cubicBezTo>
                  <a:cubicBezTo>
                    <a:pt x="48" y="39"/>
                    <a:pt x="39" y="48"/>
                    <a:pt x="28" y="48"/>
                  </a:cubicBezTo>
                  <a:close/>
                  <a:moveTo>
                    <a:pt x="52" y="58"/>
                  </a:moveTo>
                  <a:cubicBezTo>
                    <a:pt x="52" y="59"/>
                    <a:pt x="51" y="60"/>
                    <a:pt x="50" y="60"/>
                  </a:cubicBezTo>
                  <a:cubicBezTo>
                    <a:pt x="49" y="60"/>
                    <a:pt x="48" y="59"/>
                    <a:pt x="48" y="58"/>
                  </a:cubicBezTo>
                  <a:cubicBezTo>
                    <a:pt x="48" y="54"/>
                    <a:pt x="48" y="54"/>
                    <a:pt x="48" y="54"/>
                  </a:cubicBezTo>
                  <a:cubicBezTo>
                    <a:pt x="48" y="53"/>
                    <a:pt x="49" y="52"/>
                    <a:pt x="50" y="52"/>
                  </a:cubicBezTo>
                  <a:cubicBezTo>
                    <a:pt x="51" y="52"/>
                    <a:pt x="52" y="53"/>
                    <a:pt x="52" y="54"/>
                  </a:cubicBezTo>
                  <a:lnTo>
                    <a:pt x="52" y="58"/>
                  </a:lnTo>
                  <a:close/>
                  <a:moveTo>
                    <a:pt x="50" y="8"/>
                  </a:moveTo>
                  <a:cubicBezTo>
                    <a:pt x="49" y="8"/>
                    <a:pt x="48" y="7"/>
                    <a:pt x="48" y="6"/>
                  </a:cubicBezTo>
                  <a:cubicBezTo>
                    <a:pt x="48" y="5"/>
                    <a:pt x="49" y="4"/>
                    <a:pt x="50" y="4"/>
                  </a:cubicBezTo>
                  <a:cubicBezTo>
                    <a:pt x="51" y="4"/>
                    <a:pt x="52" y="5"/>
                    <a:pt x="52" y="6"/>
                  </a:cubicBezTo>
                  <a:cubicBezTo>
                    <a:pt x="52" y="7"/>
                    <a:pt x="51" y="8"/>
                    <a:pt x="5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Oval 39"/>
            <p:cNvSpPr>
              <a:spLocks noChangeArrowheads="1"/>
            </p:cNvSpPr>
            <p:nvPr/>
          </p:nvSpPr>
          <p:spPr bwMode="auto">
            <a:xfrm>
              <a:off x="6858000" y="2979738"/>
              <a:ext cx="58738" cy="587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40"/>
            <p:cNvSpPr/>
            <p:nvPr/>
          </p:nvSpPr>
          <p:spPr bwMode="auto">
            <a:xfrm>
              <a:off x="6748463" y="3090863"/>
              <a:ext cx="125413" cy="117475"/>
            </a:xfrm>
            <a:custGeom>
              <a:avLst/>
              <a:gdLst>
                <a:gd name="T0" fmla="*/ 16 w 17"/>
                <a:gd name="T1" fmla="*/ 0 h 16"/>
                <a:gd name="T2" fmla="*/ 2 w 17"/>
                <a:gd name="T3" fmla="*/ 8 h 16"/>
                <a:gd name="T4" fmla="*/ 0 w 17"/>
                <a:gd name="T5" fmla="*/ 12 h 16"/>
                <a:gd name="T6" fmla="*/ 1 w 17"/>
                <a:gd name="T7" fmla="*/ 15 h 16"/>
                <a:gd name="T8" fmla="*/ 5 w 17"/>
                <a:gd name="T9" fmla="*/ 16 h 16"/>
                <a:gd name="T10" fmla="*/ 9 w 17"/>
                <a:gd name="T11" fmla="*/ 14 h 16"/>
                <a:gd name="T12" fmla="*/ 17 w 17"/>
                <a:gd name="T13" fmla="*/ 1 h 16"/>
                <a:gd name="T14" fmla="*/ 16 w 17"/>
                <a:gd name="T15" fmla="*/ 0 h 16"/>
                <a:gd name="T16" fmla="*/ 16 w 17"/>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6">
                  <a:moveTo>
                    <a:pt x="16" y="0"/>
                  </a:moveTo>
                  <a:cubicBezTo>
                    <a:pt x="9" y="3"/>
                    <a:pt x="4" y="6"/>
                    <a:pt x="2" y="8"/>
                  </a:cubicBezTo>
                  <a:cubicBezTo>
                    <a:pt x="1" y="9"/>
                    <a:pt x="0" y="10"/>
                    <a:pt x="0" y="12"/>
                  </a:cubicBezTo>
                  <a:cubicBezTo>
                    <a:pt x="0" y="13"/>
                    <a:pt x="1" y="14"/>
                    <a:pt x="1" y="15"/>
                  </a:cubicBezTo>
                  <a:cubicBezTo>
                    <a:pt x="2" y="16"/>
                    <a:pt x="3" y="16"/>
                    <a:pt x="5" y="16"/>
                  </a:cubicBezTo>
                  <a:cubicBezTo>
                    <a:pt x="6" y="16"/>
                    <a:pt x="8" y="16"/>
                    <a:pt x="9" y="14"/>
                  </a:cubicBezTo>
                  <a:cubicBezTo>
                    <a:pt x="10" y="13"/>
                    <a:pt x="13" y="8"/>
                    <a:pt x="17" y="1"/>
                  </a:cubicBezTo>
                  <a:cubicBezTo>
                    <a:pt x="17" y="1"/>
                    <a:pt x="17" y="0"/>
                    <a:pt x="16" y="0"/>
                  </a:cubicBezTo>
                  <a:cubicBezTo>
                    <a:pt x="16" y="0"/>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26" name="Freeform 41"/>
          <p:cNvSpPr>
            <a:spLocks noEditPoints="1"/>
          </p:cNvSpPr>
          <p:nvPr/>
        </p:nvSpPr>
        <p:spPr bwMode="auto">
          <a:xfrm>
            <a:off x="6774385" y="2299493"/>
            <a:ext cx="468313" cy="441325"/>
          </a:xfrm>
          <a:custGeom>
            <a:avLst/>
            <a:gdLst>
              <a:gd name="T0" fmla="*/ 295 w 295"/>
              <a:gd name="T1" fmla="*/ 222 h 278"/>
              <a:gd name="T2" fmla="*/ 295 w 295"/>
              <a:gd name="T3" fmla="*/ 0 h 278"/>
              <a:gd name="T4" fmla="*/ 0 w 295"/>
              <a:gd name="T5" fmla="*/ 0 h 278"/>
              <a:gd name="T6" fmla="*/ 0 w 295"/>
              <a:gd name="T7" fmla="*/ 222 h 278"/>
              <a:gd name="T8" fmla="*/ 111 w 295"/>
              <a:gd name="T9" fmla="*/ 222 h 278"/>
              <a:gd name="T10" fmla="*/ 111 w 295"/>
              <a:gd name="T11" fmla="*/ 260 h 278"/>
              <a:gd name="T12" fmla="*/ 37 w 295"/>
              <a:gd name="T13" fmla="*/ 260 h 278"/>
              <a:gd name="T14" fmla="*/ 37 w 295"/>
              <a:gd name="T15" fmla="*/ 278 h 278"/>
              <a:gd name="T16" fmla="*/ 258 w 295"/>
              <a:gd name="T17" fmla="*/ 278 h 278"/>
              <a:gd name="T18" fmla="*/ 258 w 295"/>
              <a:gd name="T19" fmla="*/ 260 h 278"/>
              <a:gd name="T20" fmla="*/ 184 w 295"/>
              <a:gd name="T21" fmla="*/ 260 h 278"/>
              <a:gd name="T22" fmla="*/ 184 w 295"/>
              <a:gd name="T23" fmla="*/ 222 h 278"/>
              <a:gd name="T24" fmla="*/ 295 w 295"/>
              <a:gd name="T25" fmla="*/ 222 h 278"/>
              <a:gd name="T26" fmla="*/ 18 w 295"/>
              <a:gd name="T27" fmla="*/ 204 h 278"/>
              <a:gd name="T28" fmla="*/ 18 w 295"/>
              <a:gd name="T29" fmla="*/ 19 h 278"/>
              <a:gd name="T30" fmla="*/ 277 w 295"/>
              <a:gd name="T31" fmla="*/ 19 h 278"/>
              <a:gd name="T32" fmla="*/ 277 w 295"/>
              <a:gd name="T33" fmla="*/ 204 h 278"/>
              <a:gd name="T34" fmla="*/ 18 w 295"/>
              <a:gd name="T35" fmla="*/ 20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5" h="278">
                <a:moveTo>
                  <a:pt x="295" y="222"/>
                </a:moveTo>
                <a:lnTo>
                  <a:pt x="295" y="0"/>
                </a:lnTo>
                <a:lnTo>
                  <a:pt x="0" y="0"/>
                </a:lnTo>
                <a:lnTo>
                  <a:pt x="0" y="222"/>
                </a:lnTo>
                <a:lnTo>
                  <a:pt x="111" y="222"/>
                </a:lnTo>
                <a:lnTo>
                  <a:pt x="111" y="260"/>
                </a:lnTo>
                <a:lnTo>
                  <a:pt x="37" y="260"/>
                </a:lnTo>
                <a:lnTo>
                  <a:pt x="37" y="278"/>
                </a:lnTo>
                <a:lnTo>
                  <a:pt x="258" y="278"/>
                </a:lnTo>
                <a:lnTo>
                  <a:pt x="258" y="260"/>
                </a:lnTo>
                <a:lnTo>
                  <a:pt x="184" y="260"/>
                </a:lnTo>
                <a:lnTo>
                  <a:pt x="184" y="222"/>
                </a:lnTo>
                <a:lnTo>
                  <a:pt x="295" y="222"/>
                </a:lnTo>
                <a:close/>
                <a:moveTo>
                  <a:pt x="18" y="204"/>
                </a:moveTo>
                <a:lnTo>
                  <a:pt x="18" y="19"/>
                </a:lnTo>
                <a:lnTo>
                  <a:pt x="277" y="19"/>
                </a:lnTo>
                <a:lnTo>
                  <a:pt x="277" y="204"/>
                </a:lnTo>
                <a:lnTo>
                  <a:pt x="18" y="204"/>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27" name="组合 26"/>
          <p:cNvGrpSpPr/>
          <p:nvPr/>
        </p:nvGrpSpPr>
        <p:grpSpPr>
          <a:xfrm>
            <a:off x="7712598" y="2299493"/>
            <a:ext cx="292100" cy="471488"/>
            <a:chOff x="5745163" y="2803525"/>
            <a:chExt cx="292100" cy="471488"/>
          </a:xfrm>
          <a:solidFill>
            <a:schemeClr val="bg1"/>
          </a:solidFill>
        </p:grpSpPr>
        <p:sp>
          <p:nvSpPr>
            <p:cNvPr id="47" name="Freeform 42"/>
            <p:cNvSpPr>
              <a:spLocks noEditPoints="1"/>
            </p:cNvSpPr>
            <p:nvPr/>
          </p:nvSpPr>
          <p:spPr bwMode="auto">
            <a:xfrm>
              <a:off x="5745163" y="2803525"/>
              <a:ext cx="292100" cy="471488"/>
            </a:xfrm>
            <a:custGeom>
              <a:avLst/>
              <a:gdLst>
                <a:gd name="T0" fmla="*/ 32 w 40"/>
                <a:gd name="T1" fmla="*/ 0 h 64"/>
                <a:gd name="T2" fmla="*/ 8 w 40"/>
                <a:gd name="T3" fmla="*/ 0 h 64"/>
                <a:gd name="T4" fmla="*/ 0 w 40"/>
                <a:gd name="T5" fmla="*/ 8 h 64"/>
                <a:gd name="T6" fmla="*/ 0 w 40"/>
                <a:gd name="T7" fmla="*/ 56 h 64"/>
                <a:gd name="T8" fmla="*/ 8 w 40"/>
                <a:gd name="T9" fmla="*/ 64 h 64"/>
                <a:gd name="T10" fmla="*/ 32 w 40"/>
                <a:gd name="T11" fmla="*/ 64 h 64"/>
                <a:gd name="T12" fmla="*/ 40 w 40"/>
                <a:gd name="T13" fmla="*/ 56 h 64"/>
                <a:gd name="T14" fmla="*/ 40 w 40"/>
                <a:gd name="T15" fmla="*/ 8 h 64"/>
                <a:gd name="T16" fmla="*/ 32 w 40"/>
                <a:gd name="T17" fmla="*/ 0 h 64"/>
                <a:gd name="T18" fmla="*/ 20 w 40"/>
                <a:gd name="T19" fmla="*/ 55 h 64"/>
                <a:gd name="T20" fmla="*/ 9 w 40"/>
                <a:gd name="T21" fmla="*/ 44 h 64"/>
                <a:gd name="T22" fmla="*/ 20 w 40"/>
                <a:gd name="T23" fmla="*/ 33 h 64"/>
                <a:gd name="T24" fmla="*/ 31 w 40"/>
                <a:gd name="T25" fmla="*/ 44 h 64"/>
                <a:gd name="T26" fmla="*/ 20 w 40"/>
                <a:gd name="T27" fmla="*/ 55 h 64"/>
                <a:gd name="T28" fmla="*/ 32 w 40"/>
                <a:gd name="T29" fmla="*/ 28 h 64"/>
                <a:gd name="T30" fmla="*/ 8 w 40"/>
                <a:gd name="T31" fmla="*/ 28 h 64"/>
                <a:gd name="T32" fmla="*/ 8 w 40"/>
                <a:gd name="T33" fmla="*/ 8 h 64"/>
                <a:gd name="T34" fmla="*/ 32 w 40"/>
                <a:gd name="T35" fmla="*/ 8 h 64"/>
                <a:gd name="T36" fmla="*/ 32 w 40"/>
                <a:gd name="T37" fmla="*/ 2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64">
                  <a:moveTo>
                    <a:pt x="32" y="0"/>
                  </a:moveTo>
                  <a:cubicBezTo>
                    <a:pt x="8" y="0"/>
                    <a:pt x="8" y="0"/>
                    <a:pt x="8" y="0"/>
                  </a:cubicBezTo>
                  <a:cubicBezTo>
                    <a:pt x="4" y="0"/>
                    <a:pt x="0" y="4"/>
                    <a:pt x="0" y="8"/>
                  </a:cubicBezTo>
                  <a:cubicBezTo>
                    <a:pt x="0" y="56"/>
                    <a:pt x="0" y="56"/>
                    <a:pt x="0" y="56"/>
                  </a:cubicBezTo>
                  <a:cubicBezTo>
                    <a:pt x="0" y="60"/>
                    <a:pt x="4" y="64"/>
                    <a:pt x="8" y="64"/>
                  </a:cubicBezTo>
                  <a:cubicBezTo>
                    <a:pt x="32" y="64"/>
                    <a:pt x="32" y="64"/>
                    <a:pt x="32" y="64"/>
                  </a:cubicBezTo>
                  <a:cubicBezTo>
                    <a:pt x="36" y="64"/>
                    <a:pt x="40" y="60"/>
                    <a:pt x="40" y="56"/>
                  </a:cubicBezTo>
                  <a:cubicBezTo>
                    <a:pt x="40" y="8"/>
                    <a:pt x="40" y="8"/>
                    <a:pt x="40" y="8"/>
                  </a:cubicBezTo>
                  <a:cubicBezTo>
                    <a:pt x="40" y="4"/>
                    <a:pt x="36" y="0"/>
                    <a:pt x="32" y="0"/>
                  </a:cubicBezTo>
                  <a:close/>
                  <a:moveTo>
                    <a:pt x="20" y="55"/>
                  </a:moveTo>
                  <a:cubicBezTo>
                    <a:pt x="14" y="55"/>
                    <a:pt x="9" y="50"/>
                    <a:pt x="9" y="44"/>
                  </a:cubicBezTo>
                  <a:cubicBezTo>
                    <a:pt x="9" y="38"/>
                    <a:pt x="14" y="33"/>
                    <a:pt x="20" y="33"/>
                  </a:cubicBezTo>
                  <a:cubicBezTo>
                    <a:pt x="26" y="33"/>
                    <a:pt x="31" y="38"/>
                    <a:pt x="31" y="44"/>
                  </a:cubicBezTo>
                  <a:cubicBezTo>
                    <a:pt x="31" y="50"/>
                    <a:pt x="26" y="55"/>
                    <a:pt x="20" y="55"/>
                  </a:cubicBezTo>
                  <a:close/>
                  <a:moveTo>
                    <a:pt x="32" y="28"/>
                  </a:moveTo>
                  <a:cubicBezTo>
                    <a:pt x="8" y="28"/>
                    <a:pt x="8" y="28"/>
                    <a:pt x="8" y="28"/>
                  </a:cubicBezTo>
                  <a:cubicBezTo>
                    <a:pt x="8" y="8"/>
                    <a:pt x="8" y="8"/>
                    <a:pt x="8" y="8"/>
                  </a:cubicBezTo>
                  <a:cubicBezTo>
                    <a:pt x="32" y="8"/>
                    <a:pt x="32" y="8"/>
                    <a:pt x="32" y="8"/>
                  </a:cubicBezTo>
                  <a:lnTo>
                    <a:pt x="32"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Oval 43"/>
            <p:cNvSpPr>
              <a:spLocks noChangeArrowheads="1"/>
            </p:cNvSpPr>
            <p:nvPr/>
          </p:nvSpPr>
          <p:spPr bwMode="auto">
            <a:xfrm>
              <a:off x="5846763" y="3082925"/>
              <a:ext cx="88900" cy="889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8" name="组合 27"/>
          <p:cNvGrpSpPr/>
          <p:nvPr/>
        </p:nvGrpSpPr>
        <p:grpSpPr>
          <a:xfrm>
            <a:off x="9589023" y="2416968"/>
            <a:ext cx="468313" cy="354013"/>
            <a:chOff x="7621588" y="2921000"/>
            <a:chExt cx="468313" cy="354013"/>
          </a:xfrm>
          <a:solidFill>
            <a:schemeClr val="bg1"/>
          </a:solidFill>
        </p:grpSpPr>
        <p:sp>
          <p:nvSpPr>
            <p:cNvPr id="45" name="Freeform 44"/>
            <p:cNvSpPr>
              <a:spLocks noEditPoints="1"/>
            </p:cNvSpPr>
            <p:nvPr/>
          </p:nvSpPr>
          <p:spPr bwMode="auto">
            <a:xfrm>
              <a:off x="7621588" y="2921000"/>
              <a:ext cx="468313" cy="354013"/>
            </a:xfrm>
            <a:custGeom>
              <a:avLst/>
              <a:gdLst>
                <a:gd name="T0" fmla="*/ 240 w 295"/>
                <a:gd name="T1" fmla="*/ 0 h 223"/>
                <a:gd name="T2" fmla="*/ 55 w 295"/>
                <a:gd name="T3" fmla="*/ 0 h 223"/>
                <a:gd name="T4" fmla="*/ 0 w 295"/>
                <a:gd name="T5" fmla="*/ 130 h 223"/>
                <a:gd name="T6" fmla="*/ 0 w 295"/>
                <a:gd name="T7" fmla="*/ 223 h 223"/>
                <a:gd name="T8" fmla="*/ 295 w 295"/>
                <a:gd name="T9" fmla="*/ 223 h 223"/>
                <a:gd name="T10" fmla="*/ 295 w 295"/>
                <a:gd name="T11" fmla="*/ 130 h 223"/>
                <a:gd name="T12" fmla="*/ 240 w 295"/>
                <a:gd name="T13" fmla="*/ 0 h 223"/>
                <a:gd name="T14" fmla="*/ 277 w 295"/>
                <a:gd name="T15" fmla="*/ 204 h 223"/>
                <a:gd name="T16" fmla="*/ 18 w 295"/>
                <a:gd name="T17" fmla="*/ 204 h 223"/>
                <a:gd name="T18" fmla="*/ 18 w 295"/>
                <a:gd name="T19" fmla="*/ 148 h 223"/>
                <a:gd name="T20" fmla="*/ 277 w 295"/>
                <a:gd name="T21" fmla="*/ 148 h 223"/>
                <a:gd name="T22" fmla="*/ 277 w 295"/>
                <a:gd name="T23" fmla="*/ 20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5" h="223">
                  <a:moveTo>
                    <a:pt x="240" y="0"/>
                  </a:moveTo>
                  <a:lnTo>
                    <a:pt x="55" y="0"/>
                  </a:lnTo>
                  <a:lnTo>
                    <a:pt x="0" y="130"/>
                  </a:lnTo>
                  <a:lnTo>
                    <a:pt x="0" y="223"/>
                  </a:lnTo>
                  <a:lnTo>
                    <a:pt x="295" y="223"/>
                  </a:lnTo>
                  <a:lnTo>
                    <a:pt x="295" y="130"/>
                  </a:lnTo>
                  <a:lnTo>
                    <a:pt x="240" y="0"/>
                  </a:lnTo>
                  <a:close/>
                  <a:moveTo>
                    <a:pt x="277" y="204"/>
                  </a:moveTo>
                  <a:lnTo>
                    <a:pt x="18" y="204"/>
                  </a:lnTo>
                  <a:lnTo>
                    <a:pt x="18" y="148"/>
                  </a:lnTo>
                  <a:lnTo>
                    <a:pt x="277" y="148"/>
                  </a:lnTo>
                  <a:lnTo>
                    <a:pt x="277" y="2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Rectangle 45"/>
            <p:cNvSpPr>
              <a:spLocks noChangeArrowheads="1"/>
            </p:cNvSpPr>
            <p:nvPr/>
          </p:nvSpPr>
          <p:spPr bwMode="auto">
            <a:xfrm>
              <a:off x="8002588" y="3186113"/>
              <a:ext cx="285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9" name="组合 28"/>
          <p:cNvGrpSpPr/>
          <p:nvPr/>
        </p:nvGrpSpPr>
        <p:grpSpPr>
          <a:xfrm>
            <a:off x="3959748" y="3447256"/>
            <a:ext cx="468313" cy="265113"/>
            <a:chOff x="1992313" y="3951288"/>
            <a:chExt cx="468313" cy="265113"/>
          </a:xfrm>
          <a:solidFill>
            <a:schemeClr val="bg1"/>
          </a:solidFill>
        </p:grpSpPr>
        <p:sp>
          <p:nvSpPr>
            <p:cNvPr id="43" name="Freeform 46"/>
            <p:cNvSpPr>
              <a:spLocks noEditPoints="1"/>
            </p:cNvSpPr>
            <p:nvPr/>
          </p:nvSpPr>
          <p:spPr bwMode="auto">
            <a:xfrm>
              <a:off x="1992313" y="3951288"/>
              <a:ext cx="468313" cy="265113"/>
            </a:xfrm>
            <a:custGeom>
              <a:avLst/>
              <a:gdLst>
                <a:gd name="T0" fmla="*/ 277 w 295"/>
                <a:gd name="T1" fmla="*/ 56 h 167"/>
                <a:gd name="T2" fmla="*/ 277 w 295"/>
                <a:gd name="T3" fmla="*/ 0 h 167"/>
                <a:gd name="T4" fmla="*/ 0 w 295"/>
                <a:gd name="T5" fmla="*/ 0 h 167"/>
                <a:gd name="T6" fmla="*/ 0 w 295"/>
                <a:gd name="T7" fmla="*/ 167 h 167"/>
                <a:gd name="T8" fmla="*/ 277 w 295"/>
                <a:gd name="T9" fmla="*/ 167 h 167"/>
                <a:gd name="T10" fmla="*/ 277 w 295"/>
                <a:gd name="T11" fmla="*/ 130 h 167"/>
                <a:gd name="T12" fmla="*/ 295 w 295"/>
                <a:gd name="T13" fmla="*/ 130 h 167"/>
                <a:gd name="T14" fmla="*/ 295 w 295"/>
                <a:gd name="T15" fmla="*/ 56 h 167"/>
                <a:gd name="T16" fmla="*/ 277 w 295"/>
                <a:gd name="T17" fmla="*/ 56 h 167"/>
                <a:gd name="T18" fmla="*/ 240 w 295"/>
                <a:gd name="T19" fmla="*/ 130 h 167"/>
                <a:gd name="T20" fmla="*/ 37 w 295"/>
                <a:gd name="T21" fmla="*/ 130 h 167"/>
                <a:gd name="T22" fmla="*/ 37 w 295"/>
                <a:gd name="T23" fmla="*/ 37 h 167"/>
                <a:gd name="T24" fmla="*/ 240 w 295"/>
                <a:gd name="T25" fmla="*/ 37 h 167"/>
                <a:gd name="T26" fmla="*/ 240 w 295"/>
                <a:gd name="T27" fmla="*/ 13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5" h="167">
                  <a:moveTo>
                    <a:pt x="277" y="56"/>
                  </a:moveTo>
                  <a:lnTo>
                    <a:pt x="277" y="0"/>
                  </a:lnTo>
                  <a:lnTo>
                    <a:pt x="0" y="0"/>
                  </a:lnTo>
                  <a:lnTo>
                    <a:pt x="0" y="167"/>
                  </a:lnTo>
                  <a:lnTo>
                    <a:pt x="277" y="167"/>
                  </a:lnTo>
                  <a:lnTo>
                    <a:pt x="277" y="130"/>
                  </a:lnTo>
                  <a:lnTo>
                    <a:pt x="295" y="130"/>
                  </a:lnTo>
                  <a:lnTo>
                    <a:pt x="295" y="56"/>
                  </a:lnTo>
                  <a:lnTo>
                    <a:pt x="277" y="56"/>
                  </a:lnTo>
                  <a:close/>
                  <a:moveTo>
                    <a:pt x="240" y="130"/>
                  </a:moveTo>
                  <a:lnTo>
                    <a:pt x="37" y="130"/>
                  </a:lnTo>
                  <a:lnTo>
                    <a:pt x="37" y="37"/>
                  </a:lnTo>
                  <a:lnTo>
                    <a:pt x="240" y="37"/>
                  </a:lnTo>
                  <a:lnTo>
                    <a:pt x="240" y="1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Rectangle 47"/>
            <p:cNvSpPr>
              <a:spLocks noChangeArrowheads="1"/>
            </p:cNvSpPr>
            <p:nvPr/>
          </p:nvSpPr>
          <p:spPr bwMode="auto">
            <a:xfrm>
              <a:off x="2079625" y="4040188"/>
              <a:ext cx="2651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0" name="组合 29"/>
          <p:cNvGrpSpPr/>
          <p:nvPr/>
        </p:nvGrpSpPr>
        <p:grpSpPr>
          <a:xfrm>
            <a:off x="4897960" y="3447256"/>
            <a:ext cx="468313" cy="265113"/>
            <a:chOff x="2930525" y="3951288"/>
            <a:chExt cx="468313" cy="265113"/>
          </a:xfrm>
          <a:solidFill>
            <a:schemeClr val="bg1"/>
          </a:solidFill>
        </p:grpSpPr>
        <p:sp>
          <p:nvSpPr>
            <p:cNvPr id="41" name="Freeform 48"/>
            <p:cNvSpPr>
              <a:spLocks noEditPoints="1"/>
            </p:cNvSpPr>
            <p:nvPr/>
          </p:nvSpPr>
          <p:spPr bwMode="auto">
            <a:xfrm>
              <a:off x="2930525" y="3951288"/>
              <a:ext cx="468313" cy="265113"/>
            </a:xfrm>
            <a:custGeom>
              <a:avLst/>
              <a:gdLst>
                <a:gd name="T0" fmla="*/ 277 w 295"/>
                <a:gd name="T1" fmla="*/ 56 h 167"/>
                <a:gd name="T2" fmla="*/ 277 w 295"/>
                <a:gd name="T3" fmla="*/ 0 h 167"/>
                <a:gd name="T4" fmla="*/ 0 w 295"/>
                <a:gd name="T5" fmla="*/ 0 h 167"/>
                <a:gd name="T6" fmla="*/ 0 w 295"/>
                <a:gd name="T7" fmla="*/ 167 h 167"/>
                <a:gd name="T8" fmla="*/ 277 w 295"/>
                <a:gd name="T9" fmla="*/ 167 h 167"/>
                <a:gd name="T10" fmla="*/ 277 w 295"/>
                <a:gd name="T11" fmla="*/ 130 h 167"/>
                <a:gd name="T12" fmla="*/ 295 w 295"/>
                <a:gd name="T13" fmla="*/ 130 h 167"/>
                <a:gd name="T14" fmla="*/ 295 w 295"/>
                <a:gd name="T15" fmla="*/ 56 h 167"/>
                <a:gd name="T16" fmla="*/ 277 w 295"/>
                <a:gd name="T17" fmla="*/ 56 h 167"/>
                <a:gd name="T18" fmla="*/ 240 w 295"/>
                <a:gd name="T19" fmla="*/ 130 h 167"/>
                <a:gd name="T20" fmla="*/ 37 w 295"/>
                <a:gd name="T21" fmla="*/ 130 h 167"/>
                <a:gd name="T22" fmla="*/ 37 w 295"/>
                <a:gd name="T23" fmla="*/ 37 h 167"/>
                <a:gd name="T24" fmla="*/ 240 w 295"/>
                <a:gd name="T25" fmla="*/ 37 h 167"/>
                <a:gd name="T26" fmla="*/ 240 w 295"/>
                <a:gd name="T27" fmla="*/ 13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5" h="167">
                  <a:moveTo>
                    <a:pt x="277" y="56"/>
                  </a:moveTo>
                  <a:lnTo>
                    <a:pt x="277" y="0"/>
                  </a:lnTo>
                  <a:lnTo>
                    <a:pt x="0" y="0"/>
                  </a:lnTo>
                  <a:lnTo>
                    <a:pt x="0" y="167"/>
                  </a:lnTo>
                  <a:lnTo>
                    <a:pt x="277" y="167"/>
                  </a:lnTo>
                  <a:lnTo>
                    <a:pt x="277" y="130"/>
                  </a:lnTo>
                  <a:lnTo>
                    <a:pt x="295" y="130"/>
                  </a:lnTo>
                  <a:lnTo>
                    <a:pt x="295" y="56"/>
                  </a:lnTo>
                  <a:lnTo>
                    <a:pt x="277" y="56"/>
                  </a:lnTo>
                  <a:close/>
                  <a:moveTo>
                    <a:pt x="240" y="130"/>
                  </a:moveTo>
                  <a:lnTo>
                    <a:pt x="37" y="130"/>
                  </a:lnTo>
                  <a:lnTo>
                    <a:pt x="37" y="37"/>
                  </a:lnTo>
                  <a:lnTo>
                    <a:pt x="240" y="37"/>
                  </a:lnTo>
                  <a:lnTo>
                    <a:pt x="240" y="1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 name="Freeform 49"/>
            <p:cNvSpPr/>
            <p:nvPr/>
          </p:nvSpPr>
          <p:spPr bwMode="auto">
            <a:xfrm>
              <a:off x="3017838" y="4040188"/>
              <a:ext cx="263525" cy="87313"/>
            </a:xfrm>
            <a:custGeom>
              <a:avLst/>
              <a:gdLst>
                <a:gd name="T0" fmla="*/ 93 w 166"/>
                <a:gd name="T1" fmla="*/ 55 h 55"/>
                <a:gd name="T2" fmla="*/ 166 w 166"/>
                <a:gd name="T3" fmla="*/ 0 h 55"/>
                <a:gd name="T4" fmla="*/ 93 w 166"/>
                <a:gd name="T5" fmla="*/ 18 h 55"/>
                <a:gd name="T6" fmla="*/ 74 w 166"/>
                <a:gd name="T7" fmla="*/ 0 h 55"/>
                <a:gd name="T8" fmla="*/ 0 w 166"/>
                <a:gd name="T9" fmla="*/ 55 h 55"/>
                <a:gd name="T10" fmla="*/ 74 w 166"/>
                <a:gd name="T11" fmla="*/ 37 h 55"/>
                <a:gd name="T12" fmla="*/ 93 w 166"/>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166" h="55">
                  <a:moveTo>
                    <a:pt x="93" y="55"/>
                  </a:moveTo>
                  <a:lnTo>
                    <a:pt x="166" y="0"/>
                  </a:lnTo>
                  <a:lnTo>
                    <a:pt x="93" y="18"/>
                  </a:lnTo>
                  <a:lnTo>
                    <a:pt x="74" y="0"/>
                  </a:lnTo>
                  <a:lnTo>
                    <a:pt x="0" y="55"/>
                  </a:lnTo>
                  <a:lnTo>
                    <a:pt x="74" y="37"/>
                  </a:lnTo>
                  <a:lnTo>
                    <a:pt x="9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1" name="组合 30"/>
          <p:cNvGrpSpPr/>
          <p:nvPr/>
        </p:nvGrpSpPr>
        <p:grpSpPr>
          <a:xfrm>
            <a:off x="7712598" y="3240881"/>
            <a:ext cx="409575" cy="471488"/>
            <a:chOff x="5745163" y="3744913"/>
            <a:chExt cx="409575" cy="471488"/>
          </a:xfrm>
          <a:solidFill>
            <a:schemeClr val="bg1"/>
          </a:solidFill>
        </p:grpSpPr>
        <p:sp>
          <p:nvSpPr>
            <p:cNvPr id="39" name="Freeform 50"/>
            <p:cNvSpPr/>
            <p:nvPr/>
          </p:nvSpPr>
          <p:spPr bwMode="auto">
            <a:xfrm>
              <a:off x="5745163" y="3744913"/>
              <a:ext cx="58738" cy="471488"/>
            </a:xfrm>
            <a:custGeom>
              <a:avLst/>
              <a:gdLst>
                <a:gd name="T0" fmla="*/ 0 w 8"/>
                <a:gd name="T1" fmla="*/ 4 h 64"/>
                <a:gd name="T2" fmla="*/ 0 w 8"/>
                <a:gd name="T3" fmla="*/ 60 h 64"/>
                <a:gd name="T4" fmla="*/ 4 w 8"/>
                <a:gd name="T5" fmla="*/ 64 h 64"/>
                <a:gd name="T6" fmla="*/ 8 w 8"/>
                <a:gd name="T7" fmla="*/ 64 h 64"/>
                <a:gd name="T8" fmla="*/ 8 w 8"/>
                <a:gd name="T9" fmla="*/ 0 h 64"/>
                <a:gd name="T10" fmla="*/ 4 w 8"/>
                <a:gd name="T11" fmla="*/ 0 h 64"/>
                <a:gd name="T12" fmla="*/ 0 w 8"/>
                <a:gd name="T13" fmla="*/ 4 h 64"/>
              </a:gdLst>
              <a:ahLst/>
              <a:cxnLst>
                <a:cxn ang="0">
                  <a:pos x="T0" y="T1"/>
                </a:cxn>
                <a:cxn ang="0">
                  <a:pos x="T2" y="T3"/>
                </a:cxn>
                <a:cxn ang="0">
                  <a:pos x="T4" y="T5"/>
                </a:cxn>
                <a:cxn ang="0">
                  <a:pos x="T6" y="T7"/>
                </a:cxn>
                <a:cxn ang="0">
                  <a:pos x="T8" y="T9"/>
                </a:cxn>
                <a:cxn ang="0">
                  <a:pos x="T10" y="T11"/>
                </a:cxn>
                <a:cxn ang="0">
                  <a:pos x="T12" y="T13"/>
                </a:cxn>
              </a:cxnLst>
              <a:rect l="0" t="0" r="r" b="b"/>
              <a:pathLst>
                <a:path w="8" h="64">
                  <a:moveTo>
                    <a:pt x="0" y="4"/>
                  </a:moveTo>
                  <a:cubicBezTo>
                    <a:pt x="0" y="60"/>
                    <a:pt x="0" y="60"/>
                    <a:pt x="0" y="60"/>
                  </a:cubicBezTo>
                  <a:cubicBezTo>
                    <a:pt x="0" y="62"/>
                    <a:pt x="2" y="64"/>
                    <a:pt x="4" y="64"/>
                  </a:cubicBezTo>
                  <a:cubicBezTo>
                    <a:pt x="8" y="64"/>
                    <a:pt x="8" y="64"/>
                    <a:pt x="8" y="64"/>
                  </a:cubicBezTo>
                  <a:cubicBezTo>
                    <a:pt x="8" y="0"/>
                    <a:pt x="8" y="0"/>
                    <a:pt x="8" y="0"/>
                  </a:cubicBezTo>
                  <a:cubicBezTo>
                    <a:pt x="4" y="0"/>
                    <a:pt x="4"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 name="Freeform 51"/>
            <p:cNvSpPr>
              <a:spLocks noEditPoints="1"/>
            </p:cNvSpPr>
            <p:nvPr/>
          </p:nvSpPr>
          <p:spPr bwMode="auto">
            <a:xfrm>
              <a:off x="5832475" y="3744913"/>
              <a:ext cx="322263" cy="471488"/>
            </a:xfrm>
            <a:custGeom>
              <a:avLst/>
              <a:gdLst>
                <a:gd name="T0" fmla="*/ 0 w 203"/>
                <a:gd name="T1" fmla="*/ 0 h 297"/>
                <a:gd name="T2" fmla="*/ 0 w 203"/>
                <a:gd name="T3" fmla="*/ 297 h 297"/>
                <a:gd name="T4" fmla="*/ 203 w 203"/>
                <a:gd name="T5" fmla="*/ 297 h 297"/>
                <a:gd name="T6" fmla="*/ 203 w 203"/>
                <a:gd name="T7" fmla="*/ 0 h 297"/>
                <a:gd name="T8" fmla="*/ 0 w 203"/>
                <a:gd name="T9" fmla="*/ 0 h 297"/>
                <a:gd name="T10" fmla="*/ 148 w 203"/>
                <a:gd name="T11" fmla="*/ 112 h 297"/>
                <a:gd name="T12" fmla="*/ 74 w 203"/>
                <a:gd name="T13" fmla="*/ 112 h 297"/>
                <a:gd name="T14" fmla="*/ 74 w 203"/>
                <a:gd name="T15" fmla="*/ 56 h 297"/>
                <a:gd name="T16" fmla="*/ 148 w 203"/>
                <a:gd name="T17" fmla="*/ 56 h 297"/>
                <a:gd name="T18" fmla="*/ 148 w 203"/>
                <a:gd name="T19" fmla="*/ 11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97">
                  <a:moveTo>
                    <a:pt x="0" y="0"/>
                  </a:moveTo>
                  <a:lnTo>
                    <a:pt x="0" y="297"/>
                  </a:lnTo>
                  <a:lnTo>
                    <a:pt x="203" y="297"/>
                  </a:lnTo>
                  <a:lnTo>
                    <a:pt x="203" y="0"/>
                  </a:lnTo>
                  <a:lnTo>
                    <a:pt x="0" y="0"/>
                  </a:lnTo>
                  <a:close/>
                  <a:moveTo>
                    <a:pt x="148" y="112"/>
                  </a:moveTo>
                  <a:lnTo>
                    <a:pt x="74" y="112"/>
                  </a:lnTo>
                  <a:lnTo>
                    <a:pt x="74" y="56"/>
                  </a:lnTo>
                  <a:lnTo>
                    <a:pt x="148" y="56"/>
                  </a:lnTo>
                  <a:lnTo>
                    <a:pt x="148"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2" name="Freeform 52"/>
          <p:cNvSpPr>
            <a:spLocks noEditPoints="1"/>
          </p:cNvSpPr>
          <p:nvPr/>
        </p:nvSpPr>
        <p:spPr bwMode="auto">
          <a:xfrm>
            <a:off x="6774385" y="3248818"/>
            <a:ext cx="439738" cy="471488"/>
          </a:xfrm>
          <a:custGeom>
            <a:avLst/>
            <a:gdLst>
              <a:gd name="T0" fmla="*/ 56 w 60"/>
              <a:gd name="T1" fmla="*/ 0 h 64"/>
              <a:gd name="T2" fmla="*/ 8 w 60"/>
              <a:gd name="T3" fmla="*/ 0 h 64"/>
              <a:gd name="T4" fmla="*/ 4 w 60"/>
              <a:gd name="T5" fmla="*/ 4 h 64"/>
              <a:gd name="T6" fmla="*/ 4 w 60"/>
              <a:gd name="T7" fmla="*/ 12 h 64"/>
              <a:gd name="T8" fmla="*/ 10 w 60"/>
              <a:gd name="T9" fmla="*/ 12 h 64"/>
              <a:gd name="T10" fmla="*/ 12 w 60"/>
              <a:gd name="T11" fmla="*/ 14 h 64"/>
              <a:gd name="T12" fmla="*/ 10 w 60"/>
              <a:gd name="T13" fmla="*/ 16 h 64"/>
              <a:gd name="T14" fmla="*/ 2 w 60"/>
              <a:gd name="T15" fmla="*/ 16 h 64"/>
              <a:gd name="T16" fmla="*/ 0 w 60"/>
              <a:gd name="T17" fmla="*/ 18 h 64"/>
              <a:gd name="T18" fmla="*/ 2 w 60"/>
              <a:gd name="T19" fmla="*/ 20 h 64"/>
              <a:gd name="T20" fmla="*/ 4 w 60"/>
              <a:gd name="T21" fmla="*/ 20 h 64"/>
              <a:gd name="T22" fmla="*/ 4 w 60"/>
              <a:gd name="T23" fmla="*/ 28 h 64"/>
              <a:gd name="T24" fmla="*/ 10 w 60"/>
              <a:gd name="T25" fmla="*/ 28 h 64"/>
              <a:gd name="T26" fmla="*/ 12 w 60"/>
              <a:gd name="T27" fmla="*/ 30 h 64"/>
              <a:gd name="T28" fmla="*/ 10 w 60"/>
              <a:gd name="T29" fmla="*/ 32 h 64"/>
              <a:gd name="T30" fmla="*/ 2 w 60"/>
              <a:gd name="T31" fmla="*/ 32 h 64"/>
              <a:gd name="T32" fmla="*/ 0 w 60"/>
              <a:gd name="T33" fmla="*/ 34 h 64"/>
              <a:gd name="T34" fmla="*/ 2 w 60"/>
              <a:gd name="T35" fmla="*/ 36 h 64"/>
              <a:gd name="T36" fmla="*/ 4 w 60"/>
              <a:gd name="T37" fmla="*/ 36 h 64"/>
              <a:gd name="T38" fmla="*/ 4 w 60"/>
              <a:gd name="T39" fmla="*/ 44 h 64"/>
              <a:gd name="T40" fmla="*/ 10 w 60"/>
              <a:gd name="T41" fmla="*/ 44 h 64"/>
              <a:gd name="T42" fmla="*/ 12 w 60"/>
              <a:gd name="T43" fmla="*/ 46 h 64"/>
              <a:gd name="T44" fmla="*/ 10 w 60"/>
              <a:gd name="T45" fmla="*/ 48 h 64"/>
              <a:gd name="T46" fmla="*/ 2 w 60"/>
              <a:gd name="T47" fmla="*/ 48 h 64"/>
              <a:gd name="T48" fmla="*/ 0 w 60"/>
              <a:gd name="T49" fmla="*/ 50 h 64"/>
              <a:gd name="T50" fmla="*/ 2 w 60"/>
              <a:gd name="T51" fmla="*/ 52 h 64"/>
              <a:gd name="T52" fmla="*/ 4 w 60"/>
              <a:gd name="T53" fmla="*/ 52 h 64"/>
              <a:gd name="T54" fmla="*/ 4 w 60"/>
              <a:gd name="T55" fmla="*/ 60 h 64"/>
              <a:gd name="T56" fmla="*/ 8 w 60"/>
              <a:gd name="T57" fmla="*/ 64 h 64"/>
              <a:gd name="T58" fmla="*/ 56 w 60"/>
              <a:gd name="T59" fmla="*/ 64 h 64"/>
              <a:gd name="T60" fmla="*/ 60 w 60"/>
              <a:gd name="T61" fmla="*/ 60 h 64"/>
              <a:gd name="T62" fmla="*/ 60 w 60"/>
              <a:gd name="T63" fmla="*/ 4 h 64"/>
              <a:gd name="T64" fmla="*/ 56 w 60"/>
              <a:gd name="T65" fmla="*/ 0 h 64"/>
              <a:gd name="T66" fmla="*/ 48 w 60"/>
              <a:gd name="T67" fmla="*/ 28 h 64"/>
              <a:gd name="T68" fmla="*/ 24 w 60"/>
              <a:gd name="T69" fmla="*/ 28 h 64"/>
              <a:gd name="T70" fmla="*/ 24 w 60"/>
              <a:gd name="T71" fmla="*/ 12 h 64"/>
              <a:gd name="T72" fmla="*/ 48 w 60"/>
              <a:gd name="T73" fmla="*/ 12 h 64"/>
              <a:gd name="T74" fmla="*/ 48 w 60"/>
              <a:gd name="T75" fmla="*/ 2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6" y="0"/>
                </a:moveTo>
                <a:cubicBezTo>
                  <a:pt x="8" y="0"/>
                  <a:pt x="8" y="0"/>
                  <a:pt x="8" y="0"/>
                </a:cubicBezTo>
                <a:cubicBezTo>
                  <a:pt x="6" y="0"/>
                  <a:pt x="4" y="2"/>
                  <a:pt x="4" y="4"/>
                </a:cubicBezTo>
                <a:cubicBezTo>
                  <a:pt x="4" y="12"/>
                  <a:pt x="4" y="12"/>
                  <a:pt x="4" y="12"/>
                </a:cubicBezTo>
                <a:cubicBezTo>
                  <a:pt x="10" y="12"/>
                  <a:pt x="10" y="12"/>
                  <a:pt x="10" y="12"/>
                </a:cubicBezTo>
                <a:cubicBezTo>
                  <a:pt x="11" y="12"/>
                  <a:pt x="12" y="13"/>
                  <a:pt x="12" y="14"/>
                </a:cubicBezTo>
                <a:cubicBezTo>
                  <a:pt x="12" y="15"/>
                  <a:pt x="11" y="16"/>
                  <a:pt x="10" y="16"/>
                </a:cubicBezTo>
                <a:cubicBezTo>
                  <a:pt x="2" y="16"/>
                  <a:pt x="2" y="16"/>
                  <a:pt x="2" y="16"/>
                </a:cubicBezTo>
                <a:cubicBezTo>
                  <a:pt x="1" y="16"/>
                  <a:pt x="0" y="17"/>
                  <a:pt x="0" y="18"/>
                </a:cubicBezTo>
                <a:cubicBezTo>
                  <a:pt x="0" y="19"/>
                  <a:pt x="1" y="20"/>
                  <a:pt x="2" y="20"/>
                </a:cubicBezTo>
                <a:cubicBezTo>
                  <a:pt x="4" y="20"/>
                  <a:pt x="4" y="20"/>
                  <a:pt x="4" y="20"/>
                </a:cubicBezTo>
                <a:cubicBezTo>
                  <a:pt x="4" y="28"/>
                  <a:pt x="4" y="28"/>
                  <a:pt x="4" y="28"/>
                </a:cubicBezTo>
                <a:cubicBezTo>
                  <a:pt x="10" y="28"/>
                  <a:pt x="10" y="28"/>
                  <a:pt x="10" y="28"/>
                </a:cubicBezTo>
                <a:cubicBezTo>
                  <a:pt x="11" y="28"/>
                  <a:pt x="12" y="29"/>
                  <a:pt x="12" y="30"/>
                </a:cubicBezTo>
                <a:cubicBezTo>
                  <a:pt x="12" y="31"/>
                  <a:pt x="11" y="32"/>
                  <a:pt x="10" y="32"/>
                </a:cubicBezTo>
                <a:cubicBezTo>
                  <a:pt x="2" y="32"/>
                  <a:pt x="2" y="32"/>
                  <a:pt x="2" y="32"/>
                </a:cubicBezTo>
                <a:cubicBezTo>
                  <a:pt x="1" y="32"/>
                  <a:pt x="0" y="33"/>
                  <a:pt x="0" y="34"/>
                </a:cubicBezTo>
                <a:cubicBezTo>
                  <a:pt x="0" y="35"/>
                  <a:pt x="1" y="36"/>
                  <a:pt x="2" y="36"/>
                </a:cubicBezTo>
                <a:cubicBezTo>
                  <a:pt x="4" y="36"/>
                  <a:pt x="4" y="36"/>
                  <a:pt x="4" y="36"/>
                </a:cubicBezTo>
                <a:cubicBezTo>
                  <a:pt x="4" y="44"/>
                  <a:pt x="4" y="44"/>
                  <a:pt x="4" y="44"/>
                </a:cubicBezTo>
                <a:cubicBezTo>
                  <a:pt x="10" y="44"/>
                  <a:pt x="10" y="44"/>
                  <a:pt x="10" y="44"/>
                </a:cubicBezTo>
                <a:cubicBezTo>
                  <a:pt x="11" y="44"/>
                  <a:pt x="12" y="45"/>
                  <a:pt x="12" y="46"/>
                </a:cubicBezTo>
                <a:cubicBezTo>
                  <a:pt x="12" y="47"/>
                  <a:pt x="11" y="48"/>
                  <a:pt x="10" y="48"/>
                </a:cubicBezTo>
                <a:cubicBezTo>
                  <a:pt x="2" y="48"/>
                  <a:pt x="2" y="48"/>
                  <a:pt x="2" y="48"/>
                </a:cubicBezTo>
                <a:cubicBezTo>
                  <a:pt x="1" y="48"/>
                  <a:pt x="0" y="49"/>
                  <a:pt x="0" y="50"/>
                </a:cubicBezTo>
                <a:cubicBezTo>
                  <a:pt x="0" y="51"/>
                  <a:pt x="1" y="52"/>
                  <a:pt x="2" y="52"/>
                </a:cubicBezTo>
                <a:cubicBezTo>
                  <a:pt x="4" y="52"/>
                  <a:pt x="4" y="52"/>
                  <a:pt x="4" y="52"/>
                </a:cubicBezTo>
                <a:cubicBezTo>
                  <a:pt x="4" y="60"/>
                  <a:pt x="4" y="60"/>
                  <a:pt x="4" y="60"/>
                </a:cubicBezTo>
                <a:cubicBezTo>
                  <a:pt x="4" y="62"/>
                  <a:pt x="6" y="64"/>
                  <a:pt x="8" y="64"/>
                </a:cubicBezTo>
                <a:cubicBezTo>
                  <a:pt x="56" y="64"/>
                  <a:pt x="56" y="64"/>
                  <a:pt x="56" y="64"/>
                </a:cubicBezTo>
                <a:cubicBezTo>
                  <a:pt x="58" y="64"/>
                  <a:pt x="60" y="62"/>
                  <a:pt x="60" y="60"/>
                </a:cubicBezTo>
                <a:cubicBezTo>
                  <a:pt x="60" y="4"/>
                  <a:pt x="60" y="4"/>
                  <a:pt x="60" y="4"/>
                </a:cubicBezTo>
                <a:cubicBezTo>
                  <a:pt x="60" y="2"/>
                  <a:pt x="58" y="0"/>
                  <a:pt x="56" y="0"/>
                </a:cubicBezTo>
                <a:close/>
                <a:moveTo>
                  <a:pt x="48" y="28"/>
                </a:moveTo>
                <a:cubicBezTo>
                  <a:pt x="24" y="28"/>
                  <a:pt x="24" y="28"/>
                  <a:pt x="24" y="28"/>
                </a:cubicBezTo>
                <a:cubicBezTo>
                  <a:pt x="24" y="12"/>
                  <a:pt x="24" y="12"/>
                  <a:pt x="24" y="12"/>
                </a:cubicBezTo>
                <a:cubicBezTo>
                  <a:pt x="48" y="12"/>
                  <a:pt x="48" y="12"/>
                  <a:pt x="48" y="12"/>
                </a:cubicBezTo>
                <a:lnTo>
                  <a:pt x="48" y="28"/>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33" name="组合 32"/>
          <p:cNvGrpSpPr/>
          <p:nvPr/>
        </p:nvGrpSpPr>
        <p:grpSpPr>
          <a:xfrm>
            <a:off x="5864748" y="3240881"/>
            <a:ext cx="439738" cy="471488"/>
            <a:chOff x="3897313" y="3744913"/>
            <a:chExt cx="439738" cy="471488"/>
          </a:xfrm>
          <a:solidFill>
            <a:schemeClr val="bg1"/>
          </a:solidFill>
        </p:grpSpPr>
        <p:sp>
          <p:nvSpPr>
            <p:cNvPr id="36" name="Freeform 53"/>
            <p:cNvSpPr>
              <a:spLocks noEditPoints="1"/>
            </p:cNvSpPr>
            <p:nvPr/>
          </p:nvSpPr>
          <p:spPr bwMode="auto">
            <a:xfrm>
              <a:off x="3897313" y="3744913"/>
              <a:ext cx="439738" cy="471488"/>
            </a:xfrm>
            <a:custGeom>
              <a:avLst/>
              <a:gdLst>
                <a:gd name="T0" fmla="*/ 56 w 60"/>
                <a:gd name="T1" fmla="*/ 0 h 64"/>
                <a:gd name="T2" fmla="*/ 4 w 60"/>
                <a:gd name="T3" fmla="*/ 0 h 64"/>
                <a:gd name="T4" fmla="*/ 0 w 60"/>
                <a:gd name="T5" fmla="*/ 4 h 64"/>
                <a:gd name="T6" fmla="*/ 0 w 60"/>
                <a:gd name="T7" fmla="*/ 56 h 64"/>
                <a:gd name="T8" fmla="*/ 4 w 60"/>
                <a:gd name="T9" fmla="*/ 60 h 64"/>
                <a:gd name="T10" fmla="*/ 8 w 60"/>
                <a:gd name="T11" fmla="*/ 60 h 64"/>
                <a:gd name="T12" fmla="*/ 12 w 60"/>
                <a:gd name="T13" fmla="*/ 64 h 64"/>
                <a:gd name="T14" fmla="*/ 16 w 60"/>
                <a:gd name="T15" fmla="*/ 60 h 64"/>
                <a:gd name="T16" fmla="*/ 44 w 60"/>
                <a:gd name="T17" fmla="*/ 60 h 64"/>
                <a:gd name="T18" fmla="*/ 48 w 60"/>
                <a:gd name="T19" fmla="*/ 64 h 64"/>
                <a:gd name="T20" fmla="*/ 52 w 60"/>
                <a:gd name="T21" fmla="*/ 60 h 64"/>
                <a:gd name="T22" fmla="*/ 56 w 60"/>
                <a:gd name="T23" fmla="*/ 60 h 64"/>
                <a:gd name="T24" fmla="*/ 60 w 60"/>
                <a:gd name="T25" fmla="*/ 56 h 64"/>
                <a:gd name="T26" fmla="*/ 60 w 60"/>
                <a:gd name="T27" fmla="*/ 4 h 64"/>
                <a:gd name="T28" fmla="*/ 56 w 60"/>
                <a:gd name="T29" fmla="*/ 0 h 64"/>
                <a:gd name="T30" fmla="*/ 52 w 60"/>
                <a:gd name="T31" fmla="*/ 52 h 64"/>
                <a:gd name="T32" fmla="*/ 8 w 60"/>
                <a:gd name="T33" fmla="*/ 52 h 64"/>
                <a:gd name="T34" fmla="*/ 8 w 60"/>
                <a:gd name="T35" fmla="*/ 32 h 64"/>
                <a:gd name="T36" fmla="*/ 52 w 60"/>
                <a:gd name="T37" fmla="*/ 32 h 64"/>
                <a:gd name="T38" fmla="*/ 52 w 60"/>
                <a:gd name="T39" fmla="*/ 52 h 64"/>
                <a:gd name="T40" fmla="*/ 52 w 60"/>
                <a:gd name="T41" fmla="*/ 28 h 64"/>
                <a:gd name="T42" fmla="*/ 8 w 60"/>
                <a:gd name="T43" fmla="*/ 28 h 64"/>
                <a:gd name="T44" fmla="*/ 8 w 60"/>
                <a:gd name="T45" fmla="*/ 8 h 64"/>
                <a:gd name="T46" fmla="*/ 52 w 60"/>
                <a:gd name="T47" fmla="*/ 8 h 64"/>
                <a:gd name="T48" fmla="*/ 52 w 60"/>
                <a:gd name="T49" fmla="*/ 2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64">
                  <a:moveTo>
                    <a:pt x="56" y="0"/>
                  </a:moveTo>
                  <a:cubicBezTo>
                    <a:pt x="4" y="0"/>
                    <a:pt x="4" y="0"/>
                    <a:pt x="4" y="0"/>
                  </a:cubicBezTo>
                  <a:cubicBezTo>
                    <a:pt x="2" y="0"/>
                    <a:pt x="0" y="2"/>
                    <a:pt x="0" y="4"/>
                  </a:cubicBezTo>
                  <a:cubicBezTo>
                    <a:pt x="0" y="56"/>
                    <a:pt x="0" y="56"/>
                    <a:pt x="0" y="56"/>
                  </a:cubicBezTo>
                  <a:cubicBezTo>
                    <a:pt x="0" y="58"/>
                    <a:pt x="2" y="60"/>
                    <a:pt x="4" y="60"/>
                  </a:cubicBezTo>
                  <a:cubicBezTo>
                    <a:pt x="8" y="60"/>
                    <a:pt x="8" y="60"/>
                    <a:pt x="8" y="60"/>
                  </a:cubicBezTo>
                  <a:cubicBezTo>
                    <a:pt x="8" y="62"/>
                    <a:pt x="10" y="64"/>
                    <a:pt x="12" y="64"/>
                  </a:cubicBezTo>
                  <a:cubicBezTo>
                    <a:pt x="14" y="64"/>
                    <a:pt x="16" y="62"/>
                    <a:pt x="16" y="60"/>
                  </a:cubicBezTo>
                  <a:cubicBezTo>
                    <a:pt x="44" y="60"/>
                    <a:pt x="44" y="60"/>
                    <a:pt x="44" y="60"/>
                  </a:cubicBezTo>
                  <a:cubicBezTo>
                    <a:pt x="44" y="62"/>
                    <a:pt x="46" y="64"/>
                    <a:pt x="48" y="64"/>
                  </a:cubicBezTo>
                  <a:cubicBezTo>
                    <a:pt x="50" y="64"/>
                    <a:pt x="52" y="62"/>
                    <a:pt x="52" y="60"/>
                  </a:cubicBezTo>
                  <a:cubicBezTo>
                    <a:pt x="56" y="60"/>
                    <a:pt x="56" y="60"/>
                    <a:pt x="56" y="60"/>
                  </a:cubicBezTo>
                  <a:cubicBezTo>
                    <a:pt x="58" y="60"/>
                    <a:pt x="60" y="58"/>
                    <a:pt x="60" y="56"/>
                  </a:cubicBezTo>
                  <a:cubicBezTo>
                    <a:pt x="60" y="4"/>
                    <a:pt x="60" y="4"/>
                    <a:pt x="60" y="4"/>
                  </a:cubicBezTo>
                  <a:cubicBezTo>
                    <a:pt x="60" y="2"/>
                    <a:pt x="58" y="0"/>
                    <a:pt x="56" y="0"/>
                  </a:cubicBezTo>
                  <a:close/>
                  <a:moveTo>
                    <a:pt x="52" y="52"/>
                  </a:moveTo>
                  <a:cubicBezTo>
                    <a:pt x="8" y="52"/>
                    <a:pt x="8" y="52"/>
                    <a:pt x="8" y="52"/>
                  </a:cubicBezTo>
                  <a:cubicBezTo>
                    <a:pt x="8" y="32"/>
                    <a:pt x="8" y="32"/>
                    <a:pt x="8" y="32"/>
                  </a:cubicBezTo>
                  <a:cubicBezTo>
                    <a:pt x="52" y="32"/>
                    <a:pt x="52" y="32"/>
                    <a:pt x="52" y="32"/>
                  </a:cubicBezTo>
                  <a:lnTo>
                    <a:pt x="52" y="52"/>
                  </a:lnTo>
                  <a:close/>
                  <a:moveTo>
                    <a:pt x="52" y="28"/>
                  </a:moveTo>
                  <a:cubicBezTo>
                    <a:pt x="8" y="28"/>
                    <a:pt x="8" y="28"/>
                    <a:pt x="8" y="28"/>
                  </a:cubicBezTo>
                  <a:cubicBezTo>
                    <a:pt x="8" y="8"/>
                    <a:pt x="8" y="8"/>
                    <a:pt x="8" y="8"/>
                  </a:cubicBezTo>
                  <a:cubicBezTo>
                    <a:pt x="52" y="8"/>
                    <a:pt x="52" y="8"/>
                    <a:pt x="52" y="8"/>
                  </a:cubicBezTo>
                  <a:lnTo>
                    <a:pt x="52"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Freeform 54"/>
            <p:cNvSpPr>
              <a:spLocks noEditPoints="1"/>
            </p:cNvSpPr>
            <p:nvPr/>
          </p:nvSpPr>
          <p:spPr bwMode="auto">
            <a:xfrm>
              <a:off x="3986213" y="4010025"/>
              <a:ext cx="263525" cy="88900"/>
            </a:xfrm>
            <a:custGeom>
              <a:avLst/>
              <a:gdLst>
                <a:gd name="T0" fmla="*/ 166 w 166"/>
                <a:gd name="T1" fmla="*/ 0 h 56"/>
                <a:gd name="T2" fmla="*/ 0 w 166"/>
                <a:gd name="T3" fmla="*/ 0 h 56"/>
                <a:gd name="T4" fmla="*/ 0 w 166"/>
                <a:gd name="T5" fmla="*/ 56 h 56"/>
                <a:gd name="T6" fmla="*/ 166 w 166"/>
                <a:gd name="T7" fmla="*/ 56 h 56"/>
                <a:gd name="T8" fmla="*/ 166 w 166"/>
                <a:gd name="T9" fmla="*/ 0 h 56"/>
                <a:gd name="T10" fmla="*/ 110 w 166"/>
                <a:gd name="T11" fmla="*/ 37 h 56"/>
                <a:gd name="T12" fmla="*/ 55 w 166"/>
                <a:gd name="T13" fmla="*/ 37 h 56"/>
                <a:gd name="T14" fmla="*/ 55 w 166"/>
                <a:gd name="T15" fmla="*/ 19 h 56"/>
                <a:gd name="T16" fmla="*/ 110 w 166"/>
                <a:gd name="T17" fmla="*/ 19 h 56"/>
                <a:gd name="T18" fmla="*/ 110 w 166"/>
                <a:gd name="T19"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56">
                  <a:moveTo>
                    <a:pt x="166" y="0"/>
                  </a:moveTo>
                  <a:lnTo>
                    <a:pt x="0" y="0"/>
                  </a:lnTo>
                  <a:lnTo>
                    <a:pt x="0" y="56"/>
                  </a:lnTo>
                  <a:lnTo>
                    <a:pt x="166" y="56"/>
                  </a:lnTo>
                  <a:lnTo>
                    <a:pt x="166" y="0"/>
                  </a:lnTo>
                  <a:close/>
                  <a:moveTo>
                    <a:pt x="110" y="37"/>
                  </a:moveTo>
                  <a:lnTo>
                    <a:pt x="55" y="37"/>
                  </a:lnTo>
                  <a:lnTo>
                    <a:pt x="55" y="19"/>
                  </a:lnTo>
                  <a:lnTo>
                    <a:pt x="110" y="19"/>
                  </a:lnTo>
                  <a:lnTo>
                    <a:pt x="110"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 name="Freeform 55"/>
            <p:cNvSpPr>
              <a:spLocks noEditPoints="1"/>
            </p:cNvSpPr>
            <p:nvPr/>
          </p:nvSpPr>
          <p:spPr bwMode="auto">
            <a:xfrm>
              <a:off x="3986213" y="3833813"/>
              <a:ext cx="263525" cy="88900"/>
            </a:xfrm>
            <a:custGeom>
              <a:avLst/>
              <a:gdLst>
                <a:gd name="T0" fmla="*/ 166 w 166"/>
                <a:gd name="T1" fmla="*/ 0 h 56"/>
                <a:gd name="T2" fmla="*/ 0 w 166"/>
                <a:gd name="T3" fmla="*/ 0 h 56"/>
                <a:gd name="T4" fmla="*/ 0 w 166"/>
                <a:gd name="T5" fmla="*/ 56 h 56"/>
                <a:gd name="T6" fmla="*/ 166 w 166"/>
                <a:gd name="T7" fmla="*/ 56 h 56"/>
                <a:gd name="T8" fmla="*/ 166 w 166"/>
                <a:gd name="T9" fmla="*/ 0 h 56"/>
                <a:gd name="T10" fmla="*/ 110 w 166"/>
                <a:gd name="T11" fmla="*/ 37 h 56"/>
                <a:gd name="T12" fmla="*/ 55 w 166"/>
                <a:gd name="T13" fmla="*/ 37 h 56"/>
                <a:gd name="T14" fmla="*/ 55 w 166"/>
                <a:gd name="T15" fmla="*/ 18 h 56"/>
                <a:gd name="T16" fmla="*/ 110 w 166"/>
                <a:gd name="T17" fmla="*/ 18 h 56"/>
                <a:gd name="T18" fmla="*/ 110 w 166"/>
                <a:gd name="T19"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56">
                  <a:moveTo>
                    <a:pt x="166" y="0"/>
                  </a:moveTo>
                  <a:lnTo>
                    <a:pt x="0" y="0"/>
                  </a:lnTo>
                  <a:lnTo>
                    <a:pt x="0" y="56"/>
                  </a:lnTo>
                  <a:lnTo>
                    <a:pt x="166" y="56"/>
                  </a:lnTo>
                  <a:lnTo>
                    <a:pt x="166" y="0"/>
                  </a:lnTo>
                  <a:close/>
                  <a:moveTo>
                    <a:pt x="110" y="37"/>
                  </a:moveTo>
                  <a:lnTo>
                    <a:pt x="55" y="37"/>
                  </a:lnTo>
                  <a:lnTo>
                    <a:pt x="55" y="18"/>
                  </a:lnTo>
                  <a:lnTo>
                    <a:pt x="110" y="18"/>
                  </a:lnTo>
                  <a:lnTo>
                    <a:pt x="110"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4" name="Freeform 56"/>
          <p:cNvSpPr>
            <a:spLocks noEditPoints="1"/>
          </p:cNvSpPr>
          <p:nvPr/>
        </p:nvSpPr>
        <p:spPr bwMode="auto">
          <a:xfrm>
            <a:off x="8650810" y="3329781"/>
            <a:ext cx="468313" cy="382588"/>
          </a:xfrm>
          <a:custGeom>
            <a:avLst/>
            <a:gdLst>
              <a:gd name="T0" fmla="*/ 32 w 64"/>
              <a:gd name="T1" fmla="*/ 12 h 52"/>
              <a:gd name="T2" fmla="*/ 0 w 64"/>
              <a:gd name="T3" fmla="*/ 0 h 52"/>
              <a:gd name="T4" fmla="*/ 0 w 64"/>
              <a:gd name="T5" fmla="*/ 44 h 52"/>
              <a:gd name="T6" fmla="*/ 2 w 64"/>
              <a:gd name="T7" fmla="*/ 44 h 52"/>
              <a:gd name="T8" fmla="*/ 4 w 64"/>
              <a:gd name="T9" fmla="*/ 44 h 52"/>
              <a:gd name="T10" fmla="*/ 4 w 64"/>
              <a:gd name="T11" fmla="*/ 48 h 52"/>
              <a:gd name="T12" fmla="*/ 28 w 64"/>
              <a:gd name="T13" fmla="*/ 52 h 52"/>
              <a:gd name="T14" fmla="*/ 36 w 64"/>
              <a:gd name="T15" fmla="*/ 52 h 52"/>
              <a:gd name="T16" fmla="*/ 60 w 64"/>
              <a:gd name="T17" fmla="*/ 48 h 52"/>
              <a:gd name="T18" fmla="*/ 60 w 64"/>
              <a:gd name="T19" fmla="*/ 44 h 52"/>
              <a:gd name="T20" fmla="*/ 62 w 64"/>
              <a:gd name="T21" fmla="*/ 44 h 52"/>
              <a:gd name="T22" fmla="*/ 64 w 64"/>
              <a:gd name="T23" fmla="*/ 44 h 52"/>
              <a:gd name="T24" fmla="*/ 64 w 64"/>
              <a:gd name="T25" fmla="*/ 0 h 52"/>
              <a:gd name="T26" fmla="*/ 32 w 64"/>
              <a:gd name="T27" fmla="*/ 12 h 52"/>
              <a:gd name="T28" fmla="*/ 28 w 64"/>
              <a:gd name="T29" fmla="*/ 42 h 52"/>
              <a:gd name="T30" fmla="*/ 4 w 64"/>
              <a:gd name="T31" fmla="*/ 38 h 52"/>
              <a:gd name="T32" fmla="*/ 4 w 64"/>
              <a:gd name="T33" fmla="*/ 4 h 52"/>
              <a:gd name="T34" fmla="*/ 9 w 64"/>
              <a:gd name="T35" fmla="*/ 4 h 52"/>
              <a:gd name="T36" fmla="*/ 10 w 64"/>
              <a:gd name="T37" fmla="*/ 4 h 52"/>
              <a:gd name="T38" fmla="*/ 11 w 64"/>
              <a:gd name="T39" fmla="*/ 4 h 52"/>
              <a:gd name="T40" fmla="*/ 28 w 64"/>
              <a:gd name="T41" fmla="*/ 11 h 52"/>
              <a:gd name="T42" fmla="*/ 28 w 64"/>
              <a:gd name="T43" fmla="*/ 12 h 52"/>
              <a:gd name="T44" fmla="*/ 28 w 64"/>
              <a:gd name="T45" fmla="*/ 42 h 52"/>
              <a:gd name="T46" fmla="*/ 60 w 64"/>
              <a:gd name="T47" fmla="*/ 38 h 52"/>
              <a:gd name="T48" fmla="*/ 36 w 64"/>
              <a:gd name="T49" fmla="*/ 42 h 52"/>
              <a:gd name="T50" fmla="*/ 36 w 64"/>
              <a:gd name="T51" fmla="*/ 12 h 52"/>
              <a:gd name="T52" fmla="*/ 60 w 64"/>
              <a:gd name="T53" fmla="*/ 4 h 52"/>
              <a:gd name="T54" fmla="*/ 60 w 64"/>
              <a:gd name="T55" fmla="*/ 3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4" h="52">
                <a:moveTo>
                  <a:pt x="32" y="12"/>
                </a:moveTo>
                <a:cubicBezTo>
                  <a:pt x="32" y="2"/>
                  <a:pt x="10" y="0"/>
                  <a:pt x="0" y="0"/>
                </a:cubicBezTo>
                <a:cubicBezTo>
                  <a:pt x="0" y="44"/>
                  <a:pt x="0" y="44"/>
                  <a:pt x="0" y="44"/>
                </a:cubicBezTo>
                <a:cubicBezTo>
                  <a:pt x="2" y="44"/>
                  <a:pt x="2" y="44"/>
                  <a:pt x="2" y="44"/>
                </a:cubicBezTo>
                <a:cubicBezTo>
                  <a:pt x="3" y="44"/>
                  <a:pt x="3" y="44"/>
                  <a:pt x="4" y="44"/>
                </a:cubicBezTo>
                <a:cubicBezTo>
                  <a:pt x="4" y="48"/>
                  <a:pt x="4" y="48"/>
                  <a:pt x="4" y="48"/>
                </a:cubicBezTo>
                <a:cubicBezTo>
                  <a:pt x="12" y="48"/>
                  <a:pt x="28" y="46"/>
                  <a:pt x="28" y="52"/>
                </a:cubicBezTo>
                <a:cubicBezTo>
                  <a:pt x="36" y="52"/>
                  <a:pt x="36" y="52"/>
                  <a:pt x="36" y="52"/>
                </a:cubicBezTo>
                <a:cubicBezTo>
                  <a:pt x="36" y="46"/>
                  <a:pt x="52" y="48"/>
                  <a:pt x="60" y="48"/>
                </a:cubicBezTo>
                <a:cubicBezTo>
                  <a:pt x="60" y="44"/>
                  <a:pt x="60" y="44"/>
                  <a:pt x="60" y="44"/>
                </a:cubicBezTo>
                <a:cubicBezTo>
                  <a:pt x="61" y="44"/>
                  <a:pt x="61" y="44"/>
                  <a:pt x="62" y="44"/>
                </a:cubicBezTo>
                <a:cubicBezTo>
                  <a:pt x="64" y="44"/>
                  <a:pt x="64" y="44"/>
                  <a:pt x="64" y="44"/>
                </a:cubicBezTo>
                <a:cubicBezTo>
                  <a:pt x="64" y="0"/>
                  <a:pt x="64" y="0"/>
                  <a:pt x="64" y="0"/>
                </a:cubicBezTo>
                <a:cubicBezTo>
                  <a:pt x="54" y="0"/>
                  <a:pt x="32" y="2"/>
                  <a:pt x="32" y="12"/>
                </a:cubicBezTo>
                <a:close/>
                <a:moveTo>
                  <a:pt x="28" y="42"/>
                </a:moveTo>
                <a:cubicBezTo>
                  <a:pt x="22" y="38"/>
                  <a:pt x="11" y="38"/>
                  <a:pt x="4" y="38"/>
                </a:cubicBezTo>
                <a:cubicBezTo>
                  <a:pt x="4" y="4"/>
                  <a:pt x="4" y="4"/>
                  <a:pt x="4" y="4"/>
                </a:cubicBezTo>
                <a:cubicBezTo>
                  <a:pt x="6" y="4"/>
                  <a:pt x="8" y="4"/>
                  <a:pt x="9" y="4"/>
                </a:cubicBezTo>
                <a:cubicBezTo>
                  <a:pt x="10" y="4"/>
                  <a:pt x="10" y="4"/>
                  <a:pt x="10" y="4"/>
                </a:cubicBezTo>
                <a:cubicBezTo>
                  <a:pt x="11" y="4"/>
                  <a:pt x="11" y="4"/>
                  <a:pt x="11" y="4"/>
                </a:cubicBezTo>
                <a:cubicBezTo>
                  <a:pt x="19" y="5"/>
                  <a:pt x="27" y="7"/>
                  <a:pt x="28" y="11"/>
                </a:cubicBezTo>
                <a:cubicBezTo>
                  <a:pt x="28" y="12"/>
                  <a:pt x="28" y="12"/>
                  <a:pt x="28" y="12"/>
                </a:cubicBezTo>
                <a:lnTo>
                  <a:pt x="28" y="42"/>
                </a:lnTo>
                <a:close/>
                <a:moveTo>
                  <a:pt x="60" y="38"/>
                </a:moveTo>
                <a:cubicBezTo>
                  <a:pt x="53" y="38"/>
                  <a:pt x="42" y="38"/>
                  <a:pt x="36" y="42"/>
                </a:cubicBezTo>
                <a:cubicBezTo>
                  <a:pt x="36" y="12"/>
                  <a:pt x="36" y="12"/>
                  <a:pt x="36" y="12"/>
                </a:cubicBezTo>
                <a:cubicBezTo>
                  <a:pt x="36" y="9"/>
                  <a:pt x="40" y="4"/>
                  <a:pt x="60" y="4"/>
                </a:cubicBezTo>
                <a:lnTo>
                  <a:pt x="60" y="38"/>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5" name="Freeform 57"/>
          <p:cNvSpPr>
            <a:spLocks noEditPoints="1"/>
          </p:cNvSpPr>
          <p:nvPr/>
        </p:nvSpPr>
        <p:spPr bwMode="auto">
          <a:xfrm>
            <a:off x="9589023" y="3240881"/>
            <a:ext cx="468313" cy="471488"/>
          </a:xfrm>
          <a:custGeom>
            <a:avLst/>
            <a:gdLst>
              <a:gd name="T0" fmla="*/ 240 w 295"/>
              <a:gd name="T1" fmla="*/ 186 h 297"/>
              <a:gd name="T2" fmla="*/ 240 w 295"/>
              <a:gd name="T3" fmla="*/ 130 h 297"/>
              <a:gd name="T4" fmla="*/ 166 w 295"/>
              <a:gd name="T5" fmla="*/ 130 h 297"/>
              <a:gd name="T6" fmla="*/ 166 w 295"/>
              <a:gd name="T7" fmla="*/ 112 h 297"/>
              <a:gd name="T8" fmla="*/ 221 w 295"/>
              <a:gd name="T9" fmla="*/ 112 h 297"/>
              <a:gd name="T10" fmla="*/ 221 w 295"/>
              <a:gd name="T11" fmla="*/ 0 h 297"/>
              <a:gd name="T12" fmla="*/ 92 w 295"/>
              <a:gd name="T13" fmla="*/ 0 h 297"/>
              <a:gd name="T14" fmla="*/ 92 w 295"/>
              <a:gd name="T15" fmla="*/ 112 h 297"/>
              <a:gd name="T16" fmla="*/ 147 w 295"/>
              <a:gd name="T17" fmla="*/ 112 h 297"/>
              <a:gd name="T18" fmla="*/ 147 w 295"/>
              <a:gd name="T19" fmla="*/ 130 h 297"/>
              <a:gd name="T20" fmla="*/ 55 w 295"/>
              <a:gd name="T21" fmla="*/ 130 h 297"/>
              <a:gd name="T22" fmla="*/ 55 w 295"/>
              <a:gd name="T23" fmla="*/ 186 h 297"/>
              <a:gd name="T24" fmla="*/ 0 w 295"/>
              <a:gd name="T25" fmla="*/ 186 h 297"/>
              <a:gd name="T26" fmla="*/ 0 w 295"/>
              <a:gd name="T27" fmla="*/ 297 h 297"/>
              <a:gd name="T28" fmla="*/ 129 w 295"/>
              <a:gd name="T29" fmla="*/ 297 h 297"/>
              <a:gd name="T30" fmla="*/ 129 w 295"/>
              <a:gd name="T31" fmla="*/ 186 h 297"/>
              <a:gd name="T32" fmla="*/ 73 w 295"/>
              <a:gd name="T33" fmla="*/ 186 h 297"/>
              <a:gd name="T34" fmla="*/ 73 w 295"/>
              <a:gd name="T35" fmla="*/ 149 h 297"/>
              <a:gd name="T36" fmla="*/ 221 w 295"/>
              <a:gd name="T37" fmla="*/ 149 h 297"/>
              <a:gd name="T38" fmla="*/ 221 w 295"/>
              <a:gd name="T39" fmla="*/ 186 h 297"/>
              <a:gd name="T40" fmla="*/ 166 w 295"/>
              <a:gd name="T41" fmla="*/ 186 h 297"/>
              <a:gd name="T42" fmla="*/ 166 w 295"/>
              <a:gd name="T43" fmla="*/ 297 h 297"/>
              <a:gd name="T44" fmla="*/ 295 w 295"/>
              <a:gd name="T45" fmla="*/ 297 h 297"/>
              <a:gd name="T46" fmla="*/ 295 w 295"/>
              <a:gd name="T47" fmla="*/ 186 h 297"/>
              <a:gd name="T48" fmla="*/ 240 w 295"/>
              <a:gd name="T49" fmla="*/ 186 h 297"/>
              <a:gd name="T50" fmla="*/ 110 w 295"/>
              <a:gd name="T51" fmla="*/ 204 h 297"/>
              <a:gd name="T52" fmla="*/ 110 w 295"/>
              <a:gd name="T53" fmla="*/ 223 h 297"/>
              <a:gd name="T54" fmla="*/ 18 w 295"/>
              <a:gd name="T55" fmla="*/ 223 h 297"/>
              <a:gd name="T56" fmla="*/ 18 w 295"/>
              <a:gd name="T57" fmla="*/ 204 h 297"/>
              <a:gd name="T58" fmla="*/ 110 w 295"/>
              <a:gd name="T59" fmla="*/ 204 h 297"/>
              <a:gd name="T60" fmla="*/ 110 w 295"/>
              <a:gd name="T61" fmla="*/ 37 h 297"/>
              <a:gd name="T62" fmla="*/ 110 w 295"/>
              <a:gd name="T63" fmla="*/ 19 h 297"/>
              <a:gd name="T64" fmla="*/ 203 w 295"/>
              <a:gd name="T65" fmla="*/ 19 h 297"/>
              <a:gd name="T66" fmla="*/ 203 w 295"/>
              <a:gd name="T67" fmla="*/ 37 h 297"/>
              <a:gd name="T68" fmla="*/ 110 w 295"/>
              <a:gd name="T69" fmla="*/ 37 h 297"/>
              <a:gd name="T70" fmla="*/ 277 w 295"/>
              <a:gd name="T71" fmla="*/ 223 h 297"/>
              <a:gd name="T72" fmla="*/ 184 w 295"/>
              <a:gd name="T73" fmla="*/ 223 h 297"/>
              <a:gd name="T74" fmla="*/ 184 w 295"/>
              <a:gd name="T75" fmla="*/ 204 h 297"/>
              <a:gd name="T76" fmla="*/ 277 w 295"/>
              <a:gd name="T77" fmla="*/ 204 h 297"/>
              <a:gd name="T78" fmla="*/ 277 w 295"/>
              <a:gd name="T79"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5" h="297">
                <a:moveTo>
                  <a:pt x="240" y="186"/>
                </a:moveTo>
                <a:lnTo>
                  <a:pt x="240" y="130"/>
                </a:lnTo>
                <a:lnTo>
                  <a:pt x="166" y="130"/>
                </a:lnTo>
                <a:lnTo>
                  <a:pt x="166" y="112"/>
                </a:lnTo>
                <a:lnTo>
                  <a:pt x="221" y="112"/>
                </a:lnTo>
                <a:lnTo>
                  <a:pt x="221" y="0"/>
                </a:lnTo>
                <a:lnTo>
                  <a:pt x="92" y="0"/>
                </a:lnTo>
                <a:lnTo>
                  <a:pt x="92" y="112"/>
                </a:lnTo>
                <a:lnTo>
                  <a:pt x="147" y="112"/>
                </a:lnTo>
                <a:lnTo>
                  <a:pt x="147" y="130"/>
                </a:lnTo>
                <a:lnTo>
                  <a:pt x="55" y="130"/>
                </a:lnTo>
                <a:lnTo>
                  <a:pt x="55" y="186"/>
                </a:lnTo>
                <a:lnTo>
                  <a:pt x="0" y="186"/>
                </a:lnTo>
                <a:lnTo>
                  <a:pt x="0" y="297"/>
                </a:lnTo>
                <a:lnTo>
                  <a:pt x="129" y="297"/>
                </a:lnTo>
                <a:lnTo>
                  <a:pt x="129" y="186"/>
                </a:lnTo>
                <a:lnTo>
                  <a:pt x="73" y="186"/>
                </a:lnTo>
                <a:lnTo>
                  <a:pt x="73" y="149"/>
                </a:lnTo>
                <a:lnTo>
                  <a:pt x="221" y="149"/>
                </a:lnTo>
                <a:lnTo>
                  <a:pt x="221" y="186"/>
                </a:lnTo>
                <a:lnTo>
                  <a:pt x="166" y="186"/>
                </a:lnTo>
                <a:lnTo>
                  <a:pt x="166" y="297"/>
                </a:lnTo>
                <a:lnTo>
                  <a:pt x="295" y="297"/>
                </a:lnTo>
                <a:lnTo>
                  <a:pt x="295" y="186"/>
                </a:lnTo>
                <a:lnTo>
                  <a:pt x="240" y="186"/>
                </a:lnTo>
                <a:close/>
                <a:moveTo>
                  <a:pt x="110" y="204"/>
                </a:moveTo>
                <a:lnTo>
                  <a:pt x="110" y="223"/>
                </a:lnTo>
                <a:lnTo>
                  <a:pt x="18" y="223"/>
                </a:lnTo>
                <a:lnTo>
                  <a:pt x="18" y="204"/>
                </a:lnTo>
                <a:lnTo>
                  <a:pt x="110" y="204"/>
                </a:lnTo>
                <a:close/>
                <a:moveTo>
                  <a:pt x="110" y="37"/>
                </a:moveTo>
                <a:lnTo>
                  <a:pt x="110" y="19"/>
                </a:lnTo>
                <a:lnTo>
                  <a:pt x="203" y="19"/>
                </a:lnTo>
                <a:lnTo>
                  <a:pt x="203" y="37"/>
                </a:lnTo>
                <a:lnTo>
                  <a:pt x="110" y="37"/>
                </a:lnTo>
                <a:close/>
                <a:moveTo>
                  <a:pt x="277" y="223"/>
                </a:moveTo>
                <a:lnTo>
                  <a:pt x="184" y="223"/>
                </a:lnTo>
                <a:lnTo>
                  <a:pt x="184" y="204"/>
                </a:lnTo>
                <a:lnTo>
                  <a:pt x="277" y="204"/>
                </a:lnTo>
                <a:lnTo>
                  <a:pt x="277" y="223"/>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72" name="组合 71"/>
          <p:cNvGrpSpPr/>
          <p:nvPr/>
        </p:nvGrpSpPr>
        <p:grpSpPr>
          <a:xfrm>
            <a:off x="4951301" y="4182269"/>
            <a:ext cx="468313" cy="390525"/>
            <a:chOff x="2938463" y="1058863"/>
            <a:chExt cx="468313" cy="390525"/>
          </a:xfrm>
          <a:solidFill>
            <a:schemeClr val="bg1"/>
          </a:solidFill>
        </p:grpSpPr>
        <p:sp>
          <p:nvSpPr>
            <p:cNvPr id="151" name="Freeform 74"/>
            <p:cNvSpPr>
              <a:spLocks noEditPoints="1"/>
            </p:cNvSpPr>
            <p:nvPr/>
          </p:nvSpPr>
          <p:spPr bwMode="auto">
            <a:xfrm>
              <a:off x="2938463" y="1058863"/>
              <a:ext cx="468313" cy="390525"/>
            </a:xfrm>
            <a:custGeom>
              <a:avLst/>
              <a:gdLst>
                <a:gd name="T0" fmla="*/ 0 w 64"/>
                <a:gd name="T1" fmla="*/ 23 h 53"/>
                <a:gd name="T2" fmla="*/ 0 w 64"/>
                <a:gd name="T3" fmla="*/ 25 h 53"/>
                <a:gd name="T4" fmla="*/ 64 w 64"/>
                <a:gd name="T5" fmla="*/ 30 h 53"/>
                <a:gd name="T6" fmla="*/ 64 w 64"/>
                <a:gd name="T7" fmla="*/ 28 h 53"/>
                <a:gd name="T8" fmla="*/ 0 w 64"/>
                <a:gd name="T9" fmla="*/ 23 h 53"/>
                <a:gd name="T10" fmla="*/ 32 w 64"/>
                <a:gd name="T11" fmla="*/ 41 h 53"/>
                <a:gd name="T12" fmla="*/ 18 w 64"/>
                <a:gd name="T13" fmla="*/ 25 h 53"/>
                <a:gd name="T14" fmla="*/ 34 w 64"/>
                <a:gd name="T15" fmla="*/ 12 h 53"/>
                <a:gd name="T16" fmla="*/ 47 w 64"/>
                <a:gd name="T17" fmla="*/ 28 h 53"/>
                <a:gd name="T18" fmla="*/ 32 w 64"/>
                <a:gd name="T19" fmla="*/ 4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53">
                  <a:moveTo>
                    <a:pt x="0" y="23"/>
                  </a:moveTo>
                  <a:cubicBezTo>
                    <a:pt x="0" y="25"/>
                    <a:pt x="0" y="25"/>
                    <a:pt x="0" y="25"/>
                  </a:cubicBezTo>
                  <a:cubicBezTo>
                    <a:pt x="13" y="51"/>
                    <a:pt x="48" y="53"/>
                    <a:pt x="64" y="30"/>
                  </a:cubicBezTo>
                  <a:cubicBezTo>
                    <a:pt x="64" y="28"/>
                    <a:pt x="64" y="28"/>
                    <a:pt x="64" y="28"/>
                  </a:cubicBezTo>
                  <a:cubicBezTo>
                    <a:pt x="52" y="3"/>
                    <a:pt x="17" y="0"/>
                    <a:pt x="0" y="23"/>
                  </a:cubicBezTo>
                  <a:close/>
                  <a:moveTo>
                    <a:pt x="32" y="41"/>
                  </a:moveTo>
                  <a:cubicBezTo>
                    <a:pt x="24" y="40"/>
                    <a:pt x="18" y="33"/>
                    <a:pt x="18" y="25"/>
                  </a:cubicBezTo>
                  <a:cubicBezTo>
                    <a:pt x="19" y="17"/>
                    <a:pt x="26" y="11"/>
                    <a:pt x="34" y="12"/>
                  </a:cubicBezTo>
                  <a:cubicBezTo>
                    <a:pt x="42" y="13"/>
                    <a:pt x="48" y="20"/>
                    <a:pt x="47" y="28"/>
                  </a:cubicBezTo>
                  <a:cubicBezTo>
                    <a:pt x="47" y="36"/>
                    <a:pt x="40" y="42"/>
                    <a:pt x="3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 name="Oval 75"/>
            <p:cNvSpPr>
              <a:spLocks noChangeArrowheads="1"/>
            </p:cNvSpPr>
            <p:nvPr/>
          </p:nvSpPr>
          <p:spPr bwMode="auto">
            <a:xfrm>
              <a:off x="3121025" y="1200150"/>
              <a:ext cx="109538" cy="1095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73" name="组合 72"/>
          <p:cNvGrpSpPr/>
          <p:nvPr/>
        </p:nvGrpSpPr>
        <p:grpSpPr>
          <a:xfrm>
            <a:off x="9640776" y="4050506"/>
            <a:ext cx="447675" cy="441326"/>
            <a:chOff x="7627938" y="927100"/>
            <a:chExt cx="447675" cy="441326"/>
          </a:xfrm>
          <a:solidFill>
            <a:schemeClr val="bg1"/>
          </a:solidFill>
        </p:grpSpPr>
        <p:sp>
          <p:nvSpPr>
            <p:cNvPr id="148" name="Freeform 76"/>
            <p:cNvSpPr/>
            <p:nvPr/>
          </p:nvSpPr>
          <p:spPr bwMode="auto">
            <a:xfrm>
              <a:off x="7627938" y="1220788"/>
              <a:ext cx="147638" cy="147638"/>
            </a:xfrm>
            <a:custGeom>
              <a:avLst/>
              <a:gdLst>
                <a:gd name="T0" fmla="*/ 14 w 93"/>
                <a:gd name="T1" fmla="*/ 0 h 93"/>
                <a:gd name="T2" fmla="*/ 5 w 93"/>
                <a:gd name="T3" fmla="*/ 47 h 93"/>
                <a:gd name="T4" fmla="*/ 0 w 93"/>
                <a:gd name="T5" fmla="*/ 93 h 93"/>
                <a:gd name="T6" fmla="*/ 46 w 93"/>
                <a:gd name="T7" fmla="*/ 89 h 93"/>
                <a:gd name="T8" fmla="*/ 93 w 93"/>
                <a:gd name="T9" fmla="*/ 79 h 93"/>
                <a:gd name="T10" fmla="*/ 51 w 93"/>
                <a:gd name="T11" fmla="*/ 42 h 93"/>
                <a:gd name="T12" fmla="*/ 14 w 93"/>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93" h="93">
                  <a:moveTo>
                    <a:pt x="14" y="0"/>
                  </a:moveTo>
                  <a:lnTo>
                    <a:pt x="5" y="47"/>
                  </a:lnTo>
                  <a:lnTo>
                    <a:pt x="0" y="93"/>
                  </a:lnTo>
                  <a:lnTo>
                    <a:pt x="46" y="89"/>
                  </a:lnTo>
                  <a:lnTo>
                    <a:pt x="93" y="79"/>
                  </a:lnTo>
                  <a:lnTo>
                    <a:pt x="51" y="42"/>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 name="Freeform 77"/>
            <p:cNvSpPr/>
            <p:nvPr/>
          </p:nvSpPr>
          <p:spPr bwMode="auto">
            <a:xfrm>
              <a:off x="7672388" y="993775"/>
              <a:ext cx="322263" cy="330200"/>
            </a:xfrm>
            <a:custGeom>
              <a:avLst/>
              <a:gdLst>
                <a:gd name="T0" fmla="*/ 74 w 203"/>
                <a:gd name="T1" fmla="*/ 185 h 208"/>
                <a:gd name="T2" fmla="*/ 65 w 203"/>
                <a:gd name="T3" fmla="*/ 171 h 208"/>
                <a:gd name="T4" fmla="*/ 180 w 203"/>
                <a:gd name="T5" fmla="*/ 55 h 208"/>
                <a:gd name="T6" fmla="*/ 152 w 203"/>
                <a:gd name="T7" fmla="*/ 28 h 208"/>
                <a:gd name="T8" fmla="*/ 37 w 203"/>
                <a:gd name="T9" fmla="*/ 143 h 208"/>
                <a:gd name="T10" fmla="*/ 23 w 203"/>
                <a:gd name="T11" fmla="*/ 130 h 208"/>
                <a:gd name="T12" fmla="*/ 138 w 203"/>
                <a:gd name="T13" fmla="*/ 14 h 208"/>
                <a:gd name="T14" fmla="*/ 129 w 203"/>
                <a:gd name="T15" fmla="*/ 0 h 208"/>
                <a:gd name="T16" fmla="*/ 0 w 203"/>
                <a:gd name="T17" fmla="*/ 130 h 208"/>
                <a:gd name="T18" fmla="*/ 74 w 203"/>
                <a:gd name="T19" fmla="*/ 208 h 208"/>
                <a:gd name="T20" fmla="*/ 203 w 203"/>
                <a:gd name="T21" fmla="*/ 79 h 208"/>
                <a:gd name="T22" fmla="*/ 194 w 203"/>
                <a:gd name="T23" fmla="*/ 65 h 208"/>
                <a:gd name="T24" fmla="*/ 74 w 203"/>
                <a:gd name="T25" fmla="*/ 18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 h="208">
                  <a:moveTo>
                    <a:pt x="74" y="185"/>
                  </a:moveTo>
                  <a:lnTo>
                    <a:pt x="65" y="171"/>
                  </a:lnTo>
                  <a:lnTo>
                    <a:pt x="180" y="55"/>
                  </a:lnTo>
                  <a:lnTo>
                    <a:pt x="152" y="28"/>
                  </a:lnTo>
                  <a:lnTo>
                    <a:pt x="37" y="143"/>
                  </a:lnTo>
                  <a:lnTo>
                    <a:pt x="23" y="130"/>
                  </a:lnTo>
                  <a:lnTo>
                    <a:pt x="138" y="14"/>
                  </a:lnTo>
                  <a:lnTo>
                    <a:pt x="129" y="0"/>
                  </a:lnTo>
                  <a:lnTo>
                    <a:pt x="0" y="130"/>
                  </a:lnTo>
                  <a:lnTo>
                    <a:pt x="74" y="208"/>
                  </a:lnTo>
                  <a:lnTo>
                    <a:pt x="203" y="79"/>
                  </a:lnTo>
                  <a:lnTo>
                    <a:pt x="194" y="65"/>
                  </a:lnTo>
                  <a:lnTo>
                    <a:pt x="74" y="1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 name="Freeform 78"/>
            <p:cNvSpPr/>
            <p:nvPr/>
          </p:nvSpPr>
          <p:spPr bwMode="auto">
            <a:xfrm>
              <a:off x="7899400" y="927100"/>
              <a:ext cx="176213" cy="176213"/>
            </a:xfrm>
            <a:custGeom>
              <a:avLst/>
              <a:gdLst>
                <a:gd name="T0" fmla="*/ 22 w 24"/>
                <a:gd name="T1" fmla="*/ 12 h 24"/>
                <a:gd name="T2" fmla="*/ 11 w 24"/>
                <a:gd name="T3" fmla="*/ 1 h 24"/>
                <a:gd name="T4" fmla="*/ 5 w 24"/>
                <a:gd name="T5" fmla="*/ 1 h 24"/>
                <a:gd name="T6" fmla="*/ 5 w 24"/>
                <a:gd name="T7" fmla="*/ 1 h 24"/>
                <a:gd name="T8" fmla="*/ 5 w 24"/>
                <a:gd name="T9" fmla="*/ 1 h 24"/>
                <a:gd name="T10" fmla="*/ 0 w 24"/>
                <a:gd name="T11" fmla="*/ 7 h 24"/>
                <a:gd name="T12" fmla="*/ 17 w 24"/>
                <a:gd name="T13" fmla="*/ 24 h 24"/>
                <a:gd name="T14" fmla="*/ 22 w 24"/>
                <a:gd name="T15" fmla="*/ 18 h 24"/>
                <a:gd name="T16" fmla="*/ 22 w 24"/>
                <a:gd name="T17" fmla="*/ 18 h 24"/>
                <a:gd name="T18" fmla="*/ 22 w 24"/>
                <a:gd name="T19" fmla="*/ 18 h 24"/>
                <a:gd name="T20" fmla="*/ 22 w 24"/>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4">
                  <a:moveTo>
                    <a:pt x="22" y="12"/>
                  </a:moveTo>
                  <a:cubicBezTo>
                    <a:pt x="11" y="1"/>
                    <a:pt x="11" y="1"/>
                    <a:pt x="11" y="1"/>
                  </a:cubicBezTo>
                  <a:cubicBezTo>
                    <a:pt x="9" y="0"/>
                    <a:pt x="7" y="0"/>
                    <a:pt x="5" y="1"/>
                  </a:cubicBezTo>
                  <a:cubicBezTo>
                    <a:pt x="5" y="1"/>
                    <a:pt x="5" y="1"/>
                    <a:pt x="5" y="1"/>
                  </a:cubicBezTo>
                  <a:cubicBezTo>
                    <a:pt x="5" y="1"/>
                    <a:pt x="5" y="1"/>
                    <a:pt x="5" y="1"/>
                  </a:cubicBezTo>
                  <a:cubicBezTo>
                    <a:pt x="0" y="7"/>
                    <a:pt x="0" y="7"/>
                    <a:pt x="0" y="7"/>
                  </a:cubicBezTo>
                  <a:cubicBezTo>
                    <a:pt x="17" y="24"/>
                    <a:pt x="17" y="24"/>
                    <a:pt x="17" y="24"/>
                  </a:cubicBezTo>
                  <a:cubicBezTo>
                    <a:pt x="22" y="18"/>
                    <a:pt x="22" y="18"/>
                    <a:pt x="22" y="18"/>
                  </a:cubicBezTo>
                  <a:cubicBezTo>
                    <a:pt x="22" y="18"/>
                    <a:pt x="22" y="18"/>
                    <a:pt x="22" y="18"/>
                  </a:cubicBezTo>
                  <a:cubicBezTo>
                    <a:pt x="22" y="18"/>
                    <a:pt x="22" y="18"/>
                    <a:pt x="22" y="18"/>
                  </a:cubicBezTo>
                  <a:cubicBezTo>
                    <a:pt x="24" y="16"/>
                    <a:pt x="24" y="14"/>
                    <a:pt x="2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74" name="Freeform 79"/>
          <p:cNvSpPr/>
          <p:nvPr/>
        </p:nvSpPr>
        <p:spPr bwMode="auto">
          <a:xfrm>
            <a:off x="8659701" y="4036219"/>
            <a:ext cx="519113" cy="449263"/>
          </a:xfrm>
          <a:custGeom>
            <a:avLst/>
            <a:gdLst>
              <a:gd name="T0" fmla="*/ 19 w 71"/>
              <a:gd name="T1" fmla="*/ 61 h 61"/>
              <a:gd name="T2" fmla="*/ 12 w 71"/>
              <a:gd name="T3" fmla="*/ 57 h 61"/>
              <a:gd name="T4" fmla="*/ 12 w 71"/>
              <a:gd name="T5" fmla="*/ 57 h 61"/>
              <a:gd name="T6" fmla="*/ 12 w 71"/>
              <a:gd name="T7" fmla="*/ 35 h 61"/>
              <a:gd name="T8" fmla="*/ 30 w 71"/>
              <a:gd name="T9" fmla="*/ 18 h 61"/>
              <a:gd name="T10" fmla="*/ 41 w 71"/>
              <a:gd name="T11" fmla="*/ 6 h 61"/>
              <a:gd name="T12" fmla="*/ 61 w 71"/>
              <a:gd name="T13" fmla="*/ 8 h 61"/>
              <a:gd name="T14" fmla="*/ 68 w 71"/>
              <a:gd name="T15" fmla="*/ 30 h 61"/>
              <a:gd name="T16" fmla="*/ 42 w 71"/>
              <a:gd name="T17" fmla="*/ 57 h 61"/>
              <a:gd name="T18" fmla="*/ 37 w 71"/>
              <a:gd name="T19" fmla="*/ 57 h 61"/>
              <a:gd name="T20" fmla="*/ 37 w 71"/>
              <a:gd name="T21" fmla="*/ 53 h 61"/>
              <a:gd name="T22" fmla="*/ 63 w 71"/>
              <a:gd name="T23" fmla="*/ 27 h 61"/>
              <a:gd name="T24" fmla="*/ 57 w 71"/>
              <a:gd name="T25" fmla="*/ 13 h 61"/>
              <a:gd name="T26" fmla="*/ 45 w 71"/>
              <a:gd name="T27" fmla="*/ 10 h 61"/>
              <a:gd name="T28" fmla="*/ 34 w 71"/>
              <a:gd name="T29" fmla="*/ 22 h 61"/>
              <a:gd name="T30" fmla="*/ 16 w 71"/>
              <a:gd name="T31" fmla="*/ 39 h 61"/>
              <a:gd name="T32" fmla="*/ 16 w 71"/>
              <a:gd name="T33" fmla="*/ 53 h 61"/>
              <a:gd name="T34" fmla="*/ 16 w 71"/>
              <a:gd name="T35" fmla="*/ 53 h 61"/>
              <a:gd name="T36" fmla="*/ 23 w 71"/>
              <a:gd name="T37" fmla="*/ 53 h 61"/>
              <a:gd name="T38" fmla="*/ 28 w 71"/>
              <a:gd name="T39" fmla="*/ 48 h 61"/>
              <a:gd name="T40" fmla="*/ 48 w 71"/>
              <a:gd name="T41" fmla="*/ 28 h 61"/>
              <a:gd name="T42" fmla="*/ 49 w 71"/>
              <a:gd name="T43" fmla="*/ 24 h 61"/>
              <a:gd name="T44" fmla="*/ 44 w 71"/>
              <a:gd name="T45" fmla="*/ 26 h 61"/>
              <a:gd name="T46" fmla="*/ 25 w 71"/>
              <a:gd name="T47" fmla="*/ 45 h 61"/>
              <a:gd name="T48" fmla="*/ 21 w 71"/>
              <a:gd name="T49" fmla="*/ 45 h 61"/>
              <a:gd name="T50" fmla="*/ 21 w 71"/>
              <a:gd name="T51" fmla="*/ 41 h 61"/>
              <a:gd name="T52" fmla="*/ 40 w 71"/>
              <a:gd name="T53" fmla="*/ 22 h 61"/>
              <a:gd name="T54" fmla="*/ 53 w 71"/>
              <a:gd name="T55" fmla="*/ 20 h 61"/>
              <a:gd name="T56" fmla="*/ 52 w 71"/>
              <a:gd name="T57" fmla="*/ 32 h 61"/>
              <a:gd name="T58" fmla="*/ 32 w 71"/>
              <a:gd name="T59" fmla="*/ 52 h 61"/>
              <a:gd name="T60" fmla="*/ 27 w 71"/>
              <a:gd name="T61" fmla="*/ 57 h 61"/>
              <a:gd name="T62" fmla="*/ 19 w 71"/>
              <a:gd name="T63"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61">
                <a:moveTo>
                  <a:pt x="19" y="61"/>
                </a:moveTo>
                <a:cubicBezTo>
                  <a:pt x="17" y="61"/>
                  <a:pt x="15" y="60"/>
                  <a:pt x="12" y="57"/>
                </a:cubicBezTo>
                <a:cubicBezTo>
                  <a:pt x="12" y="57"/>
                  <a:pt x="12" y="57"/>
                  <a:pt x="12" y="57"/>
                </a:cubicBezTo>
                <a:cubicBezTo>
                  <a:pt x="10" y="55"/>
                  <a:pt x="0" y="47"/>
                  <a:pt x="12" y="35"/>
                </a:cubicBezTo>
                <a:cubicBezTo>
                  <a:pt x="17" y="31"/>
                  <a:pt x="23" y="24"/>
                  <a:pt x="30" y="18"/>
                </a:cubicBezTo>
                <a:cubicBezTo>
                  <a:pt x="33" y="14"/>
                  <a:pt x="37" y="10"/>
                  <a:pt x="41" y="6"/>
                </a:cubicBezTo>
                <a:cubicBezTo>
                  <a:pt x="48" y="0"/>
                  <a:pt x="53" y="1"/>
                  <a:pt x="61" y="8"/>
                </a:cubicBezTo>
                <a:cubicBezTo>
                  <a:pt x="70" y="17"/>
                  <a:pt x="71" y="26"/>
                  <a:pt x="68" y="30"/>
                </a:cubicBezTo>
                <a:cubicBezTo>
                  <a:pt x="62" y="36"/>
                  <a:pt x="42" y="56"/>
                  <a:pt x="42" y="57"/>
                </a:cubicBezTo>
                <a:cubicBezTo>
                  <a:pt x="40" y="58"/>
                  <a:pt x="39" y="58"/>
                  <a:pt x="37" y="57"/>
                </a:cubicBezTo>
                <a:cubicBezTo>
                  <a:pt x="36" y="56"/>
                  <a:pt x="36" y="54"/>
                  <a:pt x="37" y="53"/>
                </a:cubicBezTo>
                <a:cubicBezTo>
                  <a:pt x="38" y="53"/>
                  <a:pt x="58" y="32"/>
                  <a:pt x="63" y="27"/>
                </a:cubicBezTo>
                <a:cubicBezTo>
                  <a:pt x="64" y="25"/>
                  <a:pt x="65" y="20"/>
                  <a:pt x="57" y="13"/>
                </a:cubicBezTo>
                <a:cubicBezTo>
                  <a:pt x="52" y="8"/>
                  <a:pt x="51" y="5"/>
                  <a:pt x="45" y="10"/>
                </a:cubicBezTo>
                <a:cubicBezTo>
                  <a:pt x="41" y="14"/>
                  <a:pt x="37" y="18"/>
                  <a:pt x="34" y="22"/>
                </a:cubicBezTo>
                <a:cubicBezTo>
                  <a:pt x="27" y="28"/>
                  <a:pt x="21" y="35"/>
                  <a:pt x="16" y="39"/>
                </a:cubicBezTo>
                <a:cubicBezTo>
                  <a:pt x="9" y="47"/>
                  <a:pt x="13" y="51"/>
                  <a:pt x="16" y="53"/>
                </a:cubicBezTo>
                <a:cubicBezTo>
                  <a:pt x="16" y="53"/>
                  <a:pt x="16" y="53"/>
                  <a:pt x="16" y="53"/>
                </a:cubicBezTo>
                <a:cubicBezTo>
                  <a:pt x="18" y="55"/>
                  <a:pt x="20" y="56"/>
                  <a:pt x="23" y="53"/>
                </a:cubicBezTo>
                <a:cubicBezTo>
                  <a:pt x="24" y="52"/>
                  <a:pt x="26" y="50"/>
                  <a:pt x="28" y="48"/>
                </a:cubicBezTo>
                <a:cubicBezTo>
                  <a:pt x="34" y="42"/>
                  <a:pt x="46" y="31"/>
                  <a:pt x="48" y="28"/>
                </a:cubicBezTo>
                <a:cubicBezTo>
                  <a:pt x="49" y="27"/>
                  <a:pt x="50" y="25"/>
                  <a:pt x="49" y="24"/>
                </a:cubicBezTo>
                <a:cubicBezTo>
                  <a:pt x="47" y="23"/>
                  <a:pt x="45" y="25"/>
                  <a:pt x="44" y="26"/>
                </a:cubicBezTo>
                <a:cubicBezTo>
                  <a:pt x="36" y="35"/>
                  <a:pt x="25" y="45"/>
                  <a:pt x="25" y="45"/>
                </a:cubicBezTo>
                <a:cubicBezTo>
                  <a:pt x="24" y="46"/>
                  <a:pt x="22" y="46"/>
                  <a:pt x="21" y="45"/>
                </a:cubicBezTo>
                <a:cubicBezTo>
                  <a:pt x="20" y="44"/>
                  <a:pt x="20" y="42"/>
                  <a:pt x="21" y="41"/>
                </a:cubicBezTo>
                <a:cubicBezTo>
                  <a:pt x="21" y="41"/>
                  <a:pt x="32" y="31"/>
                  <a:pt x="40" y="22"/>
                </a:cubicBezTo>
                <a:cubicBezTo>
                  <a:pt x="45" y="17"/>
                  <a:pt x="50" y="17"/>
                  <a:pt x="53" y="20"/>
                </a:cubicBezTo>
                <a:cubicBezTo>
                  <a:pt x="56" y="23"/>
                  <a:pt x="55" y="28"/>
                  <a:pt x="52" y="32"/>
                </a:cubicBezTo>
                <a:cubicBezTo>
                  <a:pt x="50" y="35"/>
                  <a:pt x="41" y="43"/>
                  <a:pt x="32" y="52"/>
                </a:cubicBezTo>
                <a:cubicBezTo>
                  <a:pt x="30" y="54"/>
                  <a:pt x="28" y="56"/>
                  <a:pt x="27" y="57"/>
                </a:cubicBezTo>
                <a:cubicBezTo>
                  <a:pt x="25" y="60"/>
                  <a:pt x="22" y="61"/>
                  <a:pt x="19" y="61"/>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5" name="Freeform 80"/>
          <p:cNvSpPr/>
          <p:nvPr/>
        </p:nvSpPr>
        <p:spPr bwMode="auto">
          <a:xfrm>
            <a:off x="3074876" y="4117181"/>
            <a:ext cx="403225" cy="404813"/>
          </a:xfrm>
          <a:custGeom>
            <a:avLst/>
            <a:gdLst>
              <a:gd name="T0" fmla="*/ 254 w 254"/>
              <a:gd name="T1" fmla="*/ 222 h 255"/>
              <a:gd name="T2" fmla="*/ 152 w 254"/>
              <a:gd name="T3" fmla="*/ 120 h 255"/>
              <a:gd name="T4" fmla="*/ 235 w 254"/>
              <a:gd name="T5" fmla="*/ 79 h 255"/>
              <a:gd name="T6" fmla="*/ 0 w 254"/>
              <a:gd name="T7" fmla="*/ 0 h 255"/>
              <a:gd name="T8" fmla="*/ 78 w 254"/>
              <a:gd name="T9" fmla="*/ 236 h 255"/>
              <a:gd name="T10" fmla="*/ 120 w 254"/>
              <a:gd name="T11" fmla="*/ 153 h 255"/>
              <a:gd name="T12" fmla="*/ 221 w 254"/>
              <a:gd name="T13" fmla="*/ 255 h 255"/>
              <a:gd name="T14" fmla="*/ 254 w 254"/>
              <a:gd name="T15" fmla="*/ 222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55">
                <a:moveTo>
                  <a:pt x="254" y="222"/>
                </a:moveTo>
                <a:lnTo>
                  <a:pt x="152" y="120"/>
                </a:lnTo>
                <a:lnTo>
                  <a:pt x="235" y="79"/>
                </a:lnTo>
                <a:lnTo>
                  <a:pt x="0" y="0"/>
                </a:lnTo>
                <a:lnTo>
                  <a:pt x="78" y="236"/>
                </a:lnTo>
                <a:lnTo>
                  <a:pt x="120" y="153"/>
                </a:lnTo>
                <a:lnTo>
                  <a:pt x="221" y="255"/>
                </a:lnTo>
                <a:lnTo>
                  <a:pt x="254" y="222"/>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76" name="组合 75"/>
          <p:cNvGrpSpPr/>
          <p:nvPr/>
        </p:nvGrpSpPr>
        <p:grpSpPr>
          <a:xfrm>
            <a:off x="6826138" y="4050506"/>
            <a:ext cx="461963" cy="463550"/>
            <a:chOff x="4813300" y="927100"/>
            <a:chExt cx="461963" cy="463550"/>
          </a:xfrm>
          <a:solidFill>
            <a:schemeClr val="bg1"/>
          </a:solidFill>
        </p:grpSpPr>
        <p:sp>
          <p:nvSpPr>
            <p:cNvPr id="146" name="Rectangle 81"/>
            <p:cNvSpPr>
              <a:spLocks noChangeArrowheads="1"/>
            </p:cNvSpPr>
            <p:nvPr/>
          </p:nvSpPr>
          <p:spPr bwMode="auto">
            <a:xfrm>
              <a:off x="4930775" y="1103313"/>
              <a:ext cx="176213"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 name="Freeform 82"/>
            <p:cNvSpPr>
              <a:spLocks noEditPoints="1"/>
            </p:cNvSpPr>
            <p:nvPr/>
          </p:nvSpPr>
          <p:spPr bwMode="auto">
            <a:xfrm>
              <a:off x="4813300" y="927100"/>
              <a:ext cx="461963" cy="463550"/>
            </a:xfrm>
            <a:custGeom>
              <a:avLst/>
              <a:gdLst>
                <a:gd name="T0" fmla="*/ 63 w 63"/>
                <a:gd name="T1" fmla="*/ 54 h 63"/>
                <a:gd name="T2" fmla="*/ 52 w 63"/>
                <a:gd name="T3" fmla="*/ 43 h 63"/>
                <a:gd name="T4" fmla="*/ 56 w 63"/>
                <a:gd name="T5" fmla="*/ 28 h 63"/>
                <a:gd name="T6" fmla="*/ 28 w 63"/>
                <a:gd name="T7" fmla="*/ 0 h 63"/>
                <a:gd name="T8" fmla="*/ 0 w 63"/>
                <a:gd name="T9" fmla="*/ 28 h 63"/>
                <a:gd name="T10" fmla="*/ 28 w 63"/>
                <a:gd name="T11" fmla="*/ 56 h 63"/>
                <a:gd name="T12" fmla="*/ 43 w 63"/>
                <a:gd name="T13" fmla="*/ 52 h 63"/>
                <a:gd name="T14" fmla="*/ 54 w 63"/>
                <a:gd name="T15" fmla="*/ 63 h 63"/>
                <a:gd name="T16" fmla="*/ 57 w 63"/>
                <a:gd name="T17" fmla="*/ 63 h 63"/>
                <a:gd name="T18" fmla="*/ 63 w 63"/>
                <a:gd name="T19" fmla="*/ 57 h 63"/>
                <a:gd name="T20" fmla="*/ 63 w 63"/>
                <a:gd name="T21" fmla="*/ 54 h 63"/>
                <a:gd name="T22" fmla="*/ 28 w 63"/>
                <a:gd name="T23" fmla="*/ 48 h 63"/>
                <a:gd name="T24" fmla="*/ 8 w 63"/>
                <a:gd name="T25" fmla="*/ 28 h 63"/>
                <a:gd name="T26" fmla="*/ 28 w 63"/>
                <a:gd name="T27" fmla="*/ 8 h 63"/>
                <a:gd name="T28" fmla="*/ 48 w 63"/>
                <a:gd name="T29" fmla="*/ 28 h 63"/>
                <a:gd name="T30" fmla="*/ 28 w 63"/>
                <a:gd name="T31" fmla="*/ 4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63">
                  <a:moveTo>
                    <a:pt x="63" y="54"/>
                  </a:moveTo>
                  <a:cubicBezTo>
                    <a:pt x="52" y="43"/>
                    <a:pt x="52" y="43"/>
                    <a:pt x="52" y="43"/>
                  </a:cubicBezTo>
                  <a:cubicBezTo>
                    <a:pt x="54" y="39"/>
                    <a:pt x="56" y="34"/>
                    <a:pt x="56" y="28"/>
                  </a:cubicBezTo>
                  <a:cubicBezTo>
                    <a:pt x="56" y="13"/>
                    <a:pt x="43" y="0"/>
                    <a:pt x="28" y="0"/>
                  </a:cubicBezTo>
                  <a:cubicBezTo>
                    <a:pt x="13" y="0"/>
                    <a:pt x="0" y="13"/>
                    <a:pt x="0" y="28"/>
                  </a:cubicBezTo>
                  <a:cubicBezTo>
                    <a:pt x="0" y="43"/>
                    <a:pt x="13" y="56"/>
                    <a:pt x="28" y="56"/>
                  </a:cubicBezTo>
                  <a:cubicBezTo>
                    <a:pt x="34" y="56"/>
                    <a:pt x="39" y="54"/>
                    <a:pt x="43" y="52"/>
                  </a:cubicBezTo>
                  <a:cubicBezTo>
                    <a:pt x="54" y="63"/>
                    <a:pt x="54" y="63"/>
                    <a:pt x="54" y="63"/>
                  </a:cubicBezTo>
                  <a:cubicBezTo>
                    <a:pt x="55" y="63"/>
                    <a:pt x="56" y="63"/>
                    <a:pt x="57" y="63"/>
                  </a:cubicBezTo>
                  <a:cubicBezTo>
                    <a:pt x="63" y="57"/>
                    <a:pt x="63" y="57"/>
                    <a:pt x="63" y="57"/>
                  </a:cubicBezTo>
                  <a:cubicBezTo>
                    <a:pt x="63" y="56"/>
                    <a:pt x="63" y="55"/>
                    <a:pt x="63" y="54"/>
                  </a:cubicBezTo>
                  <a:close/>
                  <a:moveTo>
                    <a:pt x="28" y="48"/>
                  </a:moveTo>
                  <a:cubicBezTo>
                    <a:pt x="17" y="48"/>
                    <a:pt x="8" y="39"/>
                    <a:pt x="8" y="28"/>
                  </a:cubicBezTo>
                  <a:cubicBezTo>
                    <a:pt x="8" y="17"/>
                    <a:pt x="17" y="8"/>
                    <a:pt x="28" y="8"/>
                  </a:cubicBezTo>
                  <a:cubicBezTo>
                    <a:pt x="39" y="8"/>
                    <a:pt x="48" y="17"/>
                    <a:pt x="48" y="28"/>
                  </a:cubicBezTo>
                  <a:cubicBezTo>
                    <a:pt x="48" y="39"/>
                    <a:pt x="39" y="48"/>
                    <a:pt x="28"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77" name="组合 76"/>
          <p:cNvGrpSpPr/>
          <p:nvPr/>
        </p:nvGrpSpPr>
        <p:grpSpPr>
          <a:xfrm>
            <a:off x="7772288" y="4050506"/>
            <a:ext cx="461963" cy="463550"/>
            <a:chOff x="5759450" y="927100"/>
            <a:chExt cx="461963" cy="463550"/>
          </a:xfrm>
          <a:solidFill>
            <a:schemeClr val="bg1"/>
          </a:solidFill>
        </p:grpSpPr>
        <p:sp>
          <p:nvSpPr>
            <p:cNvPr id="144" name="Freeform 83"/>
            <p:cNvSpPr/>
            <p:nvPr/>
          </p:nvSpPr>
          <p:spPr bwMode="auto">
            <a:xfrm>
              <a:off x="5876925" y="1044575"/>
              <a:ext cx="176213" cy="176213"/>
            </a:xfrm>
            <a:custGeom>
              <a:avLst/>
              <a:gdLst>
                <a:gd name="T0" fmla="*/ 74 w 111"/>
                <a:gd name="T1" fmla="*/ 0 h 111"/>
                <a:gd name="T2" fmla="*/ 37 w 111"/>
                <a:gd name="T3" fmla="*/ 0 h 111"/>
                <a:gd name="T4" fmla="*/ 37 w 111"/>
                <a:gd name="T5" fmla="*/ 37 h 111"/>
                <a:gd name="T6" fmla="*/ 0 w 111"/>
                <a:gd name="T7" fmla="*/ 37 h 111"/>
                <a:gd name="T8" fmla="*/ 0 w 111"/>
                <a:gd name="T9" fmla="*/ 74 h 111"/>
                <a:gd name="T10" fmla="*/ 37 w 111"/>
                <a:gd name="T11" fmla="*/ 74 h 111"/>
                <a:gd name="T12" fmla="*/ 37 w 111"/>
                <a:gd name="T13" fmla="*/ 111 h 111"/>
                <a:gd name="T14" fmla="*/ 74 w 111"/>
                <a:gd name="T15" fmla="*/ 111 h 111"/>
                <a:gd name="T16" fmla="*/ 74 w 111"/>
                <a:gd name="T17" fmla="*/ 74 h 111"/>
                <a:gd name="T18" fmla="*/ 111 w 111"/>
                <a:gd name="T19" fmla="*/ 74 h 111"/>
                <a:gd name="T20" fmla="*/ 111 w 111"/>
                <a:gd name="T21" fmla="*/ 37 h 111"/>
                <a:gd name="T22" fmla="*/ 74 w 111"/>
                <a:gd name="T23" fmla="*/ 37 h 111"/>
                <a:gd name="T24" fmla="*/ 74 w 111"/>
                <a:gd name="T25"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111">
                  <a:moveTo>
                    <a:pt x="74" y="0"/>
                  </a:moveTo>
                  <a:lnTo>
                    <a:pt x="37" y="0"/>
                  </a:lnTo>
                  <a:lnTo>
                    <a:pt x="37" y="37"/>
                  </a:lnTo>
                  <a:lnTo>
                    <a:pt x="0" y="37"/>
                  </a:lnTo>
                  <a:lnTo>
                    <a:pt x="0" y="74"/>
                  </a:lnTo>
                  <a:lnTo>
                    <a:pt x="37" y="74"/>
                  </a:lnTo>
                  <a:lnTo>
                    <a:pt x="37" y="111"/>
                  </a:lnTo>
                  <a:lnTo>
                    <a:pt x="74" y="111"/>
                  </a:lnTo>
                  <a:lnTo>
                    <a:pt x="74" y="74"/>
                  </a:lnTo>
                  <a:lnTo>
                    <a:pt x="111" y="74"/>
                  </a:lnTo>
                  <a:lnTo>
                    <a:pt x="111" y="37"/>
                  </a:lnTo>
                  <a:lnTo>
                    <a:pt x="74" y="37"/>
                  </a:lnTo>
                  <a:lnTo>
                    <a:pt x="7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 name="Freeform 84"/>
            <p:cNvSpPr>
              <a:spLocks noEditPoints="1"/>
            </p:cNvSpPr>
            <p:nvPr/>
          </p:nvSpPr>
          <p:spPr bwMode="auto">
            <a:xfrm>
              <a:off x="5759450" y="927100"/>
              <a:ext cx="461963" cy="463550"/>
            </a:xfrm>
            <a:custGeom>
              <a:avLst/>
              <a:gdLst>
                <a:gd name="T0" fmla="*/ 62 w 63"/>
                <a:gd name="T1" fmla="*/ 54 h 63"/>
                <a:gd name="T2" fmla="*/ 51 w 63"/>
                <a:gd name="T3" fmla="*/ 43 h 63"/>
                <a:gd name="T4" fmla="*/ 56 w 63"/>
                <a:gd name="T5" fmla="*/ 28 h 63"/>
                <a:gd name="T6" fmla="*/ 28 w 63"/>
                <a:gd name="T7" fmla="*/ 0 h 63"/>
                <a:gd name="T8" fmla="*/ 0 w 63"/>
                <a:gd name="T9" fmla="*/ 28 h 63"/>
                <a:gd name="T10" fmla="*/ 28 w 63"/>
                <a:gd name="T11" fmla="*/ 56 h 63"/>
                <a:gd name="T12" fmla="*/ 43 w 63"/>
                <a:gd name="T13" fmla="*/ 52 h 63"/>
                <a:gd name="T14" fmla="*/ 54 w 63"/>
                <a:gd name="T15" fmla="*/ 63 h 63"/>
                <a:gd name="T16" fmla="*/ 57 w 63"/>
                <a:gd name="T17" fmla="*/ 63 h 63"/>
                <a:gd name="T18" fmla="*/ 62 w 63"/>
                <a:gd name="T19" fmla="*/ 57 h 63"/>
                <a:gd name="T20" fmla="*/ 62 w 63"/>
                <a:gd name="T21" fmla="*/ 54 h 63"/>
                <a:gd name="T22" fmla="*/ 28 w 63"/>
                <a:gd name="T23" fmla="*/ 48 h 63"/>
                <a:gd name="T24" fmla="*/ 8 w 63"/>
                <a:gd name="T25" fmla="*/ 28 h 63"/>
                <a:gd name="T26" fmla="*/ 28 w 63"/>
                <a:gd name="T27" fmla="*/ 8 h 63"/>
                <a:gd name="T28" fmla="*/ 48 w 63"/>
                <a:gd name="T29" fmla="*/ 28 h 63"/>
                <a:gd name="T30" fmla="*/ 28 w 63"/>
                <a:gd name="T31" fmla="*/ 4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63">
                  <a:moveTo>
                    <a:pt x="62" y="54"/>
                  </a:moveTo>
                  <a:cubicBezTo>
                    <a:pt x="51" y="43"/>
                    <a:pt x="51" y="43"/>
                    <a:pt x="51" y="43"/>
                  </a:cubicBezTo>
                  <a:cubicBezTo>
                    <a:pt x="54" y="39"/>
                    <a:pt x="56" y="34"/>
                    <a:pt x="56" y="28"/>
                  </a:cubicBezTo>
                  <a:cubicBezTo>
                    <a:pt x="56" y="13"/>
                    <a:pt x="43" y="0"/>
                    <a:pt x="28" y="0"/>
                  </a:cubicBezTo>
                  <a:cubicBezTo>
                    <a:pt x="12" y="0"/>
                    <a:pt x="0" y="13"/>
                    <a:pt x="0" y="28"/>
                  </a:cubicBezTo>
                  <a:cubicBezTo>
                    <a:pt x="0" y="43"/>
                    <a:pt x="12" y="56"/>
                    <a:pt x="28" y="56"/>
                  </a:cubicBezTo>
                  <a:cubicBezTo>
                    <a:pt x="33" y="56"/>
                    <a:pt x="39" y="54"/>
                    <a:pt x="43" y="52"/>
                  </a:cubicBezTo>
                  <a:cubicBezTo>
                    <a:pt x="54" y="63"/>
                    <a:pt x="54" y="63"/>
                    <a:pt x="54" y="63"/>
                  </a:cubicBezTo>
                  <a:cubicBezTo>
                    <a:pt x="55" y="63"/>
                    <a:pt x="56" y="63"/>
                    <a:pt x="57" y="63"/>
                  </a:cubicBezTo>
                  <a:cubicBezTo>
                    <a:pt x="62" y="57"/>
                    <a:pt x="62" y="57"/>
                    <a:pt x="62" y="57"/>
                  </a:cubicBezTo>
                  <a:cubicBezTo>
                    <a:pt x="63" y="56"/>
                    <a:pt x="63" y="55"/>
                    <a:pt x="62" y="54"/>
                  </a:cubicBezTo>
                  <a:close/>
                  <a:moveTo>
                    <a:pt x="28" y="48"/>
                  </a:moveTo>
                  <a:cubicBezTo>
                    <a:pt x="17" y="48"/>
                    <a:pt x="8" y="39"/>
                    <a:pt x="8" y="28"/>
                  </a:cubicBezTo>
                  <a:cubicBezTo>
                    <a:pt x="8" y="17"/>
                    <a:pt x="17" y="8"/>
                    <a:pt x="28" y="8"/>
                  </a:cubicBezTo>
                  <a:cubicBezTo>
                    <a:pt x="39" y="8"/>
                    <a:pt x="48" y="17"/>
                    <a:pt x="48" y="28"/>
                  </a:cubicBezTo>
                  <a:cubicBezTo>
                    <a:pt x="48" y="39"/>
                    <a:pt x="39" y="48"/>
                    <a:pt x="28"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78" name="Freeform 85"/>
          <p:cNvSpPr>
            <a:spLocks noEditPoints="1"/>
          </p:cNvSpPr>
          <p:nvPr/>
        </p:nvSpPr>
        <p:spPr bwMode="auto">
          <a:xfrm>
            <a:off x="5895863" y="4058444"/>
            <a:ext cx="461963" cy="463550"/>
          </a:xfrm>
          <a:custGeom>
            <a:avLst/>
            <a:gdLst>
              <a:gd name="T0" fmla="*/ 62 w 63"/>
              <a:gd name="T1" fmla="*/ 54 h 63"/>
              <a:gd name="T2" fmla="*/ 51 w 63"/>
              <a:gd name="T3" fmla="*/ 43 h 63"/>
              <a:gd name="T4" fmla="*/ 56 w 63"/>
              <a:gd name="T5" fmla="*/ 28 h 63"/>
              <a:gd name="T6" fmla="*/ 28 w 63"/>
              <a:gd name="T7" fmla="*/ 0 h 63"/>
              <a:gd name="T8" fmla="*/ 0 w 63"/>
              <a:gd name="T9" fmla="*/ 28 h 63"/>
              <a:gd name="T10" fmla="*/ 28 w 63"/>
              <a:gd name="T11" fmla="*/ 56 h 63"/>
              <a:gd name="T12" fmla="*/ 43 w 63"/>
              <a:gd name="T13" fmla="*/ 51 h 63"/>
              <a:gd name="T14" fmla="*/ 54 w 63"/>
              <a:gd name="T15" fmla="*/ 62 h 63"/>
              <a:gd name="T16" fmla="*/ 57 w 63"/>
              <a:gd name="T17" fmla="*/ 62 h 63"/>
              <a:gd name="T18" fmla="*/ 62 w 63"/>
              <a:gd name="T19" fmla="*/ 57 h 63"/>
              <a:gd name="T20" fmla="*/ 62 w 63"/>
              <a:gd name="T21" fmla="*/ 54 h 63"/>
              <a:gd name="T22" fmla="*/ 28 w 63"/>
              <a:gd name="T23" fmla="*/ 48 h 63"/>
              <a:gd name="T24" fmla="*/ 8 w 63"/>
              <a:gd name="T25" fmla="*/ 28 h 63"/>
              <a:gd name="T26" fmla="*/ 28 w 63"/>
              <a:gd name="T27" fmla="*/ 8 h 63"/>
              <a:gd name="T28" fmla="*/ 48 w 63"/>
              <a:gd name="T29" fmla="*/ 28 h 63"/>
              <a:gd name="T30" fmla="*/ 28 w 63"/>
              <a:gd name="T31" fmla="*/ 4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63">
                <a:moveTo>
                  <a:pt x="62" y="54"/>
                </a:moveTo>
                <a:cubicBezTo>
                  <a:pt x="51" y="43"/>
                  <a:pt x="51" y="43"/>
                  <a:pt x="51" y="43"/>
                </a:cubicBezTo>
                <a:cubicBezTo>
                  <a:pt x="54" y="39"/>
                  <a:pt x="56" y="33"/>
                  <a:pt x="56" y="28"/>
                </a:cubicBezTo>
                <a:cubicBezTo>
                  <a:pt x="56" y="12"/>
                  <a:pt x="43" y="0"/>
                  <a:pt x="28" y="0"/>
                </a:cubicBezTo>
                <a:cubicBezTo>
                  <a:pt x="12" y="0"/>
                  <a:pt x="0" y="12"/>
                  <a:pt x="0" y="28"/>
                </a:cubicBezTo>
                <a:cubicBezTo>
                  <a:pt x="0" y="43"/>
                  <a:pt x="12" y="56"/>
                  <a:pt x="28" y="56"/>
                </a:cubicBezTo>
                <a:cubicBezTo>
                  <a:pt x="33" y="56"/>
                  <a:pt x="39" y="54"/>
                  <a:pt x="43" y="51"/>
                </a:cubicBezTo>
                <a:cubicBezTo>
                  <a:pt x="54" y="62"/>
                  <a:pt x="54" y="62"/>
                  <a:pt x="54" y="62"/>
                </a:cubicBezTo>
                <a:cubicBezTo>
                  <a:pt x="55" y="63"/>
                  <a:pt x="56" y="63"/>
                  <a:pt x="57" y="62"/>
                </a:cubicBezTo>
                <a:cubicBezTo>
                  <a:pt x="62" y="57"/>
                  <a:pt x="62" y="57"/>
                  <a:pt x="62" y="57"/>
                </a:cubicBezTo>
                <a:cubicBezTo>
                  <a:pt x="63" y="56"/>
                  <a:pt x="63" y="55"/>
                  <a:pt x="62" y="54"/>
                </a:cubicBezTo>
                <a:close/>
                <a:moveTo>
                  <a:pt x="28" y="48"/>
                </a:moveTo>
                <a:cubicBezTo>
                  <a:pt x="17" y="48"/>
                  <a:pt x="8" y="39"/>
                  <a:pt x="8" y="28"/>
                </a:cubicBezTo>
                <a:cubicBezTo>
                  <a:pt x="8" y="17"/>
                  <a:pt x="17" y="8"/>
                  <a:pt x="28" y="8"/>
                </a:cubicBezTo>
                <a:cubicBezTo>
                  <a:pt x="39" y="8"/>
                  <a:pt x="48" y="17"/>
                  <a:pt x="48" y="28"/>
                </a:cubicBezTo>
                <a:cubicBezTo>
                  <a:pt x="48" y="39"/>
                  <a:pt x="39" y="48"/>
                  <a:pt x="28" y="48"/>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9" name="Freeform 86"/>
          <p:cNvSpPr/>
          <p:nvPr/>
        </p:nvSpPr>
        <p:spPr bwMode="auto">
          <a:xfrm>
            <a:off x="4013088" y="4050506"/>
            <a:ext cx="468313" cy="471488"/>
          </a:xfrm>
          <a:custGeom>
            <a:avLst/>
            <a:gdLst>
              <a:gd name="T0" fmla="*/ 295 w 295"/>
              <a:gd name="T1" fmla="*/ 148 h 297"/>
              <a:gd name="T2" fmla="*/ 221 w 295"/>
              <a:gd name="T3" fmla="*/ 93 h 297"/>
              <a:gd name="T4" fmla="*/ 221 w 295"/>
              <a:gd name="T5" fmla="*/ 130 h 297"/>
              <a:gd name="T6" fmla="*/ 166 w 295"/>
              <a:gd name="T7" fmla="*/ 130 h 297"/>
              <a:gd name="T8" fmla="*/ 166 w 295"/>
              <a:gd name="T9" fmla="*/ 74 h 297"/>
              <a:gd name="T10" fmla="*/ 203 w 295"/>
              <a:gd name="T11" fmla="*/ 74 h 297"/>
              <a:gd name="T12" fmla="*/ 147 w 295"/>
              <a:gd name="T13" fmla="*/ 0 h 297"/>
              <a:gd name="T14" fmla="*/ 92 w 295"/>
              <a:gd name="T15" fmla="*/ 74 h 297"/>
              <a:gd name="T16" fmla="*/ 129 w 295"/>
              <a:gd name="T17" fmla="*/ 74 h 297"/>
              <a:gd name="T18" fmla="*/ 129 w 295"/>
              <a:gd name="T19" fmla="*/ 130 h 297"/>
              <a:gd name="T20" fmla="*/ 74 w 295"/>
              <a:gd name="T21" fmla="*/ 130 h 297"/>
              <a:gd name="T22" fmla="*/ 74 w 295"/>
              <a:gd name="T23" fmla="*/ 93 h 297"/>
              <a:gd name="T24" fmla="*/ 0 w 295"/>
              <a:gd name="T25" fmla="*/ 148 h 297"/>
              <a:gd name="T26" fmla="*/ 74 w 295"/>
              <a:gd name="T27" fmla="*/ 204 h 297"/>
              <a:gd name="T28" fmla="*/ 74 w 295"/>
              <a:gd name="T29" fmla="*/ 167 h 297"/>
              <a:gd name="T30" fmla="*/ 129 w 295"/>
              <a:gd name="T31" fmla="*/ 167 h 297"/>
              <a:gd name="T32" fmla="*/ 129 w 295"/>
              <a:gd name="T33" fmla="*/ 223 h 297"/>
              <a:gd name="T34" fmla="*/ 92 w 295"/>
              <a:gd name="T35" fmla="*/ 223 h 297"/>
              <a:gd name="T36" fmla="*/ 147 w 295"/>
              <a:gd name="T37" fmla="*/ 297 h 297"/>
              <a:gd name="T38" fmla="*/ 203 w 295"/>
              <a:gd name="T39" fmla="*/ 223 h 297"/>
              <a:gd name="T40" fmla="*/ 166 w 295"/>
              <a:gd name="T41" fmla="*/ 223 h 297"/>
              <a:gd name="T42" fmla="*/ 166 w 295"/>
              <a:gd name="T43" fmla="*/ 167 h 297"/>
              <a:gd name="T44" fmla="*/ 221 w 295"/>
              <a:gd name="T45" fmla="*/ 167 h 297"/>
              <a:gd name="T46" fmla="*/ 221 w 295"/>
              <a:gd name="T47" fmla="*/ 204 h 297"/>
              <a:gd name="T48" fmla="*/ 295 w 295"/>
              <a:gd name="T49" fmla="*/ 148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5" h="297">
                <a:moveTo>
                  <a:pt x="295" y="148"/>
                </a:moveTo>
                <a:lnTo>
                  <a:pt x="221" y="93"/>
                </a:lnTo>
                <a:lnTo>
                  <a:pt x="221" y="130"/>
                </a:lnTo>
                <a:lnTo>
                  <a:pt x="166" y="130"/>
                </a:lnTo>
                <a:lnTo>
                  <a:pt x="166" y="74"/>
                </a:lnTo>
                <a:lnTo>
                  <a:pt x="203" y="74"/>
                </a:lnTo>
                <a:lnTo>
                  <a:pt x="147" y="0"/>
                </a:lnTo>
                <a:lnTo>
                  <a:pt x="92" y="74"/>
                </a:lnTo>
                <a:lnTo>
                  <a:pt x="129" y="74"/>
                </a:lnTo>
                <a:lnTo>
                  <a:pt x="129" y="130"/>
                </a:lnTo>
                <a:lnTo>
                  <a:pt x="74" y="130"/>
                </a:lnTo>
                <a:lnTo>
                  <a:pt x="74" y="93"/>
                </a:lnTo>
                <a:lnTo>
                  <a:pt x="0" y="148"/>
                </a:lnTo>
                <a:lnTo>
                  <a:pt x="74" y="204"/>
                </a:lnTo>
                <a:lnTo>
                  <a:pt x="74" y="167"/>
                </a:lnTo>
                <a:lnTo>
                  <a:pt x="129" y="167"/>
                </a:lnTo>
                <a:lnTo>
                  <a:pt x="129" y="223"/>
                </a:lnTo>
                <a:lnTo>
                  <a:pt x="92" y="223"/>
                </a:lnTo>
                <a:lnTo>
                  <a:pt x="147" y="297"/>
                </a:lnTo>
                <a:lnTo>
                  <a:pt x="203" y="223"/>
                </a:lnTo>
                <a:lnTo>
                  <a:pt x="166" y="223"/>
                </a:lnTo>
                <a:lnTo>
                  <a:pt x="166" y="167"/>
                </a:lnTo>
                <a:lnTo>
                  <a:pt x="221" y="167"/>
                </a:lnTo>
                <a:lnTo>
                  <a:pt x="221" y="204"/>
                </a:lnTo>
                <a:lnTo>
                  <a:pt x="295" y="148"/>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0" name="Freeform 87"/>
          <p:cNvSpPr>
            <a:spLocks noEditPoints="1"/>
          </p:cNvSpPr>
          <p:nvPr/>
        </p:nvSpPr>
        <p:spPr bwMode="auto">
          <a:xfrm>
            <a:off x="3074876" y="4991894"/>
            <a:ext cx="468313" cy="471488"/>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47 w 64"/>
              <a:gd name="T11" fmla="*/ 53 h 64"/>
              <a:gd name="T12" fmla="*/ 32 w 64"/>
              <a:gd name="T13" fmla="*/ 42 h 64"/>
              <a:gd name="T14" fmla="*/ 17 w 64"/>
              <a:gd name="T15" fmla="*/ 53 h 64"/>
              <a:gd name="T16" fmla="*/ 23 w 64"/>
              <a:gd name="T17" fmla="*/ 35 h 64"/>
              <a:gd name="T18" fmla="*/ 8 w 64"/>
              <a:gd name="T19" fmla="*/ 24 h 64"/>
              <a:gd name="T20" fmla="*/ 26 w 64"/>
              <a:gd name="T21" fmla="*/ 24 h 64"/>
              <a:gd name="T22" fmla="*/ 32 w 64"/>
              <a:gd name="T23" fmla="*/ 7 h 64"/>
              <a:gd name="T24" fmla="*/ 38 w 64"/>
              <a:gd name="T25" fmla="*/ 24 h 64"/>
              <a:gd name="T26" fmla="*/ 56 w 64"/>
              <a:gd name="T27" fmla="*/ 24 h 64"/>
              <a:gd name="T28" fmla="*/ 41 w 64"/>
              <a:gd name="T29" fmla="*/ 35 h 64"/>
              <a:gd name="T30" fmla="*/ 47 w 64"/>
              <a:gd name="T31"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47" y="53"/>
                </a:moveTo>
                <a:cubicBezTo>
                  <a:pt x="32" y="42"/>
                  <a:pt x="32" y="42"/>
                  <a:pt x="32" y="42"/>
                </a:cubicBezTo>
                <a:cubicBezTo>
                  <a:pt x="17" y="53"/>
                  <a:pt x="17" y="53"/>
                  <a:pt x="17" y="53"/>
                </a:cubicBezTo>
                <a:cubicBezTo>
                  <a:pt x="23" y="35"/>
                  <a:pt x="23" y="35"/>
                  <a:pt x="23" y="35"/>
                </a:cubicBezTo>
                <a:cubicBezTo>
                  <a:pt x="8" y="24"/>
                  <a:pt x="8" y="24"/>
                  <a:pt x="8" y="24"/>
                </a:cubicBezTo>
                <a:cubicBezTo>
                  <a:pt x="26" y="24"/>
                  <a:pt x="26" y="24"/>
                  <a:pt x="26" y="24"/>
                </a:cubicBezTo>
                <a:cubicBezTo>
                  <a:pt x="32" y="7"/>
                  <a:pt x="32" y="7"/>
                  <a:pt x="32" y="7"/>
                </a:cubicBezTo>
                <a:cubicBezTo>
                  <a:pt x="38" y="24"/>
                  <a:pt x="38" y="24"/>
                  <a:pt x="38" y="24"/>
                </a:cubicBezTo>
                <a:cubicBezTo>
                  <a:pt x="56" y="24"/>
                  <a:pt x="56" y="24"/>
                  <a:pt x="56" y="24"/>
                </a:cubicBezTo>
                <a:cubicBezTo>
                  <a:pt x="41" y="35"/>
                  <a:pt x="41" y="35"/>
                  <a:pt x="41" y="35"/>
                </a:cubicBezTo>
                <a:lnTo>
                  <a:pt x="47" y="53"/>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81" name="组合 80"/>
          <p:cNvGrpSpPr/>
          <p:nvPr/>
        </p:nvGrpSpPr>
        <p:grpSpPr>
          <a:xfrm>
            <a:off x="9670938" y="5050631"/>
            <a:ext cx="439738" cy="412751"/>
            <a:chOff x="7658100" y="1927225"/>
            <a:chExt cx="439738" cy="412751"/>
          </a:xfrm>
          <a:solidFill>
            <a:schemeClr val="bg1"/>
          </a:solidFill>
        </p:grpSpPr>
        <p:sp>
          <p:nvSpPr>
            <p:cNvPr id="142" name="Freeform 88"/>
            <p:cNvSpPr/>
            <p:nvPr/>
          </p:nvSpPr>
          <p:spPr bwMode="auto">
            <a:xfrm>
              <a:off x="7716838" y="2281238"/>
              <a:ext cx="322263" cy="58738"/>
            </a:xfrm>
            <a:custGeom>
              <a:avLst/>
              <a:gdLst>
                <a:gd name="T0" fmla="*/ 43 w 44"/>
                <a:gd name="T1" fmla="*/ 0 h 8"/>
                <a:gd name="T2" fmla="*/ 1 w 44"/>
                <a:gd name="T3" fmla="*/ 0 h 8"/>
                <a:gd name="T4" fmla="*/ 0 w 44"/>
                <a:gd name="T5" fmla="*/ 1 h 8"/>
                <a:gd name="T6" fmla="*/ 0 w 44"/>
                <a:gd name="T7" fmla="*/ 7 h 8"/>
                <a:gd name="T8" fmla="*/ 1 w 44"/>
                <a:gd name="T9" fmla="*/ 8 h 8"/>
                <a:gd name="T10" fmla="*/ 43 w 44"/>
                <a:gd name="T11" fmla="*/ 8 h 8"/>
                <a:gd name="T12" fmla="*/ 44 w 44"/>
                <a:gd name="T13" fmla="*/ 7 h 8"/>
                <a:gd name="T14" fmla="*/ 44 w 44"/>
                <a:gd name="T15" fmla="*/ 1 h 8"/>
                <a:gd name="T16" fmla="*/ 43 w 44"/>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8">
                  <a:moveTo>
                    <a:pt x="43" y="0"/>
                  </a:moveTo>
                  <a:cubicBezTo>
                    <a:pt x="1" y="0"/>
                    <a:pt x="1" y="0"/>
                    <a:pt x="1" y="0"/>
                  </a:cubicBezTo>
                  <a:cubicBezTo>
                    <a:pt x="0" y="0"/>
                    <a:pt x="0" y="0"/>
                    <a:pt x="0" y="1"/>
                  </a:cubicBezTo>
                  <a:cubicBezTo>
                    <a:pt x="0" y="7"/>
                    <a:pt x="0" y="7"/>
                    <a:pt x="0" y="7"/>
                  </a:cubicBezTo>
                  <a:cubicBezTo>
                    <a:pt x="0" y="8"/>
                    <a:pt x="0" y="8"/>
                    <a:pt x="1" y="8"/>
                  </a:cubicBezTo>
                  <a:cubicBezTo>
                    <a:pt x="43" y="8"/>
                    <a:pt x="43" y="8"/>
                    <a:pt x="43" y="8"/>
                  </a:cubicBezTo>
                  <a:cubicBezTo>
                    <a:pt x="44" y="8"/>
                    <a:pt x="44" y="8"/>
                    <a:pt x="44" y="7"/>
                  </a:cubicBezTo>
                  <a:cubicBezTo>
                    <a:pt x="44" y="1"/>
                    <a:pt x="44" y="1"/>
                    <a:pt x="44" y="1"/>
                  </a:cubicBezTo>
                  <a:cubicBezTo>
                    <a:pt x="44" y="0"/>
                    <a:pt x="44" y="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 name="Freeform 89"/>
            <p:cNvSpPr/>
            <p:nvPr/>
          </p:nvSpPr>
          <p:spPr bwMode="auto">
            <a:xfrm>
              <a:off x="7658100" y="1927225"/>
              <a:ext cx="439738" cy="323850"/>
            </a:xfrm>
            <a:custGeom>
              <a:avLst/>
              <a:gdLst>
                <a:gd name="T0" fmla="*/ 60 w 60"/>
                <a:gd name="T1" fmla="*/ 6 h 44"/>
                <a:gd name="T2" fmla="*/ 54 w 60"/>
                <a:gd name="T3" fmla="*/ 0 h 44"/>
                <a:gd name="T4" fmla="*/ 48 w 60"/>
                <a:gd name="T5" fmla="*/ 6 h 44"/>
                <a:gd name="T6" fmla="*/ 51 w 60"/>
                <a:gd name="T7" fmla="*/ 11 h 44"/>
                <a:gd name="T8" fmla="*/ 40 w 60"/>
                <a:gd name="T9" fmla="*/ 32 h 44"/>
                <a:gd name="T10" fmla="*/ 33 w 60"/>
                <a:gd name="T11" fmla="*/ 11 h 44"/>
                <a:gd name="T12" fmla="*/ 36 w 60"/>
                <a:gd name="T13" fmla="*/ 6 h 44"/>
                <a:gd name="T14" fmla="*/ 30 w 60"/>
                <a:gd name="T15" fmla="*/ 0 h 44"/>
                <a:gd name="T16" fmla="*/ 24 w 60"/>
                <a:gd name="T17" fmla="*/ 6 h 44"/>
                <a:gd name="T18" fmla="*/ 27 w 60"/>
                <a:gd name="T19" fmla="*/ 11 h 44"/>
                <a:gd name="T20" fmla="*/ 20 w 60"/>
                <a:gd name="T21" fmla="*/ 32 h 44"/>
                <a:gd name="T22" fmla="*/ 9 w 60"/>
                <a:gd name="T23" fmla="*/ 11 h 44"/>
                <a:gd name="T24" fmla="*/ 12 w 60"/>
                <a:gd name="T25" fmla="*/ 6 h 44"/>
                <a:gd name="T26" fmla="*/ 6 w 60"/>
                <a:gd name="T27" fmla="*/ 0 h 44"/>
                <a:gd name="T28" fmla="*/ 0 w 60"/>
                <a:gd name="T29" fmla="*/ 6 h 44"/>
                <a:gd name="T30" fmla="*/ 4 w 60"/>
                <a:gd name="T31" fmla="*/ 12 h 44"/>
                <a:gd name="T32" fmla="*/ 8 w 60"/>
                <a:gd name="T33" fmla="*/ 44 h 44"/>
                <a:gd name="T34" fmla="*/ 52 w 60"/>
                <a:gd name="T35" fmla="*/ 44 h 44"/>
                <a:gd name="T36" fmla="*/ 56 w 60"/>
                <a:gd name="T37" fmla="*/ 12 h 44"/>
                <a:gd name="T38" fmla="*/ 60 w 60"/>
                <a:gd name="T39" fmla="*/ 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44">
                  <a:moveTo>
                    <a:pt x="60" y="6"/>
                  </a:moveTo>
                  <a:cubicBezTo>
                    <a:pt x="60" y="3"/>
                    <a:pt x="57" y="0"/>
                    <a:pt x="54" y="0"/>
                  </a:cubicBezTo>
                  <a:cubicBezTo>
                    <a:pt x="51" y="0"/>
                    <a:pt x="48" y="3"/>
                    <a:pt x="48" y="6"/>
                  </a:cubicBezTo>
                  <a:cubicBezTo>
                    <a:pt x="48" y="8"/>
                    <a:pt x="49" y="10"/>
                    <a:pt x="51" y="11"/>
                  </a:cubicBezTo>
                  <a:cubicBezTo>
                    <a:pt x="40" y="32"/>
                    <a:pt x="40" y="32"/>
                    <a:pt x="40" y="32"/>
                  </a:cubicBezTo>
                  <a:cubicBezTo>
                    <a:pt x="33" y="11"/>
                    <a:pt x="33" y="11"/>
                    <a:pt x="33" y="11"/>
                  </a:cubicBezTo>
                  <a:cubicBezTo>
                    <a:pt x="35" y="10"/>
                    <a:pt x="36" y="8"/>
                    <a:pt x="36" y="6"/>
                  </a:cubicBezTo>
                  <a:cubicBezTo>
                    <a:pt x="36" y="3"/>
                    <a:pt x="33" y="0"/>
                    <a:pt x="30" y="0"/>
                  </a:cubicBezTo>
                  <a:cubicBezTo>
                    <a:pt x="27" y="0"/>
                    <a:pt x="24" y="3"/>
                    <a:pt x="24" y="6"/>
                  </a:cubicBezTo>
                  <a:cubicBezTo>
                    <a:pt x="24" y="8"/>
                    <a:pt x="25" y="10"/>
                    <a:pt x="27" y="11"/>
                  </a:cubicBezTo>
                  <a:cubicBezTo>
                    <a:pt x="20" y="32"/>
                    <a:pt x="20" y="32"/>
                    <a:pt x="20" y="32"/>
                  </a:cubicBezTo>
                  <a:cubicBezTo>
                    <a:pt x="9" y="11"/>
                    <a:pt x="9" y="11"/>
                    <a:pt x="9" y="11"/>
                  </a:cubicBezTo>
                  <a:cubicBezTo>
                    <a:pt x="11" y="10"/>
                    <a:pt x="12" y="8"/>
                    <a:pt x="12" y="6"/>
                  </a:cubicBezTo>
                  <a:cubicBezTo>
                    <a:pt x="12" y="3"/>
                    <a:pt x="9" y="0"/>
                    <a:pt x="6" y="0"/>
                  </a:cubicBezTo>
                  <a:cubicBezTo>
                    <a:pt x="3" y="0"/>
                    <a:pt x="0" y="3"/>
                    <a:pt x="0" y="6"/>
                  </a:cubicBezTo>
                  <a:cubicBezTo>
                    <a:pt x="0" y="9"/>
                    <a:pt x="2" y="11"/>
                    <a:pt x="4" y="12"/>
                  </a:cubicBezTo>
                  <a:cubicBezTo>
                    <a:pt x="8" y="44"/>
                    <a:pt x="8" y="44"/>
                    <a:pt x="8" y="44"/>
                  </a:cubicBezTo>
                  <a:cubicBezTo>
                    <a:pt x="52" y="44"/>
                    <a:pt x="52" y="44"/>
                    <a:pt x="52" y="44"/>
                  </a:cubicBezTo>
                  <a:cubicBezTo>
                    <a:pt x="56" y="12"/>
                    <a:pt x="56" y="12"/>
                    <a:pt x="56" y="12"/>
                  </a:cubicBezTo>
                  <a:cubicBezTo>
                    <a:pt x="58" y="11"/>
                    <a:pt x="60" y="9"/>
                    <a:pt x="6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2" name="组合 81"/>
          <p:cNvGrpSpPr/>
          <p:nvPr/>
        </p:nvGrpSpPr>
        <p:grpSpPr>
          <a:xfrm>
            <a:off x="4013088" y="4991894"/>
            <a:ext cx="468313" cy="471488"/>
            <a:chOff x="2000250" y="1868488"/>
            <a:chExt cx="468313" cy="471488"/>
          </a:xfrm>
          <a:solidFill>
            <a:schemeClr val="bg1"/>
          </a:solidFill>
        </p:grpSpPr>
        <p:sp>
          <p:nvSpPr>
            <p:cNvPr id="140" name="Freeform 90"/>
            <p:cNvSpPr>
              <a:spLocks noEditPoints="1"/>
            </p:cNvSpPr>
            <p:nvPr/>
          </p:nvSpPr>
          <p:spPr bwMode="auto">
            <a:xfrm>
              <a:off x="2000250" y="1868488"/>
              <a:ext cx="468313" cy="471488"/>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32 w 64"/>
                <a:gd name="T11" fmla="*/ 60 h 64"/>
                <a:gd name="T12" fmla="*/ 4 w 64"/>
                <a:gd name="T13" fmla="*/ 32 h 64"/>
                <a:gd name="T14" fmla="*/ 32 w 64"/>
                <a:gd name="T15" fmla="*/ 4 h 64"/>
                <a:gd name="T16" fmla="*/ 60 w 64"/>
                <a:gd name="T17" fmla="*/ 32 h 64"/>
                <a:gd name="T18" fmla="*/ 32 w 64"/>
                <a:gd name="T19"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32" y="60"/>
                  </a:moveTo>
                  <a:cubicBezTo>
                    <a:pt x="17" y="60"/>
                    <a:pt x="4" y="47"/>
                    <a:pt x="4" y="32"/>
                  </a:cubicBezTo>
                  <a:cubicBezTo>
                    <a:pt x="4" y="17"/>
                    <a:pt x="17" y="4"/>
                    <a:pt x="32" y="4"/>
                  </a:cubicBezTo>
                  <a:cubicBezTo>
                    <a:pt x="47" y="4"/>
                    <a:pt x="60" y="17"/>
                    <a:pt x="60" y="32"/>
                  </a:cubicBezTo>
                  <a:cubicBezTo>
                    <a:pt x="60" y="47"/>
                    <a:pt x="47" y="60"/>
                    <a:pt x="32"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 name="Freeform 91"/>
            <p:cNvSpPr/>
            <p:nvPr/>
          </p:nvSpPr>
          <p:spPr bwMode="auto">
            <a:xfrm>
              <a:off x="2058988" y="1912938"/>
              <a:ext cx="350838" cy="338138"/>
            </a:xfrm>
            <a:custGeom>
              <a:avLst/>
              <a:gdLst>
                <a:gd name="T0" fmla="*/ 138 w 221"/>
                <a:gd name="T1" fmla="*/ 84 h 213"/>
                <a:gd name="T2" fmla="*/ 110 w 221"/>
                <a:gd name="T3" fmla="*/ 0 h 213"/>
                <a:gd name="T4" fmla="*/ 83 w 221"/>
                <a:gd name="T5" fmla="*/ 84 h 213"/>
                <a:gd name="T6" fmla="*/ 0 w 221"/>
                <a:gd name="T7" fmla="*/ 84 h 213"/>
                <a:gd name="T8" fmla="*/ 69 w 221"/>
                <a:gd name="T9" fmla="*/ 135 h 213"/>
                <a:gd name="T10" fmla="*/ 41 w 221"/>
                <a:gd name="T11" fmla="*/ 213 h 213"/>
                <a:gd name="T12" fmla="*/ 110 w 221"/>
                <a:gd name="T13" fmla="*/ 162 h 213"/>
                <a:gd name="T14" fmla="*/ 180 w 221"/>
                <a:gd name="T15" fmla="*/ 213 h 213"/>
                <a:gd name="T16" fmla="*/ 152 w 221"/>
                <a:gd name="T17" fmla="*/ 135 h 213"/>
                <a:gd name="T18" fmla="*/ 221 w 221"/>
                <a:gd name="T19" fmla="*/ 84 h 213"/>
                <a:gd name="T20" fmla="*/ 138 w 221"/>
                <a:gd name="T21" fmla="*/ 84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1" h="213">
                  <a:moveTo>
                    <a:pt x="138" y="84"/>
                  </a:moveTo>
                  <a:lnTo>
                    <a:pt x="110" y="0"/>
                  </a:lnTo>
                  <a:lnTo>
                    <a:pt x="83" y="84"/>
                  </a:lnTo>
                  <a:lnTo>
                    <a:pt x="0" y="84"/>
                  </a:lnTo>
                  <a:lnTo>
                    <a:pt x="69" y="135"/>
                  </a:lnTo>
                  <a:lnTo>
                    <a:pt x="41" y="213"/>
                  </a:lnTo>
                  <a:lnTo>
                    <a:pt x="110" y="162"/>
                  </a:lnTo>
                  <a:lnTo>
                    <a:pt x="180" y="213"/>
                  </a:lnTo>
                  <a:lnTo>
                    <a:pt x="152" y="135"/>
                  </a:lnTo>
                  <a:lnTo>
                    <a:pt x="221" y="84"/>
                  </a:lnTo>
                  <a:lnTo>
                    <a:pt x="138"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83" name="Freeform 92"/>
          <p:cNvSpPr/>
          <p:nvPr/>
        </p:nvSpPr>
        <p:spPr bwMode="auto">
          <a:xfrm>
            <a:off x="8718438" y="4977606"/>
            <a:ext cx="454025" cy="419100"/>
          </a:xfrm>
          <a:custGeom>
            <a:avLst/>
            <a:gdLst>
              <a:gd name="T0" fmla="*/ 46 w 62"/>
              <a:gd name="T1" fmla="*/ 3 h 57"/>
              <a:gd name="T2" fmla="*/ 25 w 62"/>
              <a:gd name="T3" fmla="*/ 4 h 57"/>
              <a:gd name="T4" fmla="*/ 4 w 62"/>
              <a:gd name="T5" fmla="*/ 8 h 57"/>
              <a:gd name="T6" fmla="*/ 1 w 62"/>
              <a:gd name="T7" fmla="*/ 8 h 57"/>
              <a:gd name="T8" fmla="*/ 1 w 62"/>
              <a:gd name="T9" fmla="*/ 11 h 57"/>
              <a:gd name="T10" fmla="*/ 28 w 62"/>
              <a:gd name="T11" fmla="*/ 56 h 57"/>
              <a:gd name="T12" fmla="*/ 30 w 62"/>
              <a:gd name="T13" fmla="*/ 57 h 57"/>
              <a:gd name="T14" fmla="*/ 32 w 62"/>
              <a:gd name="T15" fmla="*/ 57 h 57"/>
              <a:gd name="T16" fmla="*/ 32 w 62"/>
              <a:gd name="T17" fmla="*/ 53 h 57"/>
              <a:gd name="T18" fmla="*/ 20 w 62"/>
              <a:gd name="T19" fmla="*/ 33 h 57"/>
              <a:gd name="T20" fmla="*/ 41 w 62"/>
              <a:gd name="T21" fmla="*/ 30 h 57"/>
              <a:gd name="T22" fmla="*/ 62 w 62"/>
              <a:gd name="T23" fmla="*/ 28 h 57"/>
              <a:gd name="T24" fmla="*/ 46 w 62"/>
              <a:gd name="T25" fmla="*/ 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57">
                <a:moveTo>
                  <a:pt x="46" y="3"/>
                </a:moveTo>
                <a:cubicBezTo>
                  <a:pt x="46" y="3"/>
                  <a:pt x="36" y="8"/>
                  <a:pt x="25" y="4"/>
                </a:cubicBezTo>
                <a:cubicBezTo>
                  <a:pt x="14" y="0"/>
                  <a:pt x="9" y="2"/>
                  <a:pt x="4" y="8"/>
                </a:cubicBezTo>
                <a:cubicBezTo>
                  <a:pt x="3" y="7"/>
                  <a:pt x="2" y="7"/>
                  <a:pt x="1" y="8"/>
                </a:cubicBezTo>
                <a:cubicBezTo>
                  <a:pt x="0" y="8"/>
                  <a:pt x="0" y="10"/>
                  <a:pt x="1" y="11"/>
                </a:cubicBezTo>
                <a:cubicBezTo>
                  <a:pt x="28" y="56"/>
                  <a:pt x="28" y="56"/>
                  <a:pt x="28" y="56"/>
                </a:cubicBezTo>
                <a:cubicBezTo>
                  <a:pt x="28" y="57"/>
                  <a:pt x="29" y="57"/>
                  <a:pt x="30" y="57"/>
                </a:cubicBezTo>
                <a:cubicBezTo>
                  <a:pt x="31" y="57"/>
                  <a:pt x="31" y="57"/>
                  <a:pt x="32" y="57"/>
                </a:cubicBezTo>
                <a:cubicBezTo>
                  <a:pt x="33" y="56"/>
                  <a:pt x="33" y="54"/>
                  <a:pt x="32" y="53"/>
                </a:cubicBezTo>
                <a:cubicBezTo>
                  <a:pt x="20" y="33"/>
                  <a:pt x="20" y="33"/>
                  <a:pt x="20" y="33"/>
                </a:cubicBezTo>
                <a:cubicBezTo>
                  <a:pt x="25" y="27"/>
                  <a:pt x="30" y="26"/>
                  <a:pt x="41" y="30"/>
                </a:cubicBezTo>
                <a:cubicBezTo>
                  <a:pt x="52" y="33"/>
                  <a:pt x="62" y="28"/>
                  <a:pt x="62" y="28"/>
                </a:cubicBezTo>
                <a:lnTo>
                  <a:pt x="46" y="3"/>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4" name="Freeform 93"/>
          <p:cNvSpPr>
            <a:spLocks noEditPoints="1"/>
          </p:cNvSpPr>
          <p:nvPr/>
        </p:nvSpPr>
        <p:spPr bwMode="auto">
          <a:xfrm>
            <a:off x="6811851" y="4991894"/>
            <a:ext cx="403225" cy="471488"/>
          </a:xfrm>
          <a:custGeom>
            <a:avLst/>
            <a:gdLst>
              <a:gd name="T0" fmla="*/ 46 w 55"/>
              <a:gd name="T1" fmla="*/ 24 h 64"/>
              <a:gd name="T2" fmla="*/ 36 w 55"/>
              <a:gd name="T3" fmla="*/ 28 h 64"/>
              <a:gd name="T4" fmla="*/ 36 w 55"/>
              <a:gd name="T5" fmla="*/ 27 h 64"/>
              <a:gd name="T6" fmla="*/ 38 w 55"/>
              <a:gd name="T7" fmla="*/ 12 h 64"/>
              <a:gd name="T8" fmla="*/ 30 w 55"/>
              <a:gd name="T9" fmla="*/ 18 h 64"/>
              <a:gd name="T10" fmla="*/ 30 w 55"/>
              <a:gd name="T11" fmla="*/ 0 h 64"/>
              <a:gd name="T12" fmla="*/ 2 w 55"/>
              <a:gd name="T13" fmla="*/ 42 h 64"/>
              <a:gd name="T14" fmla="*/ 22 w 55"/>
              <a:gd name="T15" fmla="*/ 64 h 64"/>
              <a:gd name="T16" fmla="*/ 46 w 55"/>
              <a:gd name="T17" fmla="*/ 24 h 64"/>
              <a:gd name="T18" fmla="*/ 24 w 55"/>
              <a:gd name="T19" fmla="*/ 58 h 64"/>
              <a:gd name="T20" fmla="*/ 13 w 55"/>
              <a:gd name="T21" fmla="*/ 40 h 64"/>
              <a:gd name="T22" fmla="*/ 20 w 55"/>
              <a:gd name="T23" fmla="*/ 50 h 64"/>
              <a:gd name="T24" fmla="*/ 26 w 55"/>
              <a:gd name="T25" fmla="*/ 36 h 64"/>
              <a:gd name="T26" fmla="*/ 29 w 55"/>
              <a:gd name="T27" fmla="*/ 50 h 64"/>
              <a:gd name="T28" fmla="*/ 37 w 55"/>
              <a:gd name="T29" fmla="*/ 37 h 64"/>
              <a:gd name="T30" fmla="*/ 24 w 55"/>
              <a:gd name="T31" fmla="*/ 5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64">
                <a:moveTo>
                  <a:pt x="46" y="24"/>
                </a:moveTo>
                <a:cubicBezTo>
                  <a:pt x="46" y="24"/>
                  <a:pt x="43" y="24"/>
                  <a:pt x="36" y="28"/>
                </a:cubicBezTo>
                <a:cubicBezTo>
                  <a:pt x="36" y="27"/>
                  <a:pt x="36" y="27"/>
                  <a:pt x="36" y="27"/>
                </a:cubicBezTo>
                <a:cubicBezTo>
                  <a:pt x="36" y="22"/>
                  <a:pt x="37" y="16"/>
                  <a:pt x="38" y="12"/>
                </a:cubicBezTo>
                <a:cubicBezTo>
                  <a:pt x="37" y="12"/>
                  <a:pt x="34" y="15"/>
                  <a:pt x="30" y="18"/>
                </a:cubicBezTo>
                <a:cubicBezTo>
                  <a:pt x="28" y="13"/>
                  <a:pt x="28" y="5"/>
                  <a:pt x="30" y="0"/>
                </a:cubicBezTo>
                <a:cubicBezTo>
                  <a:pt x="12" y="13"/>
                  <a:pt x="2" y="31"/>
                  <a:pt x="2" y="42"/>
                </a:cubicBezTo>
                <a:cubicBezTo>
                  <a:pt x="2" y="51"/>
                  <a:pt x="1" y="64"/>
                  <a:pt x="22" y="64"/>
                </a:cubicBezTo>
                <a:cubicBezTo>
                  <a:pt x="55" y="64"/>
                  <a:pt x="38" y="40"/>
                  <a:pt x="46" y="24"/>
                </a:cubicBezTo>
                <a:close/>
                <a:moveTo>
                  <a:pt x="24" y="58"/>
                </a:moveTo>
                <a:cubicBezTo>
                  <a:pt x="0" y="58"/>
                  <a:pt x="16" y="35"/>
                  <a:pt x="13" y="40"/>
                </a:cubicBezTo>
                <a:cubicBezTo>
                  <a:pt x="13" y="40"/>
                  <a:pt x="11" y="46"/>
                  <a:pt x="20" y="50"/>
                </a:cubicBezTo>
                <a:cubicBezTo>
                  <a:pt x="15" y="45"/>
                  <a:pt x="23" y="39"/>
                  <a:pt x="26" y="36"/>
                </a:cubicBezTo>
                <a:cubicBezTo>
                  <a:pt x="26" y="43"/>
                  <a:pt x="29" y="50"/>
                  <a:pt x="29" y="50"/>
                </a:cubicBezTo>
                <a:cubicBezTo>
                  <a:pt x="29" y="50"/>
                  <a:pt x="34" y="47"/>
                  <a:pt x="37" y="37"/>
                </a:cubicBezTo>
                <a:cubicBezTo>
                  <a:pt x="40" y="50"/>
                  <a:pt x="38" y="57"/>
                  <a:pt x="24" y="58"/>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5" name="Freeform 94"/>
          <p:cNvSpPr/>
          <p:nvPr/>
        </p:nvSpPr>
        <p:spPr bwMode="auto">
          <a:xfrm>
            <a:off x="4951301" y="4963319"/>
            <a:ext cx="365125" cy="455613"/>
          </a:xfrm>
          <a:custGeom>
            <a:avLst/>
            <a:gdLst>
              <a:gd name="T0" fmla="*/ 0 w 50"/>
              <a:gd name="T1" fmla="*/ 38 h 62"/>
              <a:gd name="T2" fmla="*/ 5 w 50"/>
              <a:gd name="T3" fmla="*/ 34 h 62"/>
              <a:gd name="T4" fmla="*/ 11 w 50"/>
              <a:gd name="T5" fmla="*/ 34 h 62"/>
              <a:gd name="T6" fmla="*/ 11 w 50"/>
              <a:gd name="T7" fmla="*/ 34 h 62"/>
              <a:gd name="T8" fmla="*/ 6 w 50"/>
              <a:gd name="T9" fmla="*/ 34 h 62"/>
              <a:gd name="T10" fmla="*/ 3 w 50"/>
              <a:gd name="T11" fmla="*/ 29 h 62"/>
              <a:gd name="T12" fmla="*/ 7 w 50"/>
              <a:gd name="T13" fmla="*/ 25 h 62"/>
              <a:gd name="T14" fmla="*/ 24 w 50"/>
              <a:gd name="T15" fmla="*/ 27 h 62"/>
              <a:gd name="T16" fmla="*/ 26 w 50"/>
              <a:gd name="T17" fmla="*/ 27 h 62"/>
              <a:gd name="T18" fmla="*/ 26 w 50"/>
              <a:gd name="T19" fmla="*/ 13 h 62"/>
              <a:gd name="T20" fmla="*/ 35 w 50"/>
              <a:gd name="T21" fmla="*/ 5 h 62"/>
              <a:gd name="T22" fmla="*/ 36 w 50"/>
              <a:gd name="T23" fmla="*/ 17 h 62"/>
              <a:gd name="T24" fmla="*/ 44 w 50"/>
              <a:gd name="T25" fmla="*/ 35 h 62"/>
              <a:gd name="T26" fmla="*/ 49 w 50"/>
              <a:gd name="T27" fmla="*/ 37 h 62"/>
              <a:gd name="T28" fmla="*/ 49 w 50"/>
              <a:gd name="T29" fmla="*/ 59 h 62"/>
              <a:gd name="T30" fmla="*/ 29 w 50"/>
              <a:gd name="T31" fmla="*/ 62 h 62"/>
              <a:gd name="T32" fmla="*/ 17 w 50"/>
              <a:gd name="T33" fmla="*/ 60 h 62"/>
              <a:gd name="T34" fmla="*/ 6 w 50"/>
              <a:gd name="T35" fmla="*/ 59 h 62"/>
              <a:gd name="T36" fmla="*/ 3 w 50"/>
              <a:gd name="T37" fmla="*/ 55 h 62"/>
              <a:gd name="T38" fmla="*/ 6 w 50"/>
              <a:gd name="T39" fmla="*/ 51 h 62"/>
              <a:gd name="T40" fmla="*/ 4 w 50"/>
              <a:gd name="T41" fmla="*/ 51 h 62"/>
              <a:gd name="T42" fmla="*/ 1 w 50"/>
              <a:gd name="T43" fmla="*/ 46 h 62"/>
              <a:gd name="T44" fmla="*/ 4 w 50"/>
              <a:gd name="T45" fmla="*/ 42 h 62"/>
              <a:gd name="T46" fmla="*/ 4 w 50"/>
              <a:gd name="T47" fmla="*/ 42 h 62"/>
              <a:gd name="T48" fmla="*/ 0 w 50"/>
              <a:gd name="T49" fmla="*/ 3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62">
                <a:moveTo>
                  <a:pt x="0" y="38"/>
                </a:moveTo>
                <a:cubicBezTo>
                  <a:pt x="0" y="35"/>
                  <a:pt x="2" y="34"/>
                  <a:pt x="5" y="34"/>
                </a:cubicBezTo>
                <a:cubicBezTo>
                  <a:pt x="11" y="34"/>
                  <a:pt x="11" y="34"/>
                  <a:pt x="11" y="34"/>
                </a:cubicBezTo>
                <a:cubicBezTo>
                  <a:pt x="11" y="34"/>
                  <a:pt x="11" y="34"/>
                  <a:pt x="11" y="34"/>
                </a:cubicBezTo>
                <a:cubicBezTo>
                  <a:pt x="6" y="34"/>
                  <a:pt x="6" y="34"/>
                  <a:pt x="6" y="34"/>
                </a:cubicBezTo>
                <a:cubicBezTo>
                  <a:pt x="4" y="33"/>
                  <a:pt x="3" y="31"/>
                  <a:pt x="3" y="29"/>
                </a:cubicBezTo>
                <a:cubicBezTo>
                  <a:pt x="3" y="27"/>
                  <a:pt x="5" y="25"/>
                  <a:pt x="7" y="25"/>
                </a:cubicBezTo>
                <a:cubicBezTo>
                  <a:pt x="24" y="27"/>
                  <a:pt x="24" y="27"/>
                  <a:pt x="24" y="27"/>
                </a:cubicBezTo>
                <a:cubicBezTo>
                  <a:pt x="26" y="27"/>
                  <a:pt x="26" y="27"/>
                  <a:pt x="26" y="27"/>
                </a:cubicBezTo>
                <a:cubicBezTo>
                  <a:pt x="26" y="27"/>
                  <a:pt x="23" y="25"/>
                  <a:pt x="26" y="13"/>
                </a:cubicBezTo>
                <a:cubicBezTo>
                  <a:pt x="28" y="0"/>
                  <a:pt x="35" y="5"/>
                  <a:pt x="35" y="5"/>
                </a:cubicBezTo>
                <a:cubicBezTo>
                  <a:pt x="35" y="5"/>
                  <a:pt x="35" y="16"/>
                  <a:pt x="36" y="17"/>
                </a:cubicBezTo>
                <a:cubicBezTo>
                  <a:pt x="36" y="19"/>
                  <a:pt x="44" y="35"/>
                  <a:pt x="44" y="35"/>
                </a:cubicBezTo>
                <a:cubicBezTo>
                  <a:pt x="44" y="36"/>
                  <a:pt x="50" y="36"/>
                  <a:pt x="49" y="37"/>
                </a:cubicBezTo>
                <a:cubicBezTo>
                  <a:pt x="49" y="45"/>
                  <a:pt x="49" y="51"/>
                  <a:pt x="49" y="59"/>
                </a:cubicBezTo>
                <a:cubicBezTo>
                  <a:pt x="44" y="57"/>
                  <a:pt x="41" y="62"/>
                  <a:pt x="29" y="62"/>
                </a:cubicBezTo>
                <a:cubicBezTo>
                  <a:pt x="25" y="62"/>
                  <a:pt x="21" y="61"/>
                  <a:pt x="17" y="60"/>
                </a:cubicBezTo>
                <a:cubicBezTo>
                  <a:pt x="6" y="59"/>
                  <a:pt x="6" y="59"/>
                  <a:pt x="6" y="59"/>
                </a:cubicBezTo>
                <a:cubicBezTo>
                  <a:pt x="4" y="59"/>
                  <a:pt x="3" y="57"/>
                  <a:pt x="3" y="55"/>
                </a:cubicBezTo>
                <a:cubicBezTo>
                  <a:pt x="3" y="53"/>
                  <a:pt x="4" y="51"/>
                  <a:pt x="6" y="51"/>
                </a:cubicBezTo>
                <a:cubicBezTo>
                  <a:pt x="4" y="51"/>
                  <a:pt x="4" y="51"/>
                  <a:pt x="4" y="51"/>
                </a:cubicBezTo>
                <a:cubicBezTo>
                  <a:pt x="2" y="51"/>
                  <a:pt x="1" y="48"/>
                  <a:pt x="1" y="46"/>
                </a:cubicBezTo>
                <a:cubicBezTo>
                  <a:pt x="1" y="44"/>
                  <a:pt x="3" y="43"/>
                  <a:pt x="4" y="42"/>
                </a:cubicBezTo>
                <a:cubicBezTo>
                  <a:pt x="4" y="42"/>
                  <a:pt x="4" y="42"/>
                  <a:pt x="4" y="42"/>
                </a:cubicBezTo>
                <a:cubicBezTo>
                  <a:pt x="2" y="42"/>
                  <a:pt x="0" y="40"/>
                  <a:pt x="0" y="38"/>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6" name="Freeform 95"/>
          <p:cNvSpPr/>
          <p:nvPr/>
        </p:nvSpPr>
        <p:spPr bwMode="auto">
          <a:xfrm>
            <a:off x="5889513" y="5014119"/>
            <a:ext cx="395288" cy="463550"/>
          </a:xfrm>
          <a:custGeom>
            <a:avLst/>
            <a:gdLst>
              <a:gd name="T0" fmla="*/ 54 w 54"/>
              <a:gd name="T1" fmla="*/ 27 h 63"/>
              <a:gd name="T2" fmla="*/ 49 w 54"/>
              <a:gd name="T3" fmla="*/ 24 h 63"/>
              <a:gd name="T4" fmla="*/ 44 w 54"/>
              <a:gd name="T5" fmla="*/ 25 h 63"/>
              <a:gd name="T6" fmla="*/ 44 w 54"/>
              <a:gd name="T7" fmla="*/ 25 h 63"/>
              <a:gd name="T8" fmla="*/ 50 w 54"/>
              <a:gd name="T9" fmla="*/ 24 h 63"/>
              <a:gd name="T10" fmla="*/ 54 w 54"/>
              <a:gd name="T11" fmla="*/ 19 h 63"/>
              <a:gd name="T12" fmla="*/ 49 w 54"/>
              <a:gd name="T13" fmla="*/ 15 h 63"/>
              <a:gd name="T14" fmla="*/ 48 w 54"/>
              <a:gd name="T15" fmla="*/ 15 h 63"/>
              <a:gd name="T16" fmla="*/ 50 w 54"/>
              <a:gd name="T17" fmla="*/ 11 h 63"/>
              <a:gd name="T18" fmla="*/ 45 w 54"/>
              <a:gd name="T19" fmla="*/ 7 h 63"/>
              <a:gd name="T20" fmla="*/ 44 w 54"/>
              <a:gd name="T21" fmla="*/ 8 h 63"/>
              <a:gd name="T22" fmla="*/ 45 w 54"/>
              <a:gd name="T23" fmla="*/ 3 h 63"/>
              <a:gd name="T24" fmla="*/ 41 w 54"/>
              <a:gd name="T25" fmla="*/ 0 h 63"/>
              <a:gd name="T26" fmla="*/ 31 w 54"/>
              <a:gd name="T27" fmla="*/ 2 h 63"/>
              <a:gd name="T28" fmla="*/ 18 w 54"/>
              <a:gd name="T29" fmla="*/ 5 h 63"/>
              <a:gd name="T30" fmla="*/ 0 w 54"/>
              <a:gd name="T31" fmla="*/ 14 h 63"/>
              <a:gd name="T32" fmla="*/ 1 w 54"/>
              <a:gd name="T33" fmla="*/ 35 h 63"/>
              <a:gd name="T34" fmla="*/ 13 w 54"/>
              <a:gd name="T35" fmla="*/ 35 h 63"/>
              <a:gd name="T36" fmla="*/ 27 w 54"/>
              <a:gd name="T37" fmla="*/ 49 h 63"/>
              <a:gd name="T38" fmla="*/ 31 w 54"/>
              <a:gd name="T39" fmla="*/ 61 h 63"/>
              <a:gd name="T40" fmla="*/ 38 w 54"/>
              <a:gd name="T41" fmla="*/ 50 h 63"/>
              <a:gd name="T42" fmla="*/ 32 w 54"/>
              <a:gd name="T43" fmla="*/ 37 h 63"/>
              <a:gd name="T44" fmla="*/ 35 w 54"/>
              <a:gd name="T45" fmla="*/ 36 h 63"/>
              <a:gd name="T46" fmla="*/ 51 w 54"/>
              <a:gd name="T47" fmla="*/ 33 h 63"/>
              <a:gd name="T48" fmla="*/ 54 w 54"/>
              <a:gd name="T49"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 h="63">
                <a:moveTo>
                  <a:pt x="54" y="27"/>
                </a:moveTo>
                <a:cubicBezTo>
                  <a:pt x="53" y="25"/>
                  <a:pt x="51" y="24"/>
                  <a:pt x="49" y="24"/>
                </a:cubicBezTo>
                <a:cubicBezTo>
                  <a:pt x="44" y="25"/>
                  <a:pt x="44" y="25"/>
                  <a:pt x="44" y="25"/>
                </a:cubicBezTo>
                <a:cubicBezTo>
                  <a:pt x="44" y="25"/>
                  <a:pt x="44" y="25"/>
                  <a:pt x="44" y="25"/>
                </a:cubicBezTo>
                <a:cubicBezTo>
                  <a:pt x="50" y="24"/>
                  <a:pt x="50" y="24"/>
                  <a:pt x="50" y="24"/>
                </a:cubicBezTo>
                <a:cubicBezTo>
                  <a:pt x="53" y="23"/>
                  <a:pt x="54" y="21"/>
                  <a:pt x="54" y="19"/>
                </a:cubicBezTo>
                <a:cubicBezTo>
                  <a:pt x="53" y="16"/>
                  <a:pt x="51" y="15"/>
                  <a:pt x="49" y="15"/>
                </a:cubicBezTo>
                <a:cubicBezTo>
                  <a:pt x="48" y="15"/>
                  <a:pt x="48" y="15"/>
                  <a:pt x="48" y="15"/>
                </a:cubicBezTo>
                <a:cubicBezTo>
                  <a:pt x="50" y="15"/>
                  <a:pt x="50" y="13"/>
                  <a:pt x="50" y="11"/>
                </a:cubicBezTo>
                <a:cubicBezTo>
                  <a:pt x="49" y="8"/>
                  <a:pt x="47" y="7"/>
                  <a:pt x="45" y="7"/>
                </a:cubicBezTo>
                <a:cubicBezTo>
                  <a:pt x="44" y="8"/>
                  <a:pt x="44" y="8"/>
                  <a:pt x="44" y="8"/>
                </a:cubicBezTo>
                <a:cubicBezTo>
                  <a:pt x="45" y="7"/>
                  <a:pt x="46" y="5"/>
                  <a:pt x="45" y="3"/>
                </a:cubicBezTo>
                <a:cubicBezTo>
                  <a:pt x="45" y="1"/>
                  <a:pt x="43" y="0"/>
                  <a:pt x="41" y="0"/>
                </a:cubicBezTo>
                <a:cubicBezTo>
                  <a:pt x="31" y="2"/>
                  <a:pt x="31" y="2"/>
                  <a:pt x="31" y="2"/>
                </a:cubicBezTo>
                <a:cubicBezTo>
                  <a:pt x="27" y="3"/>
                  <a:pt x="22" y="4"/>
                  <a:pt x="18" y="5"/>
                </a:cubicBezTo>
                <a:cubicBezTo>
                  <a:pt x="7" y="9"/>
                  <a:pt x="6" y="14"/>
                  <a:pt x="0" y="14"/>
                </a:cubicBezTo>
                <a:cubicBezTo>
                  <a:pt x="0" y="24"/>
                  <a:pt x="0" y="27"/>
                  <a:pt x="1" y="35"/>
                </a:cubicBezTo>
                <a:cubicBezTo>
                  <a:pt x="1" y="36"/>
                  <a:pt x="12" y="35"/>
                  <a:pt x="13" y="35"/>
                </a:cubicBezTo>
                <a:cubicBezTo>
                  <a:pt x="13" y="35"/>
                  <a:pt x="26" y="48"/>
                  <a:pt x="27" y="49"/>
                </a:cubicBezTo>
                <a:cubicBezTo>
                  <a:pt x="27" y="51"/>
                  <a:pt x="31" y="61"/>
                  <a:pt x="31" y="61"/>
                </a:cubicBezTo>
                <a:cubicBezTo>
                  <a:pt x="31" y="61"/>
                  <a:pt x="39" y="63"/>
                  <a:pt x="38" y="50"/>
                </a:cubicBezTo>
                <a:cubicBezTo>
                  <a:pt x="36" y="37"/>
                  <a:pt x="32" y="37"/>
                  <a:pt x="32" y="37"/>
                </a:cubicBezTo>
                <a:cubicBezTo>
                  <a:pt x="35" y="36"/>
                  <a:pt x="35" y="36"/>
                  <a:pt x="35" y="36"/>
                </a:cubicBezTo>
                <a:cubicBezTo>
                  <a:pt x="51" y="33"/>
                  <a:pt x="51" y="33"/>
                  <a:pt x="51" y="33"/>
                </a:cubicBezTo>
                <a:cubicBezTo>
                  <a:pt x="53" y="32"/>
                  <a:pt x="54" y="30"/>
                  <a:pt x="54" y="27"/>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7" name="Freeform 96"/>
          <p:cNvSpPr>
            <a:spLocks noEditPoints="1"/>
          </p:cNvSpPr>
          <p:nvPr/>
        </p:nvSpPr>
        <p:spPr bwMode="auto">
          <a:xfrm>
            <a:off x="7764351" y="4991894"/>
            <a:ext cx="419100" cy="398463"/>
          </a:xfrm>
          <a:custGeom>
            <a:avLst/>
            <a:gdLst>
              <a:gd name="T0" fmla="*/ 44 w 57"/>
              <a:gd name="T1" fmla="*/ 0 h 54"/>
              <a:gd name="T2" fmla="*/ 41 w 57"/>
              <a:gd name="T3" fmla="*/ 0 h 54"/>
              <a:gd name="T4" fmla="*/ 28 w 57"/>
              <a:gd name="T5" fmla="*/ 7 h 54"/>
              <a:gd name="T6" fmla="*/ 15 w 57"/>
              <a:gd name="T7" fmla="*/ 0 h 54"/>
              <a:gd name="T8" fmla="*/ 13 w 57"/>
              <a:gd name="T9" fmla="*/ 0 h 54"/>
              <a:gd name="T10" fmla="*/ 0 w 57"/>
              <a:gd name="T11" fmla="*/ 15 h 54"/>
              <a:gd name="T12" fmla="*/ 0 w 57"/>
              <a:gd name="T13" fmla="*/ 19 h 54"/>
              <a:gd name="T14" fmla="*/ 28 w 57"/>
              <a:gd name="T15" fmla="*/ 54 h 54"/>
              <a:gd name="T16" fmla="*/ 57 w 57"/>
              <a:gd name="T17" fmla="*/ 19 h 54"/>
              <a:gd name="T18" fmla="*/ 57 w 57"/>
              <a:gd name="T19" fmla="*/ 15 h 54"/>
              <a:gd name="T20" fmla="*/ 44 w 57"/>
              <a:gd name="T21" fmla="*/ 0 h 54"/>
              <a:gd name="T22" fmla="*/ 50 w 57"/>
              <a:gd name="T23" fmla="*/ 18 h 54"/>
              <a:gd name="T24" fmla="*/ 28 w 57"/>
              <a:gd name="T25" fmla="*/ 46 h 54"/>
              <a:gd name="T26" fmla="*/ 6 w 57"/>
              <a:gd name="T27" fmla="*/ 18 h 54"/>
              <a:gd name="T28" fmla="*/ 6 w 57"/>
              <a:gd name="T29" fmla="*/ 16 h 54"/>
              <a:gd name="T30" fmla="*/ 13 w 57"/>
              <a:gd name="T31" fmla="*/ 6 h 54"/>
              <a:gd name="T32" fmla="*/ 15 w 57"/>
              <a:gd name="T33" fmla="*/ 6 h 54"/>
              <a:gd name="T34" fmla="*/ 24 w 57"/>
              <a:gd name="T35" fmla="*/ 11 h 54"/>
              <a:gd name="T36" fmla="*/ 28 w 57"/>
              <a:gd name="T37" fmla="*/ 17 h 54"/>
              <a:gd name="T38" fmla="*/ 33 w 57"/>
              <a:gd name="T39" fmla="*/ 11 h 54"/>
              <a:gd name="T40" fmla="*/ 41 w 57"/>
              <a:gd name="T41" fmla="*/ 6 h 54"/>
              <a:gd name="T42" fmla="*/ 43 w 57"/>
              <a:gd name="T43" fmla="*/ 6 h 54"/>
              <a:gd name="T44" fmla="*/ 50 w 57"/>
              <a:gd name="T45" fmla="*/ 16 h 54"/>
              <a:gd name="T46" fmla="*/ 50 w 57"/>
              <a:gd name="T47" fmla="*/ 1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54">
                <a:moveTo>
                  <a:pt x="44" y="0"/>
                </a:moveTo>
                <a:cubicBezTo>
                  <a:pt x="43" y="0"/>
                  <a:pt x="42" y="0"/>
                  <a:pt x="41" y="0"/>
                </a:cubicBezTo>
                <a:cubicBezTo>
                  <a:pt x="35" y="0"/>
                  <a:pt x="32" y="3"/>
                  <a:pt x="28" y="7"/>
                </a:cubicBezTo>
                <a:cubicBezTo>
                  <a:pt x="25" y="3"/>
                  <a:pt x="22" y="0"/>
                  <a:pt x="15" y="0"/>
                </a:cubicBezTo>
                <a:cubicBezTo>
                  <a:pt x="14" y="0"/>
                  <a:pt x="14" y="0"/>
                  <a:pt x="13" y="0"/>
                </a:cubicBezTo>
                <a:cubicBezTo>
                  <a:pt x="7" y="1"/>
                  <a:pt x="1" y="6"/>
                  <a:pt x="0" y="15"/>
                </a:cubicBezTo>
                <a:cubicBezTo>
                  <a:pt x="0" y="19"/>
                  <a:pt x="0" y="19"/>
                  <a:pt x="0" y="19"/>
                </a:cubicBezTo>
                <a:cubicBezTo>
                  <a:pt x="1" y="28"/>
                  <a:pt x="8" y="39"/>
                  <a:pt x="28" y="54"/>
                </a:cubicBezTo>
                <a:cubicBezTo>
                  <a:pt x="49" y="39"/>
                  <a:pt x="56" y="28"/>
                  <a:pt x="57" y="19"/>
                </a:cubicBezTo>
                <a:cubicBezTo>
                  <a:pt x="57" y="15"/>
                  <a:pt x="57" y="15"/>
                  <a:pt x="57" y="15"/>
                </a:cubicBezTo>
                <a:cubicBezTo>
                  <a:pt x="56" y="6"/>
                  <a:pt x="49" y="1"/>
                  <a:pt x="44" y="0"/>
                </a:cubicBezTo>
                <a:close/>
                <a:moveTo>
                  <a:pt x="50" y="18"/>
                </a:moveTo>
                <a:cubicBezTo>
                  <a:pt x="50" y="27"/>
                  <a:pt x="42" y="36"/>
                  <a:pt x="28" y="46"/>
                </a:cubicBezTo>
                <a:cubicBezTo>
                  <a:pt x="14" y="36"/>
                  <a:pt x="7" y="27"/>
                  <a:pt x="6" y="18"/>
                </a:cubicBezTo>
                <a:cubicBezTo>
                  <a:pt x="6" y="16"/>
                  <a:pt x="6" y="16"/>
                  <a:pt x="6" y="16"/>
                </a:cubicBezTo>
                <a:cubicBezTo>
                  <a:pt x="7" y="9"/>
                  <a:pt x="11" y="7"/>
                  <a:pt x="13" y="6"/>
                </a:cubicBezTo>
                <a:cubicBezTo>
                  <a:pt x="14" y="6"/>
                  <a:pt x="15" y="6"/>
                  <a:pt x="15" y="6"/>
                </a:cubicBezTo>
                <a:cubicBezTo>
                  <a:pt x="19" y="6"/>
                  <a:pt x="21" y="7"/>
                  <a:pt x="24" y="11"/>
                </a:cubicBezTo>
                <a:cubicBezTo>
                  <a:pt x="28" y="17"/>
                  <a:pt x="28" y="17"/>
                  <a:pt x="28" y="17"/>
                </a:cubicBezTo>
                <a:cubicBezTo>
                  <a:pt x="33" y="11"/>
                  <a:pt x="33" y="11"/>
                  <a:pt x="33" y="11"/>
                </a:cubicBezTo>
                <a:cubicBezTo>
                  <a:pt x="36" y="7"/>
                  <a:pt x="38" y="6"/>
                  <a:pt x="41" y="6"/>
                </a:cubicBezTo>
                <a:cubicBezTo>
                  <a:pt x="42" y="6"/>
                  <a:pt x="43" y="6"/>
                  <a:pt x="43" y="6"/>
                </a:cubicBezTo>
                <a:cubicBezTo>
                  <a:pt x="46" y="7"/>
                  <a:pt x="50" y="9"/>
                  <a:pt x="50" y="16"/>
                </a:cubicBezTo>
                <a:lnTo>
                  <a:pt x="50" y="18"/>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88" name="组合 87"/>
          <p:cNvGrpSpPr/>
          <p:nvPr/>
        </p:nvGrpSpPr>
        <p:grpSpPr>
          <a:xfrm>
            <a:off x="6826138" y="5904706"/>
            <a:ext cx="469900" cy="500063"/>
            <a:chOff x="4813300" y="2781300"/>
            <a:chExt cx="469900" cy="500063"/>
          </a:xfrm>
          <a:solidFill>
            <a:schemeClr val="bg1"/>
          </a:solidFill>
        </p:grpSpPr>
        <p:sp>
          <p:nvSpPr>
            <p:cNvPr id="138" name="Freeform 97"/>
            <p:cNvSpPr>
              <a:spLocks noEditPoints="1"/>
            </p:cNvSpPr>
            <p:nvPr/>
          </p:nvSpPr>
          <p:spPr bwMode="auto">
            <a:xfrm>
              <a:off x="4851400" y="2781300"/>
              <a:ext cx="431800" cy="323850"/>
            </a:xfrm>
            <a:custGeom>
              <a:avLst/>
              <a:gdLst>
                <a:gd name="T0" fmla="*/ 10 w 59"/>
                <a:gd name="T1" fmla="*/ 35 h 44"/>
                <a:gd name="T2" fmla="*/ 0 w 59"/>
                <a:gd name="T3" fmla="*/ 43 h 44"/>
                <a:gd name="T4" fmla="*/ 4 w 59"/>
                <a:gd name="T5" fmla="*/ 44 h 44"/>
                <a:gd name="T6" fmla="*/ 13 w 59"/>
                <a:gd name="T7" fmla="*/ 37 h 44"/>
                <a:gd name="T8" fmla="*/ 42 w 59"/>
                <a:gd name="T9" fmla="*/ 29 h 44"/>
                <a:gd name="T10" fmla="*/ 36 w 59"/>
                <a:gd name="T11" fmla="*/ 24 h 44"/>
                <a:gd name="T12" fmla="*/ 50 w 59"/>
                <a:gd name="T13" fmla="*/ 24 h 44"/>
                <a:gd name="T14" fmla="*/ 59 w 59"/>
                <a:gd name="T15" fmla="*/ 5 h 44"/>
                <a:gd name="T16" fmla="*/ 10 w 59"/>
                <a:gd name="T17" fmla="*/ 35 h 44"/>
                <a:gd name="T18" fmla="*/ 15 w 59"/>
                <a:gd name="T19" fmla="*/ 33 h 44"/>
                <a:gd name="T20" fmla="*/ 15 w 59"/>
                <a:gd name="T21" fmla="*/ 33 h 44"/>
                <a:gd name="T22" fmla="*/ 55 w 59"/>
                <a:gd name="T23" fmla="*/ 7 h 44"/>
                <a:gd name="T24" fmla="*/ 15 w 59"/>
                <a:gd name="T25" fmla="*/ 3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44">
                  <a:moveTo>
                    <a:pt x="10" y="35"/>
                  </a:moveTo>
                  <a:cubicBezTo>
                    <a:pt x="0" y="43"/>
                    <a:pt x="0" y="43"/>
                    <a:pt x="0" y="43"/>
                  </a:cubicBezTo>
                  <a:cubicBezTo>
                    <a:pt x="4" y="44"/>
                    <a:pt x="4" y="44"/>
                    <a:pt x="4" y="44"/>
                  </a:cubicBezTo>
                  <a:cubicBezTo>
                    <a:pt x="13" y="37"/>
                    <a:pt x="13" y="37"/>
                    <a:pt x="13" y="37"/>
                  </a:cubicBezTo>
                  <a:cubicBezTo>
                    <a:pt x="31" y="36"/>
                    <a:pt x="42" y="29"/>
                    <a:pt x="42" y="29"/>
                  </a:cubicBezTo>
                  <a:cubicBezTo>
                    <a:pt x="36" y="24"/>
                    <a:pt x="36" y="24"/>
                    <a:pt x="36" y="24"/>
                  </a:cubicBezTo>
                  <a:cubicBezTo>
                    <a:pt x="36" y="24"/>
                    <a:pt x="47" y="23"/>
                    <a:pt x="50" y="24"/>
                  </a:cubicBezTo>
                  <a:cubicBezTo>
                    <a:pt x="53" y="23"/>
                    <a:pt x="58" y="18"/>
                    <a:pt x="59" y="5"/>
                  </a:cubicBezTo>
                  <a:cubicBezTo>
                    <a:pt x="26" y="0"/>
                    <a:pt x="18" y="18"/>
                    <a:pt x="10" y="35"/>
                  </a:cubicBezTo>
                  <a:close/>
                  <a:moveTo>
                    <a:pt x="15" y="33"/>
                  </a:moveTo>
                  <a:cubicBezTo>
                    <a:pt x="15" y="33"/>
                    <a:pt x="15" y="33"/>
                    <a:pt x="15" y="33"/>
                  </a:cubicBezTo>
                  <a:cubicBezTo>
                    <a:pt x="18" y="30"/>
                    <a:pt x="36" y="11"/>
                    <a:pt x="55" y="7"/>
                  </a:cubicBezTo>
                  <a:cubicBezTo>
                    <a:pt x="44" y="11"/>
                    <a:pt x="20" y="29"/>
                    <a:pt x="1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 name="Freeform 98"/>
            <p:cNvSpPr/>
            <p:nvPr/>
          </p:nvSpPr>
          <p:spPr bwMode="auto">
            <a:xfrm>
              <a:off x="4813300" y="3135313"/>
              <a:ext cx="206375" cy="146050"/>
            </a:xfrm>
            <a:custGeom>
              <a:avLst/>
              <a:gdLst>
                <a:gd name="T0" fmla="*/ 24 w 28"/>
                <a:gd name="T1" fmla="*/ 4 h 20"/>
                <a:gd name="T2" fmla="*/ 20 w 28"/>
                <a:gd name="T3" fmla="*/ 4 h 20"/>
                <a:gd name="T4" fmla="*/ 16 w 28"/>
                <a:gd name="T5" fmla="*/ 0 h 20"/>
                <a:gd name="T6" fmla="*/ 12 w 28"/>
                <a:gd name="T7" fmla="*/ 0 h 20"/>
                <a:gd name="T8" fmla="*/ 8 w 28"/>
                <a:gd name="T9" fmla="*/ 4 h 20"/>
                <a:gd name="T10" fmla="*/ 4 w 28"/>
                <a:gd name="T11" fmla="*/ 4 h 20"/>
                <a:gd name="T12" fmla="*/ 0 w 28"/>
                <a:gd name="T13" fmla="*/ 8 h 20"/>
                <a:gd name="T14" fmla="*/ 0 w 28"/>
                <a:gd name="T15" fmla="*/ 16 h 20"/>
                <a:gd name="T16" fmla="*/ 4 w 28"/>
                <a:gd name="T17" fmla="*/ 20 h 20"/>
                <a:gd name="T18" fmla="*/ 24 w 28"/>
                <a:gd name="T19" fmla="*/ 20 h 20"/>
                <a:gd name="T20" fmla="*/ 28 w 28"/>
                <a:gd name="T21" fmla="*/ 16 h 20"/>
                <a:gd name="T22" fmla="*/ 28 w 28"/>
                <a:gd name="T23" fmla="*/ 8 h 20"/>
                <a:gd name="T24" fmla="*/ 24 w 28"/>
                <a:gd name="T25"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20">
                  <a:moveTo>
                    <a:pt x="24" y="4"/>
                  </a:moveTo>
                  <a:cubicBezTo>
                    <a:pt x="20" y="4"/>
                    <a:pt x="20" y="4"/>
                    <a:pt x="20" y="4"/>
                  </a:cubicBezTo>
                  <a:cubicBezTo>
                    <a:pt x="20" y="2"/>
                    <a:pt x="18" y="0"/>
                    <a:pt x="16" y="0"/>
                  </a:cubicBezTo>
                  <a:cubicBezTo>
                    <a:pt x="12" y="0"/>
                    <a:pt x="12" y="0"/>
                    <a:pt x="12" y="0"/>
                  </a:cubicBezTo>
                  <a:cubicBezTo>
                    <a:pt x="10" y="0"/>
                    <a:pt x="8" y="2"/>
                    <a:pt x="8" y="4"/>
                  </a:cubicBezTo>
                  <a:cubicBezTo>
                    <a:pt x="4" y="4"/>
                    <a:pt x="4" y="4"/>
                    <a:pt x="4" y="4"/>
                  </a:cubicBezTo>
                  <a:cubicBezTo>
                    <a:pt x="2" y="4"/>
                    <a:pt x="0" y="6"/>
                    <a:pt x="0" y="8"/>
                  </a:cubicBezTo>
                  <a:cubicBezTo>
                    <a:pt x="0" y="16"/>
                    <a:pt x="0" y="16"/>
                    <a:pt x="0" y="16"/>
                  </a:cubicBezTo>
                  <a:cubicBezTo>
                    <a:pt x="0" y="18"/>
                    <a:pt x="2" y="20"/>
                    <a:pt x="4" y="20"/>
                  </a:cubicBezTo>
                  <a:cubicBezTo>
                    <a:pt x="24" y="20"/>
                    <a:pt x="24" y="20"/>
                    <a:pt x="24" y="20"/>
                  </a:cubicBezTo>
                  <a:cubicBezTo>
                    <a:pt x="26" y="20"/>
                    <a:pt x="28" y="18"/>
                    <a:pt x="28" y="16"/>
                  </a:cubicBezTo>
                  <a:cubicBezTo>
                    <a:pt x="28" y="8"/>
                    <a:pt x="28" y="8"/>
                    <a:pt x="28" y="8"/>
                  </a:cubicBezTo>
                  <a:cubicBezTo>
                    <a:pt x="28" y="6"/>
                    <a:pt x="26" y="4"/>
                    <a:pt x="2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89" name="Freeform 99"/>
          <p:cNvSpPr>
            <a:spLocks noEditPoints="1"/>
          </p:cNvSpPr>
          <p:nvPr/>
        </p:nvSpPr>
        <p:spPr bwMode="auto">
          <a:xfrm>
            <a:off x="8702563" y="5993606"/>
            <a:ext cx="469900" cy="411163"/>
          </a:xfrm>
          <a:custGeom>
            <a:avLst/>
            <a:gdLst>
              <a:gd name="T0" fmla="*/ 296 w 296"/>
              <a:gd name="T1" fmla="*/ 55 h 259"/>
              <a:gd name="T2" fmla="*/ 296 w 296"/>
              <a:gd name="T3" fmla="*/ 0 h 259"/>
              <a:gd name="T4" fmla="*/ 240 w 296"/>
              <a:gd name="T5" fmla="*/ 0 h 259"/>
              <a:gd name="T6" fmla="*/ 240 w 296"/>
              <a:gd name="T7" fmla="*/ 18 h 259"/>
              <a:gd name="T8" fmla="*/ 56 w 296"/>
              <a:gd name="T9" fmla="*/ 18 h 259"/>
              <a:gd name="T10" fmla="*/ 56 w 296"/>
              <a:gd name="T11" fmla="*/ 0 h 259"/>
              <a:gd name="T12" fmla="*/ 0 w 296"/>
              <a:gd name="T13" fmla="*/ 0 h 259"/>
              <a:gd name="T14" fmla="*/ 0 w 296"/>
              <a:gd name="T15" fmla="*/ 55 h 259"/>
              <a:gd name="T16" fmla="*/ 19 w 296"/>
              <a:gd name="T17" fmla="*/ 55 h 259"/>
              <a:gd name="T18" fmla="*/ 19 w 296"/>
              <a:gd name="T19" fmla="*/ 204 h 259"/>
              <a:gd name="T20" fmla="*/ 0 w 296"/>
              <a:gd name="T21" fmla="*/ 204 h 259"/>
              <a:gd name="T22" fmla="*/ 0 w 296"/>
              <a:gd name="T23" fmla="*/ 259 h 259"/>
              <a:gd name="T24" fmla="*/ 56 w 296"/>
              <a:gd name="T25" fmla="*/ 259 h 259"/>
              <a:gd name="T26" fmla="*/ 56 w 296"/>
              <a:gd name="T27" fmla="*/ 241 h 259"/>
              <a:gd name="T28" fmla="*/ 240 w 296"/>
              <a:gd name="T29" fmla="*/ 241 h 259"/>
              <a:gd name="T30" fmla="*/ 240 w 296"/>
              <a:gd name="T31" fmla="*/ 259 h 259"/>
              <a:gd name="T32" fmla="*/ 296 w 296"/>
              <a:gd name="T33" fmla="*/ 259 h 259"/>
              <a:gd name="T34" fmla="*/ 296 w 296"/>
              <a:gd name="T35" fmla="*/ 204 h 259"/>
              <a:gd name="T36" fmla="*/ 277 w 296"/>
              <a:gd name="T37" fmla="*/ 204 h 259"/>
              <a:gd name="T38" fmla="*/ 277 w 296"/>
              <a:gd name="T39" fmla="*/ 55 h 259"/>
              <a:gd name="T40" fmla="*/ 296 w 296"/>
              <a:gd name="T41" fmla="*/ 55 h 259"/>
              <a:gd name="T42" fmla="*/ 259 w 296"/>
              <a:gd name="T43" fmla="*/ 18 h 259"/>
              <a:gd name="T44" fmla="*/ 277 w 296"/>
              <a:gd name="T45" fmla="*/ 18 h 259"/>
              <a:gd name="T46" fmla="*/ 277 w 296"/>
              <a:gd name="T47" fmla="*/ 37 h 259"/>
              <a:gd name="T48" fmla="*/ 259 w 296"/>
              <a:gd name="T49" fmla="*/ 37 h 259"/>
              <a:gd name="T50" fmla="*/ 259 w 296"/>
              <a:gd name="T51" fmla="*/ 18 h 259"/>
              <a:gd name="T52" fmla="*/ 19 w 296"/>
              <a:gd name="T53" fmla="*/ 18 h 259"/>
              <a:gd name="T54" fmla="*/ 37 w 296"/>
              <a:gd name="T55" fmla="*/ 18 h 259"/>
              <a:gd name="T56" fmla="*/ 37 w 296"/>
              <a:gd name="T57" fmla="*/ 37 h 259"/>
              <a:gd name="T58" fmla="*/ 19 w 296"/>
              <a:gd name="T59" fmla="*/ 37 h 259"/>
              <a:gd name="T60" fmla="*/ 19 w 296"/>
              <a:gd name="T61" fmla="*/ 18 h 259"/>
              <a:gd name="T62" fmla="*/ 19 w 296"/>
              <a:gd name="T63" fmla="*/ 241 h 259"/>
              <a:gd name="T64" fmla="*/ 19 w 296"/>
              <a:gd name="T65" fmla="*/ 222 h 259"/>
              <a:gd name="T66" fmla="*/ 37 w 296"/>
              <a:gd name="T67" fmla="*/ 222 h 259"/>
              <a:gd name="T68" fmla="*/ 37 w 296"/>
              <a:gd name="T69" fmla="*/ 241 h 259"/>
              <a:gd name="T70" fmla="*/ 19 w 296"/>
              <a:gd name="T71" fmla="*/ 241 h 259"/>
              <a:gd name="T72" fmla="*/ 277 w 296"/>
              <a:gd name="T73" fmla="*/ 241 h 259"/>
              <a:gd name="T74" fmla="*/ 259 w 296"/>
              <a:gd name="T75" fmla="*/ 241 h 259"/>
              <a:gd name="T76" fmla="*/ 259 w 296"/>
              <a:gd name="T77" fmla="*/ 222 h 259"/>
              <a:gd name="T78" fmla="*/ 277 w 296"/>
              <a:gd name="T79" fmla="*/ 222 h 259"/>
              <a:gd name="T80" fmla="*/ 277 w 296"/>
              <a:gd name="T81" fmla="*/ 241 h 259"/>
              <a:gd name="T82" fmla="*/ 259 w 296"/>
              <a:gd name="T83" fmla="*/ 204 h 259"/>
              <a:gd name="T84" fmla="*/ 240 w 296"/>
              <a:gd name="T85" fmla="*/ 204 h 259"/>
              <a:gd name="T86" fmla="*/ 240 w 296"/>
              <a:gd name="T87" fmla="*/ 222 h 259"/>
              <a:gd name="T88" fmla="*/ 56 w 296"/>
              <a:gd name="T89" fmla="*/ 222 h 259"/>
              <a:gd name="T90" fmla="*/ 56 w 296"/>
              <a:gd name="T91" fmla="*/ 204 h 259"/>
              <a:gd name="T92" fmla="*/ 37 w 296"/>
              <a:gd name="T93" fmla="*/ 204 h 259"/>
              <a:gd name="T94" fmla="*/ 37 w 296"/>
              <a:gd name="T95" fmla="*/ 55 h 259"/>
              <a:gd name="T96" fmla="*/ 56 w 296"/>
              <a:gd name="T97" fmla="*/ 55 h 259"/>
              <a:gd name="T98" fmla="*/ 56 w 296"/>
              <a:gd name="T99" fmla="*/ 37 h 259"/>
              <a:gd name="T100" fmla="*/ 240 w 296"/>
              <a:gd name="T101" fmla="*/ 37 h 259"/>
              <a:gd name="T102" fmla="*/ 240 w 296"/>
              <a:gd name="T103" fmla="*/ 55 h 259"/>
              <a:gd name="T104" fmla="*/ 259 w 296"/>
              <a:gd name="T105" fmla="*/ 55 h 259"/>
              <a:gd name="T106" fmla="*/ 259 w 296"/>
              <a:gd name="T107" fmla="*/ 20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6" h="259">
                <a:moveTo>
                  <a:pt x="296" y="55"/>
                </a:moveTo>
                <a:lnTo>
                  <a:pt x="296" y="0"/>
                </a:lnTo>
                <a:lnTo>
                  <a:pt x="240" y="0"/>
                </a:lnTo>
                <a:lnTo>
                  <a:pt x="240" y="18"/>
                </a:lnTo>
                <a:lnTo>
                  <a:pt x="56" y="18"/>
                </a:lnTo>
                <a:lnTo>
                  <a:pt x="56" y="0"/>
                </a:lnTo>
                <a:lnTo>
                  <a:pt x="0" y="0"/>
                </a:lnTo>
                <a:lnTo>
                  <a:pt x="0" y="55"/>
                </a:lnTo>
                <a:lnTo>
                  <a:pt x="19" y="55"/>
                </a:lnTo>
                <a:lnTo>
                  <a:pt x="19" y="204"/>
                </a:lnTo>
                <a:lnTo>
                  <a:pt x="0" y="204"/>
                </a:lnTo>
                <a:lnTo>
                  <a:pt x="0" y="259"/>
                </a:lnTo>
                <a:lnTo>
                  <a:pt x="56" y="259"/>
                </a:lnTo>
                <a:lnTo>
                  <a:pt x="56" y="241"/>
                </a:lnTo>
                <a:lnTo>
                  <a:pt x="240" y="241"/>
                </a:lnTo>
                <a:lnTo>
                  <a:pt x="240" y="259"/>
                </a:lnTo>
                <a:lnTo>
                  <a:pt x="296" y="259"/>
                </a:lnTo>
                <a:lnTo>
                  <a:pt x="296" y="204"/>
                </a:lnTo>
                <a:lnTo>
                  <a:pt x="277" y="204"/>
                </a:lnTo>
                <a:lnTo>
                  <a:pt x="277" y="55"/>
                </a:lnTo>
                <a:lnTo>
                  <a:pt x="296" y="55"/>
                </a:lnTo>
                <a:close/>
                <a:moveTo>
                  <a:pt x="259" y="18"/>
                </a:moveTo>
                <a:lnTo>
                  <a:pt x="277" y="18"/>
                </a:lnTo>
                <a:lnTo>
                  <a:pt x="277" y="37"/>
                </a:lnTo>
                <a:lnTo>
                  <a:pt x="259" y="37"/>
                </a:lnTo>
                <a:lnTo>
                  <a:pt x="259" y="18"/>
                </a:lnTo>
                <a:close/>
                <a:moveTo>
                  <a:pt x="19" y="18"/>
                </a:moveTo>
                <a:lnTo>
                  <a:pt x="37" y="18"/>
                </a:lnTo>
                <a:lnTo>
                  <a:pt x="37" y="37"/>
                </a:lnTo>
                <a:lnTo>
                  <a:pt x="19" y="37"/>
                </a:lnTo>
                <a:lnTo>
                  <a:pt x="19" y="18"/>
                </a:lnTo>
                <a:close/>
                <a:moveTo>
                  <a:pt x="19" y="241"/>
                </a:moveTo>
                <a:lnTo>
                  <a:pt x="19" y="222"/>
                </a:lnTo>
                <a:lnTo>
                  <a:pt x="37" y="222"/>
                </a:lnTo>
                <a:lnTo>
                  <a:pt x="37" y="241"/>
                </a:lnTo>
                <a:lnTo>
                  <a:pt x="19" y="241"/>
                </a:lnTo>
                <a:close/>
                <a:moveTo>
                  <a:pt x="277" y="241"/>
                </a:moveTo>
                <a:lnTo>
                  <a:pt x="259" y="241"/>
                </a:lnTo>
                <a:lnTo>
                  <a:pt x="259" y="222"/>
                </a:lnTo>
                <a:lnTo>
                  <a:pt x="277" y="222"/>
                </a:lnTo>
                <a:lnTo>
                  <a:pt x="277" y="241"/>
                </a:lnTo>
                <a:close/>
                <a:moveTo>
                  <a:pt x="259" y="204"/>
                </a:moveTo>
                <a:lnTo>
                  <a:pt x="240" y="204"/>
                </a:lnTo>
                <a:lnTo>
                  <a:pt x="240" y="222"/>
                </a:lnTo>
                <a:lnTo>
                  <a:pt x="56" y="222"/>
                </a:lnTo>
                <a:lnTo>
                  <a:pt x="56" y="204"/>
                </a:lnTo>
                <a:lnTo>
                  <a:pt x="37" y="204"/>
                </a:lnTo>
                <a:lnTo>
                  <a:pt x="37" y="55"/>
                </a:lnTo>
                <a:lnTo>
                  <a:pt x="56" y="55"/>
                </a:lnTo>
                <a:lnTo>
                  <a:pt x="56" y="37"/>
                </a:lnTo>
                <a:lnTo>
                  <a:pt x="240" y="37"/>
                </a:lnTo>
                <a:lnTo>
                  <a:pt x="240" y="55"/>
                </a:lnTo>
                <a:lnTo>
                  <a:pt x="259" y="55"/>
                </a:lnTo>
                <a:lnTo>
                  <a:pt x="259" y="204"/>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90" name="组合 89"/>
          <p:cNvGrpSpPr/>
          <p:nvPr/>
        </p:nvGrpSpPr>
        <p:grpSpPr>
          <a:xfrm>
            <a:off x="9640776" y="5993606"/>
            <a:ext cx="469900" cy="411163"/>
            <a:chOff x="7627938" y="2870200"/>
            <a:chExt cx="469900" cy="411163"/>
          </a:xfrm>
          <a:solidFill>
            <a:schemeClr val="bg1"/>
          </a:solidFill>
        </p:grpSpPr>
        <p:sp>
          <p:nvSpPr>
            <p:cNvPr id="130" name="Rectangle 100"/>
            <p:cNvSpPr>
              <a:spLocks noChangeArrowheads="1"/>
            </p:cNvSpPr>
            <p:nvPr/>
          </p:nvSpPr>
          <p:spPr bwMode="auto">
            <a:xfrm>
              <a:off x="7745413" y="2898775"/>
              <a:ext cx="23495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 name="Rectangle 101"/>
            <p:cNvSpPr>
              <a:spLocks noChangeArrowheads="1"/>
            </p:cNvSpPr>
            <p:nvPr/>
          </p:nvSpPr>
          <p:spPr bwMode="auto">
            <a:xfrm>
              <a:off x="7745413" y="3222625"/>
              <a:ext cx="23495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 name="Rectangle 102"/>
            <p:cNvSpPr>
              <a:spLocks noChangeArrowheads="1"/>
            </p:cNvSpPr>
            <p:nvPr/>
          </p:nvSpPr>
          <p:spPr bwMode="auto">
            <a:xfrm>
              <a:off x="7658100" y="2987675"/>
              <a:ext cx="28575" cy="176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 name="Rectangle 103"/>
            <p:cNvSpPr>
              <a:spLocks noChangeArrowheads="1"/>
            </p:cNvSpPr>
            <p:nvPr/>
          </p:nvSpPr>
          <p:spPr bwMode="auto">
            <a:xfrm>
              <a:off x="8039100" y="2987675"/>
              <a:ext cx="28575" cy="176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 name="Oval 104"/>
            <p:cNvSpPr>
              <a:spLocks noChangeArrowheads="1"/>
            </p:cNvSpPr>
            <p:nvPr/>
          </p:nvSpPr>
          <p:spPr bwMode="auto">
            <a:xfrm>
              <a:off x="7627938" y="2870200"/>
              <a:ext cx="88900" cy="87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 name="Oval 105"/>
            <p:cNvSpPr>
              <a:spLocks noChangeArrowheads="1"/>
            </p:cNvSpPr>
            <p:nvPr/>
          </p:nvSpPr>
          <p:spPr bwMode="auto">
            <a:xfrm>
              <a:off x="8008938" y="2870200"/>
              <a:ext cx="88900" cy="87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 name="Oval 106"/>
            <p:cNvSpPr>
              <a:spLocks noChangeArrowheads="1"/>
            </p:cNvSpPr>
            <p:nvPr/>
          </p:nvSpPr>
          <p:spPr bwMode="auto">
            <a:xfrm>
              <a:off x="8008938" y="3194050"/>
              <a:ext cx="88900" cy="87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 name="Oval 107"/>
            <p:cNvSpPr>
              <a:spLocks noChangeArrowheads="1"/>
            </p:cNvSpPr>
            <p:nvPr/>
          </p:nvSpPr>
          <p:spPr bwMode="auto">
            <a:xfrm>
              <a:off x="7627938" y="3194050"/>
              <a:ext cx="88900" cy="87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91" name="组合 90"/>
          <p:cNvGrpSpPr/>
          <p:nvPr/>
        </p:nvGrpSpPr>
        <p:grpSpPr>
          <a:xfrm>
            <a:off x="7764351" y="5934869"/>
            <a:ext cx="411163" cy="469900"/>
            <a:chOff x="5751513" y="2811463"/>
            <a:chExt cx="411163" cy="469900"/>
          </a:xfrm>
          <a:solidFill>
            <a:schemeClr val="bg1"/>
          </a:solidFill>
        </p:grpSpPr>
        <p:sp>
          <p:nvSpPr>
            <p:cNvPr id="128" name="Freeform 108"/>
            <p:cNvSpPr>
              <a:spLocks noEditPoints="1"/>
            </p:cNvSpPr>
            <p:nvPr/>
          </p:nvSpPr>
          <p:spPr bwMode="auto">
            <a:xfrm>
              <a:off x="5751513" y="2811463"/>
              <a:ext cx="411163" cy="234950"/>
            </a:xfrm>
            <a:custGeom>
              <a:avLst/>
              <a:gdLst>
                <a:gd name="T0" fmla="*/ 4 w 56"/>
                <a:gd name="T1" fmla="*/ 32 h 32"/>
                <a:gd name="T2" fmla="*/ 52 w 56"/>
                <a:gd name="T3" fmla="*/ 32 h 32"/>
                <a:gd name="T4" fmla="*/ 56 w 56"/>
                <a:gd name="T5" fmla="*/ 28 h 32"/>
                <a:gd name="T6" fmla="*/ 52 w 56"/>
                <a:gd name="T7" fmla="*/ 24 h 32"/>
                <a:gd name="T8" fmla="*/ 40 w 56"/>
                <a:gd name="T9" fmla="*/ 24 h 32"/>
                <a:gd name="T10" fmla="*/ 36 w 56"/>
                <a:gd name="T11" fmla="*/ 20 h 32"/>
                <a:gd name="T12" fmla="*/ 36 w 56"/>
                <a:gd name="T13" fmla="*/ 4 h 32"/>
                <a:gd name="T14" fmla="*/ 32 w 56"/>
                <a:gd name="T15" fmla="*/ 0 h 32"/>
                <a:gd name="T16" fmla="*/ 24 w 56"/>
                <a:gd name="T17" fmla="*/ 0 h 32"/>
                <a:gd name="T18" fmla="*/ 20 w 56"/>
                <a:gd name="T19" fmla="*/ 4 h 32"/>
                <a:gd name="T20" fmla="*/ 20 w 56"/>
                <a:gd name="T21" fmla="*/ 20 h 32"/>
                <a:gd name="T22" fmla="*/ 16 w 56"/>
                <a:gd name="T23" fmla="*/ 24 h 32"/>
                <a:gd name="T24" fmla="*/ 4 w 56"/>
                <a:gd name="T25" fmla="*/ 24 h 32"/>
                <a:gd name="T26" fmla="*/ 0 w 56"/>
                <a:gd name="T27" fmla="*/ 28 h 32"/>
                <a:gd name="T28" fmla="*/ 4 w 56"/>
                <a:gd name="T29" fmla="*/ 32 h 32"/>
                <a:gd name="T30" fmla="*/ 26 w 56"/>
                <a:gd name="T31" fmla="*/ 4 h 32"/>
                <a:gd name="T32" fmla="*/ 30 w 56"/>
                <a:gd name="T33" fmla="*/ 4 h 32"/>
                <a:gd name="T34" fmla="*/ 32 w 56"/>
                <a:gd name="T35" fmla="*/ 6 h 32"/>
                <a:gd name="T36" fmla="*/ 30 w 56"/>
                <a:gd name="T37" fmla="*/ 8 h 32"/>
                <a:gd name="T38" fmla="*/ 26 w 56"/>
                <a:gd name="T39" fmla="*/ 8 h 32"/>
                <a:gd name="T40" fmla="*/ 24 w 56"/>
                <a:gd name="T41" fmla="*/ 6 h 32"/>
                <a:gd name="T42" fmla="*/ 26 w 56"/>
                <a:gd name="T43"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32">
                  <a:moveTo>
                    <a:pt x="4" y="32"/>
                  </a:moveTo>
                  <a:cubicBezTo>
                    <a:pt x="52" y="32"/>
                    <a:pt x="52" y="32"/>
                    <a:pt x="52" y="32"/>
                  </a:cubicBezTo>
                  <a:cubicBezTo>
                    <a:pt x="54" y="32"/>
                    <a:pt x="56" y="30"/>
                    <a:pt x="56" y="28"/>
                  </a:cubicBezTo>
                  <a:cubicBezTo>
                    <a:pt x="56" y="26"/>
                    <a:pt x="54" y="24"/>
                    <a:pt x="52" y="24"/>
                  </a:cubicBezTo>
                  <a:cubicBezTo>
                    <a:pt x="40" y="24"/>
                    <a:pt x="40" y="24"/>
                    <a:pt x="40" y="24"/>
                  </a:cubicBezTo>
                  <a:cubicBezTo>
                    <a:pt x="38" y="24"/>
                    <a:pt x="36" y="22"/>
                    <a:pt x="36" y="20"/>
                  </a:cubicBezTo>
                  <a:cubicBezTo>
                    <a:pt x="36" y="4"/>
                    <a:pt x="36" y="4"/>
                    <a:pt x="36" y="4"/>
                  </a:cubicBezTo>
                  <a:cubicBezTo>
                    <a:pt x="36" y="2"/>
                    <a:pt x="34" y="0"/>
                    <a:pt x="32" y="0"/>
                  </a:cubicBezTo>
                  <a:cubicBezTo>
                    <a:pt x="24" y="0"/>
                    <a:pt x="24" y="0"/>
                    <a:pt x="24" y="0"/>
                  </a:cubicBezTo>
                  <a:cubicBezTo>
                    <a:pt x="22" y="0"/>
                    <a:pt x="20" y="2"/>
                    <a:pt x="20" y="4"/>
                  </a:cubicBezTo>
                  <a:cubicBezTo>
                    <a:pt x="20" y="20"/>
                    <a:pt x="20" y="20"/>
                    <a:pt x="20" y="20"/>
                  </a:cubicBezTo>
                  <a:cubicBezTo>
                    <a:pt x="20" y="22"/>
                    <a:pt x="18" y="24"/>
                    <a:pt x="16" y="24"/>
                  </a:cubicBezTo>
                  <a:cubicBezTo>
                    <a:pt x="4" y="24"/>
                    <a:pt x="4" y="24"/>
                    <a:pt x="4" y="24"/>
                  </a:cubicBezTo>
                  <a:cubicBezTo>
                    <a:pt x="2" y="24"/>
                    <a:pt x="0" y="26"/>
                    <a:pt x="0" y="28"/>
                  </a:cubicBezTo>
                  <a:cubicBezTo>
                    <a:pt x="0" y="30"/>
                    <a:pt x="2" y="32"/>
                    <a:pt x="4" y="32"/>
                  </a:cubicBezTo>
                  <a:close/>
                  <a:moveTo>
                    <a:pt x="26" y="4"/>
                  </a:moveTo>
                  <a:cubicBezTo>
                    <a:pt x="30" y="4"/>
                    <a:pt x="30" y="4"/>
                    <a:pt x="30" y="4"/>
                  </a:cubicBezTo>
                  <a:cubicBezTo>
                    <a:pt x="31" y="4"/>
                    <a:pt x="32" y="5"/>
                    <a:pt x="32" y="6"/>
                  </a:cubicBezTo>
                  <a:cubicBezTo>
                    <a:pt x="32" y="7"/>
                    <a:pt x="31" y="8"/>
                    <a:pt x="30" y="8"/>
                  </a:cubicBezTo>
                  <a:cubicBezTo>
                    <a:pt x="26" y="8"/>
                    <a:pt x="26" y="8"/>
                    <a:pt x="26" y="8"/>
                  </a:cubicBezTo>
                  <a:cubicBezTo>
                    <a:pt x="25" y="8"/>
                    <a:pt x="24" y="7"/>
                    <a:pt x="24" y="6"/>
                  </a:cubicBezTo>
                  <a:cubicBezTo>
                    <a:pt x="24" y="5"/>
                    <a:pt x="25" y="4"/>
                    <a:pt x="2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 name="Freeform 109"/>
            <p:cNvSpPr/>
            <p:nvPr/>
          </p:nvSpPr>
          <p:spPr bwMode="auto">
            <a:xfrm>
              <a:off x="5751513" y="3076575"/>
              <a:ext cx="411163" cy="204788"/>
            </a:xfrm>
            <a:custGeom>
              <a:avLst/>
              <a:gdLst>
                <a:gd name="T0" fmla="*/ 50 w 56"/>
                <a:gd name="T1" fmla="*/ 0 h 28"/>
                <a:gd name="T2" fmla="*/ 6 w 56"/>
                <a:gd name="T3" fmla="*/ 0 h 28"/>
                <a:gd name="T4" fmla="*/ 4 w 56"/>
                <a:gd name="T5" fmla="*/ 2 h 28"/>
                <a:gd name="T6" fmla="*/ 0 w 56"/>
                <a:gd name="T7" fmla="*/ 28 h 28"/>
                <a:gd name="T8" fmla="*/ 12 w 56"/>
                <a:gd name="T9" fmla="*/ 28 h 28"/>
                <a:gd name="T10" fmla="*/ 16 w 56"/>
                <a:gd name="T11" fmla="*/ 16 h 28"/>
                <a:gd name="T12" fmla="*/ 16 w 56"/>
                <a:gd name="T13" fmla="*/ 28 h 28"/>
                <a:gd name="T14" fmla="*/ 40 w 56"/>
                <a:gd name="T15" fmla="*/ 28 h 28"/>
                <a:gd name="T16" fmla="*/ 40 w 56"/>
                <a:gd name="T17" fmla="*/ 16 h 28"/>
                <a:gd name="T18" fmla="*/ 44 w 56"/>
                <a:gd name="T19" fmla="*/ 28 h 28"/>
                <a:gd name="T20" fmla="*/ 56 w 56"/>
                <a:gd name="T21" fmla="*/ 28 h 28"/>
                <a:gd name="T22" fmla="*/ 52 w 56"/>
                <a:gd name="T23" fmla="*/ 2 h 28"/>
                <a:gd name="T24" fmla="*/ 50 w 56"/>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28">
                  <a:moveTo>
                    <a:pt x="50" y="0"/>
                  </a:moveTo>
                  <a:cubicBezTo>
                    <a:pt x="6" y="0"/>
                    <a:pt x="6" y="0"/>
                    <a:pt x="6" y="0"/>
                  </a:cubicBezTo>
                  <a:cubicBezTo>
                    <a:pt x="5" y="0"/>
                    <a:pt x="4" y="1"/>
                    <a:pt x="4" y="2"/>
                  </a:cubicBezTo>
                  <a:cubicBezTo>
                    <a:pt x="0" y="28"/>
                    <a:pt x="0" y="28"/>
                    <a:pt x="0" y="28"/>
                  </a:cubicBezTo>
                  <a:cubicBezTo>
                    <a:pt x="12" y="28"/>
                    <a:pt x="12" y="28"/>
                    <a:pt x="12" y="28"/>
                  </a:cubicBezTo>
                  <a:cubicBezTo>
                    <a:pt x="16" y="16"/>
                    <a:pt x="16" y="16"/>
                    <a:pt x="16" y="16"/>
                  </a:cubicBezTo>
                  <a:cubicBezTo>
                    <a:pt x="16" y="28"/>
                    <a:pt x="16" y="28"/>
                    <a:pt x="16" y="28"/>
                  </a:cubicBezTo>
                  <a:cubicBezTo>
                    <a:pt x="40" y="28"/>
                    <a:pt x="40" y="28"/>
                    <a:pt x="40" y="28"/>
                  </a:cubicBezTo>
                  <a:cubicBezTo>
                    <a:pt x="40" y="16"/>
                    <a:pt x="40" y="16"/>
                    <a:pt x="40" y="16"/>
                  </a:cubicBezTo>
                  <a:cubicBezTo>
                    <a:pt x="44" y="28"/>
                    <a:pt x="44" y="28"/>
                    <a:pt x="44" y="28"/>
                  </a:cubicBezTo>
                  <a:cubicBezTo>
                    <a:pt x="56" y="28"/>
                    <a:pt x="56" y="28"/>
                    <a:pt x="56" y="28"/>
                  </a:cubicBezTo>
                  <a:cubicBezTo>
                    <a:pt x="52" y="2"/>
                    <a:pt x="52" y="2"/>
                    <a:pt x="52" y="2"/>
                  </a:cubicBezTo>
                  <a:cubicBezTo>
                    <a:pt x="52" y="1"/>
                    <a:pt x="51"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92" name="组合 91"/>
          <p:cNvGrpSpPr/>
          <p:nvPr/>
        </p:nvGrpSpPr>
        <p:grpSpPr>
          <a:xfrm>
            <a:off x="5889513" y="5963444"/>
            <a:ext cx="460375" cy="479425"/>
            <a:chOff x="3876675" y="2840038"/>
            <a:chExt cx="460375" cy="479425"/>
          </a:xfrm>
          <a:solidFill>
            <a:schemeClr val="bg1"/>
          </a:solidFill>
        </p:grpSpPr>
        <p:sp>
          <p:nvSpPr>
            <p:cNvPr id="126" name="Freeform 110"/>
            <p:cNvSpPr/>
            <p:nvPr/>
          </p:nvSpPr>
          <p:spPr bwMode="auto">
            <a:xfrm>
              <a:off x="4051300" y="2840038"/>
              <a:ext cx="285750" cy="287338"/>
            </a:xfrm>
            <a:custGeom>
              <a:avLst/>
              <a:gdLst>
                <a:gd name="T0" fmla="*/ 37 w 39"/>
                <a:gd name="T1" fmla="*/ 2 h 39"/>
                <a:gd name="T2" fmla="*/ 31 w 39"/>
                <a:gd name="T3" fmla="*/ 3 h 39"/>
                <a:gd name="T4" fmla="*/ 12 w 39"/>
                <a:gd name="T5" fmla="*/ 22 h 39"/>
                <a:gd name="T6" fmla="*/ 0 w 39"/>
                <a:gd name="T7" fmla="*/ 29 h 39"/>
                <a:gd name="T8" fmla="*/ 10 w 39"/>
                <a:gd name="T9" fmla="*/ 39 h 39"/>
                <a:gd name="T10" fmla="*/ 17 w 39"/>
                <a:gd name="T11" fmla="*/ 27 h 39"/>
                <a:gd name="T12" fmla="*/ 36 w 39"/>
                <a:gd name="T13" fmla="*/ 8 h 39"/>
                <a:gd name="T14" fmla="*/ 37 w 39"/>
                <a:gd name="T15" fmla="*/ 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9">
                  <a:moveTo>
                    <a:pt x="37" y="2"/>
                  </a:moveTo>
                  <a:cubicBezTo>
                    <a:pt x="34" y="0"/>
                    <a:pt x="31" y="3"/>
                    <a:pt x="31" y="3"/>
                  </a:cubicBezTo>
                  <a:cubicBezTo>
                    <a:pt x="31" y="3"/>
                    <a:pt x="15" y="19"/>
                    <a:pt x="12" y="22"/>
                  </a:cubicBezTo>
                  <a:cubicBezTo>
                    <a:pt x="9" y="25"/>
                    <a:pt x="0" y="29"/>
                    <a:pt x="0" y="29"/>
                  </a:cubicBezTo>
                  <a:cubicBezTo>
                    <a:pt x="10" y="39"/>
                    <a:pt x="10" y="39"/>
                    <a:pt x="10" y="39"/>
                  </a:cubicBezTo>
                  <a:cubicBezTo>
                    <a:pt x="10" y="39"/>
                    <a:pt x="14" y="30"/>
                    <a:pt x="17" y="27"/>
                  </a:cubicBezTo>
                  <a:cubicBezTo>
                    <a:pt x="20" y="24"/>
                    <a:pt x="36" y="8"/>
                    <a:pt x="36" y="8"/>
                  </a:cubicBezTo>
                  <a:cubicBezTo>
                    <a:pt x="36" y="8"/>
                    <a:pt x="39" y="5"/>
                    <a:pt x="3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 name="Freeform 111"/>
            <p:cNvSpPr>
              <a:spLocks noEditPoints="1"/>
            </p:cNvSpPr>
            <p:nvPr/>
          </p:nvSpPr>
          <p:spPr bwMode="auto">
            <a:xfrm>
              <a:off x="3876675" y="3076575"/>
              <a:ext cx="227013" cy="242888"/>
            </a:xfrm>
            <a:custGeom>
              <a:avLst/>
              <a:gdLst>
                <a:gd name="T0" fmla="*/ 12 w 31"/>
                <a:gd name="T1" fmla="*/ 7 h 33"/>
                <a:gd name="T2" fmla="*/ 0 w 31"/>
                <a:gd name="T3" fmla="*/ 27 h 33"/>
                <a:gd name="T4" fmla="*/ 31 w 31"/>
                <a:gd name="T5" fmla="*/ 10 h 33"/>
                <a:gd name="T6" fmla="*/ 21 w 31"/>
                <a:gd name="T7" fmla="*/ 0 h 33"/>
                <a:gd name="T8" fmla="*/ 12 w 31"/>
                <a:gd name="T9" fmla="*/ 7 h 33"/>
                <a:gd name="T10" fmla="*/ 9 w 31"/>
                <a:gd name="T11" fmla="*/ 24 h 33"/>
                <a:gd name="T12" fmla="*/ 20 w 31"/>
                <a:gd name="T13" fmla="*/ 4 h 33"/>
                <a:gd name="T14" fmla="*/ 9 w 31"/>
                <a:gd name="T15" fmla="*/ 24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33">
                  <a:moveTo>
                    <a:pt x="12" y="7"/>
                  </a:moveTo>
                  <a:cubicBezTo>
                    <a:pt x="7" y="19"/>
                    <a:pt x="8" y="25"/>
                    <a:pt x="0" y="27"/>
                  </a:cubicBezTo>
                  <a:cubicBezTo>
                    <a:pt x="31" y="33"/>
                    <a:pt x="31" y="10"/>
                    <a:pt x="31" y="10"/>
                  </a:cubicBezTo>
                  <a:cubicBezTo>
                    <a:pt x="21" y="0"/>
                    <a:pt x="21" y="0"/>
                    <a:pt x="21" y="0"/>
                  </a:cubicBezTo>
                  <a:cubicBezTo>
                    <a:pt x="21" y="0"/>
                    <a:pt x="14" y="2"/>
                    <a:pt x="12" y="7"/>
                  </a:cubicBezTo>
                  <a:close/>
                  <a:moveTo>
                    <a:pt x="9" y="24"/>
                  </a:moveTo>
                  <a:cubicBezTo>
                    <a:pt x="11" y="21"/>
                    <a:pt x="15" y="8"/>
                    <a:pt x="20" y="4"/>
                  </a:cubicBezTo>
                  <a:cubicBezTo>
                    <a:pt x="23" y="7"/>
                    <a:pt x="20" y="17"/>
                    <a:pt x="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01" name="Freeform 137"/>
          <p:cNvSpPr>
            <a:spLocks noEditPoints="1"/>
          </p:cNvSpPr>
          <p:nvPr/>
        </p:nvSpPr>
        <p:spPr bwMode="auto">
          <a:xfrm>
            <a:off x="4951301" y="5934869"/>
            <a:ext cx="468313" cy="469900"/>
          </a:xfrm>
          <a:custGeom>
            <a:avLst/>
            <a:gdLst>
              <a:gd name="T0" fmla="*/ 61 w 64"/>
              <a:gd name="T1" fmla="*/ 37 h 64"/>
              <a:gd name="T2" fmla="*/ 62 w 64"/>
              <a:gd name="T3" fmla="*/ 32 h 64"/>
              <a:gd name="T4" fmla="*/ 32 w 64"/>
              <a:gd name="T5" fmla="*/ 2 h 64"/>
              <a:gd name="T6" fmla="*/ 27 w 64"/>
              <a:gd name="T7" fmla="*/ 3 h 64"/>
              <a:gd name="T8" fmla="*/ 18 w 64"/>
              <a:gd name="T9" fmla="*/ 0 h 64"/>
              <a:gd name="T10" fmla="*/ 0 w 64"/>
              <a:gd name="T11" fmla="*/ 18 h 64"/>
              <a:gd name="T12" fmla="*/ 3 w 64"/>
              <a:gd name="T13" fmla="*/ 27 h 64"/>
              <a:gd name="T14" fmla="*/ 2 w 64"/>
              <a:gd name="T15" fmla="*/ 32 h 64"/>
              <a:gd name="T16" fmla="*/ 32 w 64"/>
              <a:gd name="T17" fmla="*/ 62 h 64"/>
              <a:gd name="T18" fmla="*/ 37 w 64"/>
              <a:gd name="T19" fmla="*/ 61 h 64"/>
              <a:gd name="T20" fmla="*/ 46 w 64"/>
              <a:gd name="T21" fmla="*/ 64 h 64"/>
              <a:gd name="T22" fmla="*/ 64 w 64"/>
              <a:gd name="T23" fmla="*/ 46 h 64"/>
              <a:gd name="T24" fmla="*/ 61 w 64"/>
              <a:gd name="T25" fmla="*/ 37 h 64"/>
              <a:gd name="T26" fmla="*/ 46 w 64"/>
              <a:gd name="T27" fmla="*/ 46 h 64"/>
              <a:gd name="T28" fmla="*/ 41 w 64"/>
              <a:gd name="T29" fmla="*/ 50 h 64"/>
              <a:gd name="T30" fmla="*/ 32 w 64"/>
              <a:gd name="T31" fmla="*/ 51 h 64"/>
              <a:gd name="T32" fmla="*/ 22 w 64"/>
              <a:gd name="T33" fmla="*/ 49 h 64"/>
              <a:gd name="T34" fmla="*/ 18 w 64"/>
              <a:gd name="T35" fmla="*/ 45 h 64"/>
              <a:gd name="T36" fmla="*/ 16 w 64"/>
              <a:gd name="T37" fmla="*/ 40 h 64"/>
              <a:gd name="T38" fmla="*/ 17 w 64"/>
              <a:gd name="T39" fmla="*/ 38 h 64"/>
              <a:gd name="T40" fmla="*/ 20 w 64"/>
              <a:gd name="T41" fmla="*/ 37 h 64"/>
              <a:gd name="T42" fmla="*/ 22 w 64"/>
              <a:gd name="T43" fmla="*/ 38 h 64"/>
              <a:gd name="T44" fmla="*/ 24 w 64"/>
              <a:gd name="T45" fmla="*/ 40 h 64"/>
              <a:gd name="T46" fmla="*/ 25 w 64"/>
              <a:gd name="T47" fmla="*/ 43 h 64"/>
              <a:gd name="T48" fmla="*/ 28 w 64"/>
              <a:gd name="T49" fmla="*/ 45 h 64"/>
              <a:gd name="T50" fmla="*/ 32 w 64"/>
              <a:gd name="T51" fmla="*/ 45 h 64"/>
              <a:gd name="T52" fmla="*/ 38 w 64"/>
              <a:gd name="T53" fmla="*/ 44 h 64"/>
              <a:gd name="T54" fmla="*/ 40 w 64"/>
              <a:gd name="T55" fmla="*/ 40 h 64"/>
              <a:gd name="T56" fmla="*/ 39 w 64"/>
              <a:gd name="T57" fmla="*/ 37 h 64"/>
              <a:gd name="T58" fmla="*/ 35 w 64"/>
              <a:gd name="T59" fmla="*/ 36 h 64"/>
              <a:gd name="T60" fmla="*/ 30 w 64"/>
              <a:gd name="T61" fmla="*/ 34 h 64"/>
              <a:gd name="T62" fmla="*/ 23 w 64"/>
              <a:gd name="T63" fmla="*/ 32 h 64"/>
              <a:gd name="T64" fmla="*/ 19 w 64"/>
              <a:gd name="T65" fmla="*/ 29 h 64"/>
              <a:gd name="T66" fmla="*/ 17 w 64"/>
              <a:gd name="T67" fmla="*/ 23 h 64"/>
              <a:gd name="T68" fmla="*/ 19 w 64"/>
              <a:gd name="T69" fmla="*/ 18 h 64"/>
              <a:gd name="T70" fmla="*/ 24 w 64"/>
              <a:gd name="T71" fmla="*/ 14 h 64"/>
              <a:gd name="T72" fmla="*/ 32 w 64"/>
              <a:gd name="T73" fmla="*/ 13 h 64"/>
              <a:gd name="T74" fmla="*/ 38 w 64"/>
              <a:gd name="T75" fmla="*/ 14 h 64"/>
              <a:gd name="T76" fmla="*/ 43 w 64"/>
              <a:gd name="T77" fmla="*/ 16 h 64"/>
              <a:gd name="T78" fmla="*/ 45 w 64"/>
              <a:gd name="T79" fmla="*/ 19 h 64"/>
              <a:gd name="T80" fmla="*/ 46 w 64"/>
              <a:gd name="T81" fmla="*/ 22 h 64"/>
              <a:gd name="T82" fmla="*/ 45 w 64"/>
              <a:gd name="T83" fmla="*/ 24 h 64"/>
              <a:gd name="T84" fmla="*/ 43 w 64"/>
              <a:gd name="T85" fmla="*/ 26 h 64"/>
              <a:gd name="T86" fmla="*/ 40 w 64"/>
              <a:gd name="T87" fmla="*/ 25 h 64"/>
              <a:gd name="T88" fmla="*/ 39 w 64"/>
              <a:gd name="T89" fmla="*/ 23 h 64"/>
              <a:gd name="T90" fmla="*/ 36 w 64"/>
              <a:gd name="T91" fmla="*/ 19 h 64"/>
              <a:gd name="T92" fmla="*/ 31 w 64"/>
              <a:gd name="T93" fmla="*/ 18 h 64"/>
              <a:gd name="T94" fmla="*/ 26 w 64"/>
              <a:gd name="T95" fmla="*/ 20 h 64"/>
              <a:gd name="T96" fmla="*/ 25 w 64"/>
              <a:gd name="T97" fmla="*/ 23 h 64"/>
              <a:gd name="T98" fmla="*/ 25 w 64"/>
              <a:gd name="T99" fmla="*/ 24 h 64"/>
              <a:gd name="T100" fmla="*/ 27 w 64"/>
              <a:gd name="T101" fmla="*/ 26 h 64"/>
              <a:gd name="T102" fmla="*/ 29 w 64"/>
              <a:gd name="T103" fmla="*/ 27 h 64"/>
              <a:gd name="T104" fmla="*/ 33 w 64"/>
              <a:gd name="T105" fmla="*/ 28 h 64"/>
              <a:gd name="T106" fmla="*/ 39 w 64"/>
              <a:gd name="T107" fmla="*/ 29 h 64"/>
              <a:gd name="T108" fmla="*/ 44 w 64"/>
              <a:gd name="T109" fmla="*/ 31 h 64"/>
              <a:gd name="T110" fmla="*/ 47 w 64"/>
              <a:gd name="T111" fmla="*/ 35 h 64"/>
              <a:gd name="T112" fmla="*/ 48 w 64"/>
              <a:gd name="T113" fmla="*/ 39 h 64"/>
              <a:gd name="T114" fmla="*/ 46 w 64"/>
              <a:gd name="T115" fmla="*/ 4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4" h="64">
                <a:moveTo>
                  <a:pt x="61" y="37"/>
                </a:moveTo>
                <a:cubicBezTo>
                  <a:pt x="62" y="35"/>
                  <a:pt x="62" y="34"/>
                  <a:pt x="62" y="32"/>
                </a:cubicBezTo>
                <a:cubicBezTo>
                  <a:pt x="62" y="16"/>
                  <a:pt x="48" y="2"/>
                  <a:pt x="32" y="2"/>
                </a:cubicBezTo>
                <a:cubicBezTo>
                  <a:pt x="30" y="2"/>
                  <a:pt x="29" y="2"/>
                  <a:pt x="27" y="3"/>
                </a:cubicBezTo>
                <a:cubicBezTo>
                  <a:pt x="25" y="1"/>
                  <a:pt x="21" y="0"/>
                  <a:pt x="18" y="0"/>
                </a:cubicBezTo>
                <a:cubicBezTo>
                  <a:pt x="8" y="0"/>
                  <a:pt x="0" y="8"/>
                  <a:pt x="0" y="18"/>
                </a:cubicBezTo>
                <a:cubicBezTo>
                  <a:pt x="0" y="21"/>
                  <a:pt x="1" y="25"/>
                  <a:pt x="3" y="27"/>
                </a:cubicBezTo>
                <a:cubicBezTo>
                  <a:pt x="2" y="29"/>
                  <a:pt x="2" y="30"/>
                  <a:pt x="2" y="32"/>
                </a:cubicBezTo>
                <a:cubicBezTo>
                  <a:pt x="2" y="48"/>
                  <a:pt x="16" y="62"/>
                  <a:pt x="32" y="62"/>
                </a:cubicBezTo>
                <a:cubicBezTo>
                  <a:pt x="34" y="62"/>
                  <a:pt x="35" y="62"/>
                  <a:pt x="37" y="61"/>
                </a:cubicBezTo>
                <a:cubicBezTo>
                  <a:pt x="39" y="63"/>
                  <a:pt x="43" y="64"/>
                  <a:pt x="46" y="64"/>
                </a:cubicBezTo>
                <a:cubicBezTo>
                  <a:pt x="56" y="64"/>
                  <a:pt x="64" y="56"/>
                  <a:pt x="64" y="46"/>
                </a:cubicBezTo>
                <a:cubicBezTo>
                  <a:pt x="64" y="43"/>
                  <a:pt x="63" y="39"/>
                  <a:pt x="61" y="37"/>
                </a:cubicBezTo>
                <a:close/>
                <a:moveTo>
                  <a:pt x="46" y="46"/>
                </a:moveTo>
                <a:cubicBezTo>
                  <a:pt x="45" y="47"/>
                  <a:pt x="43" y="49"/>
                  <a:pt x="41" y="50"/>
                </a:cubicBezTo>
                <a:cubicBezTo>
                  <a:pt x="38" y="51"/>
                  <a:pt x="35" y="51"/>
                  <a:pt x="32" y="51"/>
                </a:cubicBezTo>
                <a:cubicBezTo>
                  <a:pt x="28" y="51"/>
                  <a:pt x="25" y="51"/>
                  <a:pt x="22" y="49"/>
                </a:cubicBezTo>
                <a:cubicBezTo>
                  <a:pt x="20" y="48"/>
                  <a:pt x="19" y="47"/>
                  <a:pt x="18" y="45"/>
                </a:cubicBezTo>
                <a:cubicBezTo>
                  <a:pt x="17" y="43"/>
                  <a:pt x="16" y="42"/>
                  <a:pt x="16" y="40"/>
                </a:cubicBezTo>
                <a:cubicBezTo>
                  <a:pt x="16" y="39"/>
                  <a:pt x="16" y="38"/>
                  <a:pt x="17" y="38"/>
                </a:cubicBezTo>
                <a:cubicBezTo>
                  <a:pt x="18" y="37"/>
                  <a:pt x="19" y="37"/>
                  <a:pt x="20" y="37"/>
                </a:cubicBezTo>
                <a:cubicBezTo>
                  <a:pt x="21" y="37"/>
                  <a:pt x="21" y="37"/>
                  <a:pt x="22" y="38"/>
                </a:cubicBezTo>
                <a:cubicBezTo>
                  <a:pt x="23" y="38"/>
                  <a:pt x="23" y="39"/>
                  <a:pt x="24" y="40"/>
                </a:cubicBezTo>
                <a:cubicBezTo>
                  <a:pt x="24" y="41"/>
                  <a:pt x="25" y="42"/>
                  <a:pt x="25" y="43"/>
                </a:cubicBezTo>
                <a:cubicBezTo>
                  <a:pt x="26" y="44"/>
                  <a:pt x="27" y="44"/>
                  <a:pt x="28" y="45"/>
                </a:cubicBezTo>
                <a:cubicBezTo>
                  <a:pt x="29" y="45"/>
                  <a:pt x="30" y="45"/>
                  <a:pt x="32" y="45"/>
                </a:cubicBezTo>
                <a:cubicBezTo>
                  <a:pt x="34" y="45"/>
                  <a:pt x="36" y="45"/>
                  <a:pt x="38" y="44"/>
                </a:cubicBezTo>
                <a:cubicBezTo>
                  <a:pt x="39" y="43"/>
                  <a:pt x="40" y="42"/>
                  <a:pt x="40" y="40"/>
                </a:cubicBezTo>
                <a:cubicBezTo>
                  <a:pt x="40" y="39"/>
                  <a:pt x="39" y="38"/>
                  <a:pt x="39" y="37"/>
                </a:cubicBezTo>
                <a:cubicBezTo>
                  <a:pt x="38" y="37"/>
                  <a:pt x="37" y="36"/>
                  <a:pt x="35" y="36"/>
                </a:cubicBezTo>
                <a:cubicBezTo>
                  <a:pt x="34" y="35"/>
                  <a:pt x="33" y="35"/>
                  <a:pt x="30" y="34"/>
                </a:cubicBezTo>
                <a:cubicBezTo>
                  <a:pt x="28" y="34"/>
                  <a:pt x="25" y="33"/>
                  <a:pt x="23" y="32"/>
                </a:cubicBezTo>
                <a:cubicBezTo>
                  <a:pt x="21" y="31"/>
                  <a:pt x="20" y="30"/>
                  <a:pt x="19" y="29"/>
                </a:cubicBezTo>
                <a:cubicBezTo>
                  <a:pt x="17" y="27"/>
                  <a:pt x="17" y="25"/>
                  <a:pt x="17" y="23"/>
                </a:cubicBezTo>
                <a:cubicBezTo>
                  <a:pt x="17" y="21"/>
                  <a:pt x="17" y="19"/>
                  <a:pt x="19" y="18"/>
                </a:cubicBezTo>
                <a:cubicBezTo>
                  <a:pt x="20" y="16"/>
                  <a:pt x="22" y="15"/>
                  <a:pt x="24" y="14"/>
                </a:cubicBezTo>
                <a:cubicBezTo>
                  <a:pt x="26" y="13"/>
                  <a:pt x="29" y="13"/>
                  <a:pt x="32" y="13"/>
                </a:cubicBezTo>
                <a:cubicBezTo>
                  <a:pt x="34" y="13"/>
                  <a:pt x="36" y="13"/>
                  <a:pt x="38" y="14"/>
                </a:cubicBezTo>
                <a:cubicBezTo>
                  <a:pt x="40" y="14"/>
                  <a:pt x="42" y="15"/>
                  <a:pt x="43" y="16"/>
                </a:cubicBezTo>
                <a:cubicBezTo>
                  <a:pt x="44" y="17"/>
                  <a:pt x="45" y="18"/>
                  <a:pt x="45" y="19"/>
                </a:cubicBezTo>
                <a:cubicBezTo>
                  <a:pt x="46" y="20"/>
                  <a:pt x="46" y="21"/>
                  <a:pt x="46" y="22"/>
                </a:cubicBezTo>
                <a:cubicBezTo>
                  <a:pt x="46" y="23"/>
                  <a:pt x="46" y="24"/>
                  <a:pt x="45" y="24"/>
                </a:cubicBezTo>
                <a:cubicBezTo>
                  <a:pt x="44" y="25"/>
                  <a:pt x="44" y="26"/>
                  <a:pt x="43" y="26"/>
                </a:cubicBezTo>
                <a:cubicBezTo>
                  <a:pt x="42" y="26"/>
                  <a:pt x="41" y="25"/>
                  <a:pt x="40" y="25"/>
                </a:cubicBezTo>
                <a:cubicBezTo>
                  <a:pt x="40" y="24"/>
                  <a:pt x="39" y="24"/>
                  <a:pt x="39" y="23"/>
                </a:cubicBezTo>
                <a:cubicBezTo>
                  <a:pt x="38" y="21"/>
                  <a:pt x="37" y="20"/>
                  <a:pt x="36" y="19"/>
                </a:cubicBezTo>
                <a:cubicBezTo>
                  <a:pt x="35" y="19"/>
                  <a:pt x="34" y="18"/>
                  <a:pt x="31" y="18"/>
                </a:cubicBezTo>
                <a:cubicBezTo>
                  <a:pt x="29" y="18"/>
                  <a:pt x="28" y="19"/>
                  <a:pt x="26" y="20"/>
                </a:cubicBezTo>
                <a:cubicBezTo>
                  <a:pt x="25" y="20"/>
                  <a:pt x="25" y="21"/>
                  <a:pt x="25" y="23"/>
                </a:cubicBezTo>
                <a:cubicBezTo>
                  <a:pt x="25" y="23"/>
                  <a:pt x="25" y="24"/>
                  <a:pt x="25" y="24"/>
                </a:cubicBezTo>
                <a:cubicBezTo>
                  <a:pt x="26" y="25"/>
                  <a:pt x="26" y="25"/>
                  <a:pt x="27" y="26"/>
                </a:cubicBezTo>
                <a:cubicBezTo>
                  <a:pt x="28" y="26"/>
                  <a:pt x="28" y="26"/>
                  <a:pt x="29" y="27"/>
                </a:cubicBezTo>
                <a:cubicBezTo>
                  <a:pt x="30" y="27"/>
                  <a:pt x="31" y="27"/>
                  <a:pt x="33" y="28"/>
                </a:cubicBezTo>
                <a:cubicBezTo>
                  <a:pt x="35" y="28"/>
                  <a:pt x="37" y="29"/>
                  <a:pt x="39" y="29"/>
                </a:cubicBezTo>
                <a:cubicBezTo>
                  <a:pt x="41" y="30"/>
                  <a:pt x="43" y="31"/>
                  <a:pt x="44" y="31"/>
                </a:cubicBezTo>
                <a:cubicBezTo>
                  <a:pt x="45" y="32"/>
                  <a:pt x="46" y="33"/>
                  <a:pt x="47" y="35"/>
                </a:cubicBezTo>
                <a:cubicBezTo>
                  <a:pt x="48" y="36"/>
                  <a:pt x="48" y="38"/>
                  <a:pt x="48" y="39"/>
                </a:cubicBezTo>
                <a:cubicBezTo>
                  <a:pt x="48" y="42"/>
                  <a:pt x="47" y="44"/>
                  <a:pt x="46" y="4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02" name="Freeform 138"/>
          <p:cNvSpPr>
            <a:spLocks noEditPoints="1"/>
          </p:cNvSpPr>
          <p:nvPr/>
        </p:nvSpPr>
        <p:spPr bwMode="auto">
          <a:xfrm>
            <a:off x="3089163" y="5934869"/>
            <a:ext cx="461963" cy="469900"/>
          </a:xfrm>
          <a:custGeom>
            <a:avLst/>
            <a:gdLst>
              <a:gd name="T0" fmla="*/ 40 w 63"/>
              <a:gd name="T1" fmla="*/ 0 h 64"/>
              <a:gd name="T2" fmla="*/ 12 w 63"/>
              <a:gd name="T3" fmla="*/ 0 h 64"/>
              <a:gd name="T4" fmla="*/ 0 w 63"/>
              <a:gd name="T5" fmla="*/ 57 h 64"/>
              <a:gd name="T6" fmla="*/ 16 w 63"/>
              <a:gd name="T7" fmla="*/ 57 h 64"/>
              <a:gd name="T8" fmla="*/ 20 w 63"/>
              <a:gd name="T9" fmla="*/ 38 h 64"/>
              <a:gd name="T10" fmla="*/ 32 w 63"/>
              <a:gd name="T11" fmla="*/ 38 h 64"/>
              <a:gd name="T12" fmla="*/ 55 w 63"/>
              <a:gd name="T13" fmla="*/ 19 h 64"/>
              <a:gd name="T14" fmla="*/ 40 w 63"/>
              <a:gd name="T15" fmla="*/ 0 h 64"/>
              <a:gd name="T16" fmla="*/ 28 w 63"/>
              <a:gd name="T17" fmla="*/ 27 h 64"/>
              <a:gd name="T18" fmla="*/ 23 w 63"/>
              <a:gd name="T19" fmla="*/ 27 h 64"/>
              <a:gd name="T20" fmla="*/ 26 w 63"/>
              <a:gd name="T21" fmla="*/ 12 h 64"/>
              <a:gd name="T22" fmla="*/ 34 w 63"/>
              <a:gd name="T23" fmla="*/ 12 h 64"/>
              <a:gd name="T24" fmla="*/ 40 w 63"/>
              <a:gd name="T25" fmla="*/ 16 h 64"/>
              <a:gd name="T26" fmla="*/ 39 w 63"/>
              <a:gd name="T27" fmla="*/ 15 h 64"/>
              <a:gd name="T28" fmla="*/ 31 w 63"/>
              <a:gd name="T29" fmla="*/ 15 h 64"/>
              <a:gd name="T30" fmla="*/ 28 w 63"/>
              <a:gd name="T31" fmla="*/ 27 h 64"/>
              <a:gd name="T32" fmla="*/ 40 w 63"/>
              <a:gd name="T33" fmla="*/ 19 h 64"/>
              <a:gd name="T34" fmla="*/ 31 w 63"/>
              <a:gd name="T35" fmla="*/ 27 h 64"/>
              <a:gd name="T36" fmla="*/ 32 w 63"/>
              <a:gd name="T37" fmla="*/ 19 h 64"/>
              <a:gd name="T38" fmla="*/ 40 w 63"/>
              <a:gd name="T39" fmla="*/ 19 h 64"/>
              <a:gd name="T40" fmla="*/ 40 w 63"/>
              <a:gd name="T41" fmla="*/ 19 h 64"/>
              <a:gd name="T42" fmla="*/ 60 w 63"/>
              <a:gd name="T43" fmla="*/ 23 h 64"/>
              <a:gd name="T44" fmla="*/ 59 w 63"/>
              <a:gd name="T45" fmla="*/ 12 h 64"/>
              <a:gd name="T46" fmla="*/ 61 w 63"/>
              <a:gd name="T47" fmla="*/ 26 h 64"/>
              <a:gd name="T48" fmla="*/ 38 w 63"/>
              <a:gd name="T49" fmla="*/ 45 h 64"/>
              <a:gd name="T50" fmla="*/ 27 w 63"/>
              <a:gd name="T51" fmla="*/ 45 h 64"/>
              <a:gd name="T52" fmla="*/ 23 w 63"/>
              <a:gd name="T53" fmla="*/ 64 h 64"/>
              <a:gd name="T54" fmla="*/ 6 w 63"/>
              <a:gd name="T55" fmla="*/ 64 h 64"/>
              <a:gd name="T56" fmla="*/ 7 w 63"/>
              <a:gd name="T57" fmla="*/ 61 h 64"/>
              <a:gd name="T58" fmla="*/ 21 w 63"/>
              <a:gd name="T59" fmla="*/ 61 h 64"/>
              <a:gd name="T60" fmla="*/ 25 w 63"/>
              <a:gd name="T61" fmla="*/ 42 h 64"/>
              <a:gd name="T62" fmla="*/ 36 w 63"/>
              <a:gd name="T63" fmla="*/ 42 h 64"/>
              <a:gd name="T64" fmla="*/ 60 w 63"/>
              <a:gd name="T65" fmla="*/ 2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3" h="64">
                <a:moveTo>
                  <a:pt x="40" y="0"/>
                </a:moveTo>
                <a:cubicBezTo>
                  <a:pt x="12" y="0"/>
                  <a:pt x="12" y="0"/>
                  <a:pt x="12" y="0"/>
                </a:cubicBezTo>
                <a:cubicBezTo>
                  <a:pt x="0" y="57"/>
                  <a:pt x="0" y="57"/>
                  <a:pt x="0" y="57"/>
                </a:cubicBezTo>
                <a:cubicBezTo>
                  <a:pt x="16" y="57"/>
                  <a:pt x="16" y="57"/>
                  <a:pt x="16" y="57"/>
                </a:cubicBezTo>
                <a:cubicBezTo>
                  <a:pt x="20" y="38"/>
                  <a:pt x="20" y="38"/>
                  <a:pt x="20" y="38"/>
                </a:cubicBezTo>
                <a:cubicBezTo>
                  <a:pt x="32" y="38"/>
                  <a:pt x="32" y="38"/>
                  <a:pt x="32" y="38"/>
                </a:cubicBezTo>
                <a:cubicBezTo>
                  <a:pt x="43" y="38"/>
                  <a:pt x="53" y="31"/>
                  <a:pt x="55" y="19"/>
                </a:cubicBezTo>
                <a:cubicBezTo>
                  <a:pt x="58" y="6"/>
                  <a:pt x="48" y="0"/>
                  <a:pt x="40" y="0"/>
                </a:cubicBezTo>
                <a:close/>
                <a:moveTo>
                  <a:pt x="28" y="27"/>
                </a:moveTo>
                <a:cubicBezTo>
                  <a:pt x="23" y="27"/>
                  <a:pt x="23" y="27"/>
                  <a:pt x="23" y="27"/>
                </a:cubicBezTo>
                <a:cubicBezTo>
                  <a:pt x="26" y="12"/>
                  <a:pt x="26" y="12"/>
                  <a:pt x="26" y="12"/>
                </a:cubicBezTo>
                <a:cubicBezTo>
                  <a:pt x="34" y="12"/>
                  <a:pt x="34" y="12"/>
                  <a:pt x="34" y="12"/>
                </a:cubicBezTo>
                <a:cubicBezTo>
                  <a:pt x="37" y="12"/>
                  <a:pt x="39" y="13"/>
                  <a:pt x="40" y="16"/>
                </a:cubicBezTo>
                <a:cubicBezTo>
                  <a:pt x="39" y="16"/>
                  <a:pt x="39" y="15"/>
                  <a:pt x="39" y="15"/>
                </a:cubicBezTo>
                <a:cubicBezTo>
                  <a:pt x="31" y="15"/>
                  <a:pt x="31" y="15"/>
                  <a:pt x="31" y="15"/>
                </a:cubicBezTo>
                <a:lnTo>
                  <a:pt x="28" y="27"/>
                </a:lnTo>
                <a:close/>
                <a:moveTo>
                  <a:pt x="40" y="19"/>
                </a:moveTo>
                <a:cubicBezTo>
                  <a:pt x="39" y="24"/>
                  <a:pt x="35" y="27"/>
                  <a:pt x="31" y="27"/>
                </a:cubicBezTo>
                <a:cubicBezTo>
                  <a:pt x="32" y="19"/>
                  <a:pt x="32" y="19"/>
                  <a:pt x="32" y="19"/>
                </a:cubicBezTo>
                <a:cubicBezTo>
                  <a:pt x="40" y="19"/>
                  <a:pt x="40" y="19"/>
                  <a:pt x="40" y="19"/>
                </a:cubicBezTo>
                <a:cubicBezTo>
                  <a:pt x="40" y="19"/>
                  <a:pt x="40" y="19"/>
                  <a:pt x="40" y="19"/>
                </a:cubicBezTo>
                <a:close/>
                <a:moveTo>
                  <a:pt x="60" y="23"/>
                </a:moveTo>
                <a:cubicBezTo>
                  <a:pt x="60" y="19"/>
                  <a:pt x="60" y="15"/>
                  <a:pt x="59" y="12"/>
                </a:cubicBezTo>
                <a:cubicBezTo>
                  <a:pt x="61" y="16"/>
                  <a:pt x="63" y="20"/>
                  <a:pt x="61" y="26"/>
                </a:cubicBezTo>
                <a:cubicBezTo>
                  <a:pt x="59" y="38"/>
                  <a:pt x="50" y="45"/>
                  <a:pt x="38" y="45"/>
                </a:cubicBezTo>
                <a:cubicBezTo>
                  <a:pt x="27" y="45"/>
                  <a:pt x="27" y="45"/>
                  <a:pt x="27" y="45"/>
                </a:cubicBezTo>
                <a:cubicBezTo>
                  <a:pt x="23" y="64"/>
                  <a:pt x="23" y="64"/>
                  <a:pt x="23" y="64"/>
                </a:cubicBezTo>
                <a:cubicBezTo>
                  <a:pt x="6" y="64"/>
                  <a:pt x="6" y="64"/>
                  <a:pt x="6" y="64"/>
                </a:cubicBezTo>
                <a:cubicBezTo>
                  <a:pt x="7" y="61"/>
                  <a:pt x="7" y="61"/>
                  <a:pt x="7" y="61"/>
                </a:cubicBezTo>
                <a:cubicBezTo>
                  <a:pt x="21" y="61"/>
                  <a:pt x="21" y="61"/>
                  <a:pt x="21" y="61"/>
                </a:cubicBezTo>
                <a:cubicBezTo>
                  <a:pt x="25" y="42"/>
                  <a:pt x="25" y="42"/>
                  <a:pt x="25" y="42"/>
                </a:cubicBezTo>
                <a:cubicBezTo>
                  <a:pt x="36" y="42"/>
                  <a:pt x="36" y="42"/>
                  <a:pt x="36" y="42"/>
                </a:cubicBezTo>
                <a:cubicBezTo>
                  <a:pt x="48" y="42"/>
                  <a:pt x="57" y="35"/>
                  <a:pt x="60" y="23"/>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03" name="Freeform 139"/>
          <p:cNvSpPr>
            <a:spLocks noEditPoints="1"/>
          </p:cNvSpPr>
          <p:nvPr/>
        </p:nvSpPr>
        <p:spPr bwMode="auto">
          <a:xfrm>
            <a:off x="4013088" y="5985669"/>
            <a:ext cx="468313" cy="419100"/>
          </a:xfrm>
          <a:custGeom>
            <a:avLst/>
            <a:gdLst>
              <a:gd name="T0" fmla="*/ 240 w 295"/>
              <a:gd name="T1" fmla="*/ 102 h 264"/>
              <a:gd name="T2" fmla="*/ 152 w 295"/>
              <a:gd name="T3" fmla="*/ 47 h 264"/>
              <a:gd name="T4" fmla="*/ 207 w 295"/>
              <a:gd name="T5" fmla="*/ 0 h 264"/>
              <a:gd name="T6" fmla="*/ 295 w 295"/>
              <a:gd name="T7" fmla="*/ 56 h 264"/>
              <a:gd name="T8" fmla="*/ 240 w 295"/>
              <a:gd name="T9" fmla="*/ 102 h 264"/>
              <a:gd name="T10" fmla="*/ 207 w 295"/>
              <a:gd name="T11" fmla="*/ 204 h 264"/>
              <a:gd name="T12" fmla="*/ 291 w 295"/>
              <a:gd name="T13" fmla="*/ 153 h 264"/>
              <a:gd name="T14" fmla="*/ 240 w 295"/>
              <a:gd name="T15" fmla="*/ 111 h 264"/>
              <a:gd name="T16" fmla="*/ 157 w 295"/>
              <a:gd name="T17" fmla="*/ 162 h 264"/>
              <a:gd name="T18" fmla="*/ 207 w 295"/>
              <a:gd name="T19" fmla="*/ 204 h 264"/>
              <a:gd name="T20" fmla="*/ 138 w 295"/>
              <a:gd name="T21" fmla="*/ 162 h 264"/>
              <a:gd name="T22" fmla="*/ 55 w 295"/>
              <a:gd name="T23" fmla="*/ 111 h 264"/>
              <a:gd name="T24" fmla="*/ 4 w 295"/>
              <a:gd name="T25" fmla="*/ 153 h 264"/>
              <a:gd name="T26" fmla="*/ 87 w 295"/>
              <a:gd name="T27" fmla="*/ 204 h 264"/>
              <a:gd name="T28" fmla="*/ 138 w 295"/>
              <a:gd name="T29" fmla="*/ 162 h 264"/>
              <a:gd name="T30" fmla="*/ 60 w 295"/>
              <a:gd name="T31" fmla="*/ 195 h 264"/>
              <a:gd name="T32" fmla="*/ 60 w 295"/>
              <a:gd name="T33" fmla="*/ 213 h 264"/>
              <a:gd name="T34" fmla="*/ 143 w 295"/>
              <a:gd name="T35" fmla="*/ 264 h 264"/>
              <a:gd name="T36" fmla="*/ 143 w 295"/>
              <a:gd name="T37" fmla="*/ 167 h 264"/>
              <a:gd name="T38" fmla="*/ 87 w 295"/>
              <a:gd name="T39" fmla="*/ 213 h 264"/>
              <a:gd name="T40" fmla="*/ 60 w 295"/>
              <a:gd name="T41" fmla="*/ 195 h 264"/>
              <a:gd name="T42" fmla="*/ 235 w 295"/>
              <a:gd name="T43" fmla="*/ 195 h 264"/>
              <a:gd name="T44" fmla="*/ 207 w 295"/>
              <a:gd name="T45" fmla="*/ 213 h 264"/>
              <a:gd name="T46" fmla="*/ 152 w 295"/>
              <a:gd name="T47" fmla="*/ 167 h 264"/>
              <a:gd name="T48" fmla="*/ 152 w 295"/>
              <a:gd name="T49" fmla="*/ 264 h 264"/>
              <a:gd name="T50" fmla="*/ 235 w 295"/>
              <a:gd name="T51" fmla="*/ 213 h 264"/>
              <a:gd name="T52" fmla="*/ 235 w 295"/>
              <a:gd name="T53" fmla="*/ 195 h 264"/>
              <a:gd name="T54" fmla="*/ 143 w 295"/>
              <a:gd name="T55" fmla="*/ 47 h 264"/>
              <a:gd name="T56" fmla="*/ 87 w 295"/>
              <a:gd name="T57" fmla="*/ 0 h 264"/>
              <a:gd name="T58" fmla="*/ 0 w 295"/>
              <a:gd name="T59" fmla="*/ 56 h 264"/>
              <a:gd name="T60" fmla="*/ 55 w 295"/>
              <a:gd name="T61" fmla="*/ 102 h 264"/>
              <a:gd name="T62" fmla="*/ 143 w 295"/>
              <a:gd name="T63" fmla="*/ 4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5" h="264">
                <a:moveTo>
                  <a:pt x="240" y="102"/>
                </a:moveTo>
                <a:lnTo>
                  <a:pt x="152" y="47"/>
                </a:lnTo>
                <a:lnTo>
                  <a:pt x="207" y="0"/>
                </a:lnTo>
                <a:lnTo>
                  <a:pt x="295" y="56"/>
                </a:lnTo>
                <a:lnTo>
                  <a:pt x="240" y="102"/>
                </a:lnTo>
                <a:close/>
                <a:moveTo>
                  <a:pt x="207" y="204"/>
                </a:moveTo>
                <a:lnTo>
                  <a:pt x="291" y="153"/>
                </a:lnTo>
                <a:lnTo>
                  <a:pt x="240" y="111"/>
                </a:lnTo>
                <a:lnTo>
                  <a:pt x="157" y="162"/>
                </a:lnTo>
                <a:lnTo>
                  <a:pt x="207" y="204"/>
                </a:lnTo>
                <a:close/>
                <a:moveTo>
                  <a:pt x="138" y="162"/>
                </a:moveTo>
                <a:lnTo>
                  <a:pt x="55" y="111"/>
                </a:lnTo>
                <a:lnTo>
                  <a:pt x="4" y="153"/>
                </a:lnTo>
                <a:lnTo>
                  <a:pt x="87" y="204"/>
                </a:lnTo>
                <a:lnTo>
                  <a:pt x="138" y="162"/>
                </a:lnTo>
                <a:close/>
                <a:moveTo>
                  <a:pt x="60" y="195"/>
                </a:moveTo>
                <a:lnTo>
                  <a:pt x="60" y="213"/>
                </a:lnTo>
                <a:lnTo>
                  <a:pt x="143" y="264"/>
                </a:lnTo>
                <a:lnTo>
                  <a:pt x="143" y="167"/>
                </a:lnTo>
                <a:lnTo>
                  <a:pt x="87" y="213"/>
                </a:lnTo>
                <a:lnTo>
                  <a:pt x="60" y="195"/>
                </a:lnTo>
                <a:close/>
                <a:moveTo>
                  <a:pt x="235" y="195"/>
                </a:moveTo>
                <a:lnTo>
                  <a:pt x="207" y="213"/>
                </a:lnTo>
                <a:lnTo>
                  <a:pt x="152" y="167"/>
                </a:lnTo>
                <a:lnTo>
                  <a:pt x="152" y="264"/>
                </a:lnTo>
                <a:lnTo>
                  <a:pt x="235" y="213"/>
                </a:lnTo>
                <a:lnTo>
                  <a:pt x="235" y="195"/>
                </a:lnTo>
                <a:close/>
                <a:moveTo>
                  <a:pt x="143" y="47"/>
                </a:moveTo>
                <a:lnTo>
                  <a:pt x="87" y="0"/>
                </a:lnTo>
                <a:lnTo>
                  <a:pt x="0" y="56"/>
                </a:lnTo>
                <a:lnTo>
                  <a:pt x="55" y="102"/>
                </a:lnTo>
                <a:lnTo>
                  <a:pt x="143" y="47"/>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13000">
              <a:srgbClr val="52253C"/>
            </a:gs>
            <a:gs pos="72000">
              <a:srgbClr val="27163A"/>
            </a:gs>
          </a:gsLst>
          <a:lin ang="2700000" scaled="1"/>
          <a:tileRect/>
        </a:gradFill>
        <a:effectLst/>
      </p:bgPr>
    </p:bg>
    <p:spTree>
      <p:nvGrpSpPr>
        <p:cNvPr id="1" name=""/>
        <p:cNvGrpSpPr/>
        <p:nvPr/>
      </p:nvGrpSpPr>
      <p:grpSpPr>
        <a:xfrm>
          <a:off x="0" y="0"/>
          <a:ext cx="0" cy="0"/>
          <a:chOff x="0" y="0"/>
          <a:chExt cx="0" cy="0"/>
        </a:xfrm>
      </p:grpSpPr>
      <p:cxnSp>
        <p:nvCxnSpPr>
          <p:cNvPr id="78" name="直接连接符 77"/>
          <p:cNvCxnSpPr/>
          <p:nvPr/>
        </p:nvCxnSpPr>
        <p:spPr>
          <a:xfrm flipV="1">
            <a:off x="1655213" y="5274994"/>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758536" y="5126244"/>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80" name="椭圆 79"/>
          <p:cNvSpPr/>
          <p:nvPr/>
        </p:nvSpPr>
        <p:spPr>
          <a:xfrm>
            <a:off x="3263588" y="508135"/>
            <a:ext cx="5664825" cy="5841730"/>
          </a:xfrm>
          <a:prstGeom prst="ellipse">
            <a:avLst/>
          </a:prstGeom>
          <a:gradFill>
            <a:gsLst>
              <a:gs pos="41000">
                <a:schemeClr val="bg1">
                  <a:alpha val="67000"/>
                </a:schemeClr>
              </a:gs>
              <a:gs pos="27000">
                <a:schemeClr val="bg1"/>
              </a:gs>
              <a:gs pos="58000">
                <a:schemeClr val="bg1">
                  <a:alpha val="4000"/>
                </a:schemeClr>
              </a:gs>
            </a:gsLst>
            <a:path path="circle">
              <a:fillToRect l="50000" t="50000" r="50000" b="50000"/>
            </a:path>
          </a:gra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7" name="椭圆 6"/>
          <p:cNvSpPr/>
          <p:nvPr/>
        </p:nvSpPr>
        <p:spPr>
          <a:xfrm>
            <a:off x="4267200" y="1600200"/>
            <a:ext cx="3657600" cy="3657600"/>
          </a:xfrm>
          <a:prstGeom prst="ellipse">
            <a:avLst/>
          </a:prstGeom>
          <a:gradFill>
            <a:gsLst>
              <a:gs pos="13000">
                <a:srgbClr val="665E72"/>
              </a:gs>
              <a:gs pos="72000">
                <a:srgbClr val="27163A"/>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1" name="组合 130"/>
          <p:cNvGrpSpPr/>
          <p:nvPr/>
        </p:nvGrpSpPr>
        <p:grpSpPr>
          <a:xfrm>
            <a:off x="4219914" y="1657097"/>
            <a:ext cx="3742986" cy="3701086"/>
            <a:chOff x="-4682605" y="-539032"/>
            <a:chExt cx="3874430" cy="3831059"/>
          </a:xfrm>
        </p:grpSpPr>
        <p:sp>
          <p:nvSpPr>
            <p:cNvPr id="12" name="椭圆 11"/>
            <p:cNvSpPr/>
            <p:nvPr/>
          </p:nvSpPr>
          <p:spPr>
            <a:xfrm>
              <a:off x="-4429185" y="3340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515909" y="-47870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512734" y="4229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2327189" y="-53903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1694729" y="21344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1405169" y="-60325"/>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928825" y="7762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2729093" y="98605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3757793" y="134419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4682605" y="1339648"/>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4308535" y="238016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019248" y="25465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2809364" y="317137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1525819" y="270655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638070" y="295801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1601384" y="828390"/>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0" name="直接连接符 29"/>
            <p:cNvCxnSpPr/>
            <p:nvPr/>
          </p:nvCxnSpPr>
          <p:spPr>
            <a:xfrm flipH="1">
              <a:off x="-3459606" y="-365226"/>
              <a:ext cx="8044" cy="81280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4328692" y="-385252"/>
              <a:ext cx="839978" cy="7308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endCxn id="14" idx="2"/>
            </p:cNvCxnSpPr>
            <p:nvPr/>
          </p:nvCxnSpPr>
          <p:spPr>
            <a:xfrm>
              <a:off x="-4313167" y="408994"/>
              <a:ext cx="800433" cy="7432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3413533" y="-430571"/>
              <a:ext cx="1088914" cy="89079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13" idx="6"/>
            </p:cNvCxnSpPr>
            <p:nvPr/>
          </p:nvCxnSpPr>
          <p:spPr>
            <a:xfrm flipH="1">
              <a:off x="-3395259" y="-478707"/>
              <a:ext cx="1068070" cy="603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19" idx="7"/>
            </p:cNvCxnSpPr>
            <p:nvPr/>
          </p:nvCxnSpPr>
          <p:spPr>
            <a:xfrm flipV="1">
              <a:off x="-2626112" y="304872"/>
              <a:ext cx="904934" cy="6988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endCxn id="16" idx="1"/>
            </p:cNvCxnSpPr>
            <p:nvPr/>
          </p:nvCxnSpPr>
          <p:spPr>
            <a:xfrm>
              <a:off x="-2224387" y="-443413"/>
              <a:ext cx="547327" cy="6745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a:off x="-1332544" y="8341"/>
              <a:ext cx="421388" cy="78556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endCxn id="21" idx="4"/>
            </p:cNvCxnSpPr>
            <p:nvPr/>
          </p:nvCxnSpPr>
          <p:spPr>
            <a:xfrm flipH="1" flipV="1">
              <a:off x="-4622280" y="1460298"/>
              <a:ext cx="343678" cy="9198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flipV="1">
              <a:off x="-1801527" y="1726977"/>
              <a:ext cx="301894" cy="99754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2906833" y="17711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1872773" y="165049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3" name="直接连接符 52"/>
            <p:cNvCxnSpPr/>
            <p:nvPr/>
          </p:nvCxnSpPr>
          <p:spPr>
            <a:xfrm flipH="1" flipV="1">
              <a:off x="-2277536" y="2380168"/>
              <a:ext cx="751717" cy="37055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2397582" y="23198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8" name="直接连接符 57"/>
            <p:cNvCxnSpPr/>
            <p:nvPr/>
          </p:nvCxnSpPr>
          <p:spPr>
            <a:xfrm flipV="1">
              <a:off x="-2726067" y="2418683"/>
              <a:ext cx="379230" cy="7560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flipV="1">
              <a:off x="-2955748" y="2660837"/>
              <a:ext cx="195834" cy="51651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26" idx="1"/>
              <a:endCxn id="22" idx="5"/>
            </p:cNvCxnSpPr>
            <p:nvPr/>
          </p:nvCxnSpPr>
          <p:spPr>
            <a:xfrm flipH="1" flipV="1">
              <a:off x="-4205554" y="2483148"/>
              <a:ext cx="585153" cy="49253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23" idx="2"/>
              <a:endCxn id="22" idx="6"/>
            </p:cNvCxnSpPr>
            <p:nvPr/>
          </p:nvCxnSpPr>
          <p:spPr>
            <a:xfrm flipH="1" flipV="1">
              <a:off x="-4187885" y="2440492"/>
              <a:ext cx="1168637" cy="16637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26" idx="7"/>
              <a:endCxn id="23" idx="3"/>
            </p:cNvCxnSpPr>
            <p:nvPr/>
          </p:nvCxnSpPr>
          <p:spPr>
            <a:xfrm flipV="1">
              <a:off x="-3535089" y="2649518"/>
              <a:ext cx="533510" cy="32616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4" idx="2"/>
            </p:cNvCxnSpPr>
            <p:nvPr/>
          </p:nvCxnSpPr>
          <p:spPr>
            <a:xfrm flipV="1">
              <a:off x="-2899202" y="2380167"/>
              <a:ext cx="501620" cy="2130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2693227" y="2799451"/>
              <a:ext cx="1152169" cy="40277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4219092" y="1466648"/>
              <a:ext cx="501619" cy="91217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V="1">
              <a:off x="-4187885" y="1861423"/>
              <a:ext cx="1298721" cy="5663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endCxn id="19" idx="6"/>
            </p:cNvCxnSpPr>
            <p:nvPr/>
          </p:nvCxnSpPr>
          <p:spPr>
            <a:xfrm flipV="1">
              <a:off x="-3653054" y="1046379"/>
              <a:ext cx="1044611" cy="33211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687942" y="546708"/>
              <a:ext cx="208754" cy="79748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52" idx="2"/>
              <a:endCxn id="19" idx="5"/>
            </p:cNvCxnSpPr>
            <p:nvPr/>
          </p:nvCxnSpPr>
          <p:spPr>
            <a:xfrm flipH="1" flipV="1">
              <a:off x="-2626112" y="1089035"/>
              <a:ext cx="753339" cy="62178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1744975" y="873240"/>
              <a:ext cx="815981" cy="80447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endCxn id="27" idx="6"/>
            </p:cNvCxnSpPr>
            <p:nvPr/>
          </p:nvCxnSpPr>
          <p:spPr>
            <a:xfrm flipH="1">
              <a:off x="-1480734" y="823974"/>
              <a:ext cx="546977" cy="6474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a:off x="-1779318" y="958484"/>
              <a:ext cx="228189" cy="7001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V="1">
              <a:off x="-2626281" y="315088"/>
              <a:ext cx="905103" cy="67096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endCxn id="19" idx="4"/>
            </p:cNvCxnSpPr>
            <p:nvPr/>
          </p:nvCxnSpPr>
          <p:spPr>
            <a:xfrm flipV="1">
              <a:off x="-2846508" y="1106704"/>
              <a:ext cx="177740" cy="65319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endCxn id="14" idx="5"/>
            </p:cNvCxnSpPr>
            <p:nvPr/>
          </p:nvCxnSpPr>
          <p:spPr>
            <a:xfrm flipH="1" flipV="1">
              <a:off x="-3409753" y="525974"/>
              <a:ext cx="684453" cy="49024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V="1">
              <a:off x="-2965877" y="1903039"/>
              <a:ext cx="107698" cy="6453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endCxn id="16" idx="5"/>
            </p:cNvCxnSpPr>
            <p:nvPr/>
          </p:nvCxnSpPr>
          <p:spPr>
            <a:xfrm flipH="1" flipV="1">
              <a:off x="-1591748" y="316424"/>
              <a:ext cx="657823" cy="47104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flipH="1" flipV="1">
              <a:off x="-1626104" y="351762"/>
              <a:ext cx="85045" cy="45895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1617148" y="17256"/>
              <a:ext cx="204248" cy="1884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0" name="椭圆 129"/>
            <p:cNvSpPr/>
            <p:nvPr/>
          </p:nvSpPr>
          <p:spPr>
            <a:xfrm>
              <a:off x="-1034855" y="1756266"/>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2" name="直接连接符 131"/>
            <p:cNvCxnSpPr>
              <a:stCxn id="130" idx="0"/>
            </p:cNvCxnSpPr>
            <p:nvPr/>
          </p:nvCxnSpPr>
          <p:spPr>
            <a:xfrm flipV="1">
              <a:off x="-974530" y="818013"/>
              <a:ext cx="106030" cy="93825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68" name="矩形 67"/>
          <p:cNvSpPr/>
          <p:nvPr/>
        </p:nvSpPr>
        <p:spPr>
          <a:xfrm>
            <a:off x="5322225" y="1370980"/>
            <a:ext cx="1576578" cy="3770263"/>
          </a:xfrm>
          <a:prstGeom prst="rect">
            <a:avLst/>
          </a:prstGeom>
        </p:spPr>
        <p:txBody>
          <a:bodyPr wrap="square">
            <a:spAutoFit/>
          </a:bodyPr>
          <a:lstStyle/>
          <a:p>
            <a:pPr lvl="0" algn="ctr"/>
            <a:r>
              <a:rPr lang="en-US" altLang="zh-CN" sz="23900" dirty="0">
                <a:solidFill>
                  <a:schemeClr val="bg1"/>
                </a:solidFill>
                <a:latin typeface="Algerian" panose="04020705040A02060702" pitchFamily="82" charset="0"/>
                <a:ea typeface="微软雅黑" panose="020B0503020204020204" pitchFamily="34" charset="-122"/>
                <a:cs typeface="Arial" panose="020B0604020202020204" pitchFamily="34" charset="0"/>
              </a:rPr>
              <a:t>1</a:t>
            </a:r>
            <a:endParaRPr lang="zh-CN" altLang="en-US" sz="23900" dirty="0">
              <a:solidFill>
                <a:schemeClr val="bg1"/>
              </a:solidFill>
              <a:latin typeface="Algerian" panose="04020705040A02060702" pitchFamily="82" charset="0"/>
              <a:ea typeface="微软雅黑" panose="020B0503020204020204" pitchFamily="34" charset="-122"/>
              <a:cs typeface="Arial" panose="020B0604020202020204" pitchFamily="34" charset="0"/>
            </a:endParaRPr>
          </a:p>
        </p:txBody>
      </p:sp>
      <p:cxnSp>
        <p:nvCxnSpPr>
          <p:cNvPr id="75" name="直接连接符 74"/>
          <p:cNvCxnSpPr/>
          <p:nvPr/>
        </p:nvCxnSpPr>
        <p:spPr>
          <a:xfrm flipV="1">
            <a:off x="2019223" y="1044872"/>
            <a:ext cx="368402" cy="320543"/>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V="1">
            <a:off x="10605447" y="895847"/>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V="1">
            <a:off x="9483153" y="595873"/>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10083104" y="5721128"/>
            <a:ext cx="539678" cy="46956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2" name="圆角矩形 127">
            <a:extLst>
              <a:ext uri="{FF2B5EF4-FFF2-40B4-BE49-F238E27FC236}">
                <a16:creationId xmlns:a16="http://schemas.microsoft.com/office/drawing/2014/main" id="{279C820E-2046-4C79-812D-23094D7EB58D}"/>
              </a:ext>
            </a:extLst>
          </p:cNvPr>
          <p:cNvSpPr/>
          <p:nvPr/>
        </p:nvSpPr>
        <p:spPr>
          <a:xfrm>
            <a:off x="3914940" y="5376542"/>
            <a:ext cx="4420440" cy="483888"/>
          </a:xfrm>
          <a:prstGeom prst="roundRect">
            <a:avLst>
              <a:gd name="adj" fmla="val 9450"/>
            </a:avLst>
          </a:prstGeom>
          <a:noFill/>
        </p:spPr>
        <p:txBody>
          <a:bodyPr wrap="square">
            <a:noAutofit/>
          </a:bodyPr>
          <a:lstStyle/>
          <a:p>
            <a:pPr algn="ctr"/>
            <a:endParaRPr lang="zh-CN" altLang="en-US" sz="3600" dirty="0">
              <a:solidFill>
                <a:schemeClr val="bg1"/>
              </a:solidFill>
              <a:latin typeface="方正正大黑简体" panose="02000000000000000000" pitchFamily="2" charset="-122"/>
              <a:ea typeface="方正正大黑简体" panose="02000000000000000000" pitchFamily="2" charset="-122"/>
            </a:endParaRPr>
          </a:p>
        </p:txBody>
      </p:sp>
      <p:grpSp>
        <p:nvGrpSpPr>
          <p:cNvPr id="74" name="组合 73">
            <a:extLst>
              <a:ext uri="{FF2B5EF4-FFF2-40B4-BE49-F238E27FC236}">
                <a16:creationId xmlns:a16="http://schemas.microsoft.com/office/drawing/2014/main" id="{A2A7A43D-30C8-411A-8D69-D3856039ACF0}"/>
              </a:ext>
            </a:extLst>
          </p:cNvPr>
          <p:cNvGrpSpPr/>
          <p:nvPr/>
        </p:nvGrpSpPr>
        <p:grpSpPr>
          <a:xfrm>
            <a:off x="3955748" y="3073214"/>
            <a:ext cx="4372106" cy="923331"/>
            <a:chOff x="1113035" y="3723682"/>
            <a:chExt cx="2400017" cy="567730"/>
          </a:xfrm>
        </p:grpSpPr>
        <p:sp>
          <p:nvSpPr>
            <p:cNvPr id="83" name="圆角矩形 234">
              <a:extLst>
                <a:ext uri="{FF2B5EF4-FFF2-40B4-BE49-F238E27FC236}">
                  <a16:creationId xmlns:a16="http://schemas.microsoft.com/office/drawing/2014/main" id="{40D05D09-282A-46A1-BCFE-0ED8C7DD9D79}"/>
                </a:ext>
              </a:extLst>
            </p:cNvPr>
            <p:cNvSpPr/>
            <p:nvPr/>
          </p:nvSpPr>
          <p:spPr>
            <a:xfrm>
              <a:off x="1162170" y="3736454"/>
              <a:ext cx="2272379" cy="465276"/>
            </a:xfrm>
            <a:prstGeom prst="roundRect">
              <a:avLst>
                <a:gd name="adj" fmla="val 13916"/>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84" name="矩形 83">
              <a:extLst>
                <a:ext uri="{FF2B5EF4-FFF2-40B4-BE49-F238E27FC236}">
                  <a16:creationId xmlns:a16="http://schemas.microsoft.com/office/drawing/2014/main" id="{4143E087-7E4D-48AC-A918-3E2D06D4FF81}"/>
                </a:ext>
              </a:extLst>
            </p:cNvPr>
            <p:cNvSpPr/>
            <p:nvPr/>
          </p:nvSpPr>
          <p:spPr>
            <a:xfrm>
              <a:off x="1113035" y="3723682"/>
              <a:ext cx="2400017" cy="567730"/>
            </a:xfrm>
            <a:prstGeom prst="rect">
              <a:avLst/>
            </a:prstGeom>
          </p:spPr>
          <p:txBody>
            <a:bodyPr wrap="square">
              <a:spAutoFit/>
            </a:bodyPr>
            <a:lstStyle/>
            <a:p>
              <a:pPr lvl="0" algn="ctr"/>
              <a:r>
                <a:rPr lang="zh-CN" altLang="en-US" sz="5400" dirty="0">
                  <a:gradFill>
                    <a:gsLst>
                      <a:gs pos="13000">
                        <a:srgbClr val="47213C"/>
                      </a:gs>
                      <a:gs pos="72000">
                        <a:srgbClr val="29173A"/>
                      </a:gs>
                    </a:gsLst>
                    <a:lin ang="2700000" scaled="1"/>
                  </a:gradFill>
                  <a:latin typeface="方正正大黑简体" panose="02000000000000000000" pitchFamily="2" charset="-122"/>
                  <a:ea typeface="方正正大黑简体" panose="02000000000000000000" pitchFamily="2" charset="-122"/>
                  <a:cs typeface="Arial" panose="020B0604020202020204" pitchFamily="34" charset="0"/>
                </a:rPr>
                <a:t>发展现状</a:t>
              </a:r>
            </a:p>
          </p:txBody>
        </p:sp>
      </p:grpSp>
      <p:sp>
        <p:nvSpPr>
          <p:cNvPr id="86" name="椭圆 85">
            <a:extLst>
              <a:ext uri="{FF2B5EF4-FFF2-40B4-BE49-F238E27FC236}">
                <a16:creationId xmlns:a16="http://schemas.microsoft.com/office/drawing/2014/main" id="{5AE04763-E7E1-4D87-9D07-AFD991DDFA69}"/>
              </a:ext>
            </a:extLst>
          </p:cNvPr>
          <p:cNvSpPr/>
          <p:nvPr/>
        </p:nvSpPr>
        <p:spPr>
          <a:xfrm>
            <a:off x="3175135" y="508135"/>
            <a:ext cx="5841730" cy="5841730"/>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1000" fill="hold"/>
                                        <p:tgtEl>
                                          <p:spTgt spid="80"/>
                                        </p:tgtEl>
                                        <p:attrNameLst>
                                          <p:attrName>ppt_w</p:attrName>
                                        </p:attrNameLst>
                                      </p:cBhvr>
                                      <p:tavLst>
                                        <p:tav tm="0">
                                          <p:val>
                                            <p:strVal val="#ppt_w*0.70"/>
                                          </p:val>
                                        </p:tav>
                                        <p:tav tm="100000">
                                          <p:val>
                                            <p:strVal val="#ppt_w"/>
                                          </p:val>
                                        </p:tav>
                                      </p:tavLst>
                                    </p:anim>
                                    <p:anim calcmode="lin" valueType="num">
                                      <p:cBhvr>
                                        <p:cTn id="8" dur="1000" fill="hold"/>
                                        <p:tgtEl>
                                          <p:spTgt spid="80"/>
                                        </p:tgtEl>
                                        <p:attrNameLst>
                                          <p:attrName>ppt_h</p:attrName>
                                        </p:attrNameLst>
                                      </p:cBhvr>
                                      <p:tavLst>
                                        <p:tav tm="0">
                                          <p:val>
                                            <p:strVal val="#ppt_h"/>
                                          </p:val>
                                        </p:tav>
                                        <p:tav tm="100000">
                                          <p:val>
                                            <p:strVal val="#ppt_h"/>
                                          </p:val>
                                        </p:tav>
                                      </p:tavLst>
                                    </p:anim>
                                    <p:animEffect transition="in" filter="fade">
                                      <p:cBhvr>
                                        <p:cTn id="9" dur="1000"/>
                                        <p:tgtEl>
                                          <p:spTgt spid="80"/>
                                        </p:tgtEl>
                                      </p:cBhvr>
                                    </p:animEffect>
                                  </p:childTnLst>
                                </p:cTn>
                              </p:par>
                              <p:par>
                                <p:cTn id="10" presetID="37" presetClass="entr" presetSubtype="0" fill="hold" nodeType="withEffect">
                                  <p:stCondLst>
                                    <p:cond delay="0"/>
                                  </p:stCondLst>
                                  <p:childTnLst>
                                    <p:set>
                                      <p:cBhvr>
                                        <p:cTn id="11" dur="1" fill="hold">
                                          <p:stCondLst>
                                            <p:cond delay="0"/>
                                          </p:stCondLst>
                                        </p:cTn>
                                        <p:tgtEl>
                                          <p:spTgt spid="68">
                                            <p:txEl>
                                              <p:pRg st="0" end="0"/>
                                            </p:txEl>
                                          </p:spTgt>
                                        </p:tgtEl>
                                        <p:attrNameLst>
                                          <p:attrName>style.visibility</p:attrName>
                                        </p:attrNameLst>
                                      </p:cBhvr>
                                      <p:to>
                                        <p:strVal val="visible"/>
                                      </p:to>
                                    </p:set>
                                    <p:animEffect transition="in" filter="fade">
                                      <p:cBhvr>
                                        <p:cTn id="12" dur="1000"/>
                                        <p:tgtEl>
                                          <p:spTgt spid="68">
                                            <p:txEl>
                                              <p:pRg st="0" end="0"/>
                                            </p:txEl>
                                          </p:spTgt>
                                        </p:tgtEl>
                                      </p:cBhvr>
                                    </p:animEffect>
                                    <p:anim calcmode="lin" valueType="num">
                                      <p:cBhvr>
                                        <p:cTn id="13" dur="1000" fill="hold"/>
                                        <p:tgtEl>
                                          <p:spTgt spid="68">
                                            <p:txEl>
                                              <p:pRg st="0" end="0"/>
                                            </p:txEl>
                                          </p:spTgt>
                                        </p:tgtEl>
                                        <p:attrNameLst>
                                          <p:attrName>ppt_x</p:attrName>
                                        </p:attrNameLst>
                                      </p:cBhvr>
                                      <p:tavLst>
                                        <p:tav tm="0">
                                          <p:val>
                                            <p:strVal val="#ppt_x"/>
                                          </p:val>
                                        </p:tav>
                                        <p:tav tm="100000">
                                          <p:val>
                                            <p:strVal val="#ppt_x"/>
                                          </p:val>
                                        </p:tav>
                                      </p:tavLst>
                                    </p:anim>
                                    <p:anim calcmode="lin" valueType="num">
                                      <p:cBhvr>
                                        <p:cTn id="14" dur="900" decel="100000" fill="hold"/>
                                        <p:tgtEl>
                                          <p:spTgt spid="68">
                                            <p:txEl>
                                              <p:pRg st="0" end="0"/>
                                            </p:txEl>
                                          </p:spTgt>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68">
                                            <p:txEl>
                                              <p:pRg st="0" end="0"/>
                                            </p:txEl>
                                          </p:spTgt>
                                        </p:tgtEl>
                                        <p:attrNameLst>
                                          <p:attrName>ppt_y</p:attrName>
                                        </p:attrNameLst>
                                      </p:cBhvr>
                                      <p:tavLst>
                                        <p:tav tm="0">
                                          <p:val>
                                            <p:strVal val="#ppt_y-.03"/>
                                          </p:val>
                                        </p:tav>
                                        <p:tav tm="100000">
                                          <p:val>
                                            <p:strVal val="#ppt_y"/>
                                          </p:val>
                                        </p:tav>
                                      </p:tavLst>
                                    </p:anim>
                                  </p:childTnLst>
                                </p:cTn>
                              </p:par>
                              <p:par>
                                <p:cTn id="16" presetID="2" presetClass="entr" presetSubtype="3" fill="hold" nodeType="withEffect">
                                  <p:stCondLst>
                                    <p:cond delay="0"/>
                                  </p:stCondLst>
                                  <p:childTnLst>
                                    <p:set>
                                      <p:cBhvr>
                                        <p:cTn id="17" dur="1" fill="hold">
                                          <p:stCondLst>
                                            <p:cond delay="0"/>
                                          </p:stCondLst>
                                        </p:cTn>
                                        <p:tgtEl>
                                          <p:spTgt spid="81"/>
                                        </p:tgtEl>
                                        <p:attrNameLst>
                                          <p:attrName>style.visibility</p:attrName>
                                        </p:attrNameLst>
                                      </p:cBhvr>
                                      <p:to>
                                        <p:strVal val="visible"/>
                                      </p:to>
                                    </p:set>
                                    <p:anim calcmode="lin" valueType="num">
                                      <p:cBhvr additive="base">
                                        <p:cTn id="18" dur="500" fill="hold"/>
                                        <p:tgtEl>
                                          <p:spTgt spid="81"/>
                                        </p:tgtEl>
                                        <p:attrNameLst>
                                          <p:attrName>ppt_x</p:attrName>
                                        </p:attrNameLst>
                                      </p:cBhvr>
                                      <p:tavLst>
                                        <p:tav tm="0">
                                          <p:val>
                                            <p:strVal val="1+#ppt_w/2"/>
                                          </p:val>
                                        </p:tav>
                                        <p:tav tm="100000">
                                          <p:val>
                                            <p:strVal val="#ppt_x"/>
                                          </p:val>
                                        </p:tav>
                                      </p:tavLst>
                                    </p:anim>
                                    <p:anim calcmode="lin" valueType="num">
                                      <p:cBhvr additive="base">
                                        <p:cTn id="19" dur="500" fill="hold"/>
                                        <p:tgtEl>
                                          <p:spTgt spid="81"/>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additive="base">
                                        <p:cTn id="22" dur="500" fill="hold"/>
                                        <p:tgtEl>
                                          <p:spTgt spid="78"/>
                                        </p:tgtEl>
                                        <p:attrNameLst>
                                          <p:attrName>ppt_x</p:attrName>
                                        </p:attrNameLst>
                                      </p:cBhvr>
                                      <p:tavLst>
                                        <p:tav tm="0">
                                          <p:val>
                                            <p:strVal val="1+#ppt_w/2"/>
                                          </p:val>
                                        </p:tav>
                                        <p:tav tm="100000">
                                          <p:val>
                                            <p:strVal val="#ppt_x"/>
                                          </p:val>
                                        </p:tav>
                                      </p:tavLst>
                                    </p:anim>
                                    <p:anim calcmode="lin" valueType="num">
                                      <p:cBhvr additive="base">
                                        <p:cTn id="23" dur="500" fill="hold"/>
                                        <p:tgtEl>
                                          <p:spTgt spid="78"/>
                                        </p:tgtEl>
                                        <p:attrNameLst>
                                          <p:attrName>ppt_y</p:attrName>
                                        </p:attrNameLst>
                                      </p:cBhvr>
                                      <p:tavLst>
                                        <p:tav tm="0">
                                          <p:val>
                                            <p:strVal val="0-#ppt_h/2"/>
                                          </p:val>
                                        </p:tav>
                                        <p:tav tm="100000">
                                          <p:val>
                                            <p:strVal val="#ppt_y"/>
                                          </p:val>
                                        </p:tav>
                                      </p:tavLst>
                                    </p:anim>
                                  </p:childTnLst>
                                </p:cTn>
                              </p:par>
                              <p:par>
                                <p:cTn id="24" presetID="2" presetClass="entr" presetSubtype="3" fill="hold" nodeType="withEffect">
                                  <p:stCondLst>
                                    <p:cond delay="250"/>
                                  </p:stCondLst>
                                  <p:childTnLst>
                                    <p:set>
                                      <p:cBhvr>
                                        <p:cTn id="25" dur="1" fill="hold">
                                          <p:stCondLst>
                                            <p:cond delay="0"/>
                                          </p:stCondLst>
                                        </p:cTn>
                                        <p:tgtEl>
                                          <p:spTgt spid="82"/>
                                        </p:tgtEl>
                                        <p:attrNameLst>
                                          <p:attrName>style.visibility</p:attrName>
                                        </p:attrNameLst>
                                      </p:cBhvr>
                                      <p:to>
                                        <p:strVal val="visible"/>
                                      </p:to>
                                    </p:set>
                                    <p:anim calcmode="lin" valueType="num">
                                      <p:cBhvr additive="base">
                                        <p:cTn id="26" dur="500" fill="hold"/>
                                        <p:tgtEl>
                                          <p:spTgt spid="82"/>
                                        </p:tgtEl>
                                        <p:attrNameLst>
                                          <p:attrName>ppt_x</p:attrName>
                                        </p:attrNameLst>
                                      </p:cBhvr>
                                      <p:tavLst>
                                        <p:tav tm="0">
                                          <p:val>
                                            <p:strVal val="1+#ppt_w/2"/>
                                          </p:val>
                                        </p:tav>
                                        <p:tav tm="100000">
                                          <p:val>
                                            <p:strVal val="#ppt_x"/>
                                          </p:val>
                                        </p:tav>
                                      </p:tavLst>
                                    </p:anim>
                                    <p:anim calcmode="lin" valueType="num">
                                      <p:cBhvr additive="base">
                                        <p:cTn id="27" dur="500" fill="hold"/>
                                        <p:tgtEl>
                                          <p:spTgt spid="82"/>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250"/>
                                  </p:stCondLst>
                                  <p:childTnLst>
                                    <p:set>
                                      <p:cBhvr>
                                        <p:cTn id="29" dur="1" fill="hold">
                                          <p:stCondLst>
                                            <p:cond delay="0"/>
                                          </p:stCondLst>
                                        </p:cTn>
                                        <p:tgtEl>
                                          <p:spTgt spid="75"/>
                                        </p:tgtEl>
                                        <p:attrNameLst>
                                          <p:attrName>style.visibility</p:attrName>
                                        </p:attrNameLst>
                                      </p:cBhvr>
                                      <p:to>
                                        <p:strVal val="visible"/>
                                      </p:to>
                                    </p:set>
                                    <p:anim calcmode="lin" valueType="num">
                                      <p:cBhvr additive="base">
                                        <p:cTn id="30" dur="500" fill="hold"/>
                                        <p:tgtEl>
                                          <p:spTgt spid="75"/>
                                        </p:tgtEl>
                                        <p:attrNameLst>
                                          <p:attrName>ppt_x</p:attrName>
                                        </p:attrNameLst>
                                      </p:cBhvr>
                                      <p:tavLst>
                                        <p:tav tm="0">
                                          <p:val>
                                            <p:strVal val="1+#ppt_w/2"/>
                                          </p:val>
                                        </p:tav>
                                        <p:tav tm="100000">
                                          <p:val>
                                            <p:strVal val="#ppt_x"/>
                                          </p:val>
                                        </p:tav>
                                      </p:tavLst>
                                    </p:anim>
                                    <p:anim calcmode="lin" valueType="num">
                                      <p:cBhvr additive="base">
                                        <p:cTn id="31" dur="500" fill="hold"/>
                                        <p:tgtEl>
                                          <p:spTgt spid="75"/>
                                        </p:tgtEl>
                                        <p:attrNameLst>
                                          <p:attrName>ppt_y</p:attrName>
                                        </p:attrNameLst>
                                      </p:cBhvr>
                                      <p:tavLst>
                                        <p:tav tm="0">
                                          <p:val>
                                            <p:strVal val="0-#ppt_h/2"/>
                                          </p:val>
                                        </p:tav>
                                        <p:tav tm="100000">
                                          <p:val>
                                            <p:strVal val="#ppt_y"/>
                                          </p:val>
                                        </p:tav>
                                      </p:tavLst>
                                    </p:anim>
                                  </p:childTnLst>
                                </p:cTn>
                              </p:par>
                              <p:par>
                                <p:cTn id="32" presetID="2" presetClass="entr" presetSubtype="3" fill="hold" nodeType="withEffect">
                                  <p:stCondLst>
                                    <p:cond delay="500"/>
                                  </p:stCondLst>
                                  <p:childTnLst>
                                    <p:set>
                                      <p:cBhvr>
                                        <p:cTn id="33" dur="1" fill="hold">
                                          <p:stCondLst>
                                            <p:cond delay="0"/>
                                          </p:stCondLst>
                                        </p:cTn>
                                        <p:tgtEl>
                                          <p:spTgt spid="76"/>
                                        </p:tgtEl>
                                        <p:attrNameLst>
                                          <p:attrName>style.visibility</p:attrName>
                                        </p:attrNameLst>
                                      </p:cBhvr>
                                      <p:to>
                                        <p:strVal val="visible"/>
                                      </p:to>
                                    </p:set>
                                    <p:anim calcmode="lin" valueType="num">
                                      <p:cBhvr additive="base">
                                        <p:cTn id="34" dur="500" fill="hold"/>
                                        <p:tgtEl>
                                          <p:spTgt spid="76"/>
                                        </p:tgtEl>
                                        <p:attrNameLst>
                                          <p:attrName>ppt_x</p:attrName>
                                        </p:attrNameLst>
                                      </p:cBhvr>
                                      <p:tavLst>
                                        <p:tav tm="0">
                                          <p:val>
                                            <p:strVal val="1+#ppt_w/2"/>
                                          </p:val>
                                        </p:tav>
                                        <p:tav tm="100000">
                                          <p:val>
                                            <p:strVal val="#ppt_x"/>
                                          </p:val>
                                        </p:tav>
                                      </p:tavLst>
                                    </p:anim>
                                    <p:anim calcmode="lin" valueType="num">
                                      <p:cBhvr additive="base">
                                        <p:cTn id="35" dur="500" fill="hold"/>
                                        <p:tgtEl>
                                          <p:spTgt spid="76"/>
                                        </p:tgtEl>
                                        <p:attrNameLst>
                                          <p:attrName>ppt_y</p:attrName>
                                        </p:attrNameLst>
                                      </p:cBhvr>
                                      <p:tavLst>
                                        <p:tav tm="0">
                                          <p:val>
                                            <p:strVal val="0-#ppt_h/2"/>
                                          </p:val>
                                        </p:tav>
                                        <p:tav tm="100000">
                                          <p:val>
                                            <p:strVal val="#ppt_y"/>
                                          </p:val>
                                        </p:tav>
                                      </p:tavLst>
                                    </p:anim>
                                  </p:childTnLst>
                                </p:cTn>
                              </p:par>
                              <p:par>
                                <p:cTn id="36" presetID="2" presetClass="entr" presetSubtype="3" fill="hold" nodeType="withEffect">
                                  <p:stCondLst>
                                    <p:cond delay="500"/>
                                  </p:stCondLst>
                                  <p:childTnLst>
                                    <p:set>
                                      <p:cBhvr>
                                        <p:cTn id="37" dur="1" fill="hold">
                                          <p:stCondLst>
                                            <p:cond delay="0"/>
                                          </p:stCondLst>
                                        </p:cTn>
                                        <p:tgtEl>
                                          <p:spTgt spid="77"/>
                                        </p:tgtEl>
                                        <p:attrNameLst>
                                          <p:attrName>style.visibility</p:attrName>
                                        </p:attrNameLst>
                                      </p:cBhvr>
                                      <p:to>
                                        <p:strVal val="visible"/>
                                      </p:to>
                                    </p:set>
                                    <p:anim calcmode="lin" valueType="num">
                                      <p:cBhvr additive="base">
                                        <p:cTn id="38" dur="500" fill="hold"/>
                                        <p:tgtEl>
                                          <p:spTgt spid="77"/>
                                        </p:tgtEl>
                                        <p:attrNameLst>
                                          <p:attrName>ppt_x</p:attrName>
                                        </p:attrNameLst>
                                      </p:cBhvr>
                                      <p:tavLst>
                                        <p:tav tm="0">
                                          <p:val>
                                            <p:strVal val="1+#ppt_w/2"/>
                                          </p:val>
                                        </p:tav>
                                        <p:tav tm="100000">
                                          <p:val>
                                            <p:strVal val="#ppt_x"/>
                                          </p:val>
                                        </p:tav>
                                      </p:tavLst>
                                    </p:anim>
                                    <p:anim calcmode="lin" valueType="num">
                                      <p:cBhvr additive="base">
                                        <p:cTn id="39" dur="500" fill="hold"/>
                                        <p:tgtEl>
                                          <p:spTgt spid="77"/>
                                        </p:tgtEl>
                                        <p:attrNameLst>
                                          <p:attrName>ppt_y</p:attrName>
                                        </p:attrNameLst>
                                      </p:cBhvr>
                                      <p:tavLst>
                                        <p:tav tm="0">
                                          <p:val>
                                            <p:strVal val="0-#ppt_h/2"/>
                                          </p:val>
                                        </p:tav>
                                        <p:tav tm="100000">
                                          <p:val>
                                            <p:strVal val="#ppt_y"/>
                                          </p:val>
                                        </p:tav>
                                      </p:tavLst>
                                    </p:anim>
                                  </p:childTnLst>
                                </p:cTn>
                              </p:par>
                              <p:par>
                                <p:cTn id="40" presetID="22" presetClass="entr" presetSubtype="8" fill="hold" grpId="0" nodeType="withEffect" nodePh="1">
                                  <p:stCondLst>
                                    <p:cond delay="500"/>
                                  </p:stCondLst>
                                  <p:endCondLst>
                                    <p:cond evt="begin" delay="0">
                                      <p:tn val="40"/>
                                    </p:cond>
                                  </p:endCondLst>
                                  <p:childTnLst>
                                    <p:set>
                                      <p:cBhvr>
                                        <p:cTn id="41" dur="1" fill="hold">
                                          <p:stCondLst>
                                            <p:cond delay="0"/>
                                          </p:stCondLst>
                                        </p:cTn>
                                        <p:tgtEl>
                                          <p:spTgt spid="72"/>
                                        </p:tgtEl>
                                        <p:attrNameLst>
                                          <p:attrName>style.visibility</p:attrName>
                                        </p:attrNameLst>
                                      </p:cBhvr>
                                      <p:to>
                                        <p:strVal val="visible"/>
                                      </p:to>
                                    </p:set>
                                    <p:animEffect transition="in" filter="wipe(left)">
                                      <p:cBhvr>
                                        <p:cTn id="42" dur="500"/>
                                        <p:tgtEl>
                                          <p:spTgt spid="72"/>
                                        </p:tgtEl>
                                      </p:cBhvr>
                                    </p:animEffect>
                                  </p:childTnLst>
                                </p:cTn>
                              </p:par>
                              <p:par>
                                <p:cTn id="43" presetID="16" presetClass="entr" presetSubtype="21" fill="hold" nodeType="withEffect">
                                  <p:stCondLst>
                                    <p:cond delay="1150"/>
                                  </p:stCondLst>
                                  <p:childTnLst>
                                    <p:set>
                                      <p:cBhvr>
                                        <p:cTn id="44" dur="1" fill="hold">
                                          <p:stCondLst>
                                            <p:cond delay="0"/>
                                          </p:stCondLst>
                                        </p:cTn>
                                        <p:tgtEl>
                                          <p:spTgt spid="74"/>
                                        </p:tgtEl>
                                        <p:attrNameLst>
                                          <p:attrName>style.visibility</p:attrName>
                                        </p:attrNameLst>
                                      </p:cBhvr>
                                      <p:to>
                                        <p:strVal val="visible"/>
                                      </p:to>
                                    </p:set>
                                    <p:animEffect transition="in" filter="barn(inVertical)">
                                      <p:cBhvr>
                                        <p:cTn id="45" dur="2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7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a:extLst>
              <a:ext uri="{FF2B5EF4-FFF2-40B4-BE49-F238E27FC236}">
                <a16:creationId xmlns:a16="http://schemas.microsoft.com/office/drawing/2014/main" id="{A541A6D6-C422-40DC-B80C-8F76BDC33B0C}"/>
              </a:ext>
            </a:extLst>
          </p:cNvPr>
          <p:cNvGrpSpPr/>
          <p:nvPr/>
        </p:nvGrpSpPr>
        <p:grpSpPr>
          <a:xfrm>
            <a:off x="5948461" y="5022994"/>
            <a:ext cx="5886057" cy="1347079"/>
            <a:chOff x="3378566" y="2949708"/>
            <a:chExt cx="6051997" cy="1385055"/>
          </a:xfrm>
        </p:grpSpPr>
        <p:grpSp>
          <p:nvGrpSpPr>
            <p:cNvPr id="42" name="组合 41">
              <a:extLst>
                <a:ext uri="{FF2B5EF4-FFF2-40B4-BE49-F238E27FC236}">
                  <a16:creationId xmlns:a16="http://schemas.microsoft.com/office/drawing/2014/main" id="{316D6E4C-6038-4F4E-BEB5-4AFB6BFD5593}"/>
                </a:ext>
              </a:extLst>
            </p:cNvPr>
            <p:cNvGrpSpPr/>
            <p:nvPr/>
          </p:nvGrpSpPr>
          <p:grpSpPr>
            <a:xfrm>
              <a:off x="3378566" y="3708158"/>
              <a:ext cx="517843" cy="540249"/>
              <a:chOff x="11782424" y="6248399"/>
              <a:chExt cx="495301" cy="516732"/>
            </a:xfrm>
          </p:grpSpPr>
          <p:sp>
            <p:nvSpPr>
              <p:cNvPr id="61" name="任意多边形 249">
                <a:extLst>
                  <a:ext uri="{FF2B5EF4-FFF2-40B4-BE49-F238E27FC236}">
                    <a16:creationId xmlns:a16="http://schemas.microsoft.com/office/drawing/2014/main" id="{6CC76987-9A13-401B-A8CE-895FA475C6E0}"/>
                  </a:ext>
                </a:extLst>
              </p:cNvPr>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任意多边形 250">
                <a:extLst>
                  <a:ext uri="{FF2B5EF4-FFF2-40B4-BE49-F238E27FC236}">
                    <a16:creationId xmlns:a16="http://schemas.microsoft.com/office/drawing/2014/main" id="{3FEDB54C-8A76-486D-93F5-F11A7382C4BC}"/>
                  </a:ext>
                </a:extLst>
              </p:cNvPr>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3" name="组合 42">
              <a:extLst>
                <a:ext uri="{FF2B5EF4-FFF2-40B4-BE49-F238E27FC236}">
                  <a16:creationId xmlns:a16="http://schemas.microsoft.com/office/drawing/2014/main" id="{995CC3BB-FF4B-4D6F-A74C-086D4573A1FF}"/>
                </a:ext>
              </a:extLst>
            </p:cNvPr>
            <p:cNvGrpSpPr/>
            <p:nvPr/>
          </p:nvGrpSpPr>
          <p:grpSpPr>
            <a:xfrm>
              <a:off x="4872715" y="3748245"/>
              <a:ext cx="257765" cy="346119"/>
              <a:chOff x="11348845" y="5974356"/>
              <a:chExt cx="273062" cy="366662"/>
            </a:xfrm>
          </p:grpSpPr>
          <p:sp>
            <p:nvSpPr>
              <p:cNvPr id="59" name="任意多边形 247">
                <a:extLst>
                  <a:ext uri="{FF2B5EF4-FFF2-40B4-BE49-F238E27FC236}">
                    <a16:creationId xmlns:a16="http://schemas.microsoft.com/office/drawing/2014/main" id="{60E908B5-1765-4201-8CC1-1AE842208794}"/>
                  </a:ext>
                </a:extLst>
              </p:cNvPr>
              <p:cNvSpPr/>
              <p:nvPr/>
            </p:nvSpPr>
            <p:spPr>
              <a:xfrm>
                <a:off x="11393307" y="5975258"/>
                <a:ext cx="228600" cy="365760"/>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Lst>
                <a:ahLst/>
                <a:cxnLst>
                  <a:cxn ang="0">
                    <a:pos x="connsiteX0" y="connsiteY0"/>
                  </a:cxn>
                  <a:cxn ang="0">
                    <a:pos x="connsiteX1" y="connsiteY1"/>
                  </a:cxn>
                  <a:cxn ang="0">
                    <a:pos x="connsiteX2" y="connsiteY2"/>
                  </a:cxn>
                  <a:cxn ang="0">
                    <a:pos x="connsiteX3" y="connsiteY3"/>
                  </a:cxn>
                </a:cxnLst>
                <a:rect l="l" t="t" r="r" b="b"/>
                <a:pathLst>
                  <a:path w="228600" h="365760">
                    <a:moveTo>
                      <a:pt x="205740" y="0"/>
                    </a:moveTo>
                    <a:lnTo>
                      <a:pt x="228600" y="365760"/>
                    </a:lnTo>
                    <a:lnTo>
                      <a:pt x="0" y="320040"/>
                    </a:lnTo>
                    <a:lnTo>
                      <a:pt x="20574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任意多边形 248">
                <a:extLst>
                  <a:ext uri="{FF2B5EF4-FFF2-40B4-BE49-F238E27FC236}">
                    <a16:creationId xmlns:a16="http://schemas.microsoft.com/office/drawing/2014/main" id="{DC5B1289-168A-4654-9240-636A2900E438}"/>
                  </a:ext>
                </a:extLst>
              </p:cNvPr>
              <p:cNvSpPr/>
              <p:nvPr/>
            </p:nvSpPr>
            <p:spPr>
              <a:xfrm>
                <a:off x="11348845" y="5974356"/>
                <a:ext cx="252889" cy="322371"/>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Lst>
                <a:ahLst/>
                <a:cxnLst>
                  <a:cxn ang="0">
                    <a:pos x="connsiteX0-1" y="connsiteY0-2"/>
                  </a:cxn>
                  <a:cxn ang="0">
                    <a:pos x="connsiteX1-3" y="connsiteY1-4"/>
                  </a:cxn>
                  <a:cxn ang="0">
                    <a:pos x="connsiteX2-5" y="connsiteY2-6"/>
                  </a:cxn>
                  <a:cxn ang="0">
                    <a:pos x="connsiteX3-7" y="connsiteY3-8"/>
                  </a:cxn>
                </a:cxnLst>
                <a:rect l="l" t="t" r="r" b="b"/>
                <a:pathLst>
                  <a:path w="252889" h="322371">
                    <a:moveTo>
                      <a:pt x="0" y="130492"/>
                    </a:moveTo>
                    <a:lnTo>
                      <a:pt x="252889" y="0"/>
                    </a:lnTo>
                    <a:lnTo>
                      <a:pt x="44968" y="322371"/>
                    </a:lnTo>
                    <a:lnTo>
                      <a:pt x="0" y="130492"/>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4" name="组合 43">
              <a:extLst>
                <a:ext uri="{FF2B5EF4-FFF2-40B4-BE49-F238E27FC236}">
                  <a16:creationId xmlns:a16="http://schemas.microsoft.com/office/drawing/2014/main" id="{1B1423A6-01FC-4AE8-B96C-9DE4179F1A7E}"/>
                </a:ext>
              </a:extLst>
            </p:cNvPr>
            <p:cNvGrpSpPr/>
            <p:nvPr/>
          </p:nvGrpSpPr>
          <p:grpSpPr>
            <a:xfrm rot="10800000">
              <a:off x="4290150" y="3553683"/>
              <a:ext cx="249530" cy="260327"/>
              <a:chOff x="11782424" y="6248399"/>
              <a:chExt cx="495301" cy="516732"/>
            </a:xfrm>
          </p:grpSpPr>
          <p:sp>
            <p:nvSpPr>
              <p:cNvPr id="57" name="任意多边形 245">
                <a:extLst>
                  <a:ext uri="{FF2B5EF4-FFF2-40B4-BE49-F238E27FC236}">
                    <a16:creationId xmlns:a16="http://schemas.microsoft.com/office/drawing/2014/main" id="{D7E4A7F4-7B51-4CEA-8370-F488577464F8}"/>
                  </a:ext>
                </a:extLst>
              </p:cNvPr>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任意多边形 246">
                <a:extLst>
                  <a:ext uri="{FF2B5EF4-FFF2-40B4-BE49-F238E27FC236}">
                    <a16:creationId xmlns:a16="http://schemas.microsoft.com/office/drawing/2014/main" id="{684C5F79-4BF1-48B4-94D5-68E36A1D57B3}"/>
                  </a:ext>
                </a:extLst>
              </p:cNvPr>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a:extLst>
                <a:ext uri="{FF2B5EF4-FFF2-40B4-BE49-F238E27FC236}">
                  <a16:creationId xmlns:a16="http://schemas.microsoft.com/office/drawing/2014/main" id="{EE51B367-AA71-4607-AA8E-61B0BFBC8BE0}"/>
                </a:ext>
              </a:extLst>
            </p:cNvPr>
            <p:cNvGrpSpPr/>
            <p:nvPr/>
          </p:nvGrpSpPr>
          <p:grpSpPr>
            <a:xfrm>
              <a:off x="9053760" y="2949708"/>
              <a:ext cx="376803" cy="401514"/>
              <a:chOff x="11485559" y="6049345"/>
              <a:chExt cx="390790" cy="416419"/>
            </a:xfrm>
          </p:grpSpPr>
          <p:sp>
            <p:nvSpPr>
              <p:cNvPr id="55" name="任意多边形 243">
                <a:extLst>
                  <a:ext uri="{FF2B5EF4-FFF2-40B4-BE49-F238E27FC236}">
                    <a16:creationId xmlns:a16="http://schemas.microsoft.com/office/drawing/2014/main" id="{57433EDA-29FF-4104-87FD-5591AD9E064A}"/>
                  </a:ext>
                </a:extLst>
              </p:cNvPr>
              <p:cNvSpPr/>
              <p:nvPr/>
            </p:nvSpPr>
            <p:spPr>
              <a:xfrm>
                <a:off x="11504557" y="6052339"/>
                <a:ext cx="371792" cy="413425"/>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 name="connsiteX0-1" fmla="*/ 273008 w 295868"/>
                  <a:gd name="connsiteY0-2" fmla="*/ 0 h 780833"/>
                  <a:gd name="connsiteX1-3" fmla="*/ 295868 w 295868"/>
                  <a:gd name="connsiteY1-4" fmla="*/ 365760 h 780833"/>
                  <a:gd name="connsiteX2-5" fmla="*/ 0 w 295868"/>
                  <a:gd name="connsiteY2-6" fmla="*/ 780833 h 780833"/>
                  <a:gd name="connsiteX3-7" fmla="*/ 273008 w 295868"/>
                  <a:gd name="connsiteY3-8" fmla="*/ 0 h 780833"/>
                  <a:gd name="connsiteX0-9" fmla="*/ 0 w 611457"/>
                  <a:gd name="connsiteY0-10" fmla="*/ 0 h 679930"/>
                  <a:gd name="connsiteX1-11" fmla="*/ 611457 w 611457"/>
                  <a:gd name="connsiteY1-12" fmla="*/ 264857 h 679930"/>
                  <a:gd name="connsiteX2-13" fmla="*/ 315589 w 611457"/>
                  <a:gd name="connsiteY2-14" fmla="*/ 679930 h 679930"/>
                  <a:gd name="connsiteX3-15" fmla="*/ 0 w 611457"/>
                  <a:gd name="connsiteY3-16" fmla="*/ 0 h 679930"/>
                </a:gdLst>
                <a:ahLst/>
                <a:cxnLst>
                  <a:cxn ang="0">
                    <a:pos x="connsiteX0-1" y="connsiteY0-2"/>
                  </a:cxn>
                  <a:cxn ang="0">
                    <a:pos x="connsiteX1-3" y="connsiteY1-4"/>
                  </a:cxn>
                  <a:cxn ang="0">
                    <a:pos x="connsiteX2-5" y="connsiteY2-6"/>
                  </a:cxn>
                  <a:cxn ang="0">
                    <a:pos x="connsiteX3-7" y="connsiteY3-8"/>
                  </a:cxn>
                </a:cxnLst>
                <a:rect l="l" t="t" r="r" b="b"/>
                <a:pathLst>
                  <a:path w="611457" h="679930">
                    <a:moveTo>
                      <a:pt x="0" y="0"/>
                    </a:moveTo>
                    <a:lnTo>
                      <a:pt x="611457" y="264857"/>
                    </a:lnTo>
                    <a:lnTo>
                      <a:pt x="315589" y="679930"/>
                    </a:lnTo>
                    <a:lnTo>
                      <a:pt x="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任意多边形 244">
                <a:extLst>
                  <a:ext uri="{FF2B5EF4-FFF2-40B4-BE49-F238E27FC236}">
                    <a16:creationId xmlns:a16="http://schemas.microsoft.com/office/drawing/2014/main" id="{B7FE19F6-359C-4069-ABD9-32CDEDE6CEFE}"/>
                  </a:ext>
                </a:extLst>
              </p:cNvPr>
              <p:cNvSpPr/>
              <p:nvPr/>
            </p:nvSpPr>
            <p:spPr>
              <a:xfrm>
                <a:off x="11485559" y="6049345"/>
                <a:ext cx="207312" cy="414844"/>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 name="connsiteX0-25" fmla="*/ 0 w 44968"/>
                  <a:gd name="connsiteY0-26" fmla="*/ 537468 h 729347"/>
                  <a:gd name="connsiteX1-27" fmla="*/ 17450 w 44968"/>
                  <a:gd name="connsiteY1-28" fmla="*/ 0 h 729347"/>
                  <a:gd name="connsiteX2-29" fmla="*/ 44968 w 44968"/>
                  <a:gd name="connsiteY2-30" fmla="*/ 729347 h 729347"/>
                  <a:gd name="connsiteX3-31" fmla="*/ 0 w 44968"/>
                  <a:gd name="connsiteY3-32" fmla="*/ 537468 h 729347"/>
                  <a:gd name="connsiteX0-33" fmla="*/ 0 w 340948"/>
                  <a:gd name="connsiteY0-34" fmla="*/ 537468 h 682259"/>
                  <a:gd name="connsiteX1-35" fmla="*/ 17450 w 340948"/>
                  <a:gd name="connsiteY1-36" fmla="*/ 0 h 682259"/>
                  <a:gd name="connsiteX2-37" fmla="*/ 340948 w 340948"/>
                  <a:gd name="connsiteY2-38" fmla="*/ 682259 h 682259"/>
                  <a:gd name="connsiteX3-39" fmla="*/ 0 w 340948"/>
                  <a:gd name="connsiteY3-40" fmla="*/ 537468 h 682259"/>
                </a:gdLst>
                <a:ahLst/>
                <a:cxnLst>
                  <a:cxn ang="0">
                    <a:pos x="connsiteX0-1" y="connsiteY0-2"/>
                  </a:cxn>
                  <a:cxn ang="0">
                    <a:pos x="connsiteX1-3" y="connsiteY1-4"/>
                  </a:cxn>
                  <a:cxn ang="0">
                    <a:pos x="connsiteX2-5" y="connsiteY2-6"/>
                  </a:cxn>
                  <a:cxn ang="0">
                    <a:pos x="connsiteX3-7" y="connsiteY3-8"/>
                  </a:cxn>
                </a:cxnLst>
                <a:rect l="l" t="t" r="r" b="b"/>
                <a:pathLst>
                  <a:path w="340948" h="682259">
                    <a:moveTo>
                      <a:pt x="0" y="537468"/>
                    </a:moveTo>
                    <a:lnTo>
                      <a:pt x="17450" y="0"/>
                    </a:lnTo>
                    <a:lnTo>
                      <a:pt x="340948" y="682259"/>
                    </a:lnTo>
                    <a:lnTo>
                      <a:pt x="0" y="537468"/>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46" name="图片 45">
              <a:extLst>
                <a:ext uri="{FF2B5EF4-FFF2-40B4-BE49-F238E27FC236}">
                  <a16:creationId xmlns:a16="http://schemas.microsoft.com/office/drawing/2014/main" id="{C540D081-8B03-4EF5-89D1-6EDE2329F303}"/>
                </a:ext>
              </a:extLst>
            </p:cNvPr>
            <p:cNvPicPr>
              <a:picLocks noChangeAspect="1"/>
            </p:cNvPicPr>
            <p:nvPr/>
          </p:nvPicPr>
          <p:blipFill>
            <a:blip r:embed="rId4"/>
            <a:stretch>
              <a:fillRect/>
            </a:stretch>
          </p:blipFill>
          <p:spPr>
            <a:xfrm>
              <a:off x="6643649" y="3544230"/>
              <a:ext cx="243861" cy="243861"/>
            </a:xfrm>
            <a:prstGeom prst="rect">
              <a:avLst/>
            </a:prstGeom>
          </p:spPr>
        </p:pic>
        <p:pic>
          <p:nvPicPr>
            <p:cNvPr id="47" name="图片 46">
              <a:extLst>
                <a:ext uri="{FF2B5EF4-FFF2-40B4-BE49-F238E27FC236}">
                  <a16:creationId xmlns:a16="http://schemas.microsoft.com/office/drawing/2014/main" id="{BD152E5F-2400-4B3B-8EB4-0E0D568BFF49}"/>
                </a:ext>
              </a:extLst>
            </p:cNvPr>
            <p:cNvPicPr>
              <a:picLocks noChangeAspect="1"/>
            </p:cNvPicPr>
            <p:nvPr/>
          </p:nvPicPr>
          <p:blipFill>
            <a:blip r:embed="rId5"/>
            <a:stretch>
              <a:fillRect/>
            </a:stretch>
          </p:blipFill>
          <p:spPr>
            <a:xfrm>
              <a:off x="6347594" y="3847041"/>
              <a:ext cx="451143" cy="487722"/>
            </a:xfrm>
            <a:prstGeom prst="rect">
              <a:avLst/>
            </a:prstGeom>
          </p:spPr>
        </p:pic>
        <p:pic>
          <p:nvPicPr>
            <p:cNvPr id="48" name="图片 47">
              <a:extLst>
                <a:ext uri="{FF2B5EF4-FFF2-40B4-BE49-F238E27FC236}">
                  <a16:creationId xmlns:a16="http://schemas.microsoft.com/office/drawing/2014/main" id="{FDE904C9-1874-4581-89CC-B7CC9F1889F9}"/>
                </a:ext>
              </a:extLst>
            </p:cNvPr>
            <p:cNvPicPr>
              <a:picLocks noChangeAspect="1"/>
            </p:cNvPicPr>
            <p:nvPr/>
          </p:nvPicPr>
          <p:blipFill>
            <a:blip r:embed="rId6"/>
            <a:stretch>
              <a:fillRect/>
            </a:stretch>
          </p:blipFill>
          <p:spPr>
            <a:xfrm>
              <a:off x="7365807" y="3435939"/>
              <a:ext cx="609653" cy="658425"/>
            </a:xfrm>
            <a:prstGeom prst="rect">
              <a:avLst/>
            </a:prstGeom>
          </p:spPr>
        </p:pic>
        <p:pic>
          <p:nvPicPr>
            <p:cNvPr id="49" name="图片 48">
              <a:extLst>
                <a:ext uri="{FF2B5EF4-FFF2-40B4-BE49-F238E27FC236}">
                  <a16:creationId xmlns:a16="http://schemas.microsoft.com/office/drawing/2014/main" id="{EFCA04F1-348E-4EBC-9C6B-5751EC66513E}"/>
                </a:ext>
              </a:extLst>
            </p:cNvPr>
            <p:cNvPicPr>
              <a:picLocks noChangeAspect="1"/>
            </p:cNvPicPr>
            <p:nvPr/>
          </p:nvPicPr>
          <p:blipFill>
            <a:blip r:embed="rId7"/>
            <a:stretch>
              <a:fillRect/>
            </a:stretch>
          </p:blipFill>
          <p:spPr>
            <a:xfrm>
              <a:off x="8203799" y="3379222"/>
              <a:ext cx="249958" cy="256054"/>
            </a:xfrm>
            <a:prstGeom prst="rect">
              <a:avLst/>
            </a:prstGeom>
          </p:spPr>
        </p:pic>
        <p:pic>
          <p:nvPicPr>
            <p:cNvPr id="50" name="图片 49">
              <a:extLst>
                <a:ext uri="{FF2B5EF4-FFF2-40B4-BE49-F238E27FC236}">
                  <a16:creationId xmlns:a16="http://schemas.microsoft.com/office/drawing/2014/main" id="{35B1C1E2-BA57-40B0-A75A-C850AC4BFFCC}"/>
                </a:ext>
              </a:extLst>
            </p:cNvPr>
            <p:cNvPicPr>
              <a:picLocks noChangeAspect="1"/>
            </p:cNvPicPr>
            <p:nvPr/>
          </p:nvPicPr>
          <p:blipFill>
            <a:blip r:embed="rId7"/>
            <a:stretch>
              <a:fillRect/>
            </a:stretch>
          </p:blipFill>
          <p:spPr>
            <a:xfrm rot="18000000">
              <a:off x="8636590" y="3445715"/>
              <a:ext cx="249958" cy="256054"/>
            </a:xfrm>
            <a:prstGeom prst="rect">
              <a:avLst/>
            </a:prstGeom>
            <a:effectLst>
              <a:softEdge rad="31750"/>
            </a:effectLst>
          </p:spPr>
        </p:pic>
        <p:pic>
          <p:nvPicPr>
            <p:cNvPr id="51" name="图片 50">
              <a:extLst>
                <a:ext uri="{FF2B5EF4-FFF2-40B4-BE49-F238E27FC236}">
                  <a16:creationId xmlns:a16="http://schemas.microsoft.com/office/drawing/2014/main" id="{7D5848DE-D649-4430-AEE1-A0F0035B250B}"/>
                </a:ext>
              </a:extLst>
            </p:cNvPr>
            <p:cNvPicPr>
              <a:picLocks noChangeAspect="1"/>
            </p:cNvPicPr>
            <p:nvPr/>
          </p:nvPicPr>
          <p:blipFill>
            <a:blip r:embed="rId4"/>
            <a:stretch>
              <a:fillRect/>
            </a:stretch>
          </p:blipFill>
          <p:spPr>
            <a:xfrm>
              <a:off x="6174780" y="3708158"/>
              <a:ext cx="243861" cy="243861"/>
            </a:xfrm>
            <a:prstGeom prst="rect">
              <a:avLst/>
            </a:prstGeom>
            <a:effectLst>
              <a:softEdge rad="63500"/>
            </a:effectLst>
          </p:spPr>
        </p:pic>
        <p:grpSp>
          <p:nvGrpSpPr>
            <p:cNvPr id="52" name="组合 51">
              <a:extLst>
                <a:ext uri="{FF2B5EF4-FFF2-40B4-BE49-F238E27FC236}">
                  <a16:creationId xmlns:a16="http://schemas.microsoft.com/office/drawing/2014/main" id="{A127E1D1-E810-4085-93E2-3EAA810D4059}"/>
                </a:ext>
              </a:extLst>
            </p:cNvPr>
            <p:cNvGrpSpPr/>
            <p:nvPr/>
          </p:nvGrpSpPr>
          <p:grpSpPr>
            <a:xfrm rot="4500000">
              <a:off x="5495390" y="3798177"/>
              <a:ext cx="379647" cy="467548"/>
              <a:chOff x="2388393" y="5258676"/>
              <a:chExt cx="453582" cy="483168"/>
            </a:xfrm>
          </p:grpSpPr>
          <p:sp>
            <p:nvSpPr>
              <p:cNvPr id="53" name="任意多边形 241">
                <a:extLst>
                  <a:ext uri="{FF2B5EF4-FFF2-40B4-BE49-F238E27FC236}">
                    <a16:creationId xmlns:a16="http://schemas.microsoft.com/office/drawing/2014/main" id="{CF3EBBB7-56E4-4FB6-A963-4C7B474B8F9E}"/>
                  </a:ext>
                </a:extLst>
              </p:cNvPr>
              <p:cNvSpPr/>
              <p:nvPr/>
            </p:nvSpPr>
            <p:spPr>
              <a:xfrm>
                <a:off x="2388393" y="5258676"/>
                <a:ext cx="369093" cy="481013"/>
              </a:xfrm>
              <a:custGeom>
                <a:avLst/>
                <a:gdLst>
                  <a:gd name="connsiteX0" fmla="*/ 369093 w 369093"/>
                  <a:gd name="connsiteY0" fmla="*/ 481013 h 481013"/>
                  <a:gd name="connsiteX1" fmla="*/ 0 w 369093"/>
                  <a:gd name="connsiteY1" fmla="*/ 266700 h 481013"/>
                  <a:gd name="connsiteX2" fmla="*/ 297656 w 369093"/>
                  <a:gd name="connsiteY2" fmla="*/ 0 h 481013"/>
                  <a:gd name="connsiteX3" fmla="*/ 369093 w 369093"/>
                  <a:gd name="connsiteY3" fmla="*/ 481013 h 481013"/>
                </a:gdLst>
                <a:ahLst/>
                <a:cxnLst>
                  <a:cxn ang="0">
                    <a:pos x="connsiteX0" y="connsiteY0"/>
                  </a:cxn>
                  <a:cxn ang="0">
                    <a:pos x="connsiteX1" y="connsiteY1"/>
                  </a:cxn>
                  <a:cxn ang="0">
                    <a:pos x="connsiteX2" y="connsiteY2"/>
                  </a:cxn>
                  <a:cxn ang="0">
                    <a:pos x="connsiteX3" y="connsiteY3"/>
                  </a:cxn>
                </a:cxnLst>
                <a:rect l="l" t="t" r="r" b="b"/>
                <a:pathLst>
                  <a:path w="369093" h="481013">
                    <a:moveTo>
                      <a:pt x="369093" y="481013"/>
                    </a:moveTo>
                    <a:lnTo>
                      <a:pt x="0" y="266700"/>
                    </a:lnTo>
                    <a:lnTo>
                      <a:pt x="297656" y="0"/>
                    </a:lnTo>
                    <a:lnTo>
                      <a:pt x="369093" y="481013"/>
                    </a:lnTo>
                    <a:close/>
                  </a:path>
                </a:pathLst>
              </a:custGeom>
              <a:solidFill>
                <a:srgbClr val="CCA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任意多边形 242">
                <a:extLst>
                  <a:ext uri="{FF2B5EF4-FFF2-40B4-BE49-F238E27FC236}">
                    <a16:creationId xmlns:a16="http://schemas.microsoft.com/office/drawing/2014/main" id="{1F2AFBF5-A99F-45C9-9E34-209576A4F260}"/>
                  </a:ext>
                </a:extLst>
              </p:cNvPr>
              <p:cNvSpPr/>
              <p:nvPr/>
            </p:nvSpPr>
            <p:spPr>
              <a:xfrm>
                <a:off x="2687194" y="5265594"/>
                <a:ext cx="154781" cy="476250"/>
              </a:xfrm>
              <a:custGeom>
                <a:avLst/>
                <a:gdLst>
                  <a:gd name="connsiteX0" fmla="*/ 73818 w 128587"/>
                  <a:gd name="connsiteY0" fmla="*/ 476250 h 476250"/>
                  <a:gd name="connsiteX1" fmla="*/ 0 w 128587"/>
                  <a:gd name="connsiteY1" fmla="*/ 0 h 476250"/>
                  <a:gd name="connsiteX2" fmla="*/ 128587 w 128587"/>
                  <a:gd name="connsiteY2" fmla="*/ 342900 h 476250"/>
                  <a:gd name="connsiteX3" fmla="*/ 73818 w 128587"/>
                  <a:gd name="connsiteY3" fmla="*/ 476250 h 476250"/>
                  <a:gd name="connsiteX0-1" fmla="*/ 73818 w 154781"/>
                  <a:gd name="connsiteY0-2" fmla="*/ 476250 h 476250"/>
                  <a:gd name="connsiteX1-3" fmla="*/ 0 w 154781"/>
                  <a:gd name="connsiteY1-4" fmla="*/ 0 h 476250"/>
                  <a:gd name="connsiteX2-5" fmla="*/ 154781 w 154781"/>
                  <a:gd name="connsiteY2-6" fmla="*/ 297656 h 476250"/>
                  <a:gd name="connsiteX3-7" fmla="*/ 73818 w 154781"/>
                  <a:gd name="connsiteY3-8" fmla="*/ 476250 h 476250"/>
                </a:gdLst>
                <a:ahLst/>
                <a:cxnLst>
                  <a:cxn ang="0">
                    <a:pos x="connsiteX0-1" y="connsiteY0-2"/>
                  </a:cxn>
                  <a:cxn ang="0">
                    <a:pos x="connsiteX1-3" y="connsiteY1-4"/>
                  </a:cxn>
                  <a:cxn ang="0">
                    <a:pos x="connsiteX2-5" y="connsiteY2-6"/>
                  </a:cxn>
                  <a:cxn ang="0">
                    <a:pos x="connsiteX3-7" y="connsiteY3-8"/>
                  </a:cxn>
                </a:cxnLst>
                <a:rect l="l" t="t" r="r" b="b"/>
                <a:pathLst>
                  <a:path w="154781" h="476250">
                    <a:moveTo>
                      <a:pt x="73818" y="476250"/>
                    </a:moveTo>
                    <a:lnTo>
                      <a:pt x="0" y="0"/>
                    </a:lnTo>
                    <a:lnTo>
                      <a:pt x="154781" y="297656"/>
                    </a:lnTo>
                    <a:lnTo>
                      <a:pt x="73818" y="476250"/>
                    </a:lnTo>
                    <a:close/>
                  </a:path>
                </a:pathLst>
              </a:custGeom>
              <a:solidFill>
                <a:srgbClr val="9C55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3" name="矩形 2"/>
          <p:cNvSpPr/>
          <p:nvPr/>
        </p:nvSpPr>
        <p:spPr>
          <a:xfrm>
            <a:off x="-151138" y="157343"/>
            <a:ext cx="12192000" cy="6858000"/>
          </a:xfrm>
          <a:prstGeom prst="rect">
            <a:avLst/>
          </a:prstGeom>
          <a:gradFill>
            <a:gsLst>
              <a:gs pos="0">
                <a:srgbClr val="071019">
                  <a:alpha val="0"/>
                </a:srgbClr>
              </a:gs>
              <a:gs pos="51000">
                <a:srgbClr val="071019">
                  <a:alpha val="60000"/>
                </a:srgbClr>
              </a:gs>
              <a:gs pos="100000">
                <a:srgbClr val="071019">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矩形 259"/>
          <p:cNvSpPr>
            <a:spLocks noChangeArrowheads="1"/>
          </p:cNvSpPr>
          <p:nvPr>
            <p:custDataLst>
              <p:tags r:id="rId1"/>
            </p:custDataLst>
          </p:nvPr>
        </p:nvSpPr>
        <p:spPr bwMode="auto">
          <a:xfrm>
            <a:off x="10500189" y="357719"/>
            <a:ext cx="1305533"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4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LOGO</a:t>
            </a:r>
          </a:p>
        </p:txBody>
      </p:sp>
      <p:sp>
        <p:nvSpPr>
          <p:cNvPr id="7" name="文本框 23"/>
          <p:cNvSpPr txBox="1"/>
          <p:nvPr/>
        </p:nvSpPr>
        <p:spPr>
          <a:xfrm>
            <a:off x="282831" y="249997"/>
            <a:ext cx="448672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None/>
            </a:pPr>
            <a:r>
              <a:rPr lang="en-US" altLang="zh-CN" sz="3200" dirty="0">
                <a:solidFill>
                  <a:schemeClr val="bg1"/>
                </a:solidFill>
                <a:effectLst>
                  <a:outerShdw blurRad="38100" dist="38100" dir="2700000" algn="tl">
                    <a:srgbClr val="000000">
                      <a:alpha val="43137"/>
                    </a:srgbClr>
                  </a:outerShdw>
                </a:effectLst>
                <a:latin typeface="方正正粗黑简体" panose="02000000000000000000" pitchFamily="2" charset="-122"/>
                <a:ea typeface="方正正粗黑简体" panose="02000000000000000000" pitchFamily="2" charset="-122"/>
                <a:cs typeface="Arial" panose="020B0604020202020204" pitchFamily="34" charset="0"/>
              </a:rPr>
              <a:t>1 </a:t>
            </a:r>
            <a:r>
              <a:rPr lang="zh-CN" altLang="en-US" sz="3200" dirty="0">
                <a:solidFill>
                  <a:schemeClr val="bg1"/>
                </a:solidFill>
                <a:effectLst>
                  <a:outerShdw blurRad="38100" dist="38100" dir="2700000" algn="tl">
                    <a:srgbClr val="000000">
                      <a:alpha val="43137"/>
                    </a:srgbClr>
                  </a:outerShdw>
                </a:effectLst>
                <a:latin typeface="方正正粗黑简体" panose="02000000000000000000" pitchFamily="2" charset="-122"/>
                <a:ea typeface="方正正粗黑简体" panose="02000000000000000000" pitchFamily="2" charset="-122"/>
                <a:cs typeface="Arial" panose="020B0604020202020204" pitchFamily="34" charset="0"/>
              </a:rPr>
              <a:t>请插入标题内容</a:t>
            </a:r>
            <a:endParaRPr lang="en-US" altLang="zh-CN" sz="3200" dirty="0">
              <a:solidFill>
                <a:schemeClr val="bg1"/>
              </a:solidFill>
              <a:effectLst>
                <a:outerShdw blurRad="38100" dist="38100" dir="2700000" algn="tl">
                  <a:srgbClr val="000000">
                    <a:alpha val="43137"/>
                  </a:srgbClr>
                </a:outerShdw>
              </a:effectLst>
              <a:latin typeface="方正正粗黑简体" panose="02000000000000000000" pitchFamily="2" charset="-122"/>
              <a:ea typeface="方正正粗黑简体" panose="02000000000000000000" pitchFamily="2" charset="-122"/>
              <a:cs typeface="Arial" panose="020B0604020202020204" pitchFamily="34" charset="0"/>
            </a:endParaRPr>
          </a:p>
        </p:txBody>
      </p:sp>
      <p:grpSp>
        <p:nvGrpSpPr>
          <p:cNvPr id="8" name="组合 7"/>
          <p:cNvGrpSpPr/>
          <p:nvPr/>
        </p:nvGrpSpPr>
        <p:grpSpPr>
          <a:xfrm>
            <a:off x="282831" y="155727"/>
            <a:ext cx="707253" cy="707253"/>
            <a:chOff x="4100081" y="3027750"/>
            <a:chExt cx="315255" cy="315255"/>
          </a:xfrm>
        </p:grpSpPr>
        <p:sp>
          <p:nvSpPr>
            <p:cNvPr id="9" name="椭圆 8"/>
            <p:cNvSpPr/>
            <p:nvPr/>
          </p:nvSpPr>
          <p:spPr>
            <a:xfrm>
              <a:off x="4100081" y="3027750"/>
              <a:ext cx="315255" cy="315255"/>
            </a:xfrm>
            <a:prstGeom prst="ellipse">
              <a:avLst/>
            </a:prstGeom>
            <a:gradFill flip="none" rotWithShape="1">
              <a:gsLst>
                <a:gs pos="36000">
                  <a:srgbClr val="886DAF">
                    <a:alpha val="49000"/>
                  </a:srgbClr>
                </a:gs>
                <a:gs pos="21000">
                  <a:srgbClr val="886DAF">
                    <a:alpha val="58000"/>
                  </a:srgbClr>
                </a:gs>
                <a:gs pos="55000">
                  <a:srgbClr val="7030A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椭圆 9"/>
            <p:cNvSpPr/>
            <p:nvPr/>
          </p:nvSpPr>
          <p:spPr>
            <a:xfrm>
              <a:off x="4193764" y="3117787"/>
              <a:ext cx="127888" cy="127888"/>
            </a:xfrm>
            <a:prstGeom prst="ellipse">
              <a:avLst/>
            </a:prstGeom>
            <a:gradFill flip="none" rotWithShape="1">
              <a:gsLst>
                <a:gs pos="25000">
                  <a:schemeClr val="bg1">
                    <a:alpha val="80000"/>
                  </a:schemeClr>
                </a:gs>
                <a:gs pos="5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1" name="椭圆 10"/>
          <p:cNvSpPr/>
          <p:nvPr/>
        </p:nvSpPr>
        <p:spPr>
          <a:xfrm>
            <a:off x="3422749" y="727051"/>
            <a:ext cx="5673749" cy="5673749"/>
          </a:xfrm>
          <a:prstGeom prst="ellipse">
            <a:avLst/>
          </a:prstGeom>
          <a:gradFill>
            <a:gsLst>
              <a:gs pos="77000">
                <a:srgbClr val="886DAF"/>
              </a:gs>
              <a:gs pos="63000">
                <a:schemeClr val="bg1">
                  <a:alpha val="0"/>
                </a:schemeClr>
              </a:gs>
              <a:gs pos="100000">
                <a:schemeClr val="bg1"/>
              </a:gs>
            </a:gsLst>
            <a:path path="circle">
              <a:fillToRect l="50000" t="50000" r="50000" b="50000"/>
            </a:path>
          </a:gradFill>
          <a:ln w="28575">
            <a:solidFill>
              <a:srgbClr val="FFFFFF">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Group 50"/>
          <p:cNvGrpSpPr/>
          <p:nvPr/>
        </p:nvGrpSpPr>
        <p:grpSpPr>
          <a:xfrm>
            <a:off x="4819372" y="5477228"/>
            <a:ext cx="2600887" cy="2600887"/>
            <a:chOff x="3614476" y="3221164"/>
            <a:chExt cx="1950772" cy="1950772"/>
          </a:xfrm>
        </p:grpSpPr>
        <p:sp>
          <p:nvSpPr>
            <p:cNvPr id="13" name="Chord 48"/>
            <p:cNvSpPr/>
            <p:nvPr/>
          </p:nvSpPr>
          <p:spPr>
            <a:xfrm rot="6300000">
              <a:off x="3614476" y="3221164"/>
              <a:ext cx="1950772" cy="1950772"/>
            </a:xfrm>
            <a:prstGeom prst="chord">
              <a:avLst>
                <a:gd name="adj1" fmla="val 4234771"/>
                <a:gd name="adj2" fmla="val 15531980"/>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US" sz="1517"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53"/>
            <p:cNvSpPr>
              <a:spLocks noEditPoints="1"/>
            </p:cNvSpPr>
            <p:nvPr/>
          </p:nvSpPr>
          <p:spPr bwMode="auto">
            <a:xfrm>
              <a:off x="4312763" y="3528584"/>
              <a:ext cx="554198" cy="561860"/>
            </a:xfrm>
            <a:custGeom>
              <a:avLst/>
              <a:gdLst/>
              <a:ahLst/>
              <a:cxnLst>
                <a:cxn ang="0">
                  <a:pos x="0" y="59"/>
                </a:cxn>
                <a:cxn ang="0">
                  <a:pos x="118" y="59"/>
                </a:cxn>
                <a:cxn ang="0">
                  <a:pos x="111" y="57"/>
                </a:cxn>
                <a:cxn ang="0">
                  <a:pos x="83" y="33"/>
                </a:cxn>
                <a:cxn ang="0">
                  <a:pos x="111" y="57"/>
                </a:cxn>
                <a:cxn ang="0">
                  <a:pos x="41" y="91"/>
                </a:cxn>
                <a:cxn ang="0">
                  <a:pos x="57" y="111"/>
                </a:cxn>
                <a:cxn ang="0">
                  <a:pos x="61" y="8"/>
                </a:cxn>
                <a:cxn ang="0">
                  <a:pos x="61" y="34"/>
                </a:cxn>
                <a:cxn ang="0">
                  <a:pos x="61" y="8"/>
                </a:cxn>
                <a:cxn ang="0">
                  <a:pos x="95" y="22"/>
                </a:cxn>
                <a:cxn ang="0">
                  <a:pos x="67" y="8"/>
                </a:cxn>
                <a:cxn ang="0">
                  <a:pos x="57" y="34"/>
                </a:cxn>
                <a:cxn ang="0">
                  <a:pos x="57" y="8"/>
                </a:cxn>
                <a:cxn ang="0">
                  <a:pos x="36" y="30"/>
                </a:cxn>
                <a:cxn ang="0">
                  <a:pos x="50" y="8"/>
                </a:cxn>
                <a:cxn ang="0">
                  <a:pos x="38" y="35"/>
                </a:cxn>
                <a:cxn ang="0">
                  <a:pos x="57" y="57"/>
                </a:cxn>
                <a:cxn ang="0">
                  <a:pos x="38" y="35"/>
                </a:cxn>
                <a:cxn ang="0">
                  <a:pos x="57" y="84"/>
                </a:cxn>
                <a:cxn ang="0">
                  <a:pos x="34" y="61"/>
                </a:cxn>
                <a:cxn ang="0">
                  <a:pos x="50" y="110"/>
                </a:cxn>
                <a:cxn ang="0">
                  <a:pos x="38" y="92"/>
                </a:cxn>
                <a:cxn ang="0">
                  <a:pos x="61" y="111"/>
                </a:cxn>
                <a:cxn ang="0">
                  <a:pos x="77" y="91"/>
                </a:cxn>
                <a:cxn ang="0">
                  <a:pos x="61" y="111"/>
                </a:cxn>
                <a:cxn ang="0">
                  <a:pos x="93" y="99"/>
                </a:cxn>
                <a:cxn ang="0">
                  <a:pos x="80" y="92"/>
                </a:cxn>
                <a:cxn ang="0">
                  <a:pos x="61" y="84"/>
                </a:cxn>
                <a:cxn ang="0">
                  <a:pos x="84" y="61"/>
                </a:cxn>
                <a:cxn ang="0">
                  <a:pos x="61" y="57"/>
                </a:cxn>
                <a:cxn ang="0">
                  <a:pos x="80" y="35"/>
                </a:cxn>
                <a:cxn ang="0">
                  <a:pos x="61" y="57"/>
                </a:cxn>
                <a:cxn ang="0">
                  <a:pos x="35" y="33"/>
                </a:cxn>
                <a:cxn ang="0">
                  <a:pos x="7" y="57"/>
                </a:cxn>
                <a:cxn ang="0">
                  <a:pos x="7" y="61"/>
                </a:cxn>
                <a:cxn ang="0">
                  <a:pos x="36" y="89"/>
                </a:cxn>
                <a:cxn ang="0">
                  <a:pos x="7" y="61"/>
                </a:cxn>
                <a:cxn ang="0">
                  <a:pos x="82" y="89"/>
                </a:cxn>
                <a:cxn ang="0">
                  <a:pos x="111" y="61"/>
                </a:cxn>
                <a:cxn ang="0">
                  <a:pos x="95" y="96"/>
                </a:cxn>
              </a:cxnLst>
              <a:rect l="0" t="0" r="r" b="b"/>
              <a:pathLst>
                <a:path w="118" h="119">
                  <a:moveTo>
                    <a:pt x="59" y="0"/>
                  </a:moveTo>
                  <a:cubicBezTo>
                    <a:pt x="26" y="0"/>
                    <a:pt x="0" y="27"/>
                    <a:pt x="0" y="59"/>
                  </a:cubicBezTo>
                  <a:cubicBezTo>
                    <a:pt x="0" y="92"/>
                    <a:pt x="26" y="119"/>
                    <a:pt x="59" y="119"/>
                  </a:cubicBezTo>
                  <a:cubicBezTo>
                    <a:pt x="92" y="119"/>
                    <a:pt x="118" y="92"/>
                    <a:pt x="118" y="59"/>
                  </a:cubicBezTo>
                  <a:cubicBezTo>
                    <a:pt x="118" y="27"/>
                    <a:pt x="92" y="0"/>
                    <a:pt x="59" y="0"/>
                  </a:cubicBezTo>
                  <a:close/>
                  <a:moveTo>
                    <a:pt x="111" y="57"/>
                  </a:moveTo>
                  <a:cubicBezTo>
                    <a:pt x="88" y="57"/>
                    <a:pt x="88" y="57"/>
                    <a:pt x="88" y="57"/>
                  </a:cubicBezTo>
                  <a:cubicBezTo>
                    <a:pt x="87" y="49"/>
                    <a:pt x="86" y="41"/>
                    <a:pt x="83" y="33"/>
                  </a:cubicBezTo>
                  <a:cubicBezTo>
                    <a:pt x="88" y="31"/>
                    <a:pt x="93" y="28"/>
                    <a:pt x="98" y="25"/>
                  </a:cubicBezTo>
                  <a:cubicBezTo>
                    <a:pt x="105" y="34"/>
                    <a:pt x="110" y="45"/>
                    <a:pt x="111" y="57"/>
                  </a:cubicBezTo>
                  <a:close/>
                  <a:moveTo>
                    <a:pt x="57" y="111"/>
                  </a:moveTo>
                  <a:cubicBezTo>
                    <a:pt x="50" y="106"/>
                    <a:pt x="45" y="99"/>
                    <a:pt x="41" y="91"/>
                  </a:cubicBezTo>
                  <a:cubicBezTo>
                    <a:pt x="46" y="89"/>
                    <a:pt x="52" y="88"/>
                    <a:pt x="57" y="88"/>
                  </a:cubicBezTo>
                  <a:cubicBezTo>
                    <a:pt x="57" y="111"/>
                    <a:pt x="57" y="111"/>
                    <a:pt x="57" y="111"/>
                  </a:cubicBezTo>
                  <a:cubicBezTo>
                    <a:pt x="57" y="111"/>
                    <a:pt x="57" y="111"/>
                    <a:pt x="57" y="111"/>
                  </a:cubicBezTo>
                  <a:close/>
                  <a:moveTo>
                    <a:pt x="61" y="8"/>
                  </a:moveTo>
                  <a:cubicBezTo>
                    <a:pt x="68" y="14"/>
                    <a:pt x="74" y="22"/>
                    <a:pt x="78" y="31"/>
                  </a:cubicBezTo>
                  <a:cubicBezTo>
                    <a:pt x="73" y="33"/>
                    <a:pt x="67" y="34"/>
                    <a:pt x="61" y="34"/>
                  </a:cubicBezTo>
                  <a:cubicBezTo>
                    <a:pt x="61" y="8"/>
                    <a:pt x="61" y="8"/>
                    <a:pt x="61" y="8"/>
                  </a:cubicBezTo>
                  <a:cubicBezTo>
                    <a:pt x="61" y="8"/>
                    <a:pt x="61" y="8"/>
                    <a:pt x="61" y="8"/>
                  </a:cubicBezTo>
                  <a:close/>
                  <a:moveTo>
                    <a:pt x="67" y="8"/>
                  </a:moveTo>
                  <a:cubicBezTo>
                    <a:pt x="78" y="10"/>
                    <a:pt x="88" y="15"/>
                    <a:pt x="95" y="22"/>
                  </a:cubicBezTo>
                  <a:cubicBezTo>
                    <a:pt x="91" y="25"/>
                    <a:pt x="87" y="28"/>
                    <a:pt x="82" y="30"/>
                  </a:cubicBezTo>
                  <a:cubicBezTo>
                    <a:pt x="78" y="22"/>
                    <a:pt x="73" y="14"/>
                    <a:pt x="67" y="8"/>
                  </a:cubicBezTo>
                  <a:close/>
                  <a:moveTo>
                    <a:pt x="57" y="8"/>
                  </a:moveTo>
                  <a:cubicBezTo>
                    <a:pt x="57" y="34"/>
                    <a:pt x="57" y="34"/>
                    <a:pt x="57" y="34"/>
                  </a:cubicBezTo>
                  <a:cubicBezTo>
                    <a:pt x="51" y="34"/>
                    <a:pt x="45" y="33"/>
                    <a:pt x="40" y="31"/>
                  </a:cubicBezTo>
                  <a:cubicBezTo>
                    <a:pt x="44" y="22"/>
                    <a:pt x="50" y="14"/>
                    <a:pt x="57" y="8"/>
                  </a:cubicBezTo>
                  <a:cubicBezTo>
                    <a:pt x="57" y="8"/>
                    <a:pt x="57" y="8"/>
                    <a:pt x="57" y="8"/>
                  </a:cubicBezTo>
                  <a:close/>
                  <a:moveTo>
                    <a:pt x="36" y="30"/>
                  </a:moveTo>
                  <a:cubicBezTo>
                    <a:pt x="31" y="28"/>
                    <a:pt x="27" y="25"/>
                    <a:pt x="23" y="22"/>
                  </a:cubicBezTo>
                  <a:cubicBezTo>
                    <a:pt x="30" y="15"/>
                    <a:pt x="40" y="10"/>
                    <a:pt x="50" y="8"/>
                  </a:cubicBezTo>
                  <a:cubicBezTo>
                    <a:pt x="45" y="14"/>
                    <a:pt x="40" y="22"/>
                    <a:pt x="36" y="30"/>
                  </a:cubicBezTo>
                  <a:close/>
                  <a:moveTo>
                    <a:pt x="38" y="35"/>
                  </a:moveTo>
                  <a:cubicBezTo>
                    <a:pt x="44" y="37"/>
                    <a:pt x="50" y="38"/>
                    <a:pt x="57" y="38"/>
                  </a:cubicBezTo>
                  <a:cubicBezTo>
                    <a:pt x="57" y="57"/>
                    <a:pt x="57" y="57"/>
                    <a:pt x="57" y="57"/>
                  </a:cubicBezTo>
                  <a:cubicBezTo>
                    <a:pt x="34" y="57"/>
                    <a:pt x="34" y="57"/>
                    <a:pt x="34" y="57"/>
                  </a:cubicBezTo>
                  <a:cubicBezTo>
                    <a:pt x="34" y="49"/>
                    <a:pt x="36" y="42"/>
                    <a:pt x="38" y="35"/>
                  </a:cubicBezTo>
                  <a:close/>
                  <a:moveTo>
                    <a:pt x="57" y="61"/>
                  </a:moveTo>
                  <a:cubicBezTo>
                    <a:pt x="57" y="84"/>
                    <a:pt x="57" y="84"/>
                    <a:pt x="57" y="84"/>
                  </a:cubicBezTo>
                  <a:cubicBezTo>
                    <a:pt x="51" y="85"/>
                    <a:pt x="45" y="86"/>
                    <a:pt x="40" y="87"/>
                  </a:cubicBezTo>
                  <a:cubicBezTo>
                    <a:pt x="36" y="79"/>
                    <a:pt x="34" y="71"/>
                    <a:pt x="34" y="61"/>
                  </a:cubicBezTo>
                  <a:lnTo>
                    <a:pt x="57" y="61"/>
                  </a:lnTo>
                  <a:close/>
                  <a:moveTo>
                    <a:pt x="50" y="110"/>
                  </a:moveTo>
                  <a:cubicBezTo>
                    <a:pt x="41" y="109"/>
                    <a:pt x="32" y="105"/>
                    <a:pt x="25" y="99"/>
                  </a:cubicBezTo>
                  <a:cubicBezTo>
                    <a:pt x="29" y="96"/>
                    <a:pt x="33" y="94"/>
                    <a:pt x="38" y="92"/>
                  </a:cubicBezTo>
                  <a:cubicBezTo>
                    <a:pt x="41" y="99"/>
                    <a:pt x="45" y="105"/>
                    <a:pt x="50" y="110"/>
                  </a:cubicBezTo>
                  <a:close/>
                  <a:moveTo>
                    <a:pt x="61" y="111"/>
                  </a:moveTo>
                  <a:cubicBezTo>
                    <a:pt x="61" y="88"/>
                    <a:pt x="61" y="88"/>
                    <a:pt x="61" y="88"/>
                  </a:cubicBezTo>
                  <a:cubicBezTo>
                    <a:pt x="66" y="88"/>
                    <a:pt x="72" y="89"/>
                    <a:pt x="77" y="91"/>
                  </a:cubicBezTo>
                  <a:cubicBezTo>
                    <a:pt x="73" y="99"/>
                    <a:pt x="67" y="106"/>
                    <a:pt x="61" y="111"/>
                  </a:cubicBezTo>
                  <a:cubicBezTo>
                    <a:pt x="61" y="111"/>
                    <a:pt x="61" y="111"/>
                    <a:pt x="61" y="111"/>
                  </a:cubicBezTo>
                  <a:close/>
                  <a:moveTo>
                    <a:pt x="80" y="92"/>
                  </a:moveTo>
                  <a:cubicBezTo>
                    <a:pt x="85" y="94"/>
                    <a:pt x="89" y="96"/>
                    <a:pt x="93" y="99"/>
                  </a:cubicBezTo>
                  <a:cubicBezTo>
                    <a:pt x="86" y="105"/>
                    <a:pt x="77" y="109"/>
                    <a:pt x="67" y="110"/>
                  </a:cubicBezTo>
                  <a:cubicBezTo>
                    <a:pt x="73" y="105"/>
                    <a:pt x="77" y="99"/>
                    <a:pt x="80" y="92"/>
                  </a:cubicBezTo>
                  <a:close/>
                  <a:moveTo>
                    <a:pt x="78" y="87"/>
                  </a:moveTo>
                  <a:cubicBezTo>
                    <a:pt x="73" y="86"/>
                    <a:pt x="67" y="85"/>
                    <a:pt x="61" y="84"/>
                  </a:cubicBezTo>
                  <a:cubicBezTo>
                    <a:pt x="61" y="61"/>
                    <a:pt x="61" y="61"/>
                    <a:pt x="61" y="61"/>
                  </a:cubicBezTo>
                  <a:cubicBezTo>
                    <a:pt x="84" y="61"/>
                    <a:pt x="84" y="61"/>
                    <a:pt x="84" y="61"/>
                  </a:cubicBezTo>
                  <a:cubicBezTo>
                    <a:pt x="84" y="71"/>
                    <a:pt x="82" y="79"/>
                    <a:pt x="78" y="87"/>
                  </a:cubicBezTo>
                  <a:close/>
                  <a:moveTo>
                    <a:pt x="61" y="57"/>
                  </a:moveTo>
                  <a:cubicBezTo>
                    <a:pt x="61" y="38"/>
                    <a:pt x="61" y="38"/>
                    <a:pt x="61" y="38"/>
                  </a:cubicBezTo>
                  <a:cubicBezTo>
                    <a:pt x="67" y="38"/>
                    <a:pt x="74" y="37"/>
                    <a:pt x="80" y="35"/>
                  </a:cubicBezTo>
                  <a:cubicBezTo>
                    <a:pt x="82" y="42"/>
                    <a:pt x="84" y="49"/>
                    <a:pt x="84" y="57"/>
                  </a:cubicBezTo>
                  <a:lnTo>
                    <a:pt x="61" y="57"/>
                  </a:lnTo>
                  <a:close/>
                  <a:moveTo>
                    <a:pt x="20" y="25"/>
                  </a:moveTo>
                  <a:cubicBezTo>
                    <a:pt x="25" y="28"/>
                    <a:pt x="30" y="31"/>
                    <a:pt x="35" y="33"/>
                  </a:cubicBezTo>
                  <a:cubicBezTo>
                    <a:pt x="32" y="41"/>
                    <a:pt x="30" y="49"/>
                    <a:pt x="30" y="57"/>
                  </a:cubicBezTo>
                  <a:cubicBezTo>
                    <a:pt x="7" y="57"/>
                    <a:pt x="7" y="57"/>
                    <a:pt x="7" y="57"/>
                  </a:cubicBezTo>
                  <a:cubicBezTo>
                    <a:pt x="8" y="45"/>
                    <a:pt x="13" y="34"/>
                    <a:pt x="20" y="25"/>
                  </a:cubicBezTo>
                  <a:close/>
                  <a:moveTo>
                    <a:pt x="7" y="61"/>
                  </a:moveTo>
                  <a:cubicBezTo>
                    <a:pt x="30" y="61"/>
                    <a:pt x="30" y="61"/>
                    <a:pt x="30" y="61"/>
                  </a:cubicBezTo>
                  <a:cubicBezTo>
                    <a:pt x="31" y="71"/>
                    <a:pt x="33" y="80"/>
                    <a:pt x="36" y="89"/>
                  </a:cubicBezTo>
                  <a:cubicBezTo>
                    <a:pt x="31" y="91"/>
                    <a:pt x="27" y="93"/>
                    <a:pt x="22" y="96"/>
                  </a:cubicBezTo>
                  <a:cubicBezTo>
                    <a:pt x="13" y="87"/>
                    <a:pt x="8" y="75"/>
                    <a:pt x="7" y="61"/>
                  </a:cubicBezTo>
                  <a:close/>
                  <a:moveTo>
                    <a:pt x="95" y="96"/>
                  </a:moveTo>
                  <a:cubicBezTo>
                    <a:pt x="91" y="93"/>
                    <a:pt x="87" y="91"/>
                    <a:pt x="82" y="89"/>
                  </a:cubicBezTo>
                  <a:cubicBezTo>
                    <a:pt x="85" y="80"/>
                    <a:pt x="87" y="71"/>
                    <a:pt x="88" y="61"/>
                  </a:cubicBezTo>
                  <a:cubicBezTo>
                    <a:pt x="111" y="61"/>
                    <a:pt x="111" y="61"/>
                    <a:pt x="111" y="61"/>
                  </a:cubicBezTo>
                  <a:cubicBezTo>
                    <a:pt x="110" y="75"/>
                    <a:pt x="104" y="87"/>
                    <a:pt x="95" y="96"/>
                  </a:cubicBezTo>
                  <a:close/>
                  <a:moveTo>
                    <a:pt x="95" y="96"/>
                  </a:moveTo>
                  <a:cubicBezTo>
                    <a:pt x="95" y="96"/>
                    <a:pt x="95" y="96"/>
                    <a:pt x="95" y="96"/>
                  </a:cubicBezTo>
                </a:path>
              </a:pathLst>
            </a:custGeom>
            <a:solidFill>
              <a:schemeClr val="bg1">
                <a:alpha val="76000"/>
              </a:schemeClr>
            </a:solidFill>
            <a:ln w="9525">
              <a:noFill/>
              <a:round/>
              <a:headEnd/>
              <a:tailEnd/>
            </a:ln>
          </p:spPr>
          <p:txBody>
            <a:bodyPr vert="horz" wrap="square" lIns="121913" tIns="60956" rIns="121913" bIns="60956" numCol="1" anchor="t" anchorCtr="0" compatLnSpc="1">
              <a:prstTxWarp prst="textNoShape">
                <a:avLst/>
              </a:prstTxWarp>
            </a:bodyPr>
            <a:lstStyle/>
            <a:p>
              <a:pPr defTabSz="866943" fontAlgn="base">
                <a:lnSpc>
                  <a:spcPct val="120000"/>
                </a:lnSpc>
                <a:spcBef>
                  <a:spcPct val="0"/>
                </a:spcBef>
                <a:spcAft>
                  <a:spcPct val="0"/>
                </a:spcAft>
              </a:pPr>
              <a:endParaRPr lang="en-US" sz="1517"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Arc 43"/>
          <p:cNvSpPr/>
          <p:nvPr/>
        </p:nvSpPr>
        <p:spPr>
          <a:xfrm>
            <a:off x="3765680" y="4484213"/>
            <a:ext cx="4660644" cy="4660644"/>
          </a:xfrm>
          <a:prstGeom prst="arc">
            <a:avLst>
              <a:gd name="adj1" fmla="val 10769273"/>
              <a:gd name="adj2" fmla="val 0"/>
            </a:avLst>
          </a:prstGeom>
          <a:ln w="57150" cap="rnd">
            <a:solidFill>
              <a:schemeClr val="bg1">
                <a:alpha val="10196"/>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866943" fontAlgn="base">
              <a:lnSpc>
                <a:spcPct val="120000"/>
              </a:lnSpc>
              <a:spcBef>
                <a:spcPct val="0"/>
              </a:spcBef>
              <a:spcAft>
                <a:spcPct val="0"/>
              </a:spcAft>
            </a:pPr>
            <a:endParaRPr lang="en-US" sz="151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Oval 7"/>
          <p:cNvSpPr/>
          <p:nvPr/>
        </p:nvSpPr>
        <p:spPr>
          <a:xfrm>
            <a:off x="3613288" y="6635525"/>
            <a:ext cx="304783" cy="304783"/>
          </a:xfrm>
          <a:prstGeom prst="ellipse">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US" sz="151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Oval 8"/>
          <p:cNvSpPr/>
          <p:nvPr/>
        </p:nvSpPr>
        <p:spPr>
          <a:xfrm>
            <a:off x="8273932" y="6635525"/>
            <a:ext cx="304783" cy="304783"/>
          </a:xfrm>
          <a:prstGeom prst="ellipse">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US" sz="151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Oval 9"/>
          <p:cNvSpPr/>
          <p:nvPr/>
        </p:nvSpPr>
        <p:spPr>
          <a:xfrm>
            <a:off x="5944862" y="4330747"/>
            <a:ext cx="304783" cy="304783"/>
          </a:xfrm>
          <a:prstGeom prst="ellipse">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US" sz="151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Oval 10"/>
          <p:cNvSpPr/>
          <p:nvPr/>
        </p:nvSpPr>
        <p:spPr>
          <a:xfrm>
            <a:off x="7607218" y="5031887"/>
            <a:ext cx="304783" cy="304783"/>
          </a:xfrm>
          <a:prstGeom prst="ellipse">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US" sz="151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Oval 11"/>
          <p:cNvSpPr/>
          <p:nvPr/>
        </p:nvSpPr>
        <p:spPr>
          <a:xfrm>
            <a:off x="4285816" y="5031887"/>
            <a:ext cx="304783" cy="304783"/>
          </a:xfrm>
          <a:prstGeom prst="ellipse">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US" sz="151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ardrop 12"/>
          <p:cNvSpPr/>
          <p:nvPr/>
        </p:nvSpPr>
        <p:spPr>
          <a:xfrm rot="5400000">
            <a:off x="2527495" y="5549733"/>
            <a:ext cx="1085791" cy="1085791"/>
          </a:xfrm>
          <a:prstGeom prst="teardrop">
            <a:avLst/>
          </a:prstGeom>
          <a:solidFill>
            <a:srgbClr val="FFFFFF">
              <a:alpha val="10196"/>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US" sz="151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ardrop 13"/>
          <p:cNvSpPr/>
          <p:nvPr/>
        </p:nvSpPr>
        <p:spPr>
          <a:xfrm rot="5400000">
            <a:off x="3181509" y="3949766"/>
            <a:ext cx="1085791" cy="1085791"/>
          </a:xfrm>
          <a:prstGeom prst="teardrop">
            <a:avLst/>
          </a:prstGeom>
          <a:solidFill>
            <a:srgbClr val="FFFFFF">
              <a:alpha val="10196"/>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US" sz="151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ardrop 14"/>
          <p:cNvSpPr/>
          <p:nvPr/>
        </p:nvSpPr>
        <p:spPr>
          <a:xfrm rot="16200000" flipH="1">
            <a:off x="7946924" y="3949767"/>
            <a:ext cx="1085791" cy="1085791"/>
          </a:xfrm>
          <a:prstGeom prst="teardrop">
            <a:avLst/>
          </a:prstGeom>
          <a:solidFill>
            <a:srgbClr val="FFFFFF">
              <a:alpha val="10196"/>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US" sz="151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ardrop 15"/>
          <p:cNvSpPr/>
          <p:nvPr/>
        </p:nvSpPr>
        <p:spPr>
          <a:xfrm rot="16200000" flipH="1">
            <a:off x="8667608" y="5549733"/>
            <a:ext cx="1085791" cy="1085791"/>
          </a:xfrm>
          <a:prstGeom prst="teardrop">
            <a:avLst/>
          </a:prstGeom>
          <a:solidFill>
            <a:srgbClr val="FFFFFF">
              <a:alpha val="10196"/>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US" sz="151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ardrop 16"/>
          <p:cNvSpPr/>
          <p:nvPr/>
        </p:nvSpPr>
        <p:spPr>
          <a:xfrm rot="13500000" flipH="1">
            <a:off x="5554357" y="2956583"/>
            <a:ext cx="1085791" cy="1085791"/>
          </a:xfrm>
          <a:prstGeom prst="teardrop">
            <a:avLst/>
          </a:prstGeom>
          <a:solidFill>
            <a:srgbClr val="FFFFFF">
              <a:alpha val="10196"/>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US" sz="151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127"/>
          <p:cNvSpPr>
            <a:spLocks/>
          </p:cNvSpPr>
          <p:nvPr/>
        </p:nvSpPr>
        <p:spPr bwMode="auto">
          <a:xfrm>
            <a:off x="5872600" y="3302698"/>
            <a:ext cx="449307" cy="495073"/>
          </a:xfrm>
          <a:custGeom>
            <a:avLst/>
            <a:gdLst/>
            <a:ahLst/>
            <a:cxnLst>
              <a:cxn ang="0">
                <a:pos x="40" y="55"/>
              </a:cxn>
              <a:cxn ang="0">
                <a:pos x="32" y="51"/>
              </a:cxn>
              <a:cxn ang="0">
                <a:pos x="4" y="24"/>
              </a:cxn>
              <a:cxn ang="0">
                <a:pos x="0" y="14"/>
              </a:cxn>
              <a:cxn ang="0">
                <a:pos x="13" y="0"/>
              </a:cxn>
              <a:cxn ang="0">
                <a:pos x="23" y="5"/>
              </a:cxn>
              <a:cxn ang="0">
                <a:pos x="45" y="26"/>
              </a:cxn>
              <a:cxn ang="0">
                <a:pos x="45" y="27"/>
              </a:cxn>
              <a:cxn ang="0">
                <a:pos x="42" y="30"/>
              </a:cxn>
              <a:cxn ang="0">
                <a:pos x="42" y="29"/>
              </a:cxn>
              <a:cxn ang="0">
                <a:pos x="20" y="8"/>
              </a:cxn>
              <a:cxn ang="0">
                <a:pos x="13" y="5"/>
              </a:cxn>
              <a:cxn ang="0">
                <a:pos x="4" y="14"/>
              </a:cxn>
              <a:cxn ang="0">
                <a:pos x="7" y="21"/>
              </a:cxn>
              <a:cxn ang="0">
                <a:pos x="35" y="48"/>
              </a:cxn>
              <a:cxn ang="0">
                <a:pos x="40" y="50"/>
              </a:cxn>
              <a:cxn ang="0">
                <a:pos x="45" y="45"/>
              </a:cxn>
              <a:cxn ang="0">
                <a:pos x="43" y="40"/>
              </a:cxn>
              <a:cxn ang="0">
                <a:pos x="22" y="19"/>
              </a:cxn>
              <a:cxn ang="0">
                <a:pos x="20" y="18"/>
              </a:cxn>
              <a:cxn ang="0">
                <a:pos x="18" y="21"/>
              </a:cxn>
              <a:cxn ang="0">
                <a:pos x="19" y="23"/>
              </a:cxn>
              <a:cxn ang="0">
                <a:pos x="33" y="38"/>
              </a:cxn>
              <a:cxn ang="0">
                <a:pos x="34" y="38"/>
              </a:cxn>
              <a:cxn ang="0">
                <a:pos x="31" y="41"/>
              </a:cxn>
              <a:cxn ang="0">
                <a:pos x="30" y="41"/>
              </a:cxn>
              <a:cxn ang="0">
                <a:pos x="16" y="26"/>
              </a:cxn>
              <a:cxn ang="0">
                <a:pos x="13" y="21"/>
              </a:cxn>
              <a:cxn ang="0">
                <a:pos x="20" y="14"/>
              </a:cxn>
              <a:cxn ang="0">
                <a:pos x="26" y="16"/>
              </a:cxn>
              <a:cxn ang="0">
                <a:pos x="46" y="37"/>
              </a:cxn>
              <a:cxn ang="0">
                <a:pos x="50" y="45"/>
              </a:cxn>
              <a:cxn ang="0">
                <a:pos x="40" y="55"/>
              </a:cxn>
            </a:cxnLst>
            <a:rect l="0" t="0" r="r" b="b"/>
            <a:pathLst>
              <a:path w="50" h="55">
                <a:moveTo>
                  <a:pt x="40" y="55"/>
                </a:moveTo>
                <a:cubicBezTo>
                  <a:pt x="37" y="55"/>
                  <a:pt x="34" y="54"/>
                  <a:pt x="32" y="51"/>
                </a:cubicBezTo>
                <a:cubicBezTo>
                  <a:pt x="4" y="24"/>
                  <a:pt x="4" y="24"/>
                  <a:pt x="4" y="24"/>
                </a:cubicBezTo>
                <a:cubicBezTo>
                  <a:pt x="1" y="21"/>
                  <a:pt x="0" y="18"/>
                  <a:pt x="0" y="14"/>
                </a:cubicBezTo>
                <a:cubicBezTo>
                  <a:pt x="0" y="7"/>
                  <a:pt x="6" y="0"/>
                  <a:pt x="13" y="0"/>
                </a:cubicBezTo>
                <a:cubicBezTo>
                  <a:pt x="17" y="0"/>
                  <a:pt x="21" y="2"/>
                  <a:pt x="23" y="5"/>
                </a:cubicBezTo>
                <a:cubicBezTo>
                  <a:pt x="45" y="26"/>
                  <a:pt x="45" y="26"/>
                  <a:pt x="45" y="26"/>
                </a:cubicBezTo>
                <a:cubicBezTo>
                  <a:pt x="45" y="26"/>
                  <a:pt x="45" y="27"/>
                  <a:pt x="45" y="27"/>
                </a:cubicBezTo>
                <a:cubicBezTo>
                  <a:pt x="45" y="28"/>
                  <a:pt x="43" y="30"/>
                  <a:pt x="42" y="30"/>
                </a:cubicBezTo>
                <a:cubicBezTo>
                  <a:pt x="42" y="30"/>
                  <a:pt x="42" y="30"/>
                  <a:pt x="42" y="29"/>
                </a:cubicBezTo>
                <a:cubicBezTo>
                  <a:pt x="20" y="8"/>
                  <a:pt x="20" y="8"/>
                  <a:pt x="20" y="8"/>
                </a:cubicBezTo>
                <a:cubicBezTo>
                  <a:pt x="18" y="6"/>
                  <a:pt x="16" y="5"/>
                  <a:pt x="13" y="5"/>
                </a:cubicBezTo>
                <a:cubicBezTo>
                  <a:pt x="8" y="5"/>
                  <a:pt x="4" y="9"/>
                  <a:pt x="4" y="14"/>
                </a:cubicBezTo>
                <a:cubicBezTo>
                  <a:pt x="4" y="16"/>
                  <a:pt x="5" y="19"/>
                  <a:pt x="7" y="21"/>
                </a:cubicBezTo>
                <a:cubicBezTo>
                  <a:pt x="35" y="48"/>
                  <a:pt x="35" y="48"/>
                  <a:pt x="35" y="48"/>
                </a:cubicBezTo>
                <a:cubicBezTo>
                  <a:pt x="36" y="50"/>
                  <a:pt x="38" y="50"/>
                  <a:pt x="40" y="50"/>
                </a:cubicBezTo>
                <a:cubicBezTo>
                  <a:pt x="43" y="50"/>
                  <a:pt x="45" y="48"/>
                  <a:pt x="45" y="45"/>
                </a:cubicBezTo>
                <a:cubicBezTo>
                  <a:pt x="45" y="43"/>
                  <a:pt x="44" y="41"/>
                  <a:pt x="43" y="40"/>
                </a:cubicBezTo>
                <a:cubicBezTo>
                  <a:pt x="22" y="19"/>
                  <a:pt x="22" y="19"/>
                  <a:pt x="22" y="19"/>
                </a:cubicBezTo>
                <a:cubicBezTo>
                  <a:pt x="22" y="19"/>
                  <a:pt x="21" y="18"/>
                  <a:pt x="20" y="18"/>
                </a:cubicBezTo>
                <a:cubicBezTo>
                  <a:pt x="19" y="18"/>
                  <a:pt x="18" y="19"/>
                  <a:pt x="18" y="21"/>
                </a:cubicBezTo>
                <a:cubicBezTo>
                  <a:pt x="18" y="22"/>
                  <a:pt x="18" y="22"/>
                  <a:pt x="19" y="23"/>
                </a:cubicBezTo>
                <a:cubicBezTo>
                  <a:pt x="33" y="38"/>
                  <a:pt x="33" y="38"/>
                  <a:pt x="33" y="38"/>
                </a:cubicBezTo>
                <a:cubicBezTo>
                  <a:pt x="34" y="38"/>
                  <a:pt x="34" y="38"/>
                  <a:pt x="34" y="38"/>
                </a:cubicBezTo>
                <a:cubicBezTo>
                  <a:pt x="34" y="39"/>
                  <a:pt x="32" y="41"/>
                  <a:pt x="31" y="41"/>
                </a:cubicBezTo>
                <a:cubicBezTo>
                  <a:pt x="31" y="41"/>
                  <a:pt x="30" y="41"/>
                  <a:pt x="30" y="41"/>
                </a:cubicBezTo>
                <a:cubicBezTo>
                  <a:pt x="16" y="26"/>
                  <a:pt x="16" y="26"/>
                  <a:pt x="16" y="26"/>
                </a:cubicBezTo>
                <a:cubicBezTo>
                  <a:pt x="14" y="25"/>
                  <a:pt x="13" y="23"/>
                  <a:pt x="13" y="21"/>
                </a:cubicBezTo>
                <a:cubicBezTo>
                  <a:pt x="13" y="17"/>
                  <a:pt x="16" y="14"/>
                  <a:pt x="20" y="14"/>
                </a:cubicBezTo>
                <a:cubicBezTo>
                  <a:pt x="22" y="14"/>
                  <a:pt x="24" y="15"/>
                  <a:pt x="26" y="16"/>
                </a:cubicBezTo>
                <a:cubicBezTo>
                  <a:pt x="46" y="37"/>
                  <a:pt x="46" y="37"/>
                  <a:pt x="46" y="37"/>
                </a:cubicBezTo>
                <a:cubicBezTo>
                  <a:pt x="49" y="39"/>
                  <a:pt x="50" y="42"/>
                  <a:pt x="50" y="45"/>
                </a:cubicBezTo>
                <a:cubicBezTo>
                  <a:pt x="50" y="51"/>
                  <a:pt x="46" y="55"/>
                  <a:pt x="40" y="55"/>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defTabSz="866943" fontAlgn="base">
              <a:lnSpc>
                <a:spcPct val="120000"/>
              </a:lnSpc>
              <a:spcBef>
                <a:spcPct val="0"/>
              </a:spcBef>
              <a:spcAft>
                <a:spcPct val="0"/>
              </a:spcAft>
            </a:pPr>
            <a:endParaRPr lang="en-US" sz="151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37"/>
          <p:cNvSpPr>
            <a:spLocks noEditPoints="1"/>
          </p:cNvSpPr>
          <p:nvPr/>
        </p:nvSpPr>
        <p:spPr bwMode="auto">
          <a:xfrm>
            <a:off x="8994617" y="5980788"/>
            <a:ext cx="395978" cy="405480"/>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defTabSz="866943" fontAlgn="base">
              <a:lnSpc>
                <a:spcPct val="120000"/>
              </a:lnSpc>
              <a:spcBef>
                <a:spcPct val="0"/>
              </a:spcBef>
              <a:spcAft>
                <a:spcPct val="0"/>
              </a:spcAft>
            </a:pPr>
            <a:endParaRPr lang="en-US" sz="151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145"/>
          <p:cNvSpPr>
            <a:spLocks/>
          </p:cNvSpPr>
          <p:nvPr/>
        </p:nvSpPr>
        <p:spPr bwMode="auto">
          <a:xfrm>
            <a:off x="3506312" y="4304177"/>
            <a:ext cx="437157" cy="376970"/>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defTabSz="866943" fontAlgn="base">
              <a:lnSpc>
                <a:spcPct val="120000"/>
              </a:lnSpc>
              <a:spcBef>
                <a:spcPct val="0"/>
              </a:spcBef>
              <a:spcAft>
                <a:spcPct val="0"/>
              </a:spcAft>
            </a:pPr>
            <a:endParaRPr lang="en-US" sz="151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46"/>
          <p:cNvSpPr>
            <a:spLocks noEditPoints="1"/>
          </p:cNvSpPr>
          <p:nvPr/>
        </p:nvSpPr>
        <p:spPr bwMode="auto">
          <a:xfrm>
            <a:off x="2866927" y="5944356"/>
            <a:ext cx="437157" cy="478341"/>
          </a:xfrm>
          <a:custGeom>
            <a:avLst/>
            <a:gdLst/>
            <a:ahLst/>
            <a:cxnLst>
              <a:cxn ang="0">
                <a:pos x="49" y="42"/>
              </a:cxn>
              <a:cxn ang="0">
                <a:pos x="33" y="58"/>
              </a:cxn>
              <a:cxn ang="0">
                <a:pos x="33" y="46"/>
              </a:cxn>
              <a:cxn ang="0">
                <a:pos x="31" y="45"/>
              </a:cxn>
              <a:cxn ang="0">
                <a:pos x="31" y="58"/>
              </a:cxn>
              <a:cxn ang="0">
                <a:pos x="14" y="42"/>
              </a:cxn>
              <a:cxn ang="0">
                <a:pos x="1" y="33"/>
              </a:cxn>
              <a:cxn ang="0">
                <a:pos x="3" y="31"/>
              </a:cxn>
              <a:cxn ang="0">
                <a:pos x="4" y="31"/>
              </a:cxn>
              <a:cxn ang="0">
                <a:pos x="4" y="7"/>
              </a:cxn>
              <a:cxn ang="0">
                <a:pos x="9" y="0"/>
              </a:cxn>
              <a:cxn ang="0">
                <a:pos x="54" y="0"/>
              </a:cxn>
              <a:cxn ang="0">
                <a:pos x="60" y="7"/>
              </a:cxn>
              <a:cxn ang="0">
                <a:pos x="60" y="31"/>
              </a:cxn>
              <a:cxn ang="0">
                <a:pos x="61" y="31"/>
              </a:cxn>
              <a:cxn ang="0">
                <a:pos x="63" y="33"/>
              </a:cxn>
              <a:cxn ang="0">
                <a:pos x="49" y="42"/>
              </a:cxn>
              <a:cxn ang="0">
                <a:pos x="57" y="9"/>
              </a:cxn>
              <a:cxn ang="0">
                <a:pos x="52" y="4"/>
              </a:cxn>
              <a:cxn ang="0">
                <a:pos x="12" y="4"/>
              </a:cxn>
              <a:cxn ang="0">
                <a:pos x="7" y="9"/>
              </a:cxn>
              <a:cxn ang="0">
                <a:pos x="7" y="33"/>
              </a:cxn>
              <a:cxn ang="0">
                <a:pos x="27" y="37"/>
              </a:cxn>
              <a:cxn ang="0">
                <a:pos x="30" y="38"/>
              </a:cxn>
              <a:cxn ang="0">
                <a:pos x="30" y="38"/>
              </a:cxn>
              <a:cxn ang="0">
                <a:pos x="33" y="40"/>
              </a:cxn>
              <a:cxn ang="0">
                <a:pos x="37" y="37"/>
              </a:cxn>
              <a:cxn ang="0">
                <a:pos x="57" y="33"/>
              </a:cxn>
              <a:cxn ang="0">
                <a:pos x="57" y="9"/>
              </a:cxn>
              <a:cxn ang="0">
                <a:pos x="23" y="34"/>
              </a:cxn>
              <a:cxn ang="0">
                <a:pos x="16" y="27"/>
              </a:cxn>
              <a:cxn ang="0">
                <a:pos x="23" y="20"/>
              </a:cxn>
              <a:cxn ang="0">
                <a:pos x="31" y="27"/>
              </a:cxn>
              <a:cxn ang="0">
                <a:pos x="23" y="34"/>
              </a:cxn>
              <a:cxn ang="0">
                <a:pos x="41" y="34"/>
              </a:cxn>
              <a:cxn ang="0">
                <a:pos x="33" y="27"/>
              </a:cxn>
              <a:cxn ang="0">
                <a:pos x="41" y="20"/>
              </a:cxn>
              <a:cxn ang="0">
                <a:pos x="49" y="27"/>
              </a:cxn>
              <a:cxn ang="0">
                <a:pos x="41" y="34"/>
              </a:cxn>
            </a:cxnLst>
            <a:rect l="0" t="0" r="r" b="b"/>
            <a:pathLst>
              <a:path w="64" h="70">
                <a:moveTo>
                  <a:pt x="49" y="42"/>
                </a:moveTo>
                <a:cubicBezTo>
                  <a:pt x="56" y="66"/>
                  <a:pt x="32" y="70"/>
                  <a:pt x="33" y="58"/>
                </a:cubicBezTo>
                <a:cubicBezTo>
                  <a:pt x="33" y="58"/>
                  <a:pt x="33" y="51"/>
                  <a:pt x="33" y="46"/>
                </a:cubicBezTo>
                <a:cubicBezTo>
                  <a:pt x="32" y="46"/>
                  <a:pt x="32" y="46"/>
                  <a:pt x="31" y="45"/>
                </a:cubicBezTo>
                <a:cubicBezTo>
                  <a:pt x="31" y="51"/>
                  <a:pt x="31" y="58"/>
                  <a:pt x="31" y="58"/>
                </a:cubicBezTo>
                <a:cubicBezTo>
                  <a:pt x="31" y="70"/>
                  <a:pt x="7" y="66"/>
                  <a:pt x="14" y="42"/>
                </a:cubicBezTo>
                <a:cubicBezTo>
                  <a:pt x="7" y="39"/>
                  <a:pt x="3" y="36"/>
                  <a:pt x="1" y="33"/>
                </a:cubicBezTo>
                <a:cubicBezTo>
                  <a:pt x="0" y="31"/>
                  <a:pt x="1" y="29"/>
                  <a:pt x="3" y="31"/>
                </a:cubicBezTo>
                <a:cubicBezTo>
                  <a:pt x="3" y="31"/>
                  <a:pt x="3" y="31"/>
                  <a:pt x="4" y="31"/>
                </a:cubicBezTo>
                <a:cubicBezTo>
                  <a:pt x="4" y="7"/>
                  <a:pt x="4" y="7"/>
                  <a:pt x="4" y="7"/>
                </a:cubicBezTo>
                <a:cubicBezTo>
                  <a:pt x="4" y="3"/>
                  <a:pt x="6" y="0"/>
                  <a:pt x="9" y="0"/>
                </a:cubicBezTo>
                <a:cubicBezTo>
                  <a:pt x="54" y="0"/>
                  <a:pt x="54" y="0"/>
                  <a:pt x="54" y="0"/>
                </a:cubicBezTo>
                <a:cubicBezTo>
                  <a:pt x="57" y="0"/>
                  <a:pt x="60" y="3"/>
                  <a:pt x="60" y="7"/>
                </a:cubicBezTo>
                <a:cubicBezTo>
                  <a:pt x="60" y="31"/>
                  <a:pt x="60" y="31"/>
                  <a:pt x="60" y="31"/>
                </a:cubicBezTo>
                <a:cubicBezTo>
                  <a:pt x="60" y="31"/>
                  <a:pt x="60" y="31"/>
                  <a:pt x="61" y="31"/>
                </a:cubicBezTo>
                <a:cubicBezTo>
                  <a:pt x="63" y="29"/>
                  <a:pt x="64" y="31"/>
                  <a:pt x="63" y="33"/>
                </a:cubicBezTo>
                <a:cubicBezTo>
                  <a:pt x="60" y="36"/>
                  <a:pt x="56" y="39"/>
                  <a:pt x="49" y="42"/>
                </a:cubicBezTo>
                <a:close/>
                <a:moveTo>
                  <a:pt x="57" y="9"/>
                </a:moveTo>
                <a:cubicBezTo>
                  <a:pt x="57" y="5"/>
                  <a:pt x="56" y="4"/>
                  <a:pt x="52" y="4"/>
                </a:cubicBezTo>
                <a:cubicBezTo>
                  <a:pt x="12" y="4"/>
                  <a:pt x="12" y="4"/>
                  <a:pt x="12" y="4"/>
                </a:cubicBezTo>
                <a:cubicBezTo>
                  <a:pt x="8" y="4"/>
                  <a:pt x="7" y="5"/>
                  <a:pt x="7" y="9"/>
                </a:cubicBezTo>
                <a:cubicBezTo>
                  <a:pt x="7" y="33"/>
                  <a:pt x="7" y="33"/>
                  <a:pt x="7" y="33"/>
                </a:cubicBezTo>
                <a:cubicBezTo>
                  <a:pt x="15" y="38"/>
                  <a:pt x="23" y="37"/>
                  <a:pt x="27" y="37"/>
                </a:cubicBezTo>
                <a:cubicBezTo>
                  <a:pt x="28" y="37"/>
                  <a:pt x="29" y="37"/>
                  <a:pt x="30" y="38"/>
                </a:cubicBezTo>
                <a:cubicBezTo>
                  <a:pt x="30" y="38"/>
                  <a:pt x="30" y="38"/>
                  <a:pt x="30" y="38"/>
                </a:cubicBezTo>
                <a:cubicBezTo>
                  <a:pt x="31" y="39"/>
                  <a:pt x="32" y="39"/>
                  <a:pt x="33" y="40"/>
                </a:cubicBezTo>
                <a:cubicBezTo>
                  <a:pt x="33" y="38"/>
                  <a:pt x="34" y="37"/>
                  <a:pt x="37" y="37"/>
                </a:cubicBezTo>
                <a:cubicBezTo>
                  <a:pt x="41" y="37"/>
                  <a:pt x="48" y="38"/>
                  <a:pt x="57" y="33"/>
                </a:cubicBezTo>
                <a:lnTo>
                  <a:pt x="57" y="9"/>
                </a:lnTo>
                <a:close/>
                <a:moveTo>
                  <a:pt x="23" y="34"/>
                </a:moveTo>
                <a:cubicBezTo>
                  <a:pt x="19" y="34"/>
                  <a:pt x="16" y="31"/>
                  <a:pt x="16" y="27"/>
                </a:cubicBezTo>
                <a:cubicBezTo>
                  <a:pt x="16" y="23"/>
                  <a:pt x="19" y="20"/>
                  <a:pt x="23" y="20"/>
                </a:cubicBezTo>
                <a:cubicBezTo>
                  <a:pt x="27" y="20"/>
                  <a:pt x="31" y="23"/>
                  <a:pt x="31" y="27"/>
                </a:cubicBezTo>
                <a:cubicBezTo>
                  <a:pt x="31" y="31"/>
                  <a:pt x="27" y="34"/>
                  <a:pt x="23" y="34"/>
                </a:cubicBezTo>
                <a:close/>
                <a:moveTo>
                  <a:pt x="41" y="34"/>
                </a:moveTo>
                <a:cubicBezTo>
                  <a:pt x="37" y="34"/>
                  <a:pt x="33" y="31"/>
                  <a:pt x="33" y="27"/>
                </a:cubicBezTo>
                <a:cubicBezTo>
                  <a:pt x="33" y="23"/>
                  <a:pt x="37" y="20"/>
                  <a:pt x="41" y="20"/>
                </a:cubicBezTo>
                <a:cubicBezTo>
                  <a:pt x="45" y="20"/>
                  <a:pt x="49" y="23"/>
                  <a:pt x="49" y="27"/>
                </a:cubicBezTo>
                <a:cubicBezTo>
                  <a:pt x="49" y="31"/>
                  <a:pt x="45" y="34"/>
                  <a:pt x="41" y="34"/>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defTabSz="866943" fontAlgn="base">
              <a:lnSpc>
                <a:spcPct val="120000"/>
              </a:lnSpc>
              <a:spcBef>
                <a:spcPct val="0"/>
              </a:spcBef>
              <a:spcAft>
                <a:spcPct val="0"/>
              </a:spcAft>
            </a:pPr>
            <a:endParaRPr lang="en-US" sz="151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75"/>
          <p:cNvSpPr>
            <a:spLocks noEditPoints="1"/>
          </p:cNvSpPr>
          <p:nvPr/>
        </p:nvSpPr>
        <p:spPr bwMode="auto">
          <a:xfrm>
            <a:off x="8299331" y="4293090"/>
            <a:ext cx="395978" cy="399145"/>
          </a:xfrm>
          <a:custGeom>
            <a:avLst/>
            <a:gdLst/>
            <a:ahLst/>
            <a:cxnLst>
              <a:cxn ang="0">
                <a:pos x="11" y="57"/>
              </a:cxn>
              <a:cxn ang="0">
                <a:pos x="8" y="58"/>
              </a:cxn>
              <a:cxn ang="0">
                <a:pos x="5" y="57"/>
              </a:cxn>
              <a:cxn ang="0">
                <a:pos x="1" y="53"/>
              </a:cxn>
              <a:cxn ang="0">
                <a:pos x="0" y="50"/>
              </a:cxn>
              <a:cxn ang="0">
                <a:pos x="1" y="47"/>
              </a:cxn>
              <a:cxn ang="0">
                <a:pos x="25" y="22"/>
              </a:cxn>
              <a:cxn ang="0">
                <a:pos x="35" y="33"/>
              </a:cxn>
              <a:cxn ang="0">
                <a:pos x="11" y="57"/>
              </a:cxn>
              <a:cxn ang="0">
                <a:pos x="10" y="45"/>
              </a:cxn>
              <a:cxn ang="0">
                <a:pos x="8" y="48"/>
              </a:cxn>
              <a:cxn ang="0">
                <a:pos x="10" y="50"/>
              </a:cxn>
              <a:cxn ang="0">
                <a:pos x="12" y="48"/>
              </a:cxn>
              <a:cxn ang="0">
                <a:pos x="10" y="45"/>
              </a:cxn>
              <a:cxn ang="0">
                <a:pos x="57" y="21"/>
              </a:cxn>
              <a:cxn ang="0">
                <a:pos x="42" y="32"/>
              </a:cxn>
              <a:cxn ang="0">
                <a:pos x="26" y="16"/>
              </a:cxn>
              <a:cxn ang="0">
                <a:pos x="42" y="0"/>
              </a:cxn>
              <a:cxn ang="0">
                <a:pos x="50" y="2"/>
              </a:cxn>
              <a:cxn ang="0">
                <a:pos x="51" y="3"/>
              </a:cxn>
              <a:cxn ang="0">
                <a:pos x="50" y="4"/>
              </a:cxn>
              <a:cxn ang="0">
                <a:pos x="40" y="10"/>
              </a:cxn>
              <a:cxn ang="0">
                <a:pos x="40" y="18"/>
              </a:cxn>
              <a:cxn ang="0">
                <a:pos x="47" y="22"/>
              </a:cxn>
              <a:cxn ang="0">
                <a:pos x="57" y="16"/>
              </a:cxn>
              <a:cxn ang="0">
                <a:pos x="58" y="17"/>
              </a:cxn>
              <a:cxn ang="0">
                <a:pos x="57" y="21"/>
              </a:cxn>
            </a:cxnLst>
            <a:rect l="0" t="0" r="r" b="b"/>
            <a:pathLst>
              <a:path w="58" h="58">
                <a:moveTo>
                  <a:pt x="11" y="57"/>
                </a:moveTo>
                <a:cubicBezTo>
                  <a:pt x="10" y="58"/>
                  <a:pt x="9" y="58"/>
                  <a:pt x="8" y="58"/>
                </a:cubicBezTo>
                <a:cubicBezTo>
                  <a:pt x="7" y="58"/>
                  <a:pt x="6" y="58"/>
                  <a:pt x="5" y="57"/>
                </a:cubicBezTo>
                <a:cubicBezTo>
                  <a:pt x="1" y="53"/>
                  <a:pt x="1" y="53"/>
                  <a:pt x="1" y="53"/>
                </a:cubicBezTo>
                <a:cubicBezTo>
                  <a:pt x="0" y="52"/>
                  <a:pt x="0" y="51"/>
                  <a:pt x="0" y="50"/>
                </a:cubicBezTo>
                <a:cubicBezTo>
                  <a:pt x="0" y="49"/>
                  <a:pt x="0" y="47"/>
                  <a:pt x="1" y="47"/>
                </a:cubicBezTo>
                <a:cubicBezTo>
                  <a:pt x="25" y="22"/>
                  <a:pt x="25" y="22"/>
                  <a:pt x="25" y="22"/>
                </a:cubicBezTo>
                <a:cubicBezTo>
                  <a:pt x="27" y="27"/>
                  <a:pt x="31" y="31"/>
                  <a:pt x="35" y="33"/>
                </a:cubicBezTo>
                <a:lnTo>
                  <a:pt x="11" y="57"/>
                </a:lnTo>
                <a:close/>
                <a:moveTo>
                  <a:pt x="10" y="45"/>
                </a:moveTo>
                <a:cubicBezTo>
                  <a:pt x="9" y="45"/>
                  <a:pt x="8" y="46"/>
                  <a:pt x="8" y="48"/>
                </a:cubicBezTo>
                <a:cubicBezTo>
                  <a:pt x="8" y="49"/>
                  <a:pt x="9" y="50"/>
                  <a:pt x="10" y="50"/>
                </a:cubicBezTo>
                <a:cubicBezTo>
                  <a:pt x="11" y="50"/>
                  <a:pt x="12" y="49"/>
                  <a:pt x="12" y="48"/>
                </a:cubicBezTo>
                <a:cubicBezTo>
                  <a:pt x="12" y="46"/>
                  <a:pt x="11" y="45"/>
                  <a:pt x="10" y="45"/>
                </a:cubicBezTo>
                <a:close/>
                <a:moveTo>
                  <a:pt x="57" y="21"/>
                </a:moveTo>
                <a:cubicBezTo>
                  <a:pt x="55" y="27"/>
                  <a:pt x="49" y="32"/>
                  <a:pt x="42" y="32"/>
                </a:cubicBezTo>
                <a:cubicBezTo>
                  <a:pt x="33" y="32"/>
                  <a:pt x="26" y="24"/>
                  <a:pt x="26" y="16"/>
                </a:cubicBezTo>
                <a:cubicBezTo>
                  <a:pt x="26" y="7"/>
                  <a:pt x="33" y="0"/>
                  <a:pt x="42" y="0"/>
                </a:cubicBezTo>
                <a:cubicBezTo>
                  <a:pt x="45" y="0"/>
                  <a:pt x="48" y="0"/>
                  <a:pt x="50" y="2"/>
                </a:cubicBezTo>
                <a:cubicBezTo>
                  <a:pt x="51" y="2"/>
                  <a:pt x="51" y="2"/>
                  <a:pt x="51" y="3"/>
                </a:cubicBezTo>
                <a:cubicBezTo>
                  <a:pt x="51" y="3"/>
                  <a:pt x="51" y="4"/>
                  <a:pt x="50" y="4"/>
                </a:cubicBezTo>
                <a:cubicBezTo>
                  <a:pt x="40" y="10"/>
                  <a:pt x="40" y="10"/>
                  <a:pt x="40" y="10"/>
                </a:cubicBezTo>
                <a:cubicBezTo>
                  <a:pt x="40" y="18"/>
                  <a:pt x="40" y="18"/>
                  <a:pt x="40" y="18"/>
                </a:cubicBezTo>
                <a:cubicBezTo>
                  <a:pt x="47" y="22"/>
                  <a:pt x="47" y="22"/>
                  <a:pt x="47" y="22"/>
                </a:cubicBezTo>
                <a:cubicBezTo>
                  <a:pt x="48" y="21"/>
                  <a:pt x="56" y="16"/>
                  <a:pt x="57" y="16"/>
                </a:cubicBezTo>
                <a:cubicBezTo>
                  <a:pt x="58" y="16"/>
                  <a:pt x="58" y="16"/>
                  <a:pt x="58" y="17"/>
                </a:cubicBezTo>
                <a:cubicBezTo>
                  <a:pt x="58" y="18"/>
                  <a:pt x="58" y="20"/>
                  <a:pt x="57" y="21"/>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defTabSz="866943" fontAlgn="base">
              <a:lnSpc>
                <a:spcPct val="120000"/>
              </a:lnSpc>
              <a:spcBef>
                <a:spcPct val="0"/>
              </a:spcBef>
              <a:spcAft>
                <a:spcPct val="0"/>
              </a:spcAft>
            </a:pPr>
            <a:endParaRPr lang="en-US" sz="151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23"/>
          <p:cNvSpPr txBox="1"/>
          <p:nvPr/>
        </p:nvSpPr>
        <p:spPr>
          <a:xfrm>
            <a:off x="651879" y="4989554"/>
            <a:ext cx="2485183" cy="1026371"/>
          </a:xfrm>
          <a:prstGeom prst="rect">
            <a:avLst/>
          </a:prstGeom>
          <a:noFill/>
        </p:spPr>
        <p:txBody>
          <a:bodyPr wrap="square" lIns="0" tIns="0" rIns="0" bIns="0" rtlCol="0">
            <a:spAutoFit/>
          </a:bodyPr>
          <a:lstStyle/>
          <a:p>
            <a:pPr lvl="0" algn="just"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a:p>
            <a:pPr algn="r" defTabSz="866943" fontAlgn="base">
              <a:lnSpc>
                <a:spcPct val="120000"/>
              </a:lnSpc>
              <a:spcBef>
                <a:spcPct val="0"/>
              </a:spcBef>
              <a:spcAft>
                <a:spcPct val="0"/>
              </a:spcAft>
            </a:pPr>
            <a:r>
              <a:rPr lang="en-US" altLang="zh-CN" sz="758"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758"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24"/>
          <p:cNvSpPr txBox="1"/>
          <p:nvPr/>
        </p:nvSpPr>
        <p:spPr>
          <a:xfrm>
            <a:off x="1013931" y="4578578"/>
            <a:ext cx="1795364" cy="307777"/>
          </a:xfrm>
          <a:prstGeom prst="rect">
            <a:avLst/>
          </a:prstGeom>
          <a:noFill/>
        </p:spPr>
        <p:txBody>
          <a:bodyPr wrap="none" lIns="0" tIns="0" rIns="0" bIns="0" rtlCol="0">
            <a:spAutoFit/>
          </a:bodyPr>
          <a:lstStyle/>
          <a:p>
            <a:pPr algn="r" defTabSz="866943" fontAlgn="base">
              <a:spcBef>
                <a:spcPct val="0"/>
              </a:spcBef>
              <a:spcAft>
                <a:spcPct val="0"/>
              </a:spcAft>
            </a:pPr>
            <a:r>
              <a:rPr lang="zh-CN" altLang="en-US" sz="2000"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33" name="TextBox 23"/>
          <p:cNvSpPr txBox="1"/>
          <p:nvPr/>
        </p:nvSpPr>
        <p:spPr>
          <a:xfrm>
            <a:off x="1485371" y="3151132"/>
            <a:ext cx="2585871" cy="886397"/>
          </a:xfrm>
          <a:prstGeom prst="rect">
            <a:avLst/>
          </a:prstGeom>
          <a:noFill/>
        </p:spPr>
        <p:txBody>
          <a:bodyPr wrap="square" lIns="0" tIns="0" rIns="0" bIns="0" rtlCol="0">
            <a:spAutoFit/>
          </a:bodyPr>
          <a:lstStyle/>
          <a:p>
            <a:pPr lvl="0" algn="just"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24"/>
          <p:cNvSpPr txBox="1"/>
          <p:nvPr/>
        </p:nvSpPr>
        <p:spPr>
          <a:xfrm>
            <a:off x="2120563" y="2732274"/>
            <a:ext cx="1795364" cy="307777"/>
          </a:xfrm>
          <a:prstGeom prst="rect">
            <a:avLst/>
          </a:prstGeom>
          <a:noFill/>
        </p:spPr>
        <p:txBody>
          <a:bodyPr wrap="none" lIns="0" tIns="0" rIns="0" bIns="0" rtlCol="0">
            <a:spAutoFit/>
          </a:bodyPr>
          <a:lstStyle/>
          <a:p>
            <a:pPr algn="r" defTabSz="866943" fontAlgn="base">
              <a:spcBef>
                <a:spcPct val="0"/>
              </a:spcBef>
              <a:spcAft>
                <a:spcPct val="0"/>
              </a:spcAft>
            </a:pPr>
            <a:r>
              <a:rPr lang="zh-CN" altLang="en-US" sz="2000"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35" name="TextBox 23"/>
          <p:cNvSpPr txBox="1"/>
          <p:nvPr/>
        </p:nvSpPr>
        <p:spPr>
          <a:xfrm>
            <a:off x="4769551" y="2092327"/>
            <a:ext cx="2560814" cy="1181862"/>
          </a:xfrm>
          <a:prstGeom prst="rect">
            <a:avLst/>
          </a:prstGeom>
          <a:noFill/>
        </p:spPr>
        <p:txBody>
          <a:bodyPr wrap="square" lIns="0" tIns="0" rIns="0" bIns="0" rtlCol="0">
            <a:spAutoFit/>
          </a:bodyPr>
          <a:lstStyle/>
          <a:p>
            <a:pPr algn="just"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866943" fontAlgn="base">
              <a:lnSpc>
                <a:spcPct val="120000"/>
              </a:lnSpc>
              <a:spcBef>
                <a:spcPct val="0"/>
              </a:spcBef>
              <a:spcAft>
                <a:spcPct val="0"/>
              </a:spcAft>
            </a:pP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24"/>
          <p:cNvSpPr txBox="1"/>
          <p:nvPr/>
        </p:nvSpPr>
        <p:spPr>
          <a:xfrm>
            <a:off x="5179753" y="1736113"/>
            <a:ext cx="1795364" cy="307777"/>
          </a:xfrm>
          <a:prstGeom prst="rect">
            <a:avLst/>
          </a:prstGeom>
          <a:noFill/>
        </p:spPr>
        <p:txBody>
          <a:bodyPr wrap="none" lIns="0" tIns="0" rIns="0" bIns="0" rtlCol="0">
            <a:spAutoFit/>
          </a:bodyPr>
          <a:lstStyle/>
          <a:p>
            <a:pPr algn="r" defTabSz="866943" fontAlgn="base">
              <a:spcBef>
                <a:spcPct val="0"/>
              </a:spcBef>
              <a:spcAft>
                <a:spcPct val="0"/>
              </a:spcAft>
            </a:pPr>
            <a:r>
              <a:rPr lang="zh-CN" altLang="en-US" sz="2000"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37" name="TextBox 23"/>
          <p:cNvSpPr txBox="1"/>
          <p:nvPr/>
        </p:nvSpPr>
        <p:spPr>
          <a:xfrm>
            <a:off x="7921503" y="3023754"/>
            <a:ext cx="2576908" cy="886397"/>
          </a:xfrm>
          <a:prstGeom prst="rect">
            <a:avLst/>
          </a:prstGeom>
          <a:noFill/>
        </p:spPr>
        <p:txBody>
          <a:bodyPr wrap="square" lIns="0" tIns="0" rIns="0" bIns="0" rtlCol="0">
            <a:spAutoFit/>
          </a:bodyPr>
          <a:lstStyle/>
          <a:p>
            <a:pPr lvl="0" algn="r"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24"/>
          <p:cNvSpPr txBox="1"/>
          <p:nvPr/>
        </p:nvSpPr>
        <p:spPr>
          <a:xfrm>
            <a:off x="8317481" y="2642449"/>
            <a:ext cx="1795363" cy="307777"/>
          </a:xfrm>
          <a:prstGeom prst="rect">
            <a:avLst/>
          </a:prstGeom>
          <a:noFill/>
        </p:spPr>
        <p:txBody>
          <a:bodyPr wrap="none" lIns="0" tIns="0" rIns="0" bIns="0" rtlCol="0">
            <a:spAutoFit/>
          </a:bodyPr>
          <a:lstStyle/>
          <a:p>
            <a:pPr algn="r" defTabSz="866943" fontAlgn="base">
              <a:spcBef>
                <a:spcPct val="0"/>
              </a:spcBef>
              <a:spcAft>
                <a:spcPct val="0"/>
              </a:spcAft>
            </a:pPr>
            <a:r>
              <a:rPr lang="zh-CN" altLang="en-US" sz="2000"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39" name="TextBox 23"/>
          <p:cNvSpPr txBox="1"/>
          <p:nvPr/>
        </p:nvSpPr>
        <p:spPr>
          <a:xfrm>
            <a:off x="8938342" y="4984347"/>
            <a:ext cx="2508650" cy="886397"/>
          </a:xfrm>
          <a:prstGeom prst="rect">
            <a:avLst/>
          </a:prstGeom>
          <a:noFill/>
        </p:spPr>
        <p:txBody>
          <a:bodyPr wrap="square" lIns="0" tIns="0" rIns="0" bIns="0" rtlCol="0">
            <a:spAutoFit/>
          </a:bodyPr>
          <a:lstStyle/>
          <a:p>
            <a:pPr lvl="0" algn="r"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24"/>
          <p:cNvSpPr txBox="1"/>
          <p:nvPr/>
        </p:nvSpPr>
        <p:spPr>
          <a:xfrm>
            <a:off x="9343356" y="4578578"/>
            <a:ext cx="1795363" cy="307777"/>
          </a:xfrm>
          <a:prstGeom prst="rect">
            <a:avLst/>
          </a:prstGeom>
          <a:noFill/>
        </p:spPr>
        <p:txBody>
          <a:bodyPr wrap="none" lIns="0" tIns="0" rIns="0" bIns="0" rtlCol="0">
            <a:spAutoFit/>
          </a:bodyPr>
          <a:lstStyle/>
          <a:p>
            <a:pPr algn="r" defTabSz="866943" fontAlgn="base">
              <a:spcBef>
                <a:spcPct val="0"/>
              </a:spcBef>
              <a:spcAft>
                <a:spcPct val="0"/>
              </a:spcAft>
            </a:pPr>
            <a:r>
              <a:rPr lang="zh-CN" altLang="en-US" sz="2000"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Tree>
    <p:extLst>
      <p:ext uri="{BB962C8B-B14F-4D97-AF65-F5344CB8AC3E}">
        <p14:creationId xmlns:p14="http://schemas.microsoft.com/office/powerpoint/2010/main" val="2347183943"/>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decel="50000" fill="hold" grpId="0" nodeType="withEffect">
                                  <p:stCondLst>
                                    <p:cond delay="0"/>
                                  </p:stCondLst>
                                  <p:childTnLst>
                                    <p:animMotion origin="layout" path="M -1.45833E-6 4.07407E-6 L -0.46081 -0.44005 " pathEditMode="relative" rAng="0" ptsTypes="AA">
                                      <p:cBhvr>
                                        <p:cTn id="6" dur="500" fill="hold"/>
                                        <p:tgtEl>
                                          <p:spTgt spid="11"/>
                                        </p:tgtEl>
                                        <p:attrNameLst>
                                          <p:attrName>ppt_x</p:attrName>
                                          <p:attrName>ppt_y</p:attrName>
                                        </p:attrNameLst>
                                      </p:cBhvr>
                                      <p:rCtr x="-23047" y="-22014"/>
                                    </p:animMotion>
                                  </p:childTnLst>
                                </p:cTn>
                              </p:par>
                              <p:par>
                                <p:cTn id="7" presetID="6" presetClass="emph" presetSubtype="0" fill="hold" grpId="1" nodeType="withEffect">
                                  <p:stCondLst>
                                    <p:cond delay="0"/>
                                  </p:stCondLst>
                                  <p:childTnLst>
                                    <p:animScale>
                                      <p:cBhvr>
                                        <p:cTn id="8" dur="500" fill="hold"/>
                                        <p:tgtEl>
                                          <p:spTgt spid="11"/>
                                        </p:tgtEl>
                                      </p:cBhvr>
                                      <p:by x="50000" y="50000"/>
                                    </p:animScale>
                                  </p:childTnLst>
                                </p:cTn>
                              </p:par>
                              <p:par>
                                <p:cTn id="9" presetID="6" presetClass="emph" presetSubtype="0" fill="hold" grpId="2" nodeType="withEffect">
                                  <p:stCondLst>
                                    <p:cond delay="0"/>
                                  </p:stCondLst>
                                  <p:childTnLst>
                                    <p:animScale>
                                      <p:cBhvr>
                                        <p:cTn id="10" dur="500" fill="hold"/>
                                        <p:tgtEl>
                                          <p:spTgt spid="11"/>
                                        </p:tgtEl>
                                      </p:cBhvr>
                                      <p:by x="10000" y="10000"/>
                                    </p:animScale>
                                  </p:childTnLst>
                                </p:cTn>
                              </p:par>
                              <p:par>
                                <p:cTn id="11" presetID="41" presetClass="entr" presetSubtype="0" fill="hold" grpId="0" nodeType="withEffect">
                                  <p:stCondLst>
                                    <p:cond delay="10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5"/>
                                        </p:tgtEl>
                                        <p:attrNameLst>
                                          <p:attrName>ppt_y</p:attrName>
                                        </p:attrNameLst>
                                      </p:cBhvr>
                                      <p:tavLst>
                                        <p:tav tm="0">
                                          <p:val>
                                            <p:strVal val="#ppt_y"/>
                                          </p:val>
                                        </p:tav>
                                        <p:tav tm="100000">
                                          <p:val>
                                            <p:strVal val="#ppt_y"/>
                                          </p:val>
                                        </p:tav>
                                      </p:tavLst>
                                    </p:anim>
                                    <p:anim calcmode="lin" valueType="num">
                                      <p:cBhvr>
                                        <p:cTn id="1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5"/>
                                        </p:tgtEl>
                                      </p:cBhvr>
                                    </p:animEffect>
                                  </p:childTnLst>
                                </p:cTn>
                              </p:par>
                            </p:childTnLst>
                          </p:cTn>
                        </p:par>
                        <p:par>
                          <p:cTn id="18" fill="hold">
                            <p:stCondLst>
                              <p:cond delay="750"/>
                            </p:stCondLst>
                            <p:childTnLst>
                              <p:par>
                                <p:cTn id="19" presetID="53"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1250"/>
                            </p:stCondLst>
                            <p:childTnLst>
                              <p:par>
                                <p:cTn id="25" presetID="53"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1750"/>
                            </p:stCondLst>
                            <p:childTnLst>
                              <p:par>
                                <p:cTn id="31" presetID="53"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53" presetClass="entr" presetSubtype="0"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childTnLst>
                          </p:cTn>
                        </p:par>
                        <p:par>
                          <p:cTn id="41" fill="hold">
                            <p:stCondLst>
                              <p:cond delay="2250"/>
                            </p:stCondLst>
                            <p:childTnLst>
                              <p:par>
                                <p:cTn id="42" presetID="53"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p:cTn id="44" dur="500" fill="hold"/>
                                        <p:tgtEl>
                                          <p:spTgt spid="29"/>
                                        </p:tgtEl>
                                        <p:attrNameLst>
                                          <p:attrName>ppt_w</p:attrName>
                                        </p:attrNameLst>
                                      </p:cBhvr>
                                      <p:tavLst>
                                        <p:tav tm="0">
                                          <p:val>
                                            <p:fltVal val="0"/>
                                          </p:val>
                                        </p:tav>
                                        <p:tav tm="100000">
                                          <p:val>
                                            <p:strVal val="#ppt_w"/>
                                          </p:val>
                                        </p:tav>
                                      </p:tavLst>
                                    </p:anim>
                                    <p:anim calcmode="lin" valueType="num">
                                      <p:cBhvr>
                                        <p:cTn id="45" dur="500" fill="hold"/>
                                        <p:tgtEl>
                                          <p:spTgt spid="29"/>
                                        </p:tgtEl>
                                        <p:attrNameLst>
                                          <p:attrName>ppt_h</p:attrName>
                                        </p:attrNameLst>
                                      </p:cBhvr>
                                      <p:tavLst>
                                        <p:tav tm="0">
                                          <p:val>
                                            <p:fltVal val="0"/>
                                          </p:val>
                                        </p:tav>
                                        <p:tav tm="100000">
                                          <p:val>
                                            <p:strVal val="#ppt_h"/>
                                          </p:val>
                                        </p:tav>
                                      </p:tavLst>
                                    </p:anim>
                                    <p:animEffect transition="in" filter="fade">
                                      <p:cBhvr>
                                        <p:cTn id="46" dur="500"/>
                                        <p:tgtEl>
                                          <p:spTgt spid="29"/>
                                        </p:tgtEl>
                                      </p:cBhvr>
                                    </p:animEffect>
                                  </p:childTnLst>
                                </p:cTn>
                              </p:par>
                            </p:childTnLst>
                          </p:cTn>
                        </p:par>
                        <p:par>
                          <p:cTn id="47" fill="hold">
                            <p:stCondLst>
                              <p:cond delay="2750"/>
                            </p:stCondLst>
                            <p:childTnLst>
                              <p:par>
                                <p:cTn id="48" presetID="53" presetClass="entr" presetSubtype="0"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Effect transition="in" filter="fade">
                                      <p:cBhvr>
                                        <p:cTn id="52" dur="500"/>
                                        <p:tgtEl>
                                          <p:spTgt spid="20"/>
                                        </p:tgtEl>
                                      </p:cBhvr>
                                    </p:animEffect>
                                  </p:childTnLst>
                                </p:cTn>
                              </p:par>
                            </p:childTnLst>
                          </p:cTn>
                        </p:par>
                        <p:par>
                          <p:cTn id="53" fill="hold">
                            <p:stCondLst>
                              <p:cond delay="3250"/>
                            </p:stCondLst>
                            <p:childTnLst>
                              <p:par>
                                <p:cTn id="54" presetID="12" presetClass="entr" presetSubtype="4"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500"/>
                                        <p:tgtEl>
                                          <p:spTgt spid="31"/>
                                        </p:tgtEl>
                                        <p:attrNameLst>
                                          <p:attrName>ppt_y</p:attrName>
                                        </p:attrNameLst>
                                      </p:cBhvr>
                                      <p:tavLst>
                                        <p:tav tm="0">
                                          <p:val>
                                            <p:strVal val="#ppt_y+#ppt_h*1.125000"/>
                                          </p:val>
                                        </p:tav>
                                        <p:tav tm="100000">
                                          <p:val>
                                            <p:strVal val="#ppt_y"/>
                                          </p:val>
                                        </p:tav>
                                      </p:tavLst>
                                    </p:anim>
                                    <p:animEffect transition="in" filter="wipe(up)">
                                      <p:cBhvr>
                                        <p:cTn id="57" dur="500"/>
                                        <p:tgtEl>
                                          <p:spTgt spid="31"/>
                                        </p:tgtEl>
                                      </p:cBhvr>
                                    </p:animEffect>
                                  </p:childTnLst>
                                </p:cTn>
                              </p:par>
                              <p:par>
                                <p:cTn id="58" presetID="12" presetClass="entr" presetSubtype="1"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p:tgtEl>
                                          <p:spTgt spid="32"/>
                                        </p:tgtEl>
                                        <p:attrNameLst>
                                          <p:attrName>ppt_y</p:attrName>
                                        </p:attrNameLst>
                                      </p:cBhvr>
                                      <p:tavLst>
                                        <p:tav tm="0">
                                          <p:val>
                                            <p:strVal val="#ppt_y-#ppt_h*1.125000"/>
                                          </p:val>
                                        </p:tav>
                                        <p:tav tm="100000">
                                          <p:val>
                                            <p:strVal val="#ppt_y"/>
                                          </p:val>
                                        </p:tav>
                                      </p:tavLst>
                                    </p:anim>
                                    <p:animEffect transition="in" filter="wipe(down)">
                                      <p:cBhvr>
                                        <p:cTn id="61" dur="500"/>
                                        <p:tgtEl>
                                          <p:spTgt spid="32"/>
                                        </p:tgtEl>
                                      </p:cBhvr>
                                    </p:animEffect>
                                  </p:childTnLst>
                                </p:cTn>
                              </p:par>
                              <p:par>
                                <p:cTn id="62" presetID="53"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Effect transition="in" filter="fade">
                                      <p:cBhvr>
                                        <p:cTn id="66" dur="500"/>
                                        <p:tgtEl>
                                          <p:spTgt spid="22"/>
                                        </p:tgtEl>
                                      </p:cBhvr>
                                    </p:animEffect>
                                  </p:childTnLst>
                                </p:cTn>
                              </p:par>
                            </p:childTnLst>
                          </p:cTn>
                        </p:par>
                        <p:par>
                          <p:cTn id="67" fill="hold">
                            <p:stCondLst>
                              <p:cond delay="3750"/>
                            </p:stCondLst>
                            <p:childTnLst>
                              <p:par>
                                <p:cTn id="68" presetID="53" presetClass="entr" presetSubtype="0"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p:cTn id="70" dur="500" fill="hold"/>
                                        <p:tgtEl>
                                          <p:spTgt spid="28"/>
                                        </p:tgtEl>
                                        <p:attrNameLst>
                                          <p:attrName>ppt_w</p:attrName>
                                        </p:attrNameLst>
                                      </p:cBhvr>
                                      <p:tavLst>
                                        <p:tav tm="0">
                                          <p:val>
                                            <p:fltVal val="0"/>
                                          </p:val>
                                        </p:tav>
                                        <p:tav tm="100000">
                                          <p:val>
                                            <p:strVal val="#ppt_w"/>
                                          </p:val>
                                        </p:tav>
                                      </p:tavLst>
                                    </p:anim>
                                    <p:anim calcmode="lin" valueType="num">
                                      <p:cBhvr>
                                        <p:cTn id="71" dur="500" fill="hold"/>
                                        <p:tgtEl>
                                          <p:spTgt spid="28"/>
                                        </p:tgtEl>
                                        <p:attrNameLst>
                                          <p:attrName>ppt_h</p:attrName>
                                        </p:attrNameLst>
                                      </p:cBhvr>
                                      <p:tavLst>
                                        <p:tav tm="0">
                                          <p:val>
                                            <p:fltVal val="0"/>
                                          </p:val>
                                        </p:tav>
                                        <p:tav tm="100000">
                                          <p:val>
                                            <p:strVal val="#ppt_h"/>
                                          </p:val>
                                        </p:tav>
                                      </p:tavLst>
                                    </p:anim>
                                    <p:animEffect transition="in" filter="fade">
                                      <p:cBhvr>
                                        <p:cTn id="72" dur="500"/>
                                        <p:tgtEl>
                                          <p:spTgt spid="28"/>
                                        </p:tgtEl>
                                      </p:cBhvr>
                                    </p:animEffect>
                                  </p:childTnLst>
                                </p:cTn>
                              </p:par>
                            </p:childTnLst>
                          </p:cTn>
                        </p:par>
                        <p:par>
                          <p:cTn id="73" fill="hold">
                            <p:stCondLst>
                              <p:cond delay="4250"/>
                            </p:stCondLst>
                            <p:childTnLst>
                              <p:par>
                                <p:cTn id="74" presetID="12" presetClass="entr" presetSubtype="4"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 calcmode="lin" valueType="num">
                                      <p:cBhvr additive="base">
                                        <p:cTn id="76" dur="500"/>
                                        <p:tgtEl>
                                          <p:spTgt spid="33"/>
                                        </p:tgtEl>
                                        <p:attrNameLst>
                                          <p:attrName>ppt_y</p:attrName>
                                        </p:attrNameLst>
                                      </p:cBhvr>
                                      <p:tavLst>
                                        <p:tav tm="0">
                                          <p:val>
                                            <p:strVal val="#ppt_y+#ppt_h*1.125000"/>
                                          </p:val>
                                        </p:tav>
                                        <p:tav tm="100000">
                                          <p:val>
                                            <p:strVal val="#ppt_y"/>
                                          </p:val>
                                        </p:tav>
                                      </p:tavLst>
                                    </p:anim>
                                    <p:animEffect transition="in" filter="wipe(up)">
                                      <p:cBhvr>
                                        <p:cTn id="77" dur="500"/>
                                        <p:tgtEl>
                                          <p:spTgt spid="33"/>
                                        </p:tgtEl>
                                      </p:cBhvr>
                                    </p:animEffect>
                                  </p:childTnLst>
                                </p:cTn>
                              </p:par>
                              <p:par>
                                <p:cTn id="78" presetID="12" presetClass="entr" presetSubtype="1" fill="hold" grpId="0" nodeType="withEffect">
                                  <p:stCondLst>
                                    <p:cond delay="0"/>
                                  </p:stCondLst>
                                  <p:childTnLst>
                                    <p:set>
                                      <p:cBhvr>
                                        <p:cTn id="79" dur="1" fill="hold">
                                          <p:stCondLst>
                                            <p:cond delay="0"/>
                                          </p:stCondLst>
                                        </p:cTn>
                                        <p:tgtEl>
                                          <p:spTgt spid="34"/>
                                        </p:tgtEl>
                                        <p:attrNameLst>
                                          <p:attrName>style.visibility</p:attrName>
                                        </p:attrNameLst>
                                      </p:cBhvr>
                                      <p:to>
                                        <p:strVal val="visible"/>
                                      </p:to>
                                    </p:set>
                                    <p:anim calcmode="lin" valueType="num">
                                      <p:cBhvr additive="base">
                                        <p:cTn id="80" dur="500"/>
                                        <p:tgtEl>
                                          <p:spTgt spid="34"/>
                                        </p:tgtEl>
                                        <p:attrNameLst>
                                          <p:attrName>ppt_y</p:attrName>
                                        </p:attrNameLst>
                                      </p:cBhvr>
                                      <p:tavLst>
                                        <p:tav tm="0">
                                          <p:val>
                                            <p:strVal val="#ppt_y-#ppt_h*1.125000"/>
                                          </p:val>
                                        </p:tav>
                                        <p:tav tm="100000">
                                          <p:val>
                                            <p:strVal val="#ppt_y"/>
                                          </p:val>
                                        </p:tav>
                                      </p:tavLst>
                                    </p:anim>
                                    <p:animEffect transition="in" filter="wipe(down)">
                                      <p:cBhvr>
                                        <p:cTn id="81" dur="500"/>
                                        <p:tgtEl>
                                          <p:spTgt spid="34"/>
                                        </p:tgtEl>
                                      </p:cBhvr>
                                    </p:animEffect>
                                  </p:childTnLst>
                                </p:cTn>
                              </p:par>
                            </p:childTnLst>
                          </p:cTn>
                        </p:par>
                        <p:par>
                          <p:cTn id="82" fill="hold">
                            <p:stCondLst>
                              <p:cond delay="4750"/>
                            </p:stCondLst>
                            <p:childTnLst>
                              <p:par>
                                <p:cTn id="83" presetID="53" presetClass="entr" presetSubtype="0"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ppt_w</p:attrName>
                                        </p:attrNameLst>
                                      </p:cBhvr>
                                      <p:tavLst>
                                        <p:tav tm="0">
                                          <p:val>
                                            <p:fltVal val="0"/>
                                          </p:val>
                                        </p:tav>
                                        <p:tav tm="100000">
                                          <p:val>
                                            <p:strVal val="#ppt_w"/>
                                          </p:val>
                                        </p:tav>
                                      </p:tavLst>
                                    </p:anim>
                                    <p:anim calcmode="lin" valueType="num">
                                      <p:cBhvr>
                                        <p:cTn id="86" dur="500" fill="hold"/>
                                        <p:tgtEl>
                                          <p:spTgt spid="18"/>
                                        </p:tgtEl>
                                        <p:attrNameLst>
                                          <p:attrName>ppt_h</p:attrName>
                                        </p:attrNameLst>
                                      </p:cBhvr>
                                      <p:tavLst>
                                        <p:tav tm="0">
                                          <p:val>
                                            <p:fltVal val="0"/>
                                          </p:val>
                                        </p:tav>
                                        <p:tav tm="100000">
                                          <p:val>
                                            <p:strVal val="#ppt_h"/>
                                          </p:val>
                                        </p:tav>
                                      </p:tavLst>
                                    </p:anim>
                                    <p:animEffect transition="in" filter="fade">
                                      <p:cBhvr>
                                        <p:cTn id="87" dur="500"/>
                                        <p:tgtEl>
                                          <p:spTgt spid="18"/>
                                        </p:tgtEl>
                                      </p:cBhvr>
                                    </p:animEffect>
                                  </p:childTnLst>
                                </p:cTn>
                              </p:par>
                              <p:par>
                                <p:cTn id="88" presetID="53" presetClass="entr" presetSubtype="0" fill="hold" grpId="0" nodeType="withEffect">
                                  <p:stCondLst>
                                    <p:cond delay="0"/>
                                  </p:stCondLst>
                                  <p:childTnLst>
                                    <p:set>
                                      <p:cBhvr>
                                        <p:cTn id="89" dur="1" fill="hold">
                                          <p:stCondLst>
                                            <p:cond delay="0"/>
                                          </p:stCondLst>
                                        </p:cTn>
                                        <p:tgtEl>
                                          <p:spTgt spid="25"/>
                                        </p:tgtEl>
                                        <p:attrNameLst>
                                          <p:attrName>style.visibility</p:attrName>
                                        </p:attrNameLst>
                                      </p:cBhvr>
                                      <p:to>
                                        <p:strVal val="visible"/>
                                      </p:to>
                                    </p:set>
                                    <p:anim calcmode="lin" valueType="num">
                                      <p:cBhvr>
                                        <p:cTn id="90" dur="500" fill="hold"/>
                                        <p:tgtEl>
                                          <p:spTgt spid="25"/>
                                        </p:tgtEl>
                                        <p:attrNameLst>
                                          <p:attrName>ppt_w</p:attrName>
                                        </p:attrNameLst>
                                      </p:cBhvr>
                                      <p:tavLst>
                                        <p:tav tm="0">
                                          <p:val>
                                            <p:fltVal val="0"/>
                                          </p:val>
                                        </p:tav>
                                        <p:tav tm="100000">
                                          <p:val>
                                            <p:strVal val="#ppt_w"/>
                                          </p:val>
                                        </p:tav>
                                      </p:tavLst>
                                    </p:anim>
                                    <p:anim calcmode="lin" valueType="num">
                                      <p:cBhvr>
                                        <p:cTn id="91" dur="500" fill="hold"/>
                                        <p:tgtEl>
                                          <p:spTgt spid="25"/>
                                        </p:tgtEl>
                                        <p:attrNameLst>
                                          <p:attrName>ppt_h</p:attrName>
                                        </p:attrNameLst>
                                      </p:cBhvr>
                                      <p:tavLst>
                                        <p:tav tm="0">
                                          <p:val>
                                            <p:fltVal val="0"/>
                                          </p:val>
                                        </p:tav>
                                        <p:tav tm="100000">
                                          <p:val>
                                            <p:strVal val="#ppt_h"/>
                                          </p:val>
                                        </p:tav>
                                      </p:tavLst>
                                    </p:anim>
                                    <p:animEffect transition="in" filter="fade">
                                      <p:cBhvr>
                                        <p:cTn id="92" dur="500"/>
                                        <p:tgtEl>
                                          <p:spTgt spid="25"/>
                                        </p:tgtEl>
                                      </p:cBhvr>
                                    </p:animEffect>
                                  </p:childTnLst>
                                </p:cTn>
                              </p:par>
                            </p:childTnLst>
                          </p:cTn>
                        </p:par>
                        <p:par>
                          <p:cTn id="93" fill="hold">
                            <p:stCondLst>
                              <p:cond delay="5250"/>
                            </p:stCondLst>
                            <p:childTnLst>
                              <p:par>
                                <p:cTn id="94" presetID="53" presetClass="entr" presetSubtype="0"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p:cTn id="96" dur="500" fill="hold"/>
                                        <p:tgtEl>
                                          <p:spTgt spid="26"/>
                                        </p:tgtEl>
                                        <p:attrNameLst>
                                          <p:attrName>ppt_w</p:attrName>
                                        </p:attrNameLst>
                                      </p:cBhvr>
                                      <p:tavLst>
                                        <p:tav tm="0">
                                          <p:val>
                                            <p:fltVal val="0"/>
                                          </p:val>
                                        </p:tav>
                                        <p:tav tm="100000">
                                          <p:val>
                                            <p:strVal val="#ppt_w"/>
                                          </p:val>
                                        </p:tav>
                                      </p:tavLst>
                                    </p:anim>
                                    <p:anim calcmode="lin" valueType="num">
                                      <p:cBhvr>
                                        <p:cTn id="97" dur="500" fill="hold"/>
                                        <p:tgtEl>
                                          <p:spTgt spid="26"/>
                                        </p:tgtEl>
                                        <p:attrNameLst>
                                          <p:attrName>ppt_h</p:attrName>
                                        </p:attrNameLst>
                                      </p:cBhvr>
                                      <p:tavLst>
                                        <p:tav tm="0">
                                          <p:val>
                                            <p:fltVal val="0"/>
                                          </p:val>
                                        </p:tav>
                                        <p:tav tm="100000">
                                          <p:val>
                                            <p:strVal val="#ppt_h"/>
                                          </p:val>
                                        </p:tav>
                                      </p:tavLst>
                                    </p:anim>
                                    <p:animEffect transition="in" filter="fade">
                                      <p:cBhvr>
                                        <p:cTn id="98" dur="500"/>
                                        <p:tgtEl>
                                          <p:spTgt spid="26"/>
                                        </p:tgtEl>
                                      </p:cBhvr>
                                    </p:animEffect>
                                  </p:childTnLst>
                                </p:cTn>
                              </p:par>
                            </p:childTnLst>
                          </p:cTn>
                        </p:par>
                        <p:par>
                          <p:cTn id="99" fill="hold">
                            <p:stCondLst>
                              <p:cond delay="5750"/>
                            </p:stCondLst>
                            <p:childTnLst>
                              <p:par>
                                <p:cTn id="100" presetID="12" presetClass="entr" presetSubtype="4" fill="hold" grpId="0" nodeType="afterEffect">
                                  <p:stCondLst>
                                    <p:cond delay="0"/>
                                  </p:stCondLst>
                                  <p:childTnLst>
                                    <p:set>
                                      <p:cBhvr>
                                        <p:cTn id="101" dur="1" fill="hold">
                                          <p:stCondLst>
                                            <p:cond delay="0"/>
                                          </p:stCondLst>
                                        </p:cTn>
                                        <p:tgtEl>
                                          <p:spTgt spid="35"/>
                                        </p:tgtEl>
                                        <p:attrNameLst>
                                          <p:attrName>style.visibility</p:attrName>
                                        </p:attrNameLst>
                                      </p:cBhvr>
                                      <p:to>
                                        <p:strVal val="visible"/>
                                      </p:to>
                                    </p:set>
                                    <p:anim calcmode="lin" valueType="num">
                                      <p:cBhvr additive="base">
                                        <p:cTn id="102" dur="500"/>
                                        <p:tgtEl>
                                          <p:spTgt spid="35"/>
                                        </p:tgtEl>
                                        <p:attrNameLst>
                                          <p:attrName>ppt_y</p:attrName>
                                        </p:attrNameLst>
                                      </p:cBhvr>
                                      <p:tavLst>
                                        <p:tav tm="0">
                                          <p:val>
                                            <p:strVal val="#ppt_y+#ppt_h*1.125000"/>
                                          </p:val>
                                        </p:tav>
                                        <p:tav tm="100000">
                                          <p:val>
                                            <p:strVal val="#ppt_y"/>
                                          </p:val>
                                        </p:tav>
                                      </p:tavLst>
                                    </p:anim>
                                    <p:animEffect transition="in" filter="wipe(up)">
                                      <p:cBhvr>
                                        <p:cTn id="103" dur="500"/>
                                        <p:tgtEl>
                                          <p:spTgt spid="35"/>
                                        </p:tgtEl>
                                      </p:cBhvr>
                                    </p:animEffect>
                                  </p:childTnLst>
                                </p:cTn>
                              </p:par>
                              <p:par>
                                <p:cTn id="104" presetID="12" presetClass="entr" presetSubtype="1" fill="hold" grpId="0" nodeType="withEffect">
                                  <p:stCondLst>
                                    <p:cond delay="0"/>
                                  </p:stCondLst>
                                  <p:childTnLst>
                                    <p:set>
                                      <p:cBhvr>
                                        <p:cTn id="105" dur="1" fill="hold">
                                          <p:stCondLst>
                                            <p:cond delay="0"/>
                                          </p:stCondLst>
                                        </p:cTn>
                                        <p:tgtEl>
                                          <p:spTgt spid="36"/>
                                        </p:tgtEl>
                                        <p:attrNameLst>
                                          <p:attrName>style.visibility</p:attrName>
                                        </p:attrNameLst>
                                      </p:cBhvr>
                                      <p:to>
                                        <p:strVal val="visible"/>
                                      </p:to>
                                    </p:set>
                                    <p:anim calcmode="lin" valueType="num">
                                      <p:cBhvr additive="base">
                                        <p:cTn id="106" dur="500"/>
                                        <p:tgtEl>
                                          <p:spTgt spid="36"/>
                                        </p:tgtEl>
                                        <p:attrNameLst>
                                          <p:attrName>ppt_y</p:attrName>
                                        </p:attrNameLst>
                                      </p:cBhvr>
                                      <p:tavLst>
                                        <p:tav tm="0">
                                          <p:val>
                                            <p:strVal val="#ppt_y-#ppt_h*1.125000"/>
                                          </p:val>
                                        </p:tav>
                                        <p:tav tm="100000">
                                          <p:val>
                                            <p:strVal val="#ppt_y"/>
                                          </p:val>
                                        </p:tav>
                                      </p:tavLst>
                                    </p:anim>
                                    <p:animEffect transition="in" filter="wipe(down)">
                                      <p:cBhvr>
                                        <p:cTn id="107" dur="500"/>
                                        <p:tgtEl>
                                          <p:spTgt spid="36"/>
                                        </p:tgtEl>
                                      </p:cBhvr>
                                    </p:animEffect>
                                  </p:childTnLst>
                                </p:cTn>
                              </p:par>
                            </p:childTnLst>
                          </p:cTn>
                        </p:par>
                        <p:par>
                          <p:cTn id="108" fill="hold">
                            <p:stCondLst>
                              <p:cond delay="6250"/>
                            </p:stCondLst>
                            <p:childTnLst>
                              <p:par>
                                <p:cTn id="109" presetID="53" presetClass="entr" presetSubtype="0" fill="hold" grpId="0" nodeType="afterEffect">
                                  <p:stCondLst>
                                    <p:cond delay="0"/>
                                  </p:stCondLst>
                                  <p:childTnLst>
                                    <p:set>
                                      <p:cBhvr>
                                        <p:cTn id="110" dur="1" fill="hold">
                                          <p:stCondLst>
                                            <p:cond delay="0"/>
                                          </p:stCondLst>
                                        </p:cTn>
                                        <p:tgtEl>
                                          <p:spTgt spid="19"/>
                                        </p:tgtEl>
                                        <p:attrNameLst>
                                          <p:attrName>style.visibility</p:attrName>
                                        </p:attrNameLst>
                                      </p:cBhvr>
                                      <p:to>
                                        <p:strVal val="visible"/>
                                      </p:to>
                                    </p:set>
                                    <p:anim calcmode="lin" valueType="num">
                                      <p:cBhvr>
                                        <p:cTn id="111" dur="500" fill="hold"/>
                                        <p:tgtEl>
                                          <p:spTgt spid="19"/>
                                        </p:tgtEl>
                                        <p:attrNameLst>
                                          <p:attrName>ppt_w</p:attrName>
                                        </p:attrNameLst>
                                      </p:cBhvr>
                                      <p:tavLst>
                                        <p:tav tm="0">
                                          <p:val>
                                            <p:fltVal val="0"/>
                                          </p:val>
                                        </p:tav>
                                        <p:tav tm="100000">
                                          <p:val>
                                            <p:strVal val="#ppt_w"/>
                                          </p:val>
                                        </p:tav>
                                      </p:tavLst>
                                    </p:anim>
                                    <p:anim calcmode="lin" valueType="num">
                                      <p:cBhvr>
                                        <p:cTn id="112" dur="500" fill="hold"/>
                                        <p:tgtEl>
                                          <p:spTgt spid="19"/>
                                        </p:tgtEl>
                                        <p:attrNameLst>
                                          <p:attrName>ppt_h</p:attrName>
                                        </p:attrNameLst>
                                      </p:cBhvr>
                                      <p:tavLst>
                                        <p:tav tm="0">
                                          <p:val>
                                            <p:fltVal val="0"/>
                                          </p:val>
                                        </p:tav>
                                        <p:tav tm="100000">
                                          <p:val>
                                            <p:strVal val="#ppt_h"/>
                                          </p:val>
                                        </p:tav>
                                      </p:tavLst>
                                    </p:anim>
                                    <p:animEffect transition="in" filter="fade">
                                      <p:cBhvr>
                                        <p:cTn id="113" dur="500"/>
                                        <p:tgtEl>
                                          <p:spTgt spid="19"/>
                                        </p:tgtEl>
                                      </p:cBhvr>
                                    </p:animEffect>
                                  </p:childTnLst>
                                </p:cTn>
                              </p:par>
                              <p:par>
                                <p:cTn id="114" presetID="53" presetClass="entr" presetSubtype="0" fill="hold" grpId="0" nodeType="withEffect">
                                  <p:stCondLst>
                                    <p:cond delay="0"/>
                                  </p:stCondLst>
                                  <p:childTnLst>
                                    <p:set>
                                      <p:cBhvr>
                                        <p:cTn id="115" dur="1" fill="hold">
                                          <p:stCondLst>
                                            <p:cond delay="0"/>
                                          </p:stCondLst>
                                        </p:cTn>
                                        <p:tgtEl>
                                          <p:spTgt spid="23"/>
                                        </p:tgtEl>
                                        <p:attrNameLst>
                                          <p:attrName>style.visibility</p:attrName>
                                        </p:attrNameLst>
                                      </p:cBhvr>
                                      <p:to>
                                        <p:strVal val="visible"/>
                                      </p:to>
                                    </p:set>
                                    <p:anim calcmode="lin" valueType="num">
                                      <p:cBhvr>
                                        <p:cTn id="116" dur="500" fill="hold"/>
                                        <p:tgtEl>
                                          <p:spTgt spid="23"/>
                                        </p:tgtEl>
                                        <p:attrNameLst>
                                          <p:attrName>ppt_w</p:attrName>
                                        </p:attrNameLst>
                                      </p:cBhvr>
                                      <p:tavLst>
                                        <p:tav tm="0">
                                          <p:val>
                                            <p:fltVal val="0"/>
                                          </p:val>
                                        </p:tav>
                                        <p:tav tm="100000">
                                          <p:val>
                                            <p:strVal val="#ppt_w"/>
                                          </p:val>
                                        </p:tav>
                                      </p:tavLst>
                                    </p:anim>
                                    <p:anim calcmode="lin" valueType="num">
                                      <p:cBhvr>
                                        <p:cTn id="117" dur="500" fill="hold"/>
                                        <p:tgtEl>
                                          <p:spTgt spid="23"/>
                                        </p:tgtEl>
                                        <p:attrNameLst>
                                          <p:attrName>ppt_h</p:attrName>
                                        </p:attrNameLst>
                                      </p:cBhvr>
                                      <p:tavLst>
                                        <p:tav tm="0">
                                          <p:val>
                                            <p:fltVal val="0"/>
                                          </p:val>
                                        </p:tav>
                                        <p:tav tm="100000">
                                          <p:val>
                                            <p:strVal val="#ppt_h"/>
                                          </p:val>
                                        </p:tav>
                                      </p:tavLst>
                                    </p:anim>
                                    <p:animEffect transition="in" filter="fade">
                                      <p:cBhvr>
                                        <p:cTn id="118" dur="500"/>
                                        <p:tgtEl>
                                          <p:spTgt spid="23"/>
                                        </p:tgtEl>
                                      </p:cBhvr>
                                    </p:animEffect>
                                  </p:childTnLst>
                                </p:cTn>
                              </p:par>
                            </p:childTnLst>
                          </p:cTn>
                        </p:par>
                        <p:par>
                          <p:cTn id="119" fill="hold">
                            <p:stCondLst>
                              <p:cond delay="6750"/>
                            </p:stCondLst>
                            <p:childTnLst>
                              <p:par>
                                <p:cTn id="120" presetID="53" presetClass="entr" presetSubtype="0" fill="hold" grpId="0" nodeType="afterEffect">
                                  <p:stCondLst>
                                    <p:cond delay="0"/>
                                  </p:stCondLst>
                                  <p:childTnLst>
                                    <p:set>
                                      <p:cBhvr>
                                        <p:cTn id="121" dur="1" fill="hold">
                                          <p:stCondLst>
                                            <p:cond delay="0"/>
                                          </p:stCondLst>
                                        </p:cTn>
                                        <p:tgtEl>
                                          <p:spTgt spid="30"/>
                                        </p:tgtEl>
                                        <p:attrNameLst>
                                          <p:attrName>style.visibility</p:attrName>
                                        </p:attrNameLst>
                                      </p:cBhvr>
                                      <p:to>
                                        <p:strVal val="visible"/>
                                      </p:to>
                                    </p:set>
                                    <p:anim calcmode="lin" valueType="num">
                                      <p:cBhvr>
                                        <p:cTn id="122" dur="500" fill="hold"/>
                                        <p:tgtEl>
                                          <p:spTgt spid="30"/>
                                        </p:tgtEl>
                                        <p:attrNameLst>
                                          <p:attrName>ppt_w</p:attrName>
                                        </p:attrNameLst>
                                      </p:cBhvr>
                                      <p:tavLst>
                                        <p:tav tm="0">
                                          <p:val>
                                            <p:fltVal val="0"/>
                                          </p:val>
                                        </p:tav>
                                        <p:tav tm="100000">
                                          <p:val>
                                            <p:strVal val="#ppt_w"/>
                                          </p:val>
                                        </p:tav>
                                      </p:tavLst>
                                    </p:anim>
                                    <p:anim calcmode="lin" valueType="num">
                                      <p:cBhvr>
                                        <p:cTn id="123" dur="500" fill="hold"/>
                                        <p:tgtEl>
                                          <p:spTgt spid="30"/>
                                        </p:tgtEl>
                                        <p:attrNameLst>
                                          <p:attrName>ppt_h</p:attrName>
                                        </p:attrNameLst>
                                      </p:cBhvr>
                                      <p:tavLst>
                                        <p:tav tm="0">
                                          <p:val>
                                            <p:fltVal val="0"/>
                                          </p:val>
                                        </p:tav>
                                        <p:tav tm="100000">
                                          <p:val>
                                            <p:strVal val="#ppt_h"/>
                                          </p:val>
                                        </p:tav>
                                      </p:tavLst>
                                    </p:anim>
                                    <p:animEffect transition="in" filter="fade">
                                      <p:cBhvr>
                                        <p:cTn id="124" dur="500"/>
                                        <p:tgtEl>
                                          <p:spTgt spid="30"/>
                                        </p:tgtEl>
                                      </p:cBhvr>
                                    </p:animEffect>
                                  </p:childTnLst>
                                </p:cTn>
                              </p:par>
                            </p:childTnLst>
                          </p:cTn>
                        </p:par>
                        <p:par>
                          <p:cTn id="125" fill="hold">
                            <p:stCondLst>
                              <p:cond delay="7250"/>
                            </p:stCondLst>
                            <p:childTnLst>
                              <p:par>
                                <p:cTn id="126" presetID="12" presetClass="entr" presetSubtype="4" fill="hold" grpId="0" nodeType="afterEffect">
                                  <p:stCondLst>
                                    <p:cond delay="0"/>
                                  </p:stCondLst>
                                  <p:childTnLst>
                                    <p:set>
                                      <p:cBhvr>
                                        <p:cTn id="127" dur="1" fill="hold">
                                          <p:stCondLst>
                                            <p:cond delay="0"/>
                                          </p:stCondLst>
                                        </p:cTn>
                                        <p:tgtEl>
                                          <p:spTgt spid="37"/>
                                        </p:tgtEl>
                                        <p:attrNameLst>
                                          <p:attrName>style.visibility</p:attrName>
                                        </p:attrNameLst>
                                      </p:cBhvr>
                                      <p:to>
                                        <p:strVal val="visible"/>
                                      </p:to>
                                    </p:set>
                                    <p:anim calcmode="lin" valueType="num">
                                      <p:cBhvr additive="base">
                                        <p:cTn id="128" dur="500"/>
                                        <p:tgtEl>
                                          <p:spTgt spid="37"/>
                                        </p:tgtEl>
                                        <p:attrNameLst>
                                          <p:attrName>ppt_y</p:attrName>
                                        </p:attrNameLst>
                                      </p:cBhvr>
                                      <p:tavLst>
                                        <p:tav tm="0">
                                          <p:val>
                                            <p:strVal val="#ppt_y+#ppt_h*1.125000"/>
                                          </p:val>
                                        </p:tav>
                                        <p:tav tm="100000">
                                          <p:val>
                                            <p:strVal val="#ppt_y"/>
                                          </p:val>
                                        </p:tav>
                                      </p:tavLst>
                                    </p:anim>
                                    <p:animEffect transition="in" filter="wipe(up)">
                                      <p:cBhvr>
                                        <p:cTn id="129" dur="500"/>
                                        <p:tgtEl>
                                          <p:spTgt spid="37"/>
                                        </p:tgtEl>
                                      </p:cBhvr>
                                    </p:animEffect>
                                  </p:childTnLst>
                                </p:cTn>
                              </p:par>
                              <p:par>
                                <p:cTn id="130" presetID="12" presetClass="entr" presetSubtype="1" fill="hold" grpId="0" nodeType="withEffect">
                                  <p:stCondLst>
                                    <p:cond delay="0"/>
                                  </p:stCondLst>
                                  <p:childTnLst>
                                    <p:set>
                                      <p:cBhvr>
                                        <p:cTn id="131" dur="1" fill="hold">
                                          <p:stCondLst>
                                            <p:cond delay="0"/>
                                          </p:stCondLst>
                                        </p:cTn>
                                        <p:tgtEl>
                                          <p:spTgt spid="38"/>
                                        </p:tgtEl>
                                        <p:attrNameLst>
                                          <p:attrName>style.visibility</p:attrName>
                                        </p:attrNameLst>
                                      </p:cBhvr>
                                      <p:to>
                                        <p:strVal val="visible"/>
                                      </p:to>
                                    </p:set>
                                    <p:anim calcmode="lin" valueType="num">
                                      <p:cBhvr additive="base">
                                        <p:cTn id="132" dur="500"/>
                                        <p:tgtEl>
                                          <p:spTgt spid="38"/>
                                        </p:tgtEl>
                                        <p:attrNameLst>
                                          <p:attrName>ppt_y</p:attrName>
                                        </p:attrNameLst>
                                      </p:cBhvr>
                                      <p:tavLst>
                                        <p:tav tm="0">
                                          <p:val>
                                            <p:strVal val="#ppt_y-#ppt_h*1.125000"/>
                                          </p:val>
                                        </p:tav>
                                        <p:tav tm="100000">
                                          <p:val>
                                            <p:strVal val="#ppt_y"/>
                                          </p:val>
                                        </p:tav>
                                      </p:tavLst>
                                    </p:anim>
                                    <p:animEffect transition="in" filter="wipe(down)">
                                      <p:cBhvr>
                                        <p:cTn id="133" dur="500"/>
                                        <p:tgtEl>
                                          <p:spTgt spid="38"/>
                                        </p:tgtEl>
                                      </p:cBhvr>
                                    </p:animEffect>
                                  </p:childTnLst>
                                </p:cTn>
                              </p:par>
                            </p:childTnLst>
                          </p:cTn>
                        </p:par>
                        <p:par>
                          <p:cTn id="134" fill="hold">
                            <p:stCondLst>
                              <p:cond delay="7750"/>
                            </p:stCondLst>
                            <p:childTnLst>
                              <p:par>
                                <p:cTn id="135" presetID="53" presetClass="entr" presetSubtype="0" fill="hold" grpId="0" nodeType="afterEffect">
                                  <p:stCondLst>
                                    <p:cond delay="0"/>
                                  </p:stCondLst>
                                  <p:childTnLst>
                                    <p:set>
                                      <p:cBhvr>
                                        <p:cTn id="136" dur="1" fill="hold">
                                          <p:stCondLst>
                                            <p:cond delay="0"/>
                                          </p:stCondLst>
                                        </p:cTn>
                                        <p:tgtEl>
                                          <p:spTgt spid="17"/>
                                        </p:tgtEl>
                                        <p:attrNameLst>
                                          <p:attrName>style.visibility</p:attrName>
                                        </p:attrNameLst>
                                      </p:cBhvr>
                                      <p:to>
                                        <p:strVal val="visible"/>
                                      </p:to>
                                    </p:set>
                                    <p:anim calcmode="lin" valueType="num">
                                      <p:cBhvr>
                                        <p:cTn id="137" dur="500" fill="hold"/>
                                        <p:tgtEl>
                                          <p:spTgt spid="17"/>
                                        </p:tgtEl>
                                        <p:attrNameLst>
                                          <p:attrName>ppt_w</p:attrName>
                                        </p:attrNameLst>
                                      </p:cBhvr>
                                      <p:tavLst>
                                        <p:tav tm="0">
                                          <p:val>
                                            <p:fltVal val="0"/>
                                          </p:val>
                                        </p:tav>
                                        <p:tav tm="100000">
                                          <p:val>
                                            <p:strVal val="#ppt_w"/>
                                          </p:val>
                                        </p:tav>
                                      </p:tavLst>
                                    </p:anim>
                                    <p:anim calcmode="lin" valueType="num">
                                      <p:cBhvr>
                                        <p:cTn id="138" dur="500" fill="hold"/>
                                        <p:tgtEl>
                                          <p:spTgt spid="17"/>
                                        </p:tgtEl>
                                        <p:attrNameLst>
                                          <p:attrName>ppt_h</p:attrName>
                                        </p:attrNameLst>
                                      </p:cBhvr>
                                      <p:tavLst>
                                        <p:tav tm="0">
                                          <p:val>
                                            <p:fltVal val="0"/>
                                          </p:val>
                                        </p:tav>
                                        <p:tav tm="100000">
                                          <p:val>
                                            <p:strVal val="#ppt_h"/>
                                          </p:val>
                                        </p:tav>
                                      </p:tavLst>
                                    </p:anim>
                                    <p:animEffect transition="in" filter="fade">
                                      <p:cBhvr>
                                        <p:cTn id="139" dur="500"/>
                                        <p:tgtEl>
                                          <p:spTgt spid="17"/>
                                        </p:tgtEl>
                                      </p:cBhvr>
                                    </p:animEffect>
                                  </p:childTnLst>
                                </p:cTn>
                              </p:par>
                              <p:par>
                                <p:cTn id="140" presetID="53" presetClass="entr" presetSubtype="0" fill="hold" grpId="0" nodeType="withEffect">
                                  <p:stCondLst>
                                    <p:cond delay="0"/>
                                  </p:stCondLst>
                                  <p:childTnLst>
                                    <p:set>
                                      <p:cBhvr>
                                        <p:cTn id="141" dur="1" fill="hold">
                                          <p:stCondLst>
                                            <p:cond delay="0"/>
                                          </p:stCondLst>
                                        </p:cTn>
                                        <p:tgtEl>
                                          <p:spTgt spid="24"/>
                                        </p:tgtEl>
                                        <p:attrNameLst>
                                          <p:attrName>style.visibility</p:attrName>
                                        </p:attrNameLst>
                                      </p:cBhvr>
                                      <p:to>
                                        <p:strVal val="visible"/>
                                      </p:to>
                                    </p:set>
                                    <p:anim calcmode="lin" valueType="num">
                                      <p:cBhvr>
                                        <p:cTn id="142" dur="500" fill="hold"/>
                                        <p:tgtEl>
                                          <p:spTgt spid="24"/>
                                        </p:tgtEl>
                                        <p:attrNameLst>
                                          <p:attrName>ppt_w</p:attrName>
                                        </p:attrNameLst>
                                      </p:cBhvr>
                                      <p:tavLst>
                                        <p:tav tm="0">
                                          <p:val>
                                            <p:fltVal val="0"/>
                                          </p:val>
                                        </p:tav>
                                        <p:tav tm="100000">
                                          <p:val>
                                            <p:strVal val="#ppt_w"/>
                                          </p:val>
                                        </p:tav>
                                      </p:tavLst>
                                    </p:anim>
                                    <p:anim calcmode="lin" valueType="num">
                                      <p:cBhvr>
                                        <p:cTn id="143" dur="500" fill="hold"/>
                                        <p:tgtEl>
                                          <p:spTgt spid="24"/>
                                        </p:tgtEl>
                                        <p:attrNameLst>
                                          <p:attrName>ppt_h</p:attrName>
                                        </p:attrNameLst>
                                      </p:cBhvr>
                                      <p:tavLst>
                                        <p:tav tm="0">
                                          <p:val>
                                            <p:fltVal val="0"/>
                                          </p:val>
                                        </p:tav>
                                        <p:tav tm="100000">
                                          <p:val>
                                            <p:strVal val="#ppt_h"/>
                                          </p:val>
                                        </p:tav>
                                      </p:tavLst>
                                    </p:anim>
                                    <p:animEffect transition="in" filter="fade">
                                      <p:cBhvr>
                                        <p:cTn id="144" dur="500"/>
                                        <p:tgtEl>
                                          <p:spTgt spid="24"/>
                                        </p:tgtEl>
                                      </p:cBhvr>
                                    </p:animEffect>
                                  </p:childTnLst>
                                </p:cTn>
                              </p:par>
                            </p:childTnLst>
                          </p:cTn>
                        </p:par>
                        <p:par>
                          <p:cTn id="145" fill="hold">
                            <p:stCondLst>
                              <p:cond delay="8250"/>
                            </p:stCondLst>
                            <p:childTnLst>
                              <p:par>
                                <p:cTn id="146" presetID="53" presetClass="entr" presetSubtype="0" fill="hold" grpId="0" nodeType="afterEffect">
                                  <p:stCondLst>
                                    <p:cond delay="0"/>
                                  </p:stCondLst>
                                  <p:childTnLst>
                                    <p:set>
                                      <p:cBhvr>
                                        <p:cTn id="147" dur="1" fill="hold">
                                          <p:stCondLst>
                                            <p:cond delay="0"/>
                                          </p:stCondLst>
                                        </p:cTn>
                                        <p:tgtEl>
                                          <p:spTgt spid="27"/>
                                        </p:tgtEl>
                                        <p:attrNameLst>
                                          <p:attrName>style.visibility</p:attrName>
                                        </p:attrNameLst>
                                      </p:cBhvr>
                                      <p:to>
                                        <p:strVal val="visible"/>
                                      </p:to>
                                    </p:set>
                                    <p:anim calcmode="lin" valueType="num">
                                      <p:cBhvr>
                                        <p:cTn id="148" dur="500" fill="hold"/>
                                        <p:tgtEl>
                                          <p:spTgt spid="27"/>
                                        </p:tgtEl>
                                        <p:attrNameLst>
                                          <p:attrName>ppt_w</p:attrName>
                                        </p:attrNameLst>
                                      </p:cBhvr>
                                      <p:tavLst>
                                        <p:tav tm="0">
                                          <p:val>
                                            <p:fltVal val="0"/>
                                          </p:val>
                                        </p:tav>
                                        <p:tav tm="100000">
                                          <p:val>
                                            <p:strVal val="#ppt_w"/>
                                          </p:val>
                                        </p:tav>
                                      </p:tavLst>
                                    </p:anim>
                                    <p:anim calcmode="lin" valueType="num">
                                      <p:cBhvr>
                                        <p:cTn id="149" dur="500" fill="hold"/>
                                        <p:tgtEl>
                                          <p:spTgt spid="27"/>
                                        </p:tgtEl>
                                        <p:attrNameLst>
                                          <p:attrName>ppt_h</p:attrName>
                                        </p:attrNameLst>
                                      </p:cBhvr>
                                      <p:tavLst>
                                        <p:tav tm="0">
                                          <p:val>
                                            <p:fltVal val="0"/>
                                          </p:val>
                                        </p:tav>
                                        <p:tav tm="100000">
                                          <p:val>
                                            <p:strVal val="#ppt_h"/>
                                          </p:val>
                                        </p:tav>
                                      </p:tavLst>
                                    </p:anim>
                                    <p:animEffect transition="in" filter="fade">
                                      <p:cBhvr>
                                        <p:cTn id="150" dur="500"/>
                                        <p:tgtEl>
                                          <p:spTgt spid="27"/>
                                        </p:tgtEl>
                                      </p:cBhvr>
                                    </p:animEffect>
                                  </p:childTnLst>
                                </p:cTn>
                              </p:par>
                            </p:childTnLst>
                          </p:cTn>
                        </p:par>
                        <p:par>
                          <p:cTn id="151" fill="hold">
                            <p:stCondLst>
                              <p:cond delay="8750"/>
                            </p:stCondLst>
                            <p:childTnLst>
                              <p:par>
                                <p:cTn id="152" presetID="12" presetClass="entr" presetSubtype="4" fill="hold" grpId="0" nodeType="afterEffect">
                                  <p:stCondLst>
                                    <p:cond delay="0"/>
                                  </p:stCondLst>
                                  <p:childTnLst>
                                    <p:set>
                                      <p:cBhvr>
                                        <p:cTn id="153" dur="1" fill="hold">
                                          <p:stCondLst>
                                            <p:cond delay="0"/>
                                          </p:stCondLst>
                                        </p:cTn>
                                        <p:tgtEl>
                                          <p:spTgt spid="39"/>
                                        </p:tgtEl>
                                        <p:attrNameLst>
                                          <p:attrName>style.visibility</p:attrName>
                                        </p:attrNameLst>
                                      </p:cBhvr>
                                      <p:to>
                                        <p:strVal val="visible"/>
                                      </p:to>
                                    </p:set>
                                    <p:anim calcmode="lin" valueType="num">
                                      <p:cBhvr additive="base">
                                        <p:cTn id="154" dur="500"/>
                                        <p:tgtEl>
                                          <p:spTgt spid="39"/>
                                        </p:tgtEl>
                                        <p:attrNameLst>
                                          <p:attrName>ppt_y</p:attrName>
                                        </p:attrNameLst>
                                      </p:cBhvr>
                                      <p:tavLst>
                                        <p:tav tm="0">
                                          <p:val>
                                            <p:strVal val="#ppt_y+#ppt_h*1.125000"/>
                                          </p:val>
                                        </p:tav>
                                        <p:tav tm="100000">
                                          <p:val>
                                            <p:strVal val="#ppt_y"/>
                                          </p:val>
                                        </p:tav>
                                      </p:tavLst>
                                    </p:anim>
                                    <p:animEffect transition="in" filter="wipe(up)">
                                      <p:cBhvr>
                                        <p:cTn id="155" dur="500"/>
                                        <p:tgtEl>
                                          <p:spTgt spid="39"/>
                                        </p:tgtEl>
                                      </p:cBhvr>
                                    </p:animEffect>
                                  </p:childTnLst>
                                </p:cTn>
                              </p:par>
                              <p:par>
                                <p:cTn id="156" presetID="12" presetClass="entr" presetSubtype="1" fill="hold" grpId="0" nodeType="withEffect">
                                  <p:stCondLst>
                                    <p:cond delay="0"/>
                                  </p:stCondLst>
                                  <p:childTnLst>
                                    <p:set>
                                      <p:cBhvr>
                                        <p:cTn id="157" dur="1" fill="hold">
                                          <p:stCondLst>
                                            <p:cond delay="0"/>
                                          </p:stCondLst>
                                        </p:cTn>
                                        <p:tgtEl>
                                          <p:spTgt spid="40"/>
                                        </p:tgtEl>
                                        <p:attrNameLst>
                                          <p:attrName>style.visibility</p:attrName>
                                        </p:attrNameLst>
                                      </p:cBhvr>
                                      <p:to>
                                        <p:strVal val="visible"/>
                                      </p:to>
                                    </p:set>
                                    <p:anim calcmode="lin" valueType="num">
                                      <p:cBhvr additive="base">
                                        <p:cTn id="158" dur="500"/>
                                        <p:tgtEl>
                                          <p:spTgt spid="40"/>
                                        </p:tgtEl>
                                        <p:attrNameLst>
                                          <p:attrName>ppt_y</p:attrName>
                                        </p:attrNameLst>
                                      </p:cBhvr>
                                      <p:tavLst>
                                        <p:tav tm="0">
                                          <p:val>
                                            <p:strVal val="#ppt_y-#ppt_h*1.125000"/>
                                          </p:val>
                                        </p:tav>
                                        <p:tav tm="100000">
                                          <p:val>
                                            <p:strVal val="#ppt_y"/>
                                          </p:val>
                                        </p:tav>
                                      </p:tavLst>
                                    </p:anim>
                                    <p:animEffect transition="in" filter="wipe(down)">
                                      <p:cBhvr>
                                        <p:cTn id="159" dur="500"/>
                                        <p:tgtEl>
                                          <p:spTgt spid="40"/>
                                        </p:tgtEl>
                                      </p:cBhvr>
                                    </p:animEffect>
                                  </p:childTnLst>
                                </p:cTn>
                              </p:par>
                              <p:par>
                                <p:cTn id="160" presetID="42" presetClass="entr" presetSubtype="0" fill="hold" nodeType="withEffect">
                                  <p:stCondLst>
                                    <p:cond delay="3250"/>
                                  </p:stCondLst>
                                  <p:childTnLst>
                                    <p:set>
                                      <p:cBhvr>
                                        <p:cTn id="161" dur="1" fill="hold">
                                          <p:stCondLst>
                                            <p:cond delay="0"/>
                                          </p:stCondLst>
                                        </p:cTn>
                                        <p:tgtEl>
                                          <p:spTgt spid="41"/>
                                        </p:tgtEl>
                                        <p:attrNameLst>
                                          <p:attrName>style.visibility</p:attrName>
                                        </p:attrNameLst>
                                      </p:cBhvr>
                                      <p:to>
                                        <p:strVal val="visible"/>
                                      </p:to>
                                    </p:set>
                                    <p:animEffect transition="in" filter="fade">
                                      <p:cBhvr>
                                        <p:cTn id="162" dur="1000"/>
                                        <p:tgtEl>
                                          <p:spTgt spid="41"/>
                                        </p:tgtEl>
                                      </p:cBhvr>
                                    </p:animEffect>
                                    <p:anim calcmode="lin" valueType="num">
                                      <p:cBhvr>
                                        <p:cTn id="163" dur="1000" fill="hold"/>
                                        <p:tgtEl>
                                          <p:spTgt spid="41"/>
                                        </p:tgtEl>
                                        <p:attrNameLst>
                                          <p:attrName>ppt_x</p:attrName>
                                        </p:attrNameLst>
                                      </p:cBhvr>
                                      <p:tavLst>
                                        <p:tav tm="0">
                                          <p:val>
                                            <p:strVal val="#ppt_x"/>
                                          </p:val>
                                        </p:tav>
                                        <p:tav tm="100000">
                                          <p:val>
                                            <p:strVal val="#ppt_x"/>
                                          </p:val>
                                        </p:tav>
                                      </p:tavLst>
                                    </p:anim>
                                    <p:anim calcmode="lin" valueType="num">
                                      <p:cBhvr>
                                        <p:cTn id="16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11" grpId="1" animBg="1"/>
      <p:bldP spid="11" grpId="2"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gradFill>
            <a:gsLst>
              <a:gs pos="0">
                <a:srgbClr val="071019">
                  <a:alpha val="0"/>
                </a:srgbClr>
              </a:gs>
              <a:gs pos="51000">
                <a:srgbClr val="071019">
                  <a:alpha val="60000"/>
                </a:srgbClr>
              </a:gs>
              <a:gs pos="100000">
                <a:srgbClr val="071019">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PA_矩形 259"/>
          <p:cNvSpPr>
            <a:spLocks noChangeArrowheads="1"/>
          </p:cNvSpPr>
          <p:nvPr>
            <p:custDataLst>
              <p:tags r:id="rId1"/>
            </p:custDataLst>
          </p:nvPr>
        </p:nvSpPr>
        <p:spPr bwMode="auto">
          <a:xfrm>
            <a:off x="10500189" y="357719"/>
            <a:ext cx="1305533"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LOGO</a:t>
            </a:r>
          </a:p>
        </p:txBody>
      </p:sp>
      <p:sp>
        <p:nvSpPr>
          <p:cNvPr id="7" name="文本框 23"/>
          <p:cNvSpPr txBox="1"/>
          <p:nvPr/>
        </p:nvSpPr>
        <p:spPr>
          <a:xfrm>
            <a:off x="282831" y="249997"/>
            <a:ext cx="448672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1 </a:t>
            </a:r>
            <a:r>
              <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请插入标题内容</a:t>
            </a:r>
            <a:endPar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endParaRPr>
          </a:p>
        </p:txBody>
      </p:sp>
      <p:sp>
        <p:nvSpPr>
          <p:cNvPr id="37" name="Round Same Side Corner Rectangle 4"/>
          <p:cNvSpPr/>
          <p:nvPr/>
        </p:nvSpPr>
        <p:spPr>
          <a:xfrm>
            <a:off x="5128171" y="1674249"/>
            <a:ext cx="464184" cy="5183376"/>
          </a:xfrm>
          <a:prstGeom prst="round2SameRect">
            <a:avLst>
              <a:gd name="adj1" fmla="val 50000"/>
              <a:gd name="adj2" fmla="val 0"/>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en-GB" sz="9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8" name="Group 33"/>
          <p:cNvGrpSpPr/>
          <p:nvPr/>
        </p:nvGrpSpPr>
        <p:grpSpPr>
          <a:xfrm>
            <a:off x="5128172" y="2256313"/>
            <a:ext cx="3272723" cy="515099"/>
            <a:chOff x="5128064" y="2256183"/>
            <a:chExt cx="3273083" cy="515155"/>
          </a:xfrm>
          <a:solidFill>
            <a:srgbClr val="FFFFFF">
              <a:alpha val="10196"/>
            </a:srgbClr>
          </a:solidFill>
        </p:grpSpPr>
        <p:sp>
          <p:nvSpPr>
            <p:cNvPr id="39" name="Pentagon 3"/>
            <p:cNvSpPr/>
            <p:nvPr/>
          </p:nvSpPr>
          <p:spPr>
            <a:xfrm>
              <a:off x="5128064" y="2256183"/>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866943" fontAlgn="base">
                <a:spcBef>
                  <a:spcPct val="0"/>
                </a:spcBef>
                <a:spcAft>
                  <a:spcPct val="0"/>
                </a:spcAft>
              </a:pPr>
              <a:r>
                <a:rPr lang="zh-CN" altLang="en-US" sz="2000"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40" name="Rectangle 8"/>
            <p:cNvSpPr/>
            <p:nvPr/>
          </p:nvSpPr>
          <p:spPr>
            <a:xfrm>
              <a:off x="5128064" y="2256183"/>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GB" sz="1327"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Group 34"/>
          <p:cNvGrpSpPr/>
          <p:nvPr/>
        </p:nvGrpSpPr>
        <p:grpSpPr>
          <a:xfrm>
            <a:off x="5128172" y="3095157"/>
            <a:ext cx="3272723" cy="515099"/>
            <a:chOff x="5128064" y="3095119"/>
            <a:chExt cx="3273083" cy="515155"/>
          </a:xfrm>
          <a:solidFill>
            <a:srgbClr val="FFFFFF">
              <a:alpha val="10196"/>
            </a:srgbClr>
          </a:solidFill>
        </p:grpSpPr>
        <p:sp>
          <p:nvSpPr>
            <p:cNvPr id="42" name="Pentagon 5"/>
            <p:cNvSpPr/>
            <p:nvPr/>
          </p:nvSpPr>
          <p:spPr>
            <a:xfrm>
              <a:off x="5128064" y="3095119"/>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866943" fontAlgn="base">
                <a:spcBef>
                  <a:spcPct val="0"/>
                </a:spcBef>
                <a:spcAft>
                  <a:spcPct val="0"/>
                </a:spcAft>
              </a:pPr>
              <a:r>
                <a:rPr lang="zh-CN" altLang="en-US" sz="2000"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43" name="Rectangle 9"/>
            <p:cNvSpPr/>
            <p:nvPr/>
          </p:nvSpPr>
          <p:spPr>
            <a:xfrm>
              <a:off x="5128064" y="3095119"/>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GB" sz="1327"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Group 35"/>
          <p:cNvGrpSpPr/>
          <p:nvPr/>
        </p:nvGrpSpPr>
        <p:grpSpPr>
          <a:xfrm>
            <a:off x="5128172" y="3933999"/>
            <a:ext cx="3272723" cy="515099"/>
            <a:chOff x="5128064" y="3934054"/>
            <a:chExt cx="3273083" cy="515155"/>
          </a:xfrm>
          <a:solidFill>
            <a:srgbClr val="FFFFFF">
              <a:alpha val="10196"/>
            </a:srgbClr>
          </a:solidFill>
        </p:grpSpPr>
        <p:sp>
          <p:nvSpPr>
            <p:cNvPr id="45" name="Pentagon 6"/>
            <p:cNvSpPr/>
            <p:nvPr/>
          </p:nvSpPr>
          <p:spPr>
            <a:xfrm>
              <a:off x="5128064" y="3934054"/>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866943" fontAlgn="base">
                <a:spcBef>
                  <a:spcPct val="0"/>
                </a:spcBef>
                <a:spcAft>
                  <a:spcPct val="0"/>
                </a:spcAft>
              </a:pPr>
              <a:r>
                <a:rPr lang="zh-CN" altLang="en-US" sz="2000"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46" name="Rectangle 10"/>
            <p:cNvSpPr/>
            <p:nvPr/>
          </p:nvSpPr>
          <p:spPr>
            <a:xfrm>
              <a:off x="5128064" y="3934054"/>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GB" sz="1327"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Group 36"/>
          <p:cNvGrpSpPr/>
          <p:nvPr/>
        </p:nvGrpSpPr>
        <p:grpSpPr>
          <a:xfrm>
            <a:off x="5128172" y="4772842"/>
            <a:ext cx="3272724" cy="515099"/>
            <a:chOff x="5128064" y="4772988"/>
            <a:chExt cx="3273084" cy="515156"/>
          </a:xfrm>
          <a:solidFill>
            <a:srgbClr val="FFFFFF">
              <a:alpha val="10196"/>
            </a:srgbClr>
          </a:solidFill>
        </p:grpSpPr>
        <p:sp>
          <p:nvSpPr>
            <p:cNvPr id="48" name="Pentagon 7"/>
            <p:cNvSpPr/>
            <p:nvPr/>
          </p:nvSpPr>
          <p:spPr>
            <a:xfrm>
              <a:off x="5128065" y="4772990"/>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866943" fontAlgn="base">
                <a:spcBef>
                  <a:spcPct val="0"/>
                </a:spcBef>
                <a:spcAft>
                  <a:spcPct val="0"/>
                </a:spcAft>
              </a:pPr>
              <a:r>
                <a:rPr lang="zh-CN" altLang="en-US" sz="2000"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49" name="Rectangle 11"/>
            <p:cNvSpPr/>
            <p:nvPr/>
          </p:nvSpPr>
          <p:spPr>
            <a:xfrm>
              <a:off x="5128064" y="4772988"/>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GB" sz="1327"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Group 14"/>
          <p:cNvGrpSpPr/>
          <p:nvPr/>
        </p:nvGrpSpPr>
        <p:grpSpPr>
          <a:xfrm>
            <a:off x="8629519" y="2053253"/>
            <a:ext cx="2367440" cy="757310"/>
            <a:chOff x="8508022" y="1970032"/>
            <a:chExt cx="3198055" cy="757391"/>
          </a:xfrm>
        </p:grpSpPr>
        <p:sp>
          <p:nvSpPr>
            <p:cNvPr id="51" name="TextBox 12"/>
            <p:cNvSpPr txBox="1"/>
            <p:nvPr/>
          </p:nvSpPr>
          <p:spPr>
            <a:xfrm>
              <a:off x="8530526" y="1970032"/>
              <a:ext cx="2432195" cy="369371"/>
            </a:xfrm>
            <a:prstGeom prst="rect">
              <a:avLst/>
            </a:prstGeom>
            <a:noFill/>
          </p:spPr>
          <p:txBody>
            <a:bodyPr wrap="none" rtlCol="0">
              <a:spAutoFit/>
            </a:bodyPr>
            <a:lstStyle/>
            <a:p>
              <a:pPr lvl="0" algn="r" defTabSz="866943" fontAlgn="base">
                <a:spcBef>
                  <a:spcPct val="0"/>
                </a:spcBef>
                <a:spcAft>
                  <a:spcPct val="0"/>
                </a:spcAft>
              </a:pPr>
              <a:r>
                <a:rPr lang="zh-CN" altLang="en-US"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52" name="Rectangle 13"/>
            <p:cNvSpPr/>
            <p:nvPr/>
          </p:nvSpPr>
          <p:spPr>
            <a:xfrm>
              <a:off x="8508022" y="2365041"/>
              <a:ext cx="3198055" cy="362382"/>
            </a:xfrm>
            <a:prstGeom prst="rect">
              <a:avLst/>
            </a:prstGeom>
          </p:spPr>
          <p:txBody>
            <a:bodyPr wrap="square">
              <a:spAutoFit/>
            </a:bodyPr>
            <a:lstStyle/>
            <a:p>
              <a:pPr lvl="0" algn="just"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15"/>
          <p:cNvGrpSpPr/>
          <p:nvPr/>
        </p:nvGrpSpPr>
        <p:grpSpPr>
          <a:xfrm>
            <a:off x="8587683" y="2963998"/>
            <a:ext cx="2367440" cy="685408"/>
            <a:chOff x="8508021" y="2041939"/>
            <a:chExt cx="3198056" cy="685480"/>
          </a:xfrm>
        </p:grpSpPr>
        <p:sp>
          <p:nvSpPr>
            <p:cNvPr id="54" name="TextBox 16"/>
            <p:cNvSpPr txBox="1"/>
            <p:nvPr/>
          </p:nvSpPr>
          <p:spPr>
            <a:xfrm>
              <a:off x="8508021" y="2041939"/>
              <a:ext cx="2432196" cy="369371"/>
            </a:xfrm>
            <a:prstGeom prst="rect">
              <a:avLst/>
            </a:prstGeom>
            <a:noFill/>
          </p:spPr>
          <p:txBody>
            <a:bodyPr wrap="none" rtlCol="0">
              <a:spAutoFit/>
            </a:bodyPr>
            <a:lstStyle/>
            <a:p>
              <a:pPr lvl="0" algn="r" defTabSz="866943" fontAlgn="base">
                <a:spcBef>
                  <a:spcPct val="0"/>
                </a:spcBef>
                <a:spcAft>
                  <a:spcPct val="0"/>
                </a:spcAft>
              </a:pPr>
              <a:r>
                <a:rPr lang="zh-CN" altLang="en-US"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55" name="Rectangle 17"/>
            <p:cNvSpPr/>
            <p:nvPr/>
          </p:nvSpPr>
          <p:spPr>
            <a:xfrm>
              <a:off x="8508022" y="2365038"/>
              <a:ext cx="3198055" cy="362381"/>
            </a:xfrm>
            <a:prstGeom prst="rect">
              <a:avLst/>
            </a:prstGeom>
          </p:spPr>
          <p:txBody>
            <a:bodyPr wrap="square">
              <a:spAutoFit/>
            </a:bodyPr>
            <a:lstStyle/>
            <a:p>
              <a:pPr lvl="0" algn="just"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18"/>
          <p:cNvGrpSpPr/>
          <p:nvPr/>
        </p:nvGrpSpPr>
        <p:grpSpPr>
          <a:xfrm>
            <a:off x="8587682" y="4638156"/>
            <a:ext cx="2367444" cy="688934"/>
            <a:chOff x="8508017" y="2038416"/>
            <a:chExt cx="3198060" cy="689009"/>
          </a:xfrm>
        </p:grpSpPr>
        <p:sp>
          <p:nvSpPr>
            <p:cNvPr id="57" name="TextBox 19"/>
            <p:cNvSpPr txBox="1"/>
            <p:nvPr/>
          </p:nvSpPr>
          <p:spPr>
            <a:xfrm>
              <a:off x="8508017" y="2038416"/>
              <a:ext cx="2432195" cy="369372"/>
            </a:xfrm>
            <a:prstGeom prst="rect">
              <a:avLst/>
            </a:prstGeom>
            <a:noFill/>
          </p:spPr>
          <p:txBody>
            <a:bodyPr wrap="none" rtlCol="0">
              <a:spAutoFit/>
            </a:bodyPr>
            <a:lstStyle/>
            <a:p>
              <a:pPr lvl="0" algn="r" defTabSz="866943" fontAlgn="base">
                <a:spcBef>
                  <a:spcPct val="0"/>
                </a:spcBef>
                <a:spcAft>
                  <a:spcPct val="0"/>
                </a:spcAft>
              </a:pPr>
              <a:r>
                <a:rPr lang="zh-CN" altLang="en-US"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58" name="Rectangle 20"/>
            <p:cNvSpPr/>
            <p:nvPr/>
          </p:nvSpPr>
          <p:spPr>
            <a:xfrm>
              <a:off x="8508022" y="2365043"/>
              <a:ext cx="3198055" cy="362382"/>
            </a:xfrm>
            <a:prstGeom prst="rect">
              <a:avLst/>
            </a:prstGeom>
          </p:spPr>
          <p:txBody>
            <a:bodyPr wrap="square">
              <a:spAutoFit/>
            </a:bodyPr>
            <a:lstStyle/>
            <a:p>
              <a:pPr lvl="0" algn="just"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21"/>
          <p:cNvGrpSpPr/>
          <p:nvPr/>
        </p:nvGrpSpPr>
        <p:grpSpPr>
          <a:xfrm>
            <a:off x="8587683" y="3779704"/>
            <a:ext cx="2391393" cy="708541"/>
            <a:chOff x="8475664" y="2018804"/>
            <a:chExt cx="3230413" cy="708616"/>
          </a:xfrm>
        </p:grpSpPr>
        <p:sp>
          <p:nvSpPr>
            <p:cNvPr id="60" name="TextBox 22"/>
            <p:cNvSpPr txBox="1"/>
            <p:nvPr/>
          </p:nvSpPr>
          <p:spPr>
            <a:xfrm>
              <a:off x="8475664" y="2018804"/>
              <a:ext cx="2432197" cy="369371"/>
            </a:xfrm>
            <a:prstGeom prst="rect">
              <a:avLst/>
            </a:prstGeom>
            <a:noFill/>
          </p:spPr>
          <p:txBody>
            <a:bodyPr wrap="none" rtlCol="0">
              <a:spAutoFit/>
            </a:bodyPr>
            <a:lstStyle/>
            <a:p>
              <a:pPr lvl="0" algn="r" defTabSz="866943" fontAlgn="base">
                <a:spcBef>
                  <a:spcPct val="0"/>
                </a:spcBef>
                <a:spcAft>
                  <a:spcPct val="0"/>
                </a:spcAft>
              </a:pPr>
              <a:r>
                <a:rPr lang="zh-CN" altLang="en-US"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61" name="Rectangle 23"/>
            <p:cNvSpPr/>
            <p:nvPr/>
          </p:nvSpPr>
          <p:spPr>
            <a:xfrm>
              <a:off x="8508022" y="2365039"/>
              <a:ext cx="3198055" cy="362381"/>
            </a:xfrm>
            <a:prstGeom prst="rect">
              <a:avLst/>
            </a:prstGeom>
          </p:spPr>
          <p:txBody>
            <a:bodyPr wrap="square">
              <a:spAutoFit/>
            </a:bodyPr>
            <a:lstStyle/>
            <a:p>
              <a:pPr lvl="0" algn="just"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37"/>
          <p:cNvGrpSpPr/>
          <p:nvPr/>
        </p:nvGrpSpPr>
        <p:grpSpPr>
          <a:xfrm>
            <a:off x="1271843" y="2256311"/>
            <a:ext cx="3854126" cy="3031628"/>
            <a:chOff x="689317" y="2256183"/>
            <a:chExt cx="3854548" cy="3031960"/>
          </a:xfrm>
        </p:grpSpPr>
        <p:sp>
          <p:nvSpPr>
            <p:cNvPr id="63" name="Rectangle 27"/>
            <p:cNvSpPr/>
            <p:nvPr/>
          </p:nvSpPr>
          <p:spPr>
            <a:xfrm>
              <a:off x="689317" y="2256183"/>
              <a:ext cx="3854548" cy="3031960"/>
            </a:xfrm>
            <a:prstGeom prst="rect">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943" fontAlgn="base">
                <a:lnSpc>
                  <a:spcPct val="120000"/>
                </a:lnSpc>
                <a:spcBef>
                  <a:spcPct val="0"/>
                </a:spcBef>
                <a:spcAft>
                  <a:spcPct val="0"/>
                </a:spcAft>
              </a:pPr>
              <a:endParaRPr lang="en-GB" sz="9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TextBox 28"/>
            <p:cNvSpPr txBox="1"/>
            <p:nvPr/>
          </p:nvSpPr>
          <p:spPr>
            <a:xfrm>
              <a:off x="1026913" y="2594805"/>
              <a:ext cx="2018849" cy="400154"/>
            </a:xfrm>
            <a:prstGeom prst="rect">
              <a:avLst/>
            </a:prstGeom>
            <a:noFill/>
          </p:spPr>
          <p:txBody>
            <a:bodyPr wrap="square" rtlCol="0">
              <a:spAutoFit/>
            </a:bodyPr>
            <a:lstStyle/>
            <a:p>
              <a:pPr lvl="0" algn="r" defTabSz="866943" fontAlgn="base">
                <a:spcBef>
                  <a:spcPct val="0"/>
                </a:spcBef>
                <a:spcAft>
                  <a:spcPct val="0"/>
                </a:spcAft>
              </a:pPr>
              <a:r>
                <a:rPr lang="zh-CN" altLang="en-US" sz="2000"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65" name="Rectangle 29"/>
            <p:cNvSpPr/>
            <p:nvPr/>
          </p:nvSpPr>
          <p:spPr>
            <a:xfrm>
              <a:off x="1129140" y="3077845"/>
              <a:ext cx="3004396" cy="657881"/>
            </a:xfrm>
            <a:prstGeom prst="rect">
              <a:avLst/>
            </a:prstGeom>
          </p:spPr>
          <p:txBody>
            <a:bodyPr wrap="square">
              <a:spAutoFit/>
            </a:bodyPr>
            <a:lstStyle/>
            <a:p>
              <a:pPr lvl="0" algn="just"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Rectangle 30"/>
            <p:cNvSpPr/>
            <p:nvPr/>
          </p:nvSpPr>
          <p:spPr>
            <a:xfrm>
              <a:off x="1129140" y="4296300"/>
              <a:ext cx="3004396" cy="953378"/>
            </a:xfrm>
            <a:prstGeom prst="rect">
              <a:avLst/>
            </a:prstGeom>
          </p:spPr>
          <p:txBody>
            <a:bodyPr wrap="square">
              <a:spAutoFit/>
            </a:bodyPr>
            <a:lstStyle/>
            <a:p>
              <a:pPr lvl="0" algn="just"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7" name="组合 66">
            <a:extLst>
              <a:ext uri="{FF2B5EF4-FFF2-40B4-BE49-F238E27FC236}">
                <a16:creationId xmlns:a16="http://schemas.microsoft.com/office/drawing/2014/main" id="{8A5B32AA-1FFB-4B24-8CB7-6683E1947970}"/>
              </a:ext>
            </a:extLst>
          </p:cNvPr>
          <p:cNvGrpSpPr/>
          <p:nvPr/>
        </p:nvGrpSpPr>
        <p:grpSpPr>
          <a:xfrm>
            <a:off x="282831" y="155727"/>
            <a:ext cx="707253" cy="707253"/>
            <a:chOff x="4100081" y="3027750"/>
            <a:chExt cx="315255" cy="315255"/>
          </a:xfrm>
        </p:grpSpPr>
        <p:sp>
          <p:nvSpPr>
            <p:cNvPr id="68" name="椭圆 67">
              <a:extLst>
                <a:ext uri="{FF2B5EF4-FFF2-40B4-BE49-F238E27FC236}">
                  <a16:creationId xmlns:a16="http://schemas.microsoft.com/office/drawing/2014/main" id="{ABA98C3C-98B0-4CF4-B8D6-98BB43CD534B}"/>
                </a:ext>
              </a:extLst>
            </p:cNvPr>
            <p:cNvSpPr/>
            <p:nvPr/>
          </p:nvSpPr>
          <p:spPr>
            <a:xfrm>
              <a:off x="4100081" y="3027750"/>
              <a:ext cx="315255" cy="315255"/>
            </a:xfrm>
            <a:prstGeom prst="ellipse">
              <a:avLst/>
            </a:prstGeom>
            <a:gradFill flip="none" rotWithShape="1">
              <a:gsLst>
                <a:gs pos="36000">
                  <a:srgbClr val="886DAF">
                    <a:alpha val="49000"/>
                  </a:srgbClr>
                </a:gs>
                <a:gs pos="21000">
                  <a:srgbClr val="886DAF">
                    <a:alpha val="58000"/>
                  </a:srgbClr>
                </a:gs>
                <a:gs pos="55000">
                  <a:srgbClr val="7030A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9" name="椭圆 68">
              <a:extLst>
                <a:ext uri="{FF2B5EF4-FFF2-40B4-BE49-F238E27FC236}">
                  <a16:creationId xmlns:a16="http://schemas.microsoft.com/office/drawing/2014/main" id="{41643577-BEF6-4E62-8DCF-F9143685897A}"/>
                </a:ext>
              </a:extLst>
            </p:cNvPr>
            <p:cNvSpPr/>
            <p:nvPr/>
          </p:nvSpPr>
          <p:spPr>
            <a:xfrm>
              <a:off x="4193764" y="3117787"/>
              <a:ext cx="127888" cy="127888"/>
            </a:xfrm>
            <a:prstGeom prst="ellipse">
              <a:avLst/>
            </a:prstGeom>
            <a:gradFill flip="none" rotWithShape="1">
              <a:gsLst>
                <a:gs pos="25000">
                  <a:schemeClr val="bg1">
                    <a:alpha val="80000"/>
                  </a:schemeClr>
                </a:gs>
                <a:gs pos="5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0" name="组合 69">
            <a:extLst>
              <a:ext uri="{FF2B5EF4-FFF2-40B4-BE49-F238E27FC236}">
                <a16:creationId xmlns:a16="http://schemas.microsoft.com/office/drawing/2014/main" id="{96D82FF2-4366-4F22-BD66-EE2330135F6A}"/>
              </a:ext>
            </a:extLst>
          </p:cNvPr>
          <p:cNvGrpSpPr/>
          <p:nvPr/>
        </p:nvGrpSpPr>
        <p:grpSpPr>
          <a:xfrm>
            <a:off x="5948461" y="5022994"/>
            <a:ext cx="5886057" cy="1347079"/>
            <a:chOff x="3378566" y="2949708"/>
            <a:chExt cx="6051997" cy="1385055"/>
          </a:xfrm>
        </p:grpSpPr>
        <p:grpSp>
          <p:nvGrpSpPr>
            <p:cNvPr id="71" name="组合 70">
              <a:extLst>
                <a:ext uri="{FF2B5EF4-FFF2-40B4-BE49-F238E27FC236}">
                  <a16:creationId xmlns:a16="http://schemas.microsoft.com/office/drawing/2014/main" id="{0B64CB7F-2F1A-4806-89C0-81E9AC52FA2E}"/>
                </a:ext>
              </a:extLst>
            </p:cNvPr>
            <p:cNvGrpSpPr/>
            <p:nvPr/>
          </p:nvGrpSpPr>
          <p:grpSpPr>
            <a:xfrm>
              <a:off x="3378566" y="3708158"/>
              <a:ext cx="517843" cy="540249"/>
              <a:chOff x="11782424" y="6248399"/>
              <a:chExt cx="495301" cy="516732"/>
            </a:xfrm>
          </p:grpSpPr>
          <p:sp>
            <p:nvSpPr>
              <p:cNvPr id="90" name="任意多边形 249">
                <a:extLst>
                  <a:ext uri="{FF2B5EF4-FFF2-40B4-BE49-F238E27FC236}">
                    <a16:creationId xmlns:a16="http://schemas.microsoft.com/office/drawing/2014/main" id="{3AACE5E5-21FB-4AB1-97CC-B1D106B53323}"/>
                  </a:ext>
                </a:extLst>
              </p:cNvPr>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1" name="任意多边形 250">
                <a:extLst>
                  <a:ext uri="{FF2B5EF4-FFF2-40B4-BE49-F238E27FC236}">
                    <a16:creationId xmlns:a16="http://schemas.microsoft.com/office/drawing/2014/main" id="{18CF717F-24BC-4A7A-8B6E-10CE46147AF3}"/>
                  </a:ext>
                </a:extLst>
              </p:cNvPr>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2" name="组合 71">
              <a:extLst>
                <a:ext uri="{FF2B5EF4-FFF2-40B4-BE49-F238E27FC236}">
                  <a16:creationId xmlns:a16="http://schemas.microsoft.com/office/drawing/2014/main" id="{BB601E30-CB14-42B4-AF69-757017EA20DB}"/>
                </a:ext>
              </a:extLst>
            </p:cNvPr>
            <p:cNvGrpSpPr/>
            <p:nvPr/>
          </p:nvGrpSpPr>
          <p:grpSpPr>
            <a:xfrm>
              <a:off x="4872715" y="3748245"/>
              <a:ext cx="257765" cy="346119"/>
              <a:chOff x="11348845" y="5974356"/>
              <a:chExt cx="273062" cy="366662"/>
            </a:xfrm>
          </p:grpSpPr>
          <p:sp>
            <p:nvSpPr>
              <p:cNvPr id="88" name="任意多边形 247">
                <a:extLst>
                  <a:ext uri="{FF2B5EF4-FFF2-40B4-BE49-F238E27FC236}">
                    <a16:creationId xmlns:a16="http://schemas.microsoft.com/office/drawing/2014/main" id="{30E63511-6F3D-445F-BED2-984317652178}"/>
                  </a:ext>
                </a:extLst>
              </p:cNvPr>
              <p:cNvSpPr/>
              <p:nvPr/>
            </p:nvSpPr>
            <p:spPr>
              <a:xfrm>
                <a:off x="11393307" y="5975258"/>
                <a:ext cx="228600" cy="365760"/>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Lst>
                <a:ahLst/>
                <a:cxnLst>
                  <a:cxn ang="0">
                    <a:pos x="connsiteX0" y="connsiteY0"/>
                  </a:cxn>
                  <a:cxn ang="0">
                    <a:pos x="connsiteX1" y="connsiteY1"/>
                  </a:cxn>
                  <a:cxn ang="0">
                    <a:pos x="connsiteX2" y="connsiteY2"/>
                  </a:cxn>
                  <a:cxn ang="0">
                    <a:pos x="connsiteX3" y="connsiteY3"/>
                  </a:cxn>
                </a:cxnLst>
                <a:rect l="l" t="t" r="r" b="b"/>
                <a:pathLst>
                  <a:path w="228600" h="365760">
                    <a:moveTo>
                      <a:pt x="205740" y="0"/>
                    </a:moveTo>
                    <a:lnTo>
                      <a:pt x="228600" y="365760"/>
                    </a:lnTo>
                    <a:lnTo>
                      <a:pt x="0" y="320040"/>
                    </a:lnTo>
                    <a:lnTo>
                      <a:pt x="20574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9" name="任意多边形 248">
                <a:extLst>
                  <a:ext uri="{FF2B5EF4-FFF2-40B4-BE49-F238E27FC236}">
                    <a16:creationId xmlns:a16="http://schemas.microsoft.com/office/drawing/2014/main" id="{B1B5C9EA-AB69-4DDB-9A6E-14DF246E7E7E}"/>
                  </a:ext>
                </a:extLst>
              </p:cNvPr>
              <p:cNvSpPr/>
              <p:nvPr/>
            </p:nvSpPr>
            <p:spPr>
              <a:xfrm>
                <a:off x="11348845" y="5974356"/>
                <a:ext cx="252889" cy="322371"/>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Lst>
                <a:ahLst/>
                <a:cxnLst>
                  <a:cxn ang="0">
                    <a:pos x="connsiteX0-1" y="connsiteY0-2"/>
                  </a:cxn>
                  <a:cxn ang="0">
                    <a:pos x="connsiteX1-3" y="connsiteY1-4"/>
                  </a:cxn>
                  <a:cxn ang="0">
                    <a:pos x="connsiteX2-5" y="connsiteY2-6"/>
                  </a:cxn>
                  <a:cxn ang="0">
                    <a:pos x="connsiteX3-7" y="connsiteY3-8"/>
                  </a:cxn>
                </a:cxnLst>
                <a:rect l="l" t="t" r="r" b="b"/>
                <a:pathLst>
                  <a:path w="252889" h="322371">
                    <a:moveTo>
                      <a:pt x="0" y="130492"/>
                    </a:moveTo>
                    <a:lnTo>
                      <a:pt x="252889" y="0"/>
                    </a:lnTo>
                    <a:lnTo>
                      <a:pt x="44968" y="322371"/>
                    </a:lnTo>
                    <a:lnTo>
                      <a:pt x="0" y="130492"/>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3" name="组合 72">
              <a:extLst>
                <a:ext uri="{FF2B5EF4-FFF2-40B4-BE49-F238E27FC236}">
                  <a16:creationId xmlns:a16="http://schemas.microsoft.com/office/drawing/2014/main" id="{5123FEFA-B591-45AD-AFE1-DC78E91619F1}"/>
                </a:ext>
              </a:extLst>
            </p:cNvPr>
            <p:cNvGrpSpPr/>
            <p:nvPr/>
          </p:nvGrpSpPr>
          <p:grpSpPr>
            <a:xfrm rot="10800000">
              <a:off x="4290150" y="3553683"/>
              <a:ext cx="249530" cy="260327"/>
              <a:chOff x="11782424" y="6248399"/>
              <a:chExt cx="495301" cy="516732"/>
            </a:xfrm>
          </p:grpSpPr>
          <p:sp>
            <p:nvSpPr>
              <p:cNvPr id="86" name="任意多边形 245">
                <a:extLst>
                  <a:ext uri="{FF2B5EF4-FFF2-40B4-BE49-F238E27FC236}">
                    <a16:creationId xmlns:a16="http://schemas.microsoft.com/office/drawing/2014/main" id="{B83A6FC0-15A7-40AB-956E-158A10DC5F2F}"/>
                  </a:ext>
                </a:extLst>
              </p:cNvPr>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任意多边形 246">
                <a:extLst>
                  <a:ext uri="{FF2B5EF4-FFF2-40B4-BE49-F238E27FC236}">
                    <a16:creationId xmlns:a16="http://schemas.microsoft.com/office/drawing/2014/main" id="{8ECB4E97-48C7-4A23-A937-533D2554BCD0}"/>
                  </a:ext>
                </a:extLst>
              </p:cNvPr>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a:extLst>
                <a:ext uri="{FF2B5EF4-FFF2-40B4-BE49-F238E27FC236}">
                  <a16:creationId xmlns:a16="http://schemas.microsoft.com/office/drawing/2014/main" id="{405D71C8-7F85-4D41-A05D-BEE13849DADF}"/>
                </a:ext>
              </a:extLst>
            </p:cNvPr>
            <p:cNvGrpSpPr/>
            <p:nvPr/>
          </p:nvGrpSpPr>
          <p:grpSpPr>
            <a:xfrm>
              <a:off x="9053760" y="2949708"/>
              <a:ext cx="376803" cy="401514"/>
              <a:chOff x="11485559" y="6049345"/>
              <a:chExt cx="390790" cy="416419"/>
            </a:xfrm>
          </p:grpSpPr>
          <p:sp>
            <p:nvSpPr>
              <p:cNvPr id="84" name="任意多边形 243">
                <a:extLst>
                  <a:ext uri="{FF2B5EF4-FFF2-40B4-BE49-F238E27FC236}">
                    <a16:creationId xmlns:a16="http://schemas.microsoft.com/office/drawing/2014/main" id="{3BCB1C17-CB12-490E-BFF3-7C74A92BE4B6}"/>
                  </a:ext>
                </a:extLst>
              </p:cNvPr>
              <p:cNvSpPr/>
              <p:nvPr/>
            </p:nvSpPr>
            <p:spPr>
              <a:xfrm>
                <a:off x="11504557" y="6052339"/>
                <a:ext cx="371792" cy="413425"/>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 name="connsiteX0-1" fmla="*/ 273008 w 295868"/>
                  <a:gd name="connsiteY0-2" fmla="*/ 0 h 780833"/>
                  <a:gd name="connsiteX1-3" fmla="*/ 295868 w 295868"/>
                  <a:gd name="connsiteY1-4" fmla="*/ 365760 h 780833"/>
                  <a:gd name="connsiteX2-5" fmla="*/ 0 w 295868"/>
                  <a:gd name="connsiteY2-6" fmla="*/ 780833 h 780833"/>
                  <a:gd name="connsiteX3-7" fmla="*/ 273008 w 295868"/>
                  <a:gd name="connsiteY3-8" fmla="*/ 0 h 780833"/>
                  <a:gd name="connsiteX0-9" fmla="*/ 0 w 611457"/>
                  <a:gd name="connsiteY0-10" fmla="*/ 0 h 679930"/>
                  <a:gd name="connsiteX1-11" fmla="*/ 611457 w 611457"/>
                  <a:gd name="connsiteY1-12" fmla="*/ 264857 h 679930"/>
                  <a:gd name="connsiteX2-13" fmla="*/ 315589 w 611457"/>
                  <a:gd name="connsiteY2-14" fmla="*/ 679930 h 679930"/>
                  <a:gd name="connsiteX3-15" fmla="*/ 0 w 611457"/>
                  <a:gd name="connsiteY3-16" fmla="*/ 0 h 679930"/>
                </a:gdLst>
                <a:ahLst/>
                <a:cxnLst>
                  <a:cxn ang="0">
                    <a:pos x="connsiteX0-1" y="connsiteY0-2"/>
                  </a:cxn>
                  <a:cxn ang="0">
                    <a:pos x="connsiteX1-3" y="connsiteY1-4"/>
                  </a:cxn>
                  <a:cxn ang="0">
                    <a:pos x="connsiteX2-5" y="connsiteY2-6"/>
                  </a:cxn>
                  <a:cxn ang="0">
                    <a:pos x="connsiteX3-7" y="connsiteY3-8"/>
                  </a:cxn>
                </a:cxnLst>
                <a:rect l="l" t="t" r="r" b="b"/>
                <a:pathLst>
                  <a:path w="611457" h="679930">
                    <a:moveTo>
                      <a:pt x="0" y="0"/>
                    </a:moveTo>
                    <a:lnTo>
                      <a:pt x="611457" y="264857"/>
                    </a:lnTo>
                    <a:lnTo>
                      <a:pt x="315589" y="679930"/>
                    </a:lnTo>
                    <a:lnTo>
                      <a:pt x="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5" name="任意多边形 244">
                <a:extLst>
                  <a:ext uri="{FF2B5EF4-FFF2-40B4-BE49-F238E27FC236}">
                    <a16:creationId xmlns:a16="http://schemas.microsoft.com/office/drawing/2014/main" id="{F8D5FF0F-01EB-45CD-B9B7-4C6A8D3DD250}"/>
                  </a:ext>
                </a:extLst>
              </p:cNvPr>
              <p:cNvSpPr/>
              <p:nvPr/>
            </p:nvSpPr>
            <p:spPr>
              <a:xfrm>
                <a:off x="11485559" y="6049345"/>
                <a:ext cx="207312" cy="414844"/>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 name="connsiteX0-25" fmla="*/ 0 w 44968"/>
                  <a:gd name="connsiteY0-26" fmla="*/ 537468 h 729347"/>
                  <a:gd name="connsiteX1-27" fmla="*/ 17450 w 44968"/>
                  <a:gd name="connsiteY1-28" fmla="*/ 0 h 729347"/>
                  <a:gd name="connsiteX2-29" fmla="*/ 44968 w 44968"/>
                  <a:gd name="connsiteY2-30" fmla="*/ 729347 h 729347"/>
                  <a:gd name="connsiteX3-31" fmla="*/ 0 w 44968"/>
                  <a:gd name="connsiteY3-32" fmla="*/ 537468 h 729347"/>
                  <a:gd name="connsiteX0-33" fmla="*/ 0 w 340948"/>
                  <a:gd name="connsiteY0-34" fmla="*/ 537468 h 682259"/>
                  <a:gd name="connsiteX1-35" fmla="*/ 17450 w 340948"/>
                  <a:gd name="connsiteY1-36" fmla="*/ 0 h 682259"/>
                  <a:gd name="connsiteX2-37" fmla="*/ 340948 w 340948"/>
                  <a:gd name="connsiteY2-38" fmla="*/ 682259 h 682259"/>
                  <a:gd name="connsiteX3-39" fmla="*/ 0 w 340948"/>
                  <a:gd name="connsiteY3-40" fmla="*/ 537468 h 682259"/>
                </a:gdLst>
                <a:ahLst/>
                <a:cxnLst>
                  <a:cxn ang="0">
                    <a:pos x="connsiteX0-1" y="connsiteY0-2"/>
                  </a:cxn>
                  <a:cxn ang="0">
                    <a:pos x="connsiteX1-3" y="connsiteY1-4"/>
                  </a:cxn>
                  <a:cxn ang="0">
                    <a:pos x="connsiteX2-5" y="connsiteY2-6"/>
                  </a:cxn>
                  <a:cxn ang="0">
                    <a:pos x="connsiteX3-7" y="connsiteY3-8"/>
                  </a:cxn>
                </a:cxnLst>
                <a:rect l="l" t="t" r="r" b="b"/>
                <a:pathLst>
                  <a:path w="340948" h="682259">
                    <a:moveTo>
                      <a:pt x="0" y="537468"/>
                    </a:moveTo>
                    <a:lnTo>
                      <a:pt x="17450" y="0"/>
                    </a:lnTo>
                    <a:lnTo>
                      <a:pt x="340948" y="682259"/>
                    </a:lnTo>
                    <a:lnTo>
                      <a:pt x="0" y="537468"/>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75" name="图片 74">
              <a:extLst>
                <a:ext uri="{FF2B5EF4-FFF2-40B4-BE49-F238E27FC236}">
                  <a16:creationId xmlns:a16="http://schemas.microsoft.com/office/drawing/2014/main" id="{E39BFB49-B0F6-4480-AC17-3E895CE8D723}"/>
                </a:ext>
              </a:extLst>
            </p:cNvPr>
            <p:cNvPicPr>
              <a:picLocks noChangeAspect="1"/>
            </p:cNvPicPr>
            <p:nvPr/>
          </p:nvPicPr>
          <p:blipFill>
            <a:blip r:embed="rId4"/>
            <a:stretch>
              <a:fillRect/>
            </a:stretch>
          </p:blipFill>
          <p:spPr>
            <a:xfrm>
              <a:off x="6643649" y="3544230"/>
              <a:ext cx="243861" cy="243861"/>
            </a:xfrm>
            <a:prstGeom prst="rect">
              <a:avLst/>
            </a:prstGeom>
          </p:spPr>
        </p:pic>
        <p:pic>
          <p:nvPicPr>
            <p:cNvPr id="76" name="图片 75">
              <a:extLst>
                <a:ext uri="{FF2B5EF4-FFF2-40B4-BE49-F238E27FC236}">
                  <a16:creationId xmlns:a16="http://schemas.microsoft.com/office/drawing/2014/main" id="{AFC4D2D1-CD7C-481D-B5B7-F93074E0E9E5}"/>
                </a:ext>
              </a:extLst>
            </p:cNvPr>
            <p:cNvPicPr>
              <a:picLocks noChangeAspect="1"/>
            </p:cNvPicPr>
            <p:nvPr/>
          </p:nvPicPr>
          <p:blipFill>
            <a:blip r:embed="rId5"/>
            <a:stretch>
              <a:fillRect/>
            </a:stretch>
          </p:blipFill>
          <p:spPr>
            <a:xfrm>
              <a:off x="6347594" y="3847041"/>
              <a:ext cx="451143" cy="487722"/>
            </a:xfrm>
            <a:prstGeom prst="rect">
              <a:avLst/>
            </a:prstGeom>
          </p:spPr>
        </p:pic>
        <p:pic>
          <p:nvPicPr>
            <p:cNvPr id="77" name="图片 76">
              <a:extLst>
                <a:ext uri="{FF2B5EF4-FFF2-40B4-BE49-F238E27FC236}">
                  <a16:creationId xmlns:a16="http://schemas.microsoft.com/office/drawing/2014/main" id="{34C46BCE-5888-4A5E-880F-6E52F95BDEFB}"/>
                </a:ext>
              </a:extLst>
            </p:cNvPr>
            <p:cNvPicPr>
              <a:picLocks noChangeAspect="1"/>
            </p:cNvPicPr>
            <p:nvPr/>
          </p:nvPicPr>
          <p:blipFill>
            <a:blip r:embed="rId6"/>
            <a:stretch>
              <a:fillRect/>
            </a:stretch>
          </p:blipFill>
          <p:spPr>
            <a:xfrm>
              <a:off x="7365807" y="3435939"/>
              <a:ext cx="609653" cy="658425"/>
            </a:xfrm>
            <a:prstGeom prst="rect">
              <a:avLst/>
            </a:prstGeom>
          </p:spPr>
        </p:pic>
        <p:pic>
          <p:nvPicPr>
            <p:cNvPr id="78" name="图片 77">
              <a:extLst>
                <a:ext uri="{FF2B5EF4-FFF2-40B4-BE49-F238E27FC236}">
                  <a16:creationId xmlns:a16="http://schemas.microsoft.com/office/drawing/2014/main" id="{64373830-4EF0-4158-9E89-88609A47E3E2}"/>
                </a:ext>
              </a:extLst>
            </p:cNvPr>
            <p:cNvPicPr>
              <a:picLocks noChangeAspect="1"/>
            </p:cNvPicPr>
            <p:nvPr/>
          </p:nvPicPr>
          <p:blipFill>
            <a:blip r:embed="rId7"/>
            <a:stretch>
              <a:fillRect/>
            </a:stretch>
          </p:blipFill>
          <p:spPr>
            <a:xfrm>
              <a:off x="8203799" y="3379222"/>
              <a:ext cx="249958" cy="256054"/>
            </a:xfrm>
            <a:prstGeom prst="rect">
              <a:avLst/>
            </a:prstGeom>
          </p:spPr>
        </p:pic>
        <p:pic>
          <p:nvPicPr>
            <p:cNvPr id="79" name="图片 78">
              <a:extLst>
                <a:ext uri="{FF2B5EF4-FFF2-40B4-BE49-F238E27FC236}">
                  <a16:creationId xmlns:a16="http://schemas.microsoft.com/office/drawing/2014/main" id="{CFD5F950-2E02-4F1E-9EF8-A060B91BDF33}"/>
                </a:ext>
              </a:extLst>
            </p:cNvPr>
            <p:cNvPicPr>
              <a:picLocks noChangeAspect="1"/>
            </p:cNvPicPr>
            <p:nvPr/>
          </p:nvPicPr>
          <p:blipFill>
            <a:blip r:embed="rId7"/>
            <a:stretch>
              <a:fillRect/>
            </a:stretch>
          </p:blipFill>
          <p:spPr>
            <a:xfrm rot="18000000">
              <a:off x="8636590" y="3445715"/>
              <a:ext cx="249958" cy="256054"/>
            </a:xfrm>
            <a:prstGeom prst="rect">
              <a:avLst/>
            </a:prstGeom>
            <a:effectLst>
              <a:softEdge rad="31750"/>
            </a:effectLst>
          </p:spPr>
        </p:pic>
        <p:pic>
          <p:nvPicPr>
            <p:cNvPr id="80" name="图片 79">
              <a:extLst>
                <a:ext uri="{FF2B5EF4-FFF2-40B4-BE49-F238E27FC236}">
                  <a16:creationId xmlns:a16="http://schemas.microsoft.com/office/drawing/2014/main" id="{251CFC7C-E829-444E-9DB1-2EFE4C246AB8}"/>
                </a:ext>
              </a:extLst>
            </p:cNvPr>
            <p:cNvPicPr>
              <a:picLocks noChangeAspect="1"/>
            </p:cNvPicPr>
            <p:nvPr/>
          </p:nvPicPr>
          <p:blipFill>
            <a:blip r:embed="rId4"/>
            <a:stretch>
              <a:fillRect/>
            </a:stretch>
          </p:blipFill>
          <p:spPr>
            <a:xfrm>
              <a:off x="6174780" y="3708158"/>
              <a:ext cx="243861" cy="243861"/>
            </a:xfrm>
            <a:prstGeom prst="rect">
              <a:avLst/>
            </a:prstGeom>
            <a:effectLst>
              <a:softEdge rad="63500"/>
            </a:effectLst>
          </p:spPr>
        </p:pic>
        <p:grpSp>
          <p:nvGrpSpPr>
            <p:cNvPr id="81" name="组合 80">
              <a:extLst>
                <a:ext uri="{FF2B5EF4-FFF2-40B4-BE49-F238E27FC236}">
                  <a16:creationId xmlns:a16="http://schemas.microsoft.com/office/drawing/2014/main" id="{EB275110-2DDC-492A-89FB-42B5D92FDA91}"/>
                </a:ext>
              </a:extLst>
            </p:cNvPr>
            <p:cNvGrpSpPr/>
            <p:nvPr/>
          </p:nvGrpSpPr>
          <p:grpSpPr>
            <a:xfrm rot="4500000">
              <a:off x="5495390" y="3798177"/>
              <a:ext cx="379647" cy="467548"/>
              <a:chOff x="2388393" y="5258676"/>
              <a:chExt cx="453582" cy="483168"/>
            </a:xfrm>
          </p:grpSpPr>
          <p:sp>
            <p:nvSpPr>
              <p:cNvPr id="82" name="任意多边形 241">
                <a:extLst>
                  <a:ext uri="{FF2B5EF4-FFF2-40B4-BE49-F238E27FC236}">
                    <a16:creationId xmlns:a16="http://schemas.microsoft.com/office/drawing/2014/main" id="{FE2F2D6C-1243-4BAC-98E7-E53E4273B2F2}"/>
                  </a:ext>
                </a:extLst>
              </p:cNvPr>
              <p:cNvSpPr/>
              <p:nvPr/>
            </p:nvSpPr>
            <p:spPr>
              <a:xfrm>
                <a:off x="2388393" y="5258676"/>
                <a:ext cx="369093" cy="481013"/>
              </a:xfrm>
              <a:custGeom>
                <a:avLst/>
                <a:gdLst>
                  <a:gd name="connsiteX0" fmla="*/ 369093 w 369093"/>
                  <a:gd name="connsiteY0" fmla="*/ 481013 h 481013"/>
                  <a:gd name="connsiteX1" fmla="*/ 0 w 369093"/>
                  <a:gd name="connsiteY1" fmla="*/ 266700 h 481013"/>
                  <a:gd name="connsiteX2" fmla="*/ 297656 w 369093"/>
                  <a:gd name="connsiteY2" fmla="*/ 0 h 481013"/>
                  <a:gd name="connsiteX3" fmla="*/ 369093 w 369093"/>
                  <a:gd name="connsiteY3" fmla="*/ 481013 h 481013"/>
                </a:gdLst>
                <a:ahLst/>
                <a:cxnLst>
                  <a:cxn ang="0">
                    <a:pos x="connsiteX0" y="connsiteY0"/>
                  </a:cxn>
                  <a:cxn ang="0">
                    <a:pos x="connsiteX1" y="connsiteY1"/>
                  </a:cxn>
                  <a:cxn ang="0">
                    <a:pos x="connsiteX2" y="connsiteY2"/>
                  </a:cxn>
                  <a:cxn ang="0">
                    <a:pos x="connsiteX3" y="connsiteY3"/>
                  </a:cxn>
                </a:cxnLst>
                <a:rect l="l" t="t" r="r" b="b"/>
                <a:pathLst>
                  <a:path w="369093" h="481013">
                    <a:moveTo>
                      <a:pt x="369093" y="481013"/>
                    </a:moveTo>
                    <a:lnTo>
                      <a:pt x="0" y="266700"/>
                    </a:lnTo>
                    <a:lnTo>
                      <a:pt x="297656" y="0"/>
                    </a:lnTo>
                    <a:lnTo>
                      <a:pt x="369093" y="481013"/>
                    </a:lnTo>
                    <a:close/>
                  </a:path>
                </a:pathLst>
              </a:custGeom>
              <a:solidFill>
                <a:srgbClr val="CCA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任意多边形 242">
                <a:extLst>
                  <a:ext uri="{FF2B5EF4-FFF2-40B4-BE49-F238E27FC236}">
                    <a16:creationId xmlns:a16="http://schemas.microsoft.com/office/drawing/2014/main" id="{1D2D714C-E5D0-49FB-A919-D6F1AC408C89}"/>
                  </a:ext>
                </a:extLst>
              </p:cNvPr>
              <p:cNvSpPr/>
              <p:nvPr/>
            </p:nvSpPr>
            <p:spPr>
              <a:xfrm>
                <a:off x="2687194" y="5265594"/>
                <a:ext cx="154781" cy="476250"/>
              </a:xfrm>
              <a:custGeom>
                <a:avLst/>
                <a:gdLst>
                  <a:gd name="connsiteX0" fmla="*/ 73818 w 128587"/>
                  <a:gd name="connsiteY0" fmla="*/ 476250 h 476250"/>
                  <a:gd name="connsiteX1" fmla="*/ 0 w 128587"/>
                  <a:gd name="connsiteY1" fmla="*/ 0 h 476250"/>
                  <a:gd name="connsiteX2" fmla="*/ 128587 w 128587"/>
                  <a:gd name="connsiteY2" fmla="*/ 342900 h 476250"/>
                  <a:gd name="connsiteX3" fmla="*/ 73818 w 128587"/>
                  <a:gd name="connsiteY3" fmla="*/ 476250 h 476250"/>
                  <a:gd name="connsiteX0-1" fmla="*/ 73818 w 154781"/>
                  <a:gd name="connsiteY0-2" fmla="*/ 476250 h 476250"/>
                  <a:gd name="connsiteX1-3" fmla="*/ 0 w 154781"/>
                  <a:gd name="connsiteY1-4" fmla="*/ 0 h 476250"/>
                  <a:gd name="connsiteX2-5" fmla="*/ 154781 w 154781"/>
                  <a:gd name="connsiteY2-6" fmla="*/ 297656 h 476250"/>
                  <a:gd name="connsiteX3-7" fmla="*/ 73818 w 154781"/>
                  <a:gd name="connsiteY3-8" fmla="*/ 476250 h 476250"/>
                </a:gdLst>
                <a:ahLst/>
                <a:cxnLst>
                  <a:cxn ang="0">
                    <a:pos x="connsiteX0-1" y="connsiteY0-2"/>
                  </a:cxn>
                  <a:cxn ang="0">
                    <a:pos x="connsiteX1-3" y="connsiteY1-4"/>
                  </a:cxn>
                  <a:cxn ang="0">
                    <a:pos x="connsiteX2-5" y="connsiteY2-6"/>
                  </a:cxn>
                  <a:cxn ang="0">
                    <a:pos x="connsiteX3-7" y="connsiteY3-8"/>
                  </a:cxn>
                </a:cxnLst>
                <a:rect l="l" t="t" r="r" b="b"/>
                <a:pathLst>
                  <a:path w="154781" h="476250">
                    <a:moveTo>
                      <a:pt x="73818" y="476250"/>
                    </a:moveTo>
                    <a:lnTo>
                      <a:pt x="0" y="0"/>
                    </a:lnTo>
                    <a:lnTo>
                      <a:pt x="154781" y="297656"/>
                    </a:lnTo>
                    <a:lnTo>
                      <a:pt x="73818" y="476250"/>
                    </a:lnTo>
                    <a:close/>
                  </a:path>
                </a:pathLst>
              </a:custGeom>
              <a:solidFill>
                <a:srgbClr val="9C55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extLst>
      <p:ext uri="{BB962C8B-B14F-4D97-AF65-F5344CB8AC3E}">
        <p14:creationId xmlns:p14="http://schemas.microsoft.com/office/powerpoint/2010/main" val="7696831"/>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left)">
                                      <p:cBhvr>
                                        <p:cTn id="15" dur="500"/>
                                        <p:tgtEl>
                                          <p:spTgt spid="4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left)">
                                      <p:cBhvr>
                                        <p:cTn id="19" dur="500"/>
                                        <p:tgtEl>
                                          <p:spTgt spid="4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left)">
                                      <p:cBhvr>
                                        <p:cTn id="23" dur="500"/>
                                        <p:tgtEl>
                                          <p:spTgt spid="4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fade">
                                      <p:cBhvr>
                                        <p:cTn id="35" dur="500"/>
                                        <p:tgtEl>
                                          <p:spTgt spid="59"/>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1000"/>
                                        <p:tgtEl>
                                          <p:spTgt spid="62"/>
                                        </p:tgtEl>
                                      </p:cBhvr>
                                    </p:animEffect>
                                    <p:anim calcmode="lin" valueType="num">
                                      <p:cBhvr>
                                        <p:cTn id="44" dur="1000" fill="hold"/>
                                        <p:tgtEl>
                                          <p:spTgt spid="62"/>
                                        </p:tgtEl>
                                        <p:attrNameLst>
                                          <p:attrName>ppt_x</p:attrName>
                                        </p:attrNameLst>
                                      </p:cBhvr>
                                      <p:tavLst>
                                        <p:tav tm="0">
                                          <p:val>
                                            <p:strVal val="#ppt_x"/>
                                          </p:val>
                                        </p:tav>
                                        <p:tav tm="100000">
                                          <p:val>
                                            <p:strVal val="#ppt_x"/>
                                          </p:val>
                                        </p:tav>
                                      </p:tavLst>
                                    </p:anim>
                                    <p:anim calcmode="lin" valueType="num">
                                      <p:cBhvr>
                                        <p:cTn id="45" dur="1000" fill="hold"/>
                                        <p:tgtEl>
                                          <p:spTgt spid="62"/>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3250"/>
                                  </p:stCondLst>
                                  <p:childTnLst>
                                    <p:set>
                                      <p:cBhvr>
                                        <p:cTn id="47" dur="1" fill="hold">
                                          <p:stCondLst>
                                            <p:cond delay="0"/>
                                          </p:stCondLst>
                                        </p:cTn>
                                        <p:tgtEl>
                                          <p:spTgt spid="70"/>
                                        </p:tgtEl>
                                        <p:attrNameLst>
                                          <p:attrName>style.visibility</p:attrName>
                                        </p:attrNameLst>
                                      </p:cBhvr>
                                      <p:to>
                                        <p:strVal val="visible"/>
                                      </p:to>
                                    </p:set>
                                    <p:animEffect transition="in" filter="fade">
                                      <p:cBhvr>
                                        <p:cTn id="48" dur="1000"/>
                                        <p:tgtEl>
                                          <p:spTgt spid="70"/>
                                        </p:tgtEl>
                                      </p:cBhvr>
                                    </p:animEffect>
                                    <p:anim calcmode="lin" valueType="num">
                                      <p:cBhvr>
                                        <p:cTn id="49" dur="1000" fill="hold"/>
                                        <p:tgtEl>
                                          <p:spTgt spid="70"/>
                                        </p:tgtEl>
                                        <p:attrNameLst>
                                          <p:attrName>ppt_x</p:attrName>
                                        </p:attrNameLst>
                                      </p:cBhvr>
                                      <p:tavLst>
                                        <p:tav tm="0">
                                          <p:val>
                                            <p:strVal val="#ppt_x"/>
                                          </p:val>
                                        </p:tav>
                                        <p:tav tm="100000">
                                          <p:val>
                                            <p:strVal val="#ppt_x"/>
                                          </p:val>
                                        </p:tav>
                                      </p:tavLst>
                                    </p:anim>
                                    <p:anim calcmode="lin" valueType="num">
                                      <p:cBhvr>
                                        <p:cTn id="50"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a:extLst>
              <a:ext uri="{FF2B5EF4-FFF2-40B4-BE49-F238E27FC236}">
                <a16:creationId xmlns:a16="http://schemas.microsoft.com/office/drawing/2014/main" id="{6C569B1E-11C2-45E7-B1D6-420FF0C1BB3C}"/>
              </a:ext>
            </a:extLst>
          </p:cNvPr>
          <p:cNvGrpSpPr/>
          <p:nvPr/>
        </p:nvGrpSpPr>
        <p:grpSpPr>
          <a:xfrm>
            <a:off x="5948461" y="5022994"/>
            <a:ext cx="5886057" cy="1347079"/>
            <a:chOff x="3378566" y="2949708"/>
            <a:chExt cx="6051997" cy="1385055"/>
          </a:xfrm>
        </p:grpSpPr>
        <p:grpSp>
          <p:nvGrpSpPr>
            <p:cNvPr id="55" name="组合 54">
              <a:extLst>
                <a:ext uri="{FF2B5EF4-FFF2-40B4-BE49-F238E27FC236}">
                  <a16:creationId xmlns:a16="http://schemas.microsoft.com/office/drawing/2014/main" id="{CE4B2A0A-22EB-46C1-8405-344733EEF6EF}"/>
                </a:ext>
              </a:extLst>
            </p:cNvPr>
            <p:cNvGrpSpPr/>
            <p:nvPr/>
          </p:nvGrpSpPr>
          <p:grpSpPr>
            <a:xfrm>
              <a:off x="3378566" y="3708158"/>
              <a:ext cx="517843" cy="540249"/>
              <a:chOff x="11782424" y="6248399"/>
              <a:chExt cx="495301" cy="516732"/>
            </a:xfrm>
          </p:grpSpPr>
          <p:sp>
            <p:nvSpPr>
              <p:cNvPr id="117" name="任意多边形 249">
                <a:extLst>
                  <a:ext uri="{FF2B5EF4-FFF2-40B4-BE49-F238E27FC236}">
                    <a16:creationId xmlns:a16="http://schemas.microsoft.com/office/drawing/2014/main" id="{3612FCF0-4AEF-4A0E-BEBF-2E9C267916F0}"/>
                  </a:ext>
                </a:extLst>
              </p:cNvPr>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8" name="任意多边形 250">
                <a:extLst>
                  <a:ext uri="{FF2B5EF4-FFF2-40B4-BE49-F238E27FC236}">
                    <a16:creationId xmlns:a16="http://schemas.microsoft.com/office/drawing/2014/main" id="{CBCBF427-8032-4BE2-9D29-1097B369F421}"/>
                  </a:ext>
                </a:extLst>
              </p:cNvPr>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6" name="组合 55">
              <a:extLst>
                <a:ext uri="{FF2B5EF4-FFF2-40B4-BE49-F238E27FC236}">
                  <a16:creationId xmlns:a16="http://schemas.microsoft.com/office/drawing/2014/main" id="{E79135A1-A424-4EB2-B7F1-C78BE9B68A73}"/>
                </a:ext>
              </a:extLst>
            </p:cNvPr>
            <p:cNvGrpSpPr/>
            <p:nvPr/>
          </p:nvGrpSpPr>
          <p:grpSpPr>
            <a:xfrm>
              <a:off x="4872715" y="3748245"/>
              <a:ext cx="257765" cy="346119"/>
              <a:chOff x="11348845" y="5974356"/>
              <a:chExt cx="273062" cy="366662"/>
            </a:xfrm>
          </p:grpSpPr>
          <p:sp>
            <p:nvSpPr>
              <p:cNvPr id="115" name="任意多边形 247">
                <a:extLst>
                  <a:ext uri="{FF2B5EF4-FFF2-40B4-BE49-F238E27FC236}">
                    <a16:creationId xmlns:a16="http://schemas.microsoft.com/office/drawing/2014/main" id="{632C8C5E-54F0-46FF-B8C4-8B842DD5CCB9}"/>
                  </a:ext>
                </a:extLst>
              </p:cNvPr>
              <p:cNvSpPr/>
              <p:nvPr/>
            </p:nvSpPr>
            <p:spPr>
              <a:xfrm>
                <a:off x="11393307" y="5975258"/>
                <a:ext cx="228600" cy="365760"/>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Lst>
                <a:ahLst/>
                <a:cxnLst>
                  <a:cxn ang="0">
                    <a:pos x="connsiteX0" y="connsiteY0"/>
                  </a:cxn>
                  <a:cxn ang="0">
                    <a:pos x="connsiteX1" y="connsiteY1"/>
                  </a:cxn>
                  <a:cxn ang="0">
                    <a:pos x="connsiteX2" y="connsiteY2"/>
                  </a:cxn>
                  <a:cxn ang="0">
                    <a:pos x="connsiteX3" y="connsiteY3"/>
                  </a:cxn>
                </a:cxnLst>
                <a:rect l="l" t="t" r="r" b="b"/>
                <a:pathLst>
                  <a:path w="228600" h="365760">
                    <a:moveTo>
                      <a:pt x="205740" y="0"/>
                    </a:moveTo>
                    <a:lnTo>
                      <a:pt x="228600" y="365760"/>
                    </a:lnTo>
                    <a:lnTo>
                      <a:pt x="0" y="320040"/>
                    </a:lnTo>
                    <a:lnTo>
                      <a:pt x="20574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6" name="任意多边形 248">
                <a:extLst>
                  <a:ext uri="{FF2B5EF4-FFF2-40B4-BE49-F238E27FC236}">
                    <a16:creationId xmlns:a16="http://schemas.microsoft.com/office/drawing/2014/main" id="{983D2752-CC7E-4382-BC91-16867BB8D217}"/>
                  </a:ext>
                </a:extLst>
              </p:cNvPr>
              <p:cNvSpPr/>
              <p:nvPr/>
            </p:nvSpPr>
            <p:spPr>
              <a:xfrm>
                <a:off x="11348845" y="5974356"/>
                <a:ext cx="252889" cy="322371"/>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Lst>
                <a:ahLst/>
                <a:cxnLst>
                  <a:cxn ang="0">
                    <a:pos x="connsiteX0-1" y="connsiteY0-2"/>
                  </a:cxn>
                  <a:cxn ang="0">
                    <a:pos x="connsiteX1-3" y="connsiteY1-4"/>
                  </a:cxn>
                  <a:cxn ang="0">
                    <a:pos x="connsiteX2-5" y="connsiteY2-6"/>
                  </a:cxn>
                  <a:cxn ang="0">
                    <a:pos x="connsiteX3-7" y="connsiteY3-8"/>
                  </a:cxn>
                </a:cxnLst>
                <a:rect l="l" t="t" r="r" b="b"/>
                <a:pathLst>
                  <a:path w="252889" h="322371">
                    <a:moveTo>
                      <a:pt x="0" y="130492"/>
                    </a:moveTo>
                    <a:lnTo>
                      <a:pt x="252889" y="0"/>
                    </a:lnTo>
                    <a:lnTo>
                      <a:pt x="44968" y="322371"/>
                    </a:lnTo>
                    <a:lnTo>
                      <a:pt x="0" y="130492"/>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7" name="组合 56">
              <a:extLst>
                <a:ext uri="{FF2B5EF4-FFF2-40B4-BE49-F238E27FC236}">
                  <a16:creationId xmlns:a16="http://schemas.microsoft.com/office/drawing/2014/main" id="{BF296D93-282E-478E-A370-435177C894C5}"/>
                </a:ext>
              </a:extLst>
            </p:cNvPr>
            <p:cNvGrpSpPr/>
            <p:nvPr/>
          </p:nvGrpSpPr>
          <p:grpSpPr>
            <a:xfrm rot="10800000">
              <a:off x="4290150" y="3553683"/>
              <a:ext cx="249530" cy="260327"/>
              <a:chOff x="11782424" y="6248399"/>
              <a:chExt cx="495301" cy="516732"/>
            </a:xfrm>
          </p:grpSpPr>
          <p:sp>
            <p:nvSpPr>
              <p:cNvPr id="113" name="任意多边形 245">
                <a:extLst>
                  <a:ext uri="{FF2B5EF4-FFF2-40B4-BE49-F238E27FC236}">
                    <a16:creationId xmlns:a16="http://schemas.microsoft.com/office/drawing/2014/main" id="{73ECAD99-803F-4356-8CA9-6FC89C3B2654}"/>
                  </a:ext>
                </a:extLst>
              </p:cNvPr>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任意多边形 246">
                <a:extLst>
                  <a:ext uri="{FF2B5EF4-FFF2-40B4-BE49-F238E27FC236}">
                    <a16:creationId xmlns:a16="http://schemas.microsoft.com/office/drawing/2014/main" id="{95F6E2C2-FDA0-4F28-AD8C-8A2F94B2100E}"/>
                  </a:ext>
                </a:extLst>
              </p:cNvPr>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8" name="组合 57">
              <a:extLst>
                <a:ext uri="{FF2B5EF4-FFF2-40B4-BE49-F238E27FC236}">
                  <a16:creationId xmlns:a16="http://schemas.microsoft.com/office/drawing/2014/main" id="{360E4A93-358C-4E46-981F-1F69263805EF}"/>
                </a:ext>
              </a:extLst>
            </p:cNvPr>
            <p:cNvGrpSpPr/>
            <p:nvPr/>
          </p:nvGrpSpPr>
          <p:grpSpPr>
            <a:xfrm>
              <a:off x="9053760" y="2949708"/>
              <a:ext cx="376803" cy="401514"/>
              <a:chOff x="11485559" y="6049345"/>
              <a:chExt cx="390790" cy="416419"/>
            </a:xfrm>
          </p:grpSpPr>
          <p:sp>
            <p:nvSpPr>
              <p:cNvPr id="111" name="任意多边形 243">
                <a:extLst>
                  <a:ext uri="{FF2B5EF4-FFF2-40B4-BE49-F238E27FC236}">
                    <a16:creationId xmlns:a16="http://schemas.microsoft.com/office/drawing/2014/main" id="{7995D14B-21A9-4519-9F52-3143589AC17B}"/>
                  </a:ext>
                </a:extLst>
              </p:cNvPr>
              <p:cNvSpPr/>
              <p:nvPr/>
            </p:nvSpPr>
            <p:spPr>
              <a:xfrm>
                <a:off x="11504557" y="6052339"/>
                <a:ext cx="371792" cy="413425"/>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 name="connsiteX0-1" fmla="*/ 273008 w 295868"/>
                  <a:gd name="connsiteY0-2" fmla="*/ 0 h 780833"/>
                  <a:gd name="connsiteX1-3" fmla="*/ 295868 w 295868"/>
                  <a:gd name="connsiteY1-4" fmla="*/ 365760 h 780833"/>
                  <a:gd name="connsiteX2-5" fmla="*/ 0 w 295868"/>
                  <a:gd name="connsiteY2-6" fmla="*/ 780833 h 780833"/>
                  <a:gd name="connsiteX3-7" fmla="*/ 273008 w 295868"/>
                  <a:gd name="connsiteY3-8" fmla="*/ 0 h 780833"/>
                  <a:gd name="connsiteX0-9" fmla="*/ 0 w 611457"/>
                  <a:gd name="connsiteY0-10" fmla="*/ 0 h 679930"/>
                  <a:gd name="connsiteX1-11" fmla="*/ 611457 w 611457"/>
                  <a:gd name="connsiteY1-12" fmla="*/ 264857 h 679930"/>
                  <a:gd name="connsiteX2-13" fmla="*/ 315589 w 611457"/>
                  <a:gd name="connsiteY2-14" fmla="*/ 679930 h 679930"/>
                  <a:gd name="connsiteX3-15" fmla="*/ 0 w 611457"/>
                  <a:gd name="connsiteY3-16" fmla="*/ 0 h 679930"/>
                </a:gdLst>
                <a:ahLst/>
                <a:cxnLst>
                  <a:cxn ang="0">
                    <a:pos x="connsiteX0-1" y="connsiteY0-2"/>
                  </a:cxn>
                  <a:cxn ang="0">
                    <a:pos x="connsiteX1-3" y="connsiteY1-4"/>
                  </a:cxn>
                  <a:cxn ang="0">
                    <a:pos x="connsiteX2-5" y="connsiteY2-6"/>
                  </a:cxn>
                  <a:cxn ang="0">
                    <a:pos x="connsiteX3-7" y="connsiteY3-8"/>
                  </a:cxn>
                </a:cxnLst>
                <a:rect l="l" t="t" r="r" b="b"/>
                <a:pathLst>
                  <a:path w="611457" h="679930">
                    <a:moveTo>
                      <a:pt x="0" y="0"/>
                    </a:moveTo>
                    <a:lnTo>
                      <a:pt x="611457" y="264857"/>
                    </a:lnTo>
                    <a:lnTo>
                      <a:pt x="315589" y="679930"/>
                    </a:lnTo>
                    <a:lnTo>
                      <a:pt x="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任意多边形 244">
                <a:extLst>
                  <a:ext uri="{FF2B5EF4-FFF2-40B4-BE49-F238E27FC236}">
                    <a16:creationId xmlns:a16="http://schemas.microsoft.com/office/drawing/2014/main" id="{D0AF50A2-9529-46E4-99B6-54E21B0FAE06}"/>
                  </a:ext>
                </a:extLst>
              </p:cNvPr>
              <p:cNvSpPr/>
              <p:nvPr/>
            </p:nvSpPr>
            <p:spPr>
              <a:xfrm>
                <a:off x="11485559" y="6049345"/>
                <a:ext cx="207312" cy="414844"/>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 name="connsiteX0-25" fmla="*/ 0 w 44968"/>
                  <a:gd name="connsiteY0-26" fmla="*/ 537468 h 729347"/>
                  <a:gd name="connsiteX1-27" fmla="*/ 17450 w 44968"/>
                  <a:gd name="connsiteY1-28" fmla="*/ 0 h 729347"/>
                  <a:gd name="connsiteX2-29" fmla="*/ 44968 w 44968"/>
                  <a:gd name="connsiteY2-30" fmla="*/ 729347 h 729347"/>
                  <a:gd name="connsiteX3-31" fmla="*/ 0 w 44968"/>
                  <a:gd name="connsiteY3-32" fmla="*/ 537468 h 729347"/>
                  <a:gd name="connsiteX0-33" fmla="*/ 0 w 340948"/>
                  <a:gd name="connsiteY0-34" fmla="*/ 537468 h 682259"/>
                  <a:gd name="connsiteX1-35" fmla="*/ 17450 w 340948"/>
                  <a:gd name="connsiteY1-36" fmla="*/ 0 h 682259"/>
                  <a:gd name="connsiteX2-37" fmla="*/ 340948 w 340948"/>
                  <a:gd name="connsiteY2-38" fmla="*/ 682259 h 682259"/>
                  <a:gd name="connsiteX3-39" fmla="*/ 0 w 340948"/>
                  <a:gd name="connsiteY3-40" fmla="*/ 537468 h 682259"/>
                </a:gdLst>
                <a:ahLst/>
                <a:cxnLst>
                  <a:cxn ang="0">
                    <a:pos x="connsiteX0-1" y="connsiteY0-2"/>
                  </a:cxn>
                  <a:cxn ang="0">
                    <a:pos x="connsiteX1-3" y="connsiteY1-4"/>
                  </a:cxn>
                  <a:cxn ang="0">
                    <a:pos x="connsiteX2-5" y="connsiteY2-6"/>
                  </a:cxn>
                  <a:cxn ang="0">
                    <a:pos x="connsiteX3-7" y="connsiteY3-8"/>
                  </a:cxn>
                </a:cxnLst>
                <a:rect l="l" t="t" r="r" b="b"/>
                <a:pathLst>
                  <a:path w="340948" h="682259">
                    <a:moveTo>
                      <a:pt x="0" y="537468"/>
                    </a:moveTo>
                    <a:lnTo>
                      <a:pt x="17450" y="0"/>
                    </a:lnTo>
                    <a:lnTo>
                      <a:pt x="340948" y="682259"/>
                    </a:lnTo>
                    <a:lnTo>
                      <a:pt x="0" y="537468"/>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59" name="图片 58">
              <a:extLst>
                <a:ext uri="{FF2B5EF4-FFF2-40B4-BE49-F238E27FC236}">
                  <a16:creationId xmlns:a16="http://schemas.microsoft.com/office/drawing/2014/main" id="{D897BEB3-346E-4F8C-A4E1-194825207D5F}"/>
                </a:ext>
              </a:extLst>
            </p:cNvPr>
            <p:cNvPicPr>
              <a:picLocks noChangeAspect="1"/>
            </p:cNvPicPr>
            <p:nvPr/>
          </p:nvPicPr>
          <p:blipFill>
            <a:blip r:embed="rId4"/>
            <a:stretch>
              <a:fillRect/>
            </a:stretch>
          </p:blipFill>
          <p:spPr>
            <a:xfrm>
              <a:off x="6643649" y="3544230"/>
              <a:ext cx="243861" cy="243861"/>
            </a:xfrm>
            <a:prstGeom prst="rect">
              <a:avLst/>
            </a:prstGeom>
          </p:spPr>
        </p:pic>
        <p:pic>
          <p:nvPicPr>
            <p:cNvPr id="60" name="图片 59">
              <a:extLst>
                <a:ext uri="{FF2B5EF4-FFF2-40B4-BE49-F238E27FC236}">
                  <a16:creationId xmlns:a16="http://schemas.microsoft.com/office/drawing/2014/main" id="{0A329F92-33E0-4281-A722-93184AC6BE00}"/>
                </a:ext>
              </a:extLst>
            </p:cNvPr>
            <p:cNvPicPr>
              <a:picLocks noChangeAspect="1"/>
            </p:cNvPicPr>
            <p:nvPr/>
          </p:nvPicPr>
          <p:blipFill>
            <a:blip r:embed="rId5"/>
            <a:stretch>
              <a:fillRect/>
            </a:stretch>
          </p:blipFill>
          <p:spPr>
            <a:xfrm>
              <a:off x="6347594" y="3847041"/>
              <a:ext cx="451143" cy="487722"/>
            </a:xfrm>
            <a:prstGeom prst="rect">
              <a:avLst/>
            </a:prstGeom>
          </p:spPr>
        </p:pic>
        <p:pic>
          <p:nvPicPr>
            <p:cNvPr id="61" name="图片 60">
              <a:extLst>
                <a:ext uri="{FF2B5EF4-FFF2-40B4-BE49-F238E27FC236}">
                  <a16:creationId xmlns:a16="http://schemas.microsoft.com/office/drawing/2014/main" id="{E4BBDA8A-ABA6-4632-B14A-7D7DE88D64CE}"/>
                </a:ext>
              </a:extLst>
            </p:cNvPr>
            <p:cNvPicPr>
              <a:picLocks noChangeAspect="1"/>
            </p:cNvPicPr>
            <p:nvPr/>
          </p:nvPicPr>
          <p:blipFill>
            <a:blip r:embed="rId6"/>
            <a:stretch>
              <a:fillRect/>
            </a:stretch>
          </p:blipFill>
          <p:spPr>
            <a:xfrm>
              <a:off x="7365807" y="3435939"/>
              <a:ext cx="609653" cy="658425"/>
            </a:xfrm>
            <a:prstGeom prst="rect">
              <a:avLst/>
            </a:prstGeom>
          </p:spPr>
        </p:pic>
        <p:pic>
          <p:nvPicPr>
            <p:cNvPr id="62" name="图片 61">
              <a:extLst>
                <a:ext uri="{FF2B5EF4-FFF2-40B4-BE49-F238E27FC236}">
                  <a16:creationId xmlns:a16="http://schemas.microsoft.com/office/drawing/2014/main" id="{7B989026-E18C-4813-8457-718B01ABA02C}"/>
                </a:ext>
              </a:extLst>
            </p:cNvPr>
            <p:cNvPicPr>
              <a:picLocks noChangeAspect="1"/>
            </p:cNvPicPr>
            <p:nvPr/>
          </p:nvPicPr>
          <p:blipFill>
            <a:blip r:embed="rId7"/>
            <a:stretch>
              <a:fillRect/>
            </a:stretch>
          </p:blipFill>
          <p:spPr>
            <a:xfrm>
              <a:off x="8203799" y="3379222"/>
              <a:ext cx="249958" cy="256054"/>
            </a:xfrm>
            <a:prstGeom prst="rect">
              <a:avLst/>
            </a:prstGeom>
          </p:spPr>
        </p:pic>
        <p:pic>
          <p:nvPicPr>
            <p:cNvPr id="63" name="图片 62">
              <a:extLst>
                <a:ext uri="{FF2B5EF4-FFF2-40B4-BE49-F238E27FC236}">
                  <a16:creationId xmlns:a16="http://schemas.microsoft.com/office/drawing/2014/main" id="{30CA80C4-245A-4ADB-AB79-A0D986B49ED9}"/>
                </a:ext>
              </a:extLst>
            </p:cNvPr>
            <p:cNvPicPr>
              <a:picLocks noChangeAspect="1"/>
            </p:cNvPicPr>
            <p:nvPr/>
          </p:nvPicPr>
          <p:blipFill>
            <a:blip r:embed="rId7"/>
            <a:stretch>
              <a:fillRect/>
            </a:stretch>
          </p:blipFill>
          <p:spPr>
            <a:xfrm rot="18000000">
              <a:off x="8636590" y="3445715"/>
              <a:ext cx="249958" cy="256054"/>
            </a:xfrm>
            <a:prstGeom prst="rect">
              <a:avLst/>
            </a:prstGeom>
            <a:effectLst>
              <a:softEdge rad="31750"/>
            </a:effectLst>
          </p:spPr>
        </p:pic>
        <p:pic>
          <p:nvPicPr>
            <p:cNvPr id="64" name="图片 63">
              <a:extLst>
                <a:ext uri="{FF2B5EF4-FFF2-40B4-BE49-F238E27FC236}">
                  <a16:creationId xmlns:a16="http://schemas.microsoft.com/office/drawing/2014/main" id="{315F8559-D966-432C-AF68-83B32DD77919}"/>
                </a:ext>
              </a:extLst>
            </p:cNvPr>
            <p:cNvPicPr>
              <a:picLocks noChangeAspect="1"/>
            </p:cNvPicPr>
            <p:nvPr/>
          </p:nvPicPr>
          <p:blipFill>
            <a:blip r:embed="rId4"/>
            <a:stretch>
              <a:fillRect/>
            </a:stretch>
          </p:blipFill>
          <p:spPr>
            <a:xfrm>
              <a:off x="6174780" y="3708158"/>
              <a:ext cx="243861" cy="243861"/>
            </a:xfrm>
            <a:prstGeom prst="rect">
              <a:avLst/>
            </a:prstGeom>
            <a:effectLst>
              <a:softEdge rad="63500"/>
            </a:effectLst>
          </p:spPr>
        </p:pic>
        <p:grpSp>
          <p:nvGrpSpPr>
            <p:cNvPr id="65" name="组合 64">
              <a:extLst>
                <a:ext uri="{FF2B5EF4-FFF2-40B4-BE49-F238E27FC236}">
                  <a16:creationId xmlns:a16="http://schemas.microsoft.com/office/drawing/2014/main" id="{5E0FE42C-F399-4710-ACE3-C318F212D76A}"/>
                </a:ext>
              </a:extLst>
            </p:cNvPr>
            <p:cNvGrpSpPr/>
            <p:nvPr/>
          </p:nvGrpSpPr>
          <p:grpSpPr>
            <a:xfrm rot="4500000">
              <a:off x="5495390" y="3798177"/>
              <a:ext cx="379647" cy="467548"/>
              <a:chOff x="2388393" y="5258676"/>
              <a:chExt cx="453582" cy="483168"/>
            </a:xfrm>
          </p:grpSpPr>
          <p:sp>
            <p:nvSpPr>
              <p:cNvPr id="66" name="任意多边形 241">
                <a:extLst>
                  <a:ext uri="{FF2B5EF4-FFF2-40B4-BE49-F238E27FC236}">
                    <a16:creationId xmlns:a16="http://schemas.microsoft.com/office/drawing/2014/main" id="{56F85623-03FF-45B1-B9EF-CAA4874168ED}"/>
                  </a:ext>
                </a:extLst>
              </p:cNvPr>
              <p:cNvSpPr/>
              <p:nvPr/>
            </p:nvSpPr>
            <p:spPr>
              <a:xfrm>
                <a:off x="2388393" y="5258676"/>
                <a:ext cx="369093" cy="481013"/>
              </a:xfrm>
              <a:custGeom>
                <a:avLst/>
                <a:gdLst>
                  <a:gd name="connsiteX0" fmla="*/ 369093 w 369093"/>
                  <a:gd name="connsiteY0" fmla="*/ 481013 h 481013"/>
                  <a:gd name="connsiteX1" fmla="*/ 0 w 369093"/>
                  <a:gd name="connsiteY1" fmla="*/ 266700 h 481013"/>
                  <a:gd name="connsiteX2" fmla="*/ 297656 w 369093"/>
                  <a:gd name="connsiteY2" fmla="*/ 0 h 481013"/>
                  <a:gd name="connsiteX3" fmla="*/ 369093 w 369093"/>
                  <a:gd name="connsiteY3" fmla="*/ 481013 h 481013"/>
                </a:gdLst>
                <a:ahLst/>
                <a:cxnLst>
                  <a:cxn ang="0">
                    <a:pos x="connsiteX0" y="connsiteY0"/>
                  </a:cxn>
                  <a:cxn ang="0">
                    <a:pos x="connsiteX1" y="connsiteY1"/>
                  </a:cxn>
                  <a:cxn ang="0">
                    <a:pos x="connsiteX2" y="connsiteY2"/>
                  </a:cxn>
                  <a:cxn ang="0">
                    <a:pos x="connsiteX3" y="connsiteY3"/>
                  </a:cxn>
                </a:cxnLst>
                <a:rect l="l" t="t" r="r" b="b"/>
                <a:pathLst>
                  <a:path w="369093" h="481013">
                    <a:moveTo>
                      <a:pt x="369093" y="481013"/>
                    </a:moveTo>
                    <a:lnTo>
                      <a:pt x="0" y="266700"/>
                    </a:lnTo>
                    <a:lnTo>
                      <a:pt x="297656" y="0"/>
                    </a:lnTo>
                    <a:lnTo>
                      <a:pt x="369093" y="481013"/>
                    </a:lnTo>
                    <a:close/>
                  </a:path>
                </a:pathLst>
              </a:custGeom>
              <a:solidFill>
                <a:srgbClr val="CCA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0" name="任意多边形 242">
                <a:extLst>
                  <a:ext uri="{FF2B5EF4-FFF2-40B4-BE49-F238E27FC236}">
                    <a16:creationId xmlns:a16="http://schemas.microsoft.com/office/drawing/2014/main" id="{A1832B4F-3DE3-4F77-A0F3-F42F017DF80A}"/>
                  </a:ext>
                </a:extLst>
              </p:cNvPr>
              <p:cNvSpPr/>
              <p:nvPr/>
            </p:nvSpPr>
            <p:spPr>
              <a:xfrm>
                <a:off x="2687194" y="5265594"/>
                <a:ext cx="154781" cy="476250"/>
              </a:xfrm>
              <a:custGeom>
                <a:avLst/>
                <a:gdLst>
                  <a:gd name="connsiteX0" fmla="*/ 73818 w 128587"/>
                  <a:gd name="connsiteY0" fmla="*/ 476250 h 476250"/>
                  <a:gd name="connsiteX1" fmla="*/ 0 w 128587"/>
                  <a:gd name="connsiteY1" fmla="*/ 0 h 476250"/>
                  <a:gd name="connsiteX2" fmla="*/ 128587 w 128587"/>
                  <a:gd name="connsiteY2" fmla="*/ 342900 h 476250"/>
                  <a:gd name="connsiteX3" fmla="*/ 73818 w 128587"/>
                  <a:gd name="connsiteY3" fmla="*/ 476250 h 476250"/>
                  <a:gd name="connsiteX0-1" fmla="*/ 73818 w 154781"/>
                  <a:gd name="connsiteY0-2" fmla="*/ 476250 h 476250"/>
                  <a:gd name="connsiteX1-3" fmla="*/ 0 w 154781"/>
                  <a:gd name="connsiteY1-4" fmla="*/ 0 h 476250"/>
                  <a:gd name="connsiteX2-5" fmla="*/ 154781 w 154781"/>
                  <a:gd name="connsiteY2-6" fmla="*/ 297656 h 476250"/>
                  <a:gd name="connsiteX3-7" fmla="*/ 73818 w 154781"/>
                  <a:gd name="connsiteY3-8" fmla="*/ 476250 h 476250"/>
                </a:gdLst>
                <a:ahLst/>
                <a:cxnLst>
                  <a:cxn ang="0">
                    <a:pos x="connsiteX0-1" y="connsiteY0-2"/>
                  </a:cxn>
                  <a:cxn ang="0">
                    <a:pos x="connsiteX1-3" y="connsiteY1-4"/>
                  </a:cxn>
                  <a:cxn ang="0">
                    <a:pos x="connsiteX2-5" y="connsiteY2-6"/>
                  </a:cxn>
                  <a:cxn ang="0">
                    <a:pos x="connsiteX3-7" y="connsiteY3-8"/>
                  </a:cxn>
                </a:cxnLst>
                <a:rect l="l" t="t" r="r" b="b"/>
                <a:pathLst>
                  <a:path w="154781" h="476250">
                    <a:moveTo>
                      <a:pt x="73818" y="476250"/>
                    </a:moveTo>
                    <a:lnTo>
                      <a:pt x="0" y="0"/>
                    </a:lnTo>
                    <a:lnTo>
                      <a:pt x="154781" y="297656"/>
                    </a:lnTo>
                    <a:lnTo>
                      <a:pt x="73818" y="476250"/>
                    </a:lnTo>
                    <a:close/>
                  </a:path>
                </a:pathLst>
              </a:custGeom>
              <a:solidFill>
                <a:srgbClr val="9C55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3" name="矩形 2"/>
          <p:cNvSpPr/>
          <p:nvPr/>
        </p:nvSpPr>
        <p:spPr>
          <a:xfrm>
            <a:off x="0" y="0"/>
            <a:ext cx="12192000" cy="6858000"/>
          </a:xfrm>
          <a:prstGeom prst="rect">
            <a:avLst/>
          </a:prstGeom>
          <a:gradFill>
            <a:gsLst>
              <a:gs pos="0">
                <a:srgbClr val="071019">
                  <a:alpha val="0"/>
                </a:srgbClr>
              </a:gs>
              <a:gs pos="51000">
                <a:srgbClr val="071019">
                  <a:alpha val="60000"/>
                </a:srgbClr>
              </a:gs>
              <a:gs pos="100000">
                <a:srgbClr val="071019">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PA_矩形 259"/>
          <p:cNvSpPr>
            <a:spLocks noChangeArrowheads="1"/>
          </p:cNvSpPr>
          <p:nvPr>
            <p:custDataLst>
              <p:tags r:id="rId1"/>
            </p:custDataLst>
          </p:nvPr>
        </p:nvSpPr>
        <p:spPr bwMode="auto">
          <a:xfrm>
            <a:off x="10500189" y="357719"/>
            <a:ext cx="1305533"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LOGO</a:t>
            </a:r>
          </a:p>
        </p:txBody>
      </p:sp>
      <p:sp>
        <p:nvSpPr>
          <p:cNvPr id="7" name="文本框 23"/>
          <p:cNvSpPr txBox="1"/>
          <p:nvPr/>
        </p:nvSpPr>
        <p:spPr>
          <a:xfrm>
            <a:off x="282831" y="249997"/>
            <a:ext cx="448672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1 </a:t>
            </a:r>
            <a:r>
              <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请插入标题内容</a:t>
            </a:r>
            <a:endPar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endParaRPr>
          </a:p>
        </p:txBody>
      </p:sp>
      <p:sp>
        <p:nvSpPr>
          <p:cNvPr id="67" name="Freeform 7"/>
          <p:cNvSpPr>
            <a:spLocks/>
          </p:cNvSpPr>
          <p:nvPr/>
        </p:nvSpPr>
        <p:spPr bwMode="auto">
          <a:xfrm>
            <a:off x="4363930" y="5725445"/>
            <a:ext cx="265283" cy="221403"/>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solidFill>
            <a:srgbClr val="FFFFFF">
              <a:alpha val="50196"/>
            </a:srgbClr>
          </a:solidFill>
          <a:ln>
            <a:noFill/>
          </a:ln>
        </p:spPr>
        <p:txBody>
          <a:bodyPr/>
          <a:lstStyle/>
          <a:p>
            <a:endParaRPr lang="zh-CN" altLang="en-US"/>
          </a:p>
        </p:txBody>
      </p:sp>
      <p:sp>
        <p:nvSpPr>
          <p:cNvPr id="68" name="Freeform 10"/>
          <p:cNvSpPr>
            <a:spLocks/>
          </p:cNvSpPr>
          <p:nvPr/>
        </p:nvSpPr>
        <p:spPr bwMode="auto">
          <a:xfrm>
            <a:off x="4471639" y="5101131"/>
            <a:ext cx="781889" cy="600380"/>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rgbClr val="FFFFFF">
              <a:alpha val="50196"/>
            </a:srgbClr>
          </a:solidFill>
          <a:ln>
            <a:noFill/>
          </a:ln>
        </p:spPr>
        <p:txBody>
          <a:bodyPr/>
          <a:lstStyle/>
          <a:p>
            <a:endParaRPr lang="zh-CN" altLang="en-US"/>
          </a:p>
        </p:txBody>
      </p:sp>
      <p:sp>
        <p:nvSpPr>
          <p:cNvPr id="69" name="Freeform 11"/>
          <p:cNvSpPr>
            <a:spLocks/>
          </p:cNvSpPr>
          <p:nvPr/>
        </p:nvSpPr>
        <p:spPr bwMode="auto">
          <a:xfrm>
            <a:off x="3223011" y="4688246"/>
            <a:ext cx="879625" cy="929491"/>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solidFill>
            <a:srgbClr val="FFFFFF">
              <a:alpha val="50196"/>
            </a:srgbClr>
          </a:solidFill>
          <a:ln>
            <a:noFill/>
          </a:ln>
        </p:spPr>
        <p:txBody>
          <a:bodyPr/>
          <a:lstStyle/>
          <a:p>
            <a:endParaRPr lang="zh-CN" altLang="en-US"/>
          </a:p>
        </p:txBody>
      </p:sp>
      <p:sp>
        <p:nvSpPr>
          <p:cNvPr id="70" name="Freeform 12"/>
          <p:cNvSpPr>
            <a:spLocks/>
          </p:cNvSpPr>
          <p:nvPr/>
        </p:nvSpPr>
        <p:spPr bwMode="auto">
          <a:xfrm>
            <a:off x="3963013" y="5021347"/>
            <a:ext cx="745986" cy="556498"/>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solidFill>
            <a:srgbClr val="FFFFFF">
              <a:alpha val="50196"/>
            </a:srgbClr>
          </a:solidFill>
          <a:ln>
            <a:noFill/>
          </a:ln>
        </p:spPr>
        <p:txBody>
          <a:bodyPr/>
          <a:lstStyle/>
          <a:p>
            <a:endParaRPr lang="zh-CN" altLang="en-US"/>
          </a:p>
        </p:txBody>
      </p:sp>
      <p:sp>
        <p:nvSpPr>
          <p:cNvPr id="71" name="Freeform 13"/>
          <p:cNvSpPr>
            <a:spLocks/>
          </p:cNvSpPr>
          <p:nvPr/>
        </p:nvSpPr>
        <p:spPr bwMode="auto">
          <a:xfrm>
            <a:off x="5552721" y="5023342"/>
            <a:ext cx="177521" cy="410891"/>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solidFill>
            <a:srgbClr val="FFFFFF">
              <a:alpha val="50196"/>
            </a:srgbClr>
          </a:solidFill>
          <a:ln>
            <a:noFill/>
          </a:ln>
        </p:spPr>
        <p:txBody>
          <a:bodyPr/>
          <a:lstStyle/>
          <a:p>
            <a:endParaRPr lang="zh-CN" altLang="en-US"/>
          </a:p>
        </p:txBody>
      </p:sp>
      <p:sp>
        <p:nvSpPr>
          <p:cNvPr id="72" name="Freeform 15"/>
          <p:cNvSpPr>
            <a:spLocks/>
          </p:cNvSpPr>
          <p:nvPr/>
        </p:nvSpPr>
        <p:spPr bwMode="auto">
          <a:xfrm>
            <a:off x="5129862" y="4724149"/>
            <a:ext cx="412885" cy="536551"/>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solidFill>
            <a:srgbClr val="FFFFFF">
              <a:alpha val="50196"/>
            </a:srgbClr>
          </a:solidFill>
          <a:ln>
            <a:noFill/>
          </a:ln>
        </p:spPr>
        <p:txBody>
          <a:bodyPr/>
          <a:lstStyle/>
          <a:p>
            <a:endParaRPr lang="zh-CN" altLang="en-US"/>
          </a:p>
        </p:txBody>
      </p:sp>
      <p:sp>
        <p:nvSpPr>
          <p:cNvPr id="73" name="Freeform 16"/>
          <p:cNvSpPr>
            <a:spLocks/>
          </p:cNvSpPr>
          <p:nvPr/>
        </p:nvSpPr>
        <p:spPr bwMode="auto">
          <a:xfrm>
            <a:off x="3861287" y="4672289"/>
            <a:ext cx="604368" cy="530568"/>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rgbClr val="FFFFFF">
              <a:alpha val="50196"/>
            </a:srgbClr>
          </a:solidFill>
          <a:ln>
            <a:noFill/>
          </a:ln>
        </p:spPr>
        <p:txBody>
          <a:bodyPr/>
          <a:lstStyle/>
          <a:p>
            <a:endParaRPr lang="zh-CN" altLang="en-US"/>
          </a:p>
        </p:txBody>
      </p:sp>
      <p:sp>
        <p:nvSpPr>
          <p:cNvPr id="74" name="Freeform 17"/>
          <p:cNvSpPr>
            <a:spLocks/>
          </p:cNvSpPr>
          <p:nvPr/>
        </p:nvSpPr>
        <p:spPr bwMode="auto">
          <a:xfrm>
            <a:off x="4375898" y="4562585"/>
            <a:ext cx="536551" cy="636282"/>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rgbClr val="FFFFFF">
              <a:alpha val="50196"/>
            </a:srgbClr>
          </a:solidFill>
          <a:ln>
            <a:noFill/>
          </a:ln>
        </p:spPr>
        <p:txBody>
          <a:bodyPr/>
          <a:lstStyle/>
          <a:p>
            <a:endParaRPr lang="zh-CN" altLang="en-US"/>
          </a:p>
        </p:txBody>
      </p:sp>
      <p:sp>
        <p:nvSpPr>
          <p:cNvPr id="75" name="Freeform 18"/>
          <p:cNvSpPr>
            <a:spLocks/>
          </p:cNvSpPr>
          <p:nvPr/>
        </p:nvSpPr>
        <p:spPr bwMode="auto">
          <a:xfrm>
            <a:off x="4864579" y="4526682"/>
            <a:ext cx="464745" cy="664207"/>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solidFill>
            <a:srgbClr val="FFFFFF">
              <a:alpha val="50196"/>
            </a:srgbClr>
          </a:solidFill>
          <a:ln>
            <a:noFill/>
          </a:ln>
        </p:spPr>
        <p:txBody>
          <a:bodyPr/>
          <a:lstStyle/>
          <a:p>
            <a:endParaRPr lang="zh-CN" altLang="en-US"/>
          </a:p>
        </p:txBody>
      </p:sp>
      <p:sp>
        <p:nvSpPr>
          <p:cNvPr id="76" name="Freeform 19"/>
          <p:cNvSpPr>
            <a:spLocks/>
          </p:cNvSpPr>
          <p:nvPr/>
        </p:nvSpPr>
        <p:spPr bwMode="auto">
          <a:xfrm>
            <a:off x="3268886" y="4105818"/>
            <a:ext cx="969383" cy="953426"/>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rgbClr val="FFFFFF">
              <a:alpha val="50196"/>
            </a:srgbClr>
          </a:solidFill>
          <a:ln>
            <a:noFill/>
          </a:ln>
        </p:spPr>
        <p:txBody>
          <a:bodyPr/>
          <a:lstStyle/>
          <a:p>
            <a:endParaRPr lang="zh-CN" altLang="en-US"/>
          </a:p>
        </p:txBody>
      </p:sp>
      <p:sp>
        <p:nvSpPr>
          <p:cNvPr id="77" name="Freeform 20"/>
          <p:cNvSpPr>
            <a:spLocks/>
          </p:cNvSpPr>
          <p:nvPr/>
        </p:nvSpPr>
        <p:spPr bwMode="auto">
          <a:xfrm>
            <a:off x="1463761" y="3692933"/>
            <a:ext cx="1944749" cy="119078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solidFill>
            <a:srgbClr val="FFFFFF">
              <a:alpha val="50196"/>
            </a:srgbClr>
          </a:solidFill>
          <a:ln>
            <a:noFill/>
          </a:ln>
        </p:spPr>
        <p:txBody>
          <a:bodyPr/>
          <a:lstStyle/>
          <a:p>
            <a:endParaRPr lang="zh-CN" altLang="en-US"/>
          </a:p>
        </p:txBody>
      </p:sp>
      <p:sp>
        <p:nvSpPr>
          <p:cNvPr id="78" name="Freeform 21"/>
          <p:cNvSpPr>
            <a:spLocks/>
          </p:cNvSpPr>
          <p:nvPr/>
        </p:nvSpPr>
        <p:spPr bwMode="auto">
          <a:xfrm>
            <a:off x="5289431" y="4456870"/>
            <a:ext cx="363019" cy="359031"/>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solidFill>
            <a:srgbClr val="FFFFFF">
              <a:alpha val="50196"/>
            </a:srgbClr>
          </a:solidFill>
          <a:ln>
            <a:noFill/>
          </a:ln>
        </p:spPr>
        <p:txBody>
          <a:bodyPr/>
          <a:lstStyle/>
          <a:p>
            <a:endParaRPr lang="zh-CN" altLang="en-US"/>
          </a:p>
        </p:txBody>
      </p:sp>
      <p:sp>
        <p:nvSpPr>
          <p:cNvPr id="79" name="Freeform 22"/>
          <p:cNvSpPr>
            <a:spLocks/>
          </p:cNvSpPr>
          <p:nvPr/>
        </p:nvSpPr>
        <p:spPr bwMode="auto">
          <a:xfrm>
            <a:off x="4040803" y="4323231"/>
            <a:ext cx="460756" cy="478707"/>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solidFill>
            <a:srgbClr val="FFFFFF">
              <a:alpha val="50196"/>
            </a:srgbClr>
          </a:solidFill>
          <a:ln>
            <a:noFill/>
          </a:ln>
        </p:spPr>
        <p:txBody>
          <a:bodyPr/>
          <a:lstStyle/>
          <a:p>
            <a:endParaRPr lang="zh-CN" altLang="en-US"/>
          </a:p>
        </p:txBody>
      </p:sp>
      <p:sp>
        <p:nvSpPr>
          <p:cNvPr id="80" name="Freeform 23"/>
          <p:cNvSpPr>
            <a:spLocks/>
          </p:cNvSpPr>
          <p:nvPr/>
        </p:nvSpPr>
        <p:spPr bwMode="auto">
          <a:xfrm>
            <a:off x="4332016" y="4217517"/>
            <a:ext cx="751970" cy="46474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solidFill>
            <a:srgbClr val="FFFFFF">
              <a:alpha val="50196"/>
            </a:srgbClr>
          </a:solidFill>
          <a:ln>
            <a:noFill/>
          </a:ln>
        </p:spPr>
        <p:txBody>
          <a:bodyPr/>
          <a:lstStyle/>
          <a:p>
            <a:endParaRPr lang="zh-CN" altLang="en-US"/>
          </a:p>
        </p:txBody>
      </p:sp>
      <p:sp>
        <p:nvSpPr>
          <p:cNvPr id="81" name="Freeform 24"/>
          <p:cNvSpPr>
            <a:spLocks/>
          </p:cNvSpPr>
          <p:nvPr/>
        </p:nvSpPr>
        <p:spPr bwMode="auto">
          <a:xfrm>
            <a:off x="4950347" y="4000103"/>
            <a:ext cx="464745" cy="572454"/>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rgbClr val="FFFFFF">
              <a:alpha val="50196"/>
            </a:srgbClr>
          </a:solidFill>
          <a:ln>
            <a:noFill/>
          </a:ln>
        </p:spPr>
        <p:txBody>
          <a:bodyPr/>
          <a:lstStyle/>
          <a:p>
            <a:endParaRPr lang="zh-CN" altLang="en-US"/>
          </a:p>
        </p:txBody>
      </p:sp>
      <p:sp>
        <p:nvSpPr>
          <p:cNvPr id="82" name="Freeform 25"/>
          <p:cNvSpPr>
            <a:spLocks/>
          </p:cNvSpPr>
          <p:nvPr/>
        </p:nvSpPr>
        <p:spPr bwMode="auto">
          <a:xfrm>
            <a:off x="5074013" y="3922314"/>
            <a:ext cx="542535" cy="536551"/>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solidFill>
            <a:srgbClr val="FFFFFF">
              <a:alpha val="50196"/>
            </a:srgbClr>
          </a:solidFill>
          <a:ln>
            <a:noFill/>
          </a:ln>
        </p:spPr>
        <p:txBody>
          <a:bodyPr/>
          <a:lstStyle/>
          <a:p>
            <a:endParaRPr lang="zh-CN" altLang="en-US"/>
          </a:p>
        </p:txBody>
      </p:sp>
      <p:sp>
        <p:nvSpPr>
          <p:cNvPr id="83" name="Freeform 26"/>
          <p:cNvSpPr>
            <a:spLocks/>
          </p:cNvSpPr>
          <p:nvPr/>
        </p:nvSpPr>
        <p:spPr bwMode="auto">
          <a:xfrm>
            <a:off x="4513526" y="3830561"/>
            <a:ext cx="558492" cy="540540"/>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solidFill>
            <a:srgbClr val="FFFFFF">
              <a:alpha val="50196"/>
            </a:srgbClr>
          </a:solidFill>
          <a:ln>
            <a:noFill/>
          </a:ln>
        </p:spPr>
        <p:txBody>
          <a:bodyPr/>
          <a:lstStyle/>
          <a:p>
            <a:endParaRPr lang="zh-CN" altLang="en-US"/>
          </a:p>
        </p:txBody>
      </p:sp>
      <p:sp>
        <p:nvSpPr>
          <p:cNvPr id="84" name="Freeform 27"/>
          <p:cNvSpPr>
            <a:spLocks/>
          </p:cNvSpPr>
          <p:nvPr/>
        </p:nvSpPr>
        <p:spPr bwMode="auto">
          <a:xfrm>
            <a:off x="4072717" y="3481504"/>
            <a:ext cx="488681" cy="885609"/>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solidFill>
            <a:srgbClr val="FFFFFF">
              <a:alpha val="50196"/>
            </a:srgbClr>
          </a:solidFill>
          <a:ln>
            <a:noFill/>
          </a:ln>
        </p:spPr>
        <p:txBody>
          <a:bodyPr/>
          <a:lstStyle/>
          <a:p>
            <a:endParaRPr lang="zh-CN" altLang="en-US"/>
          </a:p>
        </p:txBody>
      </p:sp>
      <p:sp>
        <p:nvSpPr>
          <p:cNvPr id="85" name="Freeform 28"/>
          <p:cNvSpPr>
            <a:spLocks/>
          </p:cNvSpPr>
          <p:nvPr/>
        </p:nvSpPr>
        <p:spPr bwMode="auto">
          <a:xfrm>
            <a:off x="2562793" y="3467542"/>
            <a:ext cx="1232672" cy="897577"/>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rgbClr val="FFFFFF">
              <a:alpha val="50196"/>
            </a:srgbClr>
          </a:solidFill>
          <a:ln>
            <a:noFill/>
          </a:ln>
        </p:spPr>
        <p:txBody>
          <a:bodyPr/>
          <a:lstStyle/>
          <a:p>
            <a:endParaRPr lang="zh-CN" altLang="en-US"/>
          </a:p>
        </p:txBody>
      </p:sp>
      <p:sp>
        <p:nvSpPr>
          <p:cNvPr id="86" name="Freeform 29"/>
          <p:cNvSpPr>
            <a:spLocks/>
          </p:cNvSpPr>
          <p:nvPr/>
        </p:nvSpPr>
        <p:spPr bwMode="auto">
          <a:xfrm>
            <a:off x="4481613" y="3345870"/>
            <a:ext cx="339084" cy="682158"/>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solidFill>
            <a:srgbClr val="FFFFFF">
              <a:alpha val="50196"/>
            </a:srgbClr>
          </a:solidFill>
          <a:ln>
            <a:noFill/>
          </a:ln>
        </p:spPr>
        <p:txBody>
          <a:bodyPr/>
          <a:lstStyle/>
          <a:p>
            <a:endParaRPr lang="zh-CN" altLang="en-US"/>
          </a:p>
        </p:txBody>
      </p:sp>
      <p:sp>
        <p:nvSpPr>
          <p:cNvPr id="87" name="Freeform 30"/>
          <p:cNvSpPr>
            <a:spLocks/>
          </p:cNvSpPr>
          <p:nvPr/>
        </p:nvSpPr>
        <p:spPr bwMode="auto">
          <a:xfrm>
            <a:off x="4926412" y="3587218"/>
            <a:ext cx="638276" cy="426848"/>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solidFill>
            <a:srgbClr val="FFFFFF">
              <a:alpha val="50196"/>
            </a:srgbClr>
          </a:solidFill>
          <a:ln>
            <a:noFill/>
          </a:ln>
        </p:spPr>
        <p:txBody>
          <a:bodyPr/>
          <a:lstStyle/>
          <a:p>
            <a:endParaRPr lang="zh-CN" altLang="en-US"/>
          </a:p>
        </p:txBody>
      </p:sp>
      <p:sp>
        <p:nvSpPr>
          <p:cNvPr id="88" name="Freeform 31"/>
          <p:cNvSpPr>
            <a:spLocks/>
          </p:cNvSpPr>
          <p:nvPr/>
        </p:nvSpPr>
        <p:spPr bwMode="auto">
          <a:xfrm>
            <a:off x="3935088" y="3523391"/>
            <a:ext cx="275257" cy="428843"/>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solidFill>
            <a:srgbClr val="FFFFFF">
              <a:alpha val="50196"/>
            </a:srgbClr>
          </a:solidFill>
          <a:ln>
            <a:noFill/>
          </a:ln>
        </p:spPr>
        <p:txBody>
          <a:bodyPr/>
          <a:lstStyle/>
          <a:p>
            <a:endParaRPr lang="zh-CN" altLang="en-US"/>
          </a:p>
        </p:txBody>
      </p:sp>
      <p:sp>
        <p:nvSpPr>
          <p:cNvPr id="89" name="Freeform 32"/>
          <p:cNvSpPr>
            <a:spLocks/>
          </p:cNvSpPr>
          <p:nvPr/>
        </p:nvSpPr>
        <p:spPr bwMode="auto">
          <a:xfrm>
            <a:off x="4752880" y="3080586"/>
            <a:ext cx="534556" cy="765932"/>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solidFill>
            <a:srgbClr val="FFFFFF">
              <a:alpha val="50196"/>
            </a:srgbClr>
          </a:solidFill>
          <a:ln>
            <a:noFill/>
          </a:ln>
        </p:spPr>
        <p:txBody>
          <a:bodyPr/>
          <a:lstStyle/>
          <a:p>
            <a:endParaRPr lang="zh-CN" altLang="en-US"/>
          </a:p>
        </p:txBody>
      </p:sp>
      <p:sp>
        <p:nvSpPr>
          <p:cNvPr id="90" name="Freeform 33"/>
          <p:cNvSpPr>
            <a:spLocks/>
          </p:cNvSpPr>
          <p:nvPr/>
        </p:nvSpPr>
        <p:spPr bwMode="auto">
          <a:xfrm>
            <a:off x="1264299" y="2288724"/>
            <a:ext cx="1974668" cy="1511918"/>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solidFill>
            <a:srgbClr val="FFFFFF">
              <a:alpha val="50196"/>
            </a:srgbClr>
          </a:solidFill>
          <a:ln>
            <a:noFill/>
          </a:ln>
        </p:spPr>
        <p:txBody>
          <a:bodyPr/>
          <a:lstStyle/>
          <a:p>
            <a:endParaRPr lang="zh-CN" altLang="en-US"/>
          </a:p>
        </p:txBody>
      </p:sp>
      <p:sp>
        <p:nvSpPr>
          <p:cNvPr id="91" name="Freeform 34"/>
          <p:cNvSpPr>
            <a:spLocks/>
          </p:cNvSpPr>
          <p:nvPr/>
        </p:nvSpPr>
        <p:spPr bwMode="auto">
          <a:xfrm>
            <a:off x="3354655" y="1865866"/>
            <a:ext cx="2176125" cy="186297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solidFill>
            <a:srgbClr val="FFFFFF">
              <a:alpha val="50196"/>
            </a:srgbClr>
          </a:solidFill>
          <a:ln>
            <a:noFill/>
          </a:ln>
        </p:spPr>
        <p:txBody>
          <a:bodyPr/>
          <a:lstStyle/>
          <a:p>
            <a:endParaRPr lang="zh-CN" altLang="en-US"/>
          </a:p>
        </p:txBody>
      </p:sp>
      <p:sp>
        <p:nvSpPr>
          <p:cNvPr id="92" name="Freeform 35"/>
          <p:cNvSpPr>
            <a:spLocks/>
          </p:cNvSpPr>
          <p:nvPr/>
        </p:nvSpPr>
        <p:spPr bwMode="auto">
          <a:xfrm>
            <a:off x="4902476" y="3272070"/>
            <a:ext cx="231375" cy="263289"/>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solidFill>
            <a:srgbClr val="FFFFFF">
              <a:alpha val="50196"/>
            </a:srgbClr>
          </a:solidFill>
          <a:ln>
            <a:noFill/>
          </a:ln>
        </p:spPr>
        <p:txBody>
          <a:bodyPr/>
          <a:lstStyle/>
          <a:p>
            <a:endParaRPr lang="zh-CN" altLang="en-US"/>
          </a:p>
        </p:txBody>
      </p:sp>
      <p:sp>
        <p:nvSpPr>
          <p:cNvPr id="93" name="Freeform 36"/>
          <p:cNvSpPr>
            <a:spLocks/>
          </p:cNvSpPr>
          <p:nvPr/>
        </p:nvSpPr>
        <p:spPr bwMode="auto">
          <a:xfrm>
            <a:off x="5191695" y="2921017"/>
            <a:ext cx="586417" cy="552508"/>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rgbClr val="FFFFFF">
              <a:alpha val="50196"/>
            </a:srgbClr>
          </a:solidFill>
          <a:ln>
            <a:noFill/>
          </a:ln>
        </p:spPr>
        <p:txBody>
          <a:bodyPr/>
          <a:lstStyle/>
          <a:p>
            <a:endParaRPr lang="zh-CN" altLang="en-US"/>
          </a:p>
        </p:txBody>
      </p:sp>
      <p:sp>
        <p:nvSpPr>
          <p:cNvPr id="94" name="Freeform 37"/>
          <p:cNvSpPr>
            <a:spLocks/>
          </p:cNvSpPr>
          <p:nvPr/>
        </p:nvSpPr>
        <p:spPr bwMode="auto">
          <a:xfrm>
            <a:off x="5315362" y="2613847"/>
            <a:ext cx="835744" cy="530568"/>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solidFill>
            <a:srgbClr val="FFFFFF">
              <a:alpha val="50196"/>
            </a:srgbClr>
          </a:solidFill>
          <a:ln>
            <a:noFill/>
          </a:ln>
        </p:spPr>
        <p:txBody>
          <a:bodyPr/>
          <a:lstStyle/>
          <a:p>
            <a:endParaRPr lang="zh-CN" altLang="en-US"/>
          </a:p>
        </p:txBody>
      </p:sp>
      <p:sp>
        <p:nvSpPr>
          <p:cNvPr id="95" name="Freeform 38"/>
          <p:cNvSpPr>
            <a:spLocks/>
          </p:cNvSpPr>
          <p:nvPr/>
        </p:nvSpPr>
        <p:spPr bwMode="auto">
          <a:xfrm>
            <a:off x="5141830" y="1817995"/>
            <a:ext cx="1111001" cy="993318"/>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solidFill>
            <a:srgbClr val="FFFFFF">
              <a:alpha val="50196"/>
            </a:srgbClr>
          </a:solidFill>
          <a:ln>
            <a:noFill/>
          </a:ln>
        </p:spPr>
        <p:txBody>
          <a:bodyPr/>
          <a:lstStyle/>
          <a:p>
            <a:endParaRPr lang="zh-CN" altLang="en-US"/>
          </a:p>
        </p:txBody>
      </p:sp>
      <p:sp>
        <p:nvSpPr>
          <p:cNvPr id="96" name="Freeform 39"/>
          <p:cNvSpPr>
            <a:spLocks/>
          </p:cNvSpPr>
          <p:nvPr/>
        </p:nvSpPr>
        <p:spPr bwMode="auto">
          <a:xfrm>
            <a:off x="2913846" y="3084576"/>
            <a:ext cx="1406203" cy="1196769"/>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solidFill>
            <a:srgbClr val="FFFFFF">
              <a:alpha val="50196"/>
            </a:srgbClr>
          </a:solidFill>
          <a:ln>
            <a:noFill/>
          </a:ln>
        </p:spPr>
        <p:txBody>
          <a:bodyPr/>
          <a:lstStyle/>
          <a:p>
            <a:endParaRPr lang="zh-CN" altLang="en-US"/>
          </a:p>
        </p:txBody>
      </p:sp>
      <p:sp>
        <p:nvSpPr>
          <p:cNvPr id="97" name="文本框 96"/>
          <p:cNvSpPr txBox="1"/>
          <p:nvPr/>
        </p:nvSpPr>
        <p:spPr>
          <a:xfrm>
            <a:off x="7818229" y="2172060"/>
            <a:ext cx="2600681" cy="461665"/>
          </a:xfrm>
          <a:prstGeom prst="rect">
            <a:avLst/>
          </a:prstGeom>
          <a:noFill/>
        </p:spPr>
        <p:txBody>
          <a:bodyPr wrap="square" rtlCol="0">
            <a:spAutoFit/>
          </a:bodyPr>
          <a:lstStyle/>
          <a:p>
            <a:pPr algn="ctr"/>
            <a:r>
              <a:rPr lang="zh-CN" altLang="en-US" sz="2400" b="1" dirty="0">
                <a:solidFill>
                  <a:schemeClr val="bg1"/>
                </a:solidFill>
                <a:effectLst>
                  <a:outerShdw blurRad="38100" dist="38100" dir="2700000" algn="tl">
                    <a:srgbClr val="000000">
                      <a:alpha val="43137"/>
                    </a:srgbClr>
                  </a:outerShdw>
                </a:effectLst>
                <a:latin typeface="方正幼线简体" panose="03000509000000000000" pitchFamily="65" charset="-122"/>
                <a:ea typeface="方正幼线简体" panose="03000509000000000000" pitchFamily="65" charset="-122"/>
              </a:rPr>
              <a:t>点击输入小标题</a:t>
            </a:r>
          </a:p>
        </p:txBody>
      </p:sp>
      <p:sp>
        <p:nvSpPr>
          <p:cNvPr id="98" name="文本框 97"/>
          <p:cNvSpPr txBox="1"/>
          <p:nvPr/>
        </p:nvSpPr>
        <p:spPr>
          <a:xfrm>
            <a:off x="7987953" y="2580291"/>
            <a:ext cx="2793427" cy="951543"/>
          </a:xfrm>
          <a:prstGeom prst="rect">
            <a:avLst/>
          </a:prstGeom>
          <a:noFill/>
        </p:spPr>
        <p:txBody>
          <a:bodyPr wrap="square" rtlCol="0">
            <a:spAutoFit/>
          </a:bodyPr>
          <a:lstStyle/>
          <a:p>
            <a:pPr lvl="0" algn="just"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866943" fontAlgn="base">
              <a:lnSpc>
                <a:spcPct val="120000"/>
              </a:lnSpc>
              <a:spcBef>
                <a:spcPct val="0"/>
              </a:spcBef>
              <a:spcAft>
                <a:spcPct val="0"/>
              </a:spcAft>
            </a:pP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文本框 98"/>
          <p:cNvSpPr txBox="1"/>
          <p:nvPr/>
        </p:nvSpPr>
        <p:spPr>
          <a:xfrm>
            <a:off x="7818229" y="3557915"/>
            <a:ext cx="2600681" cy="461665"/>
          </a:xfrm>
          <a:prstGeom prst="rect">
            <a:avLst/>
          </a:prstGeom>
          <a:noFill/>
        </p:spPr>
        <p:txBody>
          <a:bodyPr wrap="square" rtlCol="0">
            <a:spAutoFit/>
          </a:bodyPr>
          <a:lstStyle/>
          <a:p>
            <a:pPr algn="ctr"/>
            <a:r>
              <a:rPr lang="zh-CN" altLang="en-US" sz="2400" b="1" dirty="0">
                <a:solidFill>
                  <a:schemeClr val="bg1"/>
                </a:solidFill>
                <a:effectLst>
                  <a:outerShdw blurRad="38100" dist="38100" dir="2700000" algn="tl">
                    <a:srgbClr val="000000">
                      <a:alpha val="43137"/>
                    </a:srgbClr>
                  </a:outerShdw>
                </a:effectLst>
                <a:latin typeface="方正幼线简体" panose="03000509000000000000" pitchFamily="65" charset="-122"/>
                <a:ea typeface="方正幼线简体" panose="03000509000000000000" pitchFamily="65" charset="-122"/>
              </a:rPr>
              <a:t>点击输入小标题</a:t>
            </a:r>
          </a:p>
        </p:txBody>
      </p:sp>
      <p:sp>
        <p:nvSpPr>
          <p:cNvPr id="100" name="文本框 99"/>
          <p:cNvSpPr txBox="1"/>
          <p:nvPr/>
        </p:nvSpPr>
        <p:spPr>
          <a:xfrm>
            <a:off x="7987954" y="3966146"/>
            <a:ext cx="2696554" cy="657809"/>
          </a:xfrm>
          <a:prstGeom prst="rect">
            <a:avLst/>
          </a:prstGeom>
          <a:noFill/>
        </p:spPr>
        <p:txBody>
          <a:bodyPr wrap="square" rtlCol="0">
            <a:spAutoFit/>
          </a:bodyPr>
          <a:lstStyle/>
          <a:p>
            <a:pPr lvl="0" algn="just"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文本框 100"/>
          <p:cNvSpPr txBox="1"/>
          <p:nvPr/>
        </p:nvSpPr>
        <p:spPr>
          <a:xfrm>
            <a:off x="7818229" y="4946363"/>
            <a:ext cx="2600681" cy="461665"/>
          </a:xfrm>
          <a:prstGeom prst="rect">
            <a:avLst/>
          </a:prstGeom>
          <a:noFill/>
        </p:spPr>
        <p:txBody>
          <a:bodyPr wrap="square" rtlCol="0">
            <a:spAutoFit/>
          </a:bodyPr>
          <a:lstStyle/>
          <a:p>
            <a:pPr algn="ctr"/>
            <a:r>
              <a:rPr lang="zh-CN" altLang="en-US" sz="2400" b="1" dirty="0">
                <a:solidFill>
                  <a:schemeClr val="bg1"/>
                </a:solidFill>
                <a:effectLst>
                  <a:outerShdw blurRad="38100" dist="38100" dir="2700000" algn="tl">
                    <a:srgbClr val="000000">
                      <a:alpha val="43137"/>
                    </a:srgbClr>
                  </a:outerShdw>
                </a:effectLst>
                <a:latin typeface="方正幼线简体" panose="03000509000000000000" pitchFamily="65" charset="-122"/>
                <a:ea typeface="方正幼线简体" panose="03000509000000000000" pitchFamily="65" charset="-122"/>
              </a:rPr>
              <a:t>点击输入小标题</a:t>
            </a:r>
          </a:p>
        </p:txBody>
      </p:sp>
      <p:sp>
        <p:nvSpPr>
          <p:cNvPr id="102" name="文本框 101"/>
          <p:cNvSpPr txBox="1"/>
          <p:nvPr/>
        </p:nvSpPr>
        <p:spPr>
          <a:xfrm>
            <a:off x="7987953" y="5354594"/>
            <a:ext cx="2793427" cy="657809"/>
          </a:xfrm>
          <a:prstGeom prst="rect">
            <a:avLst/>
          </a:prstGeom>
          <a:noFill/>
        </p:spPr>
        <p:txBody>
          <a:bodyPr wrap="square" rtlCol="0">
            <a:spAutoFit/>
          </a:bodyPr>
          <a:lstStyle/>
          <a:p>
            <a:pPr lvl="0" algn="just"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3" name="组合 102"/>
          <p:cNvGrpSpPr/>
          <p:nvPr/>
        </p:nvGrpSpPr>
        <p:grpSpPr>
          <a:xfrm>
            <a:off x="1249977" y="1813612"/>
            <a:ext cx="5010472" cy="4149763"/>
            <a:chOff x="1249977" y="1813612"/>
            <a:chExt cx="5010472" cy="4149763"/>
          </a:xfrm>
        </p:grpSpPr>
        <p:sp>
          <p:nvSpPr>
            <p:cNvPr id="104" name="Freeform 9"/>
            <p:cNvSpPr>
              <a:spLocks/>
            </p:cNvSpPr>
            <p:nvPr/>
          </p:nvSpPr>
          <p:spPr bwMode="auto">
            <a:xfrm>
              <a:off x="1249977" y="1813612"/>
              <a:ext cx="5010472" cy="3903462"/>
            </a:xfrm>
            <a:custGeom>
              <a:avLst/>
              <a:gdLst>
                <a:gd name="T0" fmla="*/ 3152 w 5024"/>
                <a:gd name="T1" fmla="*/ 3764 h 3914"/>
                <a:gd name="T2" fmla="*/ 2904 w 5024"/>
                <a:gd name="T3" fmla="*/ 3696 h 3914"/>
                <a:gd name="T4" fmla="*/ 2720 w 5024"/>
                <a:gd name="T5" fmla="*/ 3612 h 3914"/>
                <a:gd name="T6" fmla="*/ 2446 w 5024"/>
                <a:gd name="T7" fmla="*/ 3668 h 3914"/>
                <a:gd name="T8" fmla="*/ 2320 w 5024"/>
                <a:gd name="T9" fmla="*/ 3792 h 3914"/>
                <a:gd name="T10" fmla="*/ 2124 w 5024"/>
                <a:gd name="T11" fmla="*/ 3656 h 3914"/>
                <a:gd name="T12" fmla="*/ 1982 w 5024"/>
                <a:gd name="T13" fmla="*/ 3478 h 3914"/>
                <a:gd name="T14" fmla="*/ 2098 w 5024"/>
                <a:gd name="T15" fmla="*/ 3086 h 3914"/>
                <a:gd name="T16" fmla="*/ 1936 w 5024"/>
                <a:gd name="T17" fmla="*/ 3024 h 3914"/>
                <a:gd name="T18" fmla="*/ 1656 w 5024"/>
                <a:gd name="T19" fmla="*/ 3038 h 3914"/>
                <a:gd name="T20" fmla="*/ 1382 w 5024"/>
                <a:gd name="T21" fmla="*/ 2958 h 3914"/>
                <a:gd name="T22" fmla="*/ 1096 w 5024"/>
                <a:gd name="T23" fmla="*/ 2970 h 3914"/>
                <a:gd name="T24" fmla="*/ 828 w 5024"/>
                <a:gd name="T25" fmla="*/ 2860 h 3914"/>
                <a:gd name="T26" fmla="*/ 628 w 5024"/>
                <a:gd name="T27" fmla="*/ 2666 h 3914"/>
                <a:gd name="T28" fmla="*/ 312 w 5024"/>
                <a:gd name="T29" fmla="*/ 2400 h 3914"/>
                <a:gd name="T30" fmla="*/ 278 w 5024"/>
                <a:gd name="T31" fmla="*/ 2192 h 3914"/>
                <a:gd name="T32" fmla="*/ 262 w 5024"/>
                <a:gd name="T33" fmla="*/ 1920 h 3914"/>
                <a:gd name="T34" fmla="*/ 114 w 5024"/>
                <a:gd name="T35" fmla="*/ 1734 h 3914"/>
                <a:gd name="T36" fmla="*/ 86 w 5024"/>
                <a:gd name="T37" fmla="*/ 1410 h 3914"/>
                <a:gd name="T38" fmla="*/ 8 w 5024"/>
                <a:gd name="T39" fmla="*/ 1272 h 3914"/>
                <a:gd name="T40" fmla="*/ 254 w 5024"/>
                <a:gd name="T41" fmla="*/ 1198 h 3914"/>
                <a:gd name="T42" fmla="*/ 534 w 5024"/>
                <a:gd name="T43" fmla="*/ 1158 h 3914"/>
                <a:gd name="T44" fmla="*/ 724 w 5024"/>
                <a:gd name="T45" fmla="*/ 820 h 3914"/>
                <a:gd name="T46" fmla="*/ 994 w 5024"/>
                <a:gd name="T47" fmla="*/ 664 h 3914"/>
                <a:gd name="T48" fmla="*/ 1230 w 5024"/>
                <a:gd name="T49" fmla="*/ 626 h 3914"/>
                <a:gd name="T50" fmla="*/ 1456 w 5024"/>
                <a:gd name="T51" fmla="*/ 530 h 3914"/>
                <a:gd name="T52" fmla="*/ 1586 w 5024"/>
                <a:gd name="T53" fmla="*/ 898 h 3914"/>
                <a:gd name="T54" fmla="*/ 1986 w 5024"/>
                <a:gd name="T55" fmla="*/ 1198 h 3914"/>
                <a:gd name="T56" fmla="*/ 2578 w 5024"/>
                <a:gd name="T57" fmla="*/ 1398 h 3914"/>
                <a:gd name="T58" fmla="*/ 2920 w 5024"/>
                <a:gd name="T59" fmla="*/ 1360 h 3914"/>
                <a:gd name="T60" fmla="*/ 3282 w 5024"/>
                <a:gd name="T61" fmla="*/ 1212 h 3914"/>
                <a:gd name="T62" fmla="*/ 3368 w 5024"/>
                <a:gd name="T63" fmla="*/ 1050 h 3914"/>
                <a:gd name="T64" fmla="*/ 3636 w 5024"/>
                <a:gd name="T65" fmla="*/ 882 h 3914"/>
                <a:gd name="T66" fmla="*/ 3792 w 5024"/>
                <a:gd name="T67" fmla="*/ 664 h 3914"/>
                <a:gd name="T68" fmla="*/ 3554 w 5024"/>
                <a:gd name="T69" fmla="*/ 718 h 3914"/>
                <a:gd name="T70" fmla="*/ 3700 w 5024"/>
                <a:gd name="T71" fmla="*/ 476 h 3914"/>
                <a:gd name="T72" fmla="*/ 3790 w 5024"/>
                <a:gd name="T73" fmla="*/ 138 h 3914"/>
                <a:gd name="T74" fmla="*/ 4078 w 5024"/>
                <a:gd name="T75" fmla="*/ 20 h 3914"/>
                <a:gd name="T76" fmla="*/ 4372 w 5024"/>
                <a:gd name="T77" fmla="*/ 288 h 3914"/>
                <a:gd name="T78" fmla="*/ 4626 w 5024"/>
                <a:gd name="T79" fmla="*/ 396 h 3914"/>
                <a:gd name="T80" fmla="*/ 4950 w 5024"/>
                <a:gd name="T81" fmla="*/ 342 h 3914"/>
                <a:gd name="T82" fmla="*/ 4994 w 5024"/>
                <a:gd name="T83" fmla="*/ 714 h 3914"/>
                <a:gd name="T84" fmla="*/ 4884 w 5024"/>
                <a:gd name="T85" fmla="*/ 896 h 3914"/>
                <a:gd name="T86" fmla="*/ 4832 w 5024"/>
                <a:gd name="T87" fmla="*/ 1116 h 3914"/>
                <a:gd name="T88" fmla="*/ 4722 w 5024"/>
                <a:gd name="T89" fmla="*/ 1230 h 3914"/>
                <a:gd name="T90" fmla="*/ 4482 w 5024"/>
                <a:gd name="T91" fmla="*/ 1412 h 3914"/>
                <a:gd name="T92" fmla="*/ 4206 w 5024"/>
                <a:gd name="T93" fmla="*/ 1678 h 3914"/>
                <a:gd name="T94" fmla="*/ 4196 w 5024"/>
                <a:gd name="T95" fmla="*/ 1430 h 3914"/>
                <a:gd name="T96" fmla="*/ 3866 w 5024"/>
                <a:gd name="T97" fmla="*/ 1690 h 3914"/>
                <a:gd name="T98" fmla="*/ 3988 w 5024"/>
                <a:gd name="T99" fmla="*/ 1796 h 3914"/>
                <a:gd name="T100" fmla="*/ 4328 w 5024"/>
                <a:gd name="T101" fmla="*/ 1834 h 3914"/>
                <a:gd name="T102" fmla="*/ 4100 w 5024"/>
                <a:gd name="T103" fmla="*/ 2054 h 3914"/>
                <a:gd name="T104" fmla="*/ 4268 w 5024"/>
                <a:gd name="T105" fmla="*/ 2378 h 3914"/>
                <a:gd name="T106" fmla="*/ 4384 w 5024"/>
                <a:gd name="T107" fmla="*/ 2538 h 3914"/>
                <a:gd name="T108" fmla="*/ 4424 w 5024"/>
                <a:gd name="T109" fmla="*/ 2668 h 3914"/>
                <a:gd name="T110" fmla="*/ 4380 w 5024"/>
                <a:gd name="T111" fmla="*/ 2774 h 3914"/>
                <a:gd name="T112" fmla="*/ 4282 w 5024"/>
                <a:gd name="T113" fmla="*/ 3048 h 3914"/>
                <a:gd name="T114" fmla="*/ 4242 w 5024"/>
                <a:gd name="T115" fmla="*/ 3212 h 3914"/>
                <a:gd name="T116" fmla="*/ 4136 w 5024"/>
                <a:gd name="T117" fmla="*/ 3370 h 3914"/>
                <a:gd name="T118" fmla="*/ 3930 w 5024"/>
                <a:gd name="T119" fmla="*/ 3558 h 3914"/>
                <a:gd name="T120" fmla="*/ 3726 w 5024"/>
                <a:gd name="T121" fmla="*/ 3658 h 3914"/>
                <a:gd name="T122" fmla="*/ 3512 w 5024"/>
                <a:gd name="T123" fmla="*/ 3730 h 3914"/>
                <a:gd name="T124" fmla="*/ 3288 w 5024"/>
                <a:gd name="T125" fmla="*/ 3834 h 3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024" h="3914">
                  <a:moveTo>
                    <a:pt x="3272" y="3914"/>
                  </a:moveTo>
                  <a:lnTo>
                    <a:pt x="3272" y="3914"/>
                  </a:lnTo>
                  <a:lnTo>
                    <a:pt x="3258" y="3900"/>
                  </a:lnTo>
                  <a:lnTo>
                    <a:pt x="3250" y="3888"/>
                  </a:lnTo>
                  <a:lnTo>
                    <a:pt x="3246" y="3878"/>
                  </a:lnTo>
                  <a:lnTo>
                    <a:pt x="3242" y="3866"/>
                  </a:lnTo>
                  <a:lnTo>
                    <a:pt x="3216" y="3828"/>
                  </a:lnTo>
                  <a:lnTo>
                    <a:pt x="3216" y="3810"/>
                  </a:lnTo>
                  <a:lnTo>
                    <a:pt x="3216" y="3796"/>
                  </a:lnTo>
                  <a:lnTo>
                    <a:pt x="3218" y="3790"/>
                  </a:lnTo>
                  <a:lnTo>
                    <a:pt x="3222" y="3784"/>
                  </a:lnTo>
                  <a:lnTo>
                    <a:pt x="3226" y="3780"/>
                  </a:lnTo>
                  <a:lnTo>
                    <a:pt x="3234" y="3776"/>
                  </a:lnTo>
                  <a:lnTo>
                    <a:pt x="3236" y="3770"/>
                  </a:lnTo>
                  <a:lnTo>
                    <a:pt x="3226" y="3770"/>
                  </a:lnTo>
                  <a:lnTo>
                    <a:pt x="3218" y="3772"/>
                  </a:lnTo>
                  <a:lnTo>
                    <a:pt x="3208" y="3776"/>
                  </a:lnTo>
                  <a:lnTo>
                    <a:pt x="3198" y="3782"/>
                  </a:lnTo>
                  <a:lnTo>
                    <a:pt x="3188" y="3790"/>
                  </a:lnTo>
                  <a:lnTo>
                    <a:pt x="3156" y="3790"/>
                  </a:lnTo>
                  <a:lnTo>
                    <a:pt x="3152" y="3764"/>
                  </a:lnTo>
                  <a:lnTo>
                    <a:pt x="3138" y="3758"/>
                  </a:lnTo>
                  <a:lnTo>
                    <a:pt x="3132" y="3752"/>
                  </a:lnTo>
                  <a:lnTo>
                    <a:pt x="3130" y="3746"/>
                  </a:lnTo>
                  <a:lnTo>
                    <a:pt x="3126" y="3740"/>
                  </a:lnTo>
                  <a:lnTo>
                    <a:pt x="3122" y="3742"/>
                  </a:lnTo>
                  <a:lnTo>
                    <a:pt x="3120" y="3744"/>
                  </a:lnTo>
                  <a:lnTo>
                    <a:pt x="3118" y="3750"/>
                  </a:lnTo>
                  <a:lnTo>
                    <a:pt x="3116" y="3760"/>
                  </a:lnTo>
                  <a:lnTo>
                    <a:pt x="3114" y="3770"/>
                  </a:lnTo>
                  <a:lnTo>
                    <a:pt x="3102" y="3770"/>
                  </a:lnTo>
                  <a:lnTo>
                    <a:pt x="3100" y="3768"/>
                  </a:lnTo>
                  <a:lnTo>
                    <a:pt x="3094" y="3766"/>
                  </a:lnTo>
                  <a:lnTo>
                    <a:pt x="3086" y="3768"/>
                  </a:lnTo>
                  <a:lnTo>
                    <a:pt x="3076" y="3770"/>
                  </a:lnTo>
                  <a:lnTo>
                    <a:pt x="3070" y="3774"/>
                  </a:lnTo>
                  <a:lnTo>
                    <a:pt x="3040" y="3772"/>
                  </a:lnTo>
                  <a:lnTo>
                    <a:pt x="3012" y="3768"/>
                  </a:lnTo>
                  <a:lnTo>
                    <a:pt x="2986" y="3764"/>
                  </a:lnTo>
                  <a:lnTo>
                    <a:pt x="2962" y="3762"/>
                  </a:lnTo>
                  <a:lnTo>
                    <a:pt x="2952" y="3756"/>
                  </a:lnTo>
                  <a:lnTo>
                    <a:pt x="2944" y="3748"/>
                  </a:lnTo>
                  <a:lnTo>
                    <a:pt x="2928" y="3730"/>
                  </a:lnTo>
                  <a:lnTo>
                    <a:pt x="2904" y="3696"/>
                  </a:lnTo>
                  <a:lnTo>
                    <a:pt x="2904" y="3674"/>
                  </a:lnTo>
                  <a:lnTo>
                    <a:pt x="2914" y="3654"/>
                  </a:lnTo>
                  <a:lnTo>
                    <a:pt x="2918" y="3644"/>
                  </a:lnTo>
                  <a:lnTo>
                    <a:pt x="2920" y="3634"/>
                  </a:lnTo>
                  <a:lnTo>
                    <a:pt x="2898" y="3620"/>
                  </a:lnTo>
                  <a:lnTo>
                    <a:pt x="2868" y="3618"/>
                  </a:lnTo>
                  <a:lnTo>
                    <a:pt x="2834" y="3614"/>
                  </a:lnTo>
                  <a:lnTo>
                    <a:pt x="2818" y="3610"/>
                  </a:lnTo>
                  <a:lnTo>
                    <a:pt x="2804" y="3604"/>
                  </a:lnTo>
                  <a:lnTo>
                    <a:pt x="2792" y="3598"/>
                  </a:lnTo>
                  <a:lnTo>
                    <a:pt x="2786" y="3590"/>
                  </a:lnTo>
                  <a:lnTo>
                    <a:pt x="2780" y="3574"/>
                  </a:lnTo>
                  <a:lnTo>
                    <a:pt x="2774" y="3572"/>
                  </a:lnTo>
                  <a:lnTo>
                    <a:pt x="2764" y="3574"/>
                  </a:lnTo>
                  <a:lnTo>
                    <a:pt x="2756" y="3576"/>
                  </a:lnTo>
                  <a:lnTo>
                    <a:pt x="2748" y="3580"/>
                  </a:lnTo>
                  <a:lnTo>
                    <a:pt x="2740" y="3584"/>
                  </a:lnTo>
                  <a:lnTo>
                    <a:pt x="2734" y="3590"/>
                  </a:lnTo>
                  <a:lnTo>
                    <a:pt x="2728" y="3598"/>
                  </a:lnTo>
                  <a:lnTo>
                    <a:pt x="2720" y="3612"/>
                  </a:lnTo>
                  <a:lnTo>
                    <a:pt x="2708" y="3622"/>
                  </a:lnTo>
                  <a:lnTo>
                    <a:pt x="2698" y="3632"/>
                  </a:lnTo>
                  <a:lnTo>
                    <a:pt x="2660" y="3632"/>
                  </a:lnTo>
                  <a:lnTo>
                    <a:pt x="2656" y="3640"/>
                  </a:lnTo>
                  <a:lnTo>
                    <a:pt x="2646" y="3650"/>
                  </a:lnTo>
                  <a:lnTo>
                    <a:pt x="2630" y="3664"/>
                  </a:lnTo>
                  <a:lnTo>
                    <a:pt x="2606" y="3666"/>
                  </a:lnTo>
                  <a:lnTo>
                    <a:pt x="2590" y="3648"/>
                  </a:lnTo>
                  <a:lnTo>
                    <a:pt x="2586" y="3642"/>
                  </a:lnTo>
                  <a:lnTo>
                    <a:pt x="2580" y="3642"/>
                  </a:lnTo>
                  <a:lnTo>
                    <a:pt x="2574" y="3642"/>
                  </a:lnTo>
                  <a:lnTo>
                    <a:pt x="2566" y="3646"/>
                  </a:lnTo>
                  <a:lnTo>
                    <a:pt x="2550" y="3654"/>
                  </a:lnTo>
                  <a:lnTo>
                    <a:pt x="2540" y="3660"/>
                  </a:lnTo>
                  <a:lnTo>
                    <a:pt x="2516" y="3658"/>
                  </a:lnTo>
                  <a:lnTo>
                    <a:pt x="2504" y="3648"/>
                  </a:lnTo>
                  <a:lnTo>
                    <a:pt x="2494" y="3640"/>
                  </a:lnTo>
                  <a:lnTo>
                    <a:pt x="2484" y="3636"/>
                  </a:lnTo>
                  <a:lnTo>
                    <a:pt x="2474" y="3636"/>
                  </a:lnTo>
                  <a:lnTo>
                    <a:pt x="2446" y="3668"/>
                  </a:lnTo>
                  <a:lnTo>
                    <a:pt x="2420" y="3670"/>
                  </a:lnTo>
                  <a:lnTo>
                    <a:pt x="2404" y="3660"/>
                  </a:lnTo>
                  <a:lnTo>
                    <a:pt x="2398" y="3656"/>
                  </a:lnTo>
                  <a:lnTo>
                    <a:pt x="2392" y="3656"/>
                  </a:lnTo>
                  <a:lnTo>
                    <a:pt x="2384" y="3664"/>
                  </a:lnTo>
                  <a:lnTo>
                    <a:pt x="2382" y="3668"/>
                  </a:lnTo>
                  <a:lnTo>
                    <a:pt x="2380" y="3684"/>
                  </a:lnTo>
                  <a:lnTo>
                    <a:pt x="2388" y="3698"/>
                  </a:lnTo>
                  <a:lnTo>
                    <a:pt x="2394" y="3708"/>
                  </a:lnTo>
                  <a:lnTo>
                    <a:pt x="2396" y="3722"/>
                  </a:lnTo>
                  <a:lnTo>
                    <a:pt x="2396" y="3744"/>
                  </a:lnTo>
                  <a:lnTo>
                    <a:pt x="2396" y="3756"/>
                  </a:lnTo>
                  <a:lnTo>
                    <a:pt x="2396" y="3768"/>
                  </a:lnTo>
                  <a:lnTo>
                    <a:pt x="2404" y="3796"/>
                  </a:lnTo>
                  <a:lnTo>
                    <a:pt x="2404" y="3816"/>
                  </a:lnTo>
                  <a:lnTo>
                    <a:pt x="2394" y="3828"/>
                  </a:lnTo>
                  <a:lnTo>
                    <a:pt x="2372" y="3828"/>
                  </a:lnTo>
                  <a:lnTo>
                    <a:pt x="2320" y="3792"/>
                  </a:lnTo>
                  <a:lnTo>
                    <a:pt x="2320" y="3742"/>
                  </a:lnTo>
                  <a:lnTo>
                    <a:pt x="2316" y="3738"/>
                  </a:lnTo>
                  <a:lnTo>
                    <a:pt x="2310" y="3736"/>
                  </a:lnTo>
                  <a:lnTo>
                    <a:pt x="2302" y="3734"/>
                  </a:lnTo>
                  <a:lnTo>
                    <a:pt x="2280" y="3752"/>
                  </a:lnTo>
                  <a:lnTo>
                    <a:pt x="2268" y="3762"/>
                  </a:lnTo>
                  <a:lnTo>
                    <a:pt x="2258" y="3770"/>
                  </a:lnTo>
                  <a:lnTo>
                    <a:pt x="2250" y="3770"/>
                  </a:lnTo>
                  <a:lnTo>
                    <a:pt x="2244" y="3764"/>
                  </a:lnTo>
                  <a:lnTo>
                    <a:pt x="2238" y="3760"/>
                  </a:lnTo>
                  <a:lnTo>
                    <a:pt x="2228" y="3756"/>
                  </a:lnTo>
                  <a:lnTo>
                    <a:pt x="2214" y="3738"/>
                  </a:lnTo>
                  <a:lnTo>
                    <a:pt x="2208" y="3730"/>
                  </a:lnTo>
                  <a:lnTo>
                    <a:pt x="2202" y="3726"/>
                  </a:lnTo>
                  <a:lnTo>
                    <a:pt x="2182" y="3700"/>
                  </a:lnTo>
                  <a:lnTo>
                    <a:pt x="2160" y="3698"/>
                  </a:lnTo>
                  <a:lnTo>
                    <a:pt x="2144" y="3694"/>
                  </a:lnTo>
                  <a:lnTo>
                    <a:pt x="2134" y="3688"/>
                  </a:lnTo>
                  <a:lnTo>
                    <a:pt x="2128" y="3678"/>
                  </a:lnTo>
                  <a:lnTo>
                    <a:pt x="2124" y="3668"/>
                  </a:lnTo>
                  <a:lnTo>
                    <a:pt x="2124" y="3656"/>
                  </a:lnTo>
                  <a:lnTo>
                    <a:pt x="2124" y="3622"/>
                  </a:lnTo>
                  <a:lnTo>
                    <a:pt x="2132" y="3604"/>
                  </a:lnTo>
                  <a:lnTo>
                    <a:pt x="2130" y="3582"/>
                  </a:lnTo>
                  <a:lnTo>
                    <a:pt x="2094" y="3570"/>
                  </a:lnTo>
                  <a:lnTo>
                    <a:pt x="2088" y="3564"/>
                  </a:lnTo>
                  <a:lnTo>
                    <a:pt x="2088" y="3544"/>
                  </a:lnTo>
                  <a:lnTo>
                    <a:pt x="2086" y="3542"/>
                  </a:lnTo>
                  <a:lnTo>
                    <a:pt x="2084" y="3540"/>
                  </a:lnTo>
                  <a:lnTo>
                    <a:pt x="2082" y="3530"/>
                  </a:lnTo>
                  <a:lnTo>
                    <a:pt x="2078" y="3516"/>
                  </a:lnTo>
                  <a:lnTo>
                    <a:pt x="2064" y="3486"/>
                  </a:lnTo>
                  <a:lnTo>
                    <a:pt x="2060" y="3468"/>
                  </a:lnTo>
                  <a:lnTo>
                    <a:pt x="2054" y="3460"/>
                  </a:lnTo>
                  <a:lnTo>
                    <a:pt x="2050" y="3458"/>
                  </a:lnTo>
                  <a:lnTo>
                    <a:pt x="2046" y="3456"/>
                  </a:lnTo>
                  <a:lnTo>
                    <a:pt x="2036" y="3456"/>
                  </a:lnTo>
                  <a:lnTo>
                    <a:pt x="1994" y="3478"/>
                  </a:lnTo>
                  <a:lnTo>
                    <a:pt x="1982" y="3478"/>
                  </a:lnTo>
                  <a:lnTo>
                    <a:pt x="1974" y="3476"/>
                  </a:lnTo>
                  <a:lnTo>
                    <a:pt x="1968" y="3474"/>
                  </a:lnTo>
                  <a:lnTo>
                    <a:pt x="1964" y="3470"/>
                  </a:lnTo>
                  <a:lnTo>
                    <a:pt x="1964" y="3372"/>
                  </a:lnTo>
                  <a:lnTo>
                    <a:pt x="1972" y="3352"/>
                  </a:lnTo>
                  <a:lnTo>
                    <a:pt x="1980" y="3336"/>
                  </a:lnTo>
                  <a:lnTo>
                    <a:pt x="1992" y="3322"/>
                  </a:lnTo>
                  <a:lnTo>
                    <a:pt x="2002" y="3308"/>
                  </a:lnTo>
                  <a:lnTo>
                    <a:pt x="2016" y="3296"/>
                  </a:lnTo>
                  <a:lnTo>
                    <a:pt x="2030" y="3284"/>
                  </a:lnTo>
                  <a:lnTo>
                    <a:pt x="2064" y="3260"/>
                  </a:lnTo>
                  <a:lnTo>
                    <a:pt x="2068" y="3258"/>
                  </a:lnTo>
                  <a:lnTo>
                    <a:pt x="2070" y="3254"/>
                  </a:lnTo>
                  <a:lnTo>
                    <a:pt x="2074" y="3236"/>
                  </a:lnTo>
                  <a:lnTo>
                    <a:pt x="2074" y="3210"/>
                  </a:lnTo>
                  <a:lnTo>
                    <a:pt x="2080" y="3192"/>
                  </a:lnTo>
                  <a:lnTo>
                    <a:pt x="2084" y="3176"/>
                  </a:lnTo>
                  <a:lnTo>
                    <a:pt x="2084" y="3146"/>
                  </a:lnTo>
                  <a:lnTo>
                    <a:pt x="2088" y="3128"/>
                  </a:lnTo>
                  <a:lnTo>
                    <a:pt x="2092" y="3122"/>
                  </a:lnTo>
                  <a:lnTo>
                    <a:pt x="2096" y="3116"/>
                  </a:lnTo>
                  <a:lnTo>
                    <a:pt x="2098" y="3086"/>
                  </a:lnTo>
                  <a:lnTo>
                    <a:pt x="2092" y="3076"/>
                  </a:lnTo>
                  <a:lnTo>
                    <a:pt x="2086" y="3068"/>
                  </a:lnTo>
                  <a:lnTo>
                    <a:pt x="2070" y="3056"/>
                  </a:lnTo>
                  <a:lnTo>
                    <a:pt x="2058" y="3046"/>
                  </a:lnTo>
                  <a:lnTo>
                    <a:pt x="2052" y="3040"/>
                  </a:lnTo>
                  <a:lnTo>
                    <a:pt x="2048" y="3034"/>
                  </a:lnTo>
                  <a:lnTo>
                    <a:pt x="2048" y="2998"/>
                  </a:lnTo>
                  <a:lnTo>
                    <a:pt x="2044" y="2998"/>
                  </a:lnTo>
                  <a:lnTo>
                    <a:pt x="2036" y="2982"/>
                  </a:lnTo>
                  <a:lnTo>
                    <a:pt x="2026" y="2970"/>
                  </a:lnTo>
                  <a:lnTo>
                    <a:pt x="2010" y="2950"/>
                  </a:lnTo>
                  <a:lnTo>
                    <a:pt x="1990" y="2950"/>
                  </a:lnTo>
                  <a:lnTo>
                    <a:pt x="1974" y="2966"/>
                  </a:lnTo>
                  <a:lnTo>
                    <a:pt x="1974" y="2980"/>
                  </a:lnTo>
                  <a:lnTo>
                    <a:pt x="1972" y="2996"/>
                  </a:lnTo>
                  <a:lnTo>
                    <a:pt x="1968" y="3012"/>
                  </a:lnTo>
                  <a:lnTo>
                    <a:pt x="1964" y="3018"/>
                  </a:lnTo>
                  <a:lnTo>
                    <a:pt x="1960" y="3024"/>
                  </a:lnTo>
                  <a:lnTo>
                    <a:pt x="1936" y="3024"/>
                  </a:lnTo>
                  <a:lnTo>
                    <a:pt x="1918" y="3016"/>
                  </a:lnTo>
                  <a:lnTo>
                    <a:pt x="1906" y="3008"/>
                  </a:lnTo>
                  <a:lnTo>
                    <a:pt x="1902" y="3002"/>
                  </a:lnTo>
                  <a:lnTo>
                    <a:pt x="1898" y="2998"/>
                  </a:lnTo>
                  <a:lnTo>
                    <a:pt x="1896" y="2990"/>
                  </a:lnTo>
                  <a:lnTo>
                    <a:pt x="1896" y="2982"/>
                  </a:lnTo>
                  <a:lnTo>
                    <a:pt x="1878" y="2974"/>
                  </a:lnTo>
                  <a:lnTo>
                    <a:pt x="1862" y="2968"/>
                  </a:lnTo>
                  <a:lnTo>
                    <a:pt x="1838" y="2960"/>
                  </a:lnTo>
                  <a:lnTo>
                    <a:pt x="1826" y="2946"/>
                  </a:lnTo>
                  <a:lnTo>
                    <a:pt x="1810" y="2946"/>
                  </a:lnTo>
                  <a:lnTo>
                    <a:pt x="1792" y="2960"/>
                  </a:lnTo>
                  <a:lnTo>
                    <a:pt x="1774" y="2972"/>
                  </a:lnTo>
                  <a:lnTo>
                    <a:pt x="1738" y="2996"/>
                  </a:lnTo>
                  <a:lnTo>
                    <a:pt x="1726" y="2998"/>
                  </a:lnTo>
                  <a:lnTo>
                    <a:pt x="1718" y="3000"/>
                  </a:lnTo>
                  <a:lnTo>
                    <a:pt x="1712" y="3004"/>
                  </a:lnTo>
                  <a:lnTo>
                    <a:pt x="1706" y="3008"/>
                  </a:lnTo>
                  <a:lnTo>
                    <a:pt x="1698" y="3020"/>
                  </a:lnTo>
                  <a:lnTo>
                    <a:pt x="1688" y="3034"/>
                  </a:lnTo>
                  <a:lnTo>
                    <a:pt x="1664" y="3036"/>
                  </a:lnTo>
                  <a:lnTo>
                    <a:pt x="1656" y="3038"/>
                  </a:lnTo>
                  <a:lnTo>
                    <a:pt x="1650" y="3042"/>
                  </a:lnTo>
                  <a:lnTo>
                    <a:pt x="1640" y="3054"/>
                  </a:lnTo>
                  <a:lnTo>
                    <a:pt x="1624" y="3072"/>
                  </a:lnTo>
                  <a:lnTo>
                    <a:pt x="1614" y="3078"/>
                  </a:lnTo>
                  <a:lnTo>
                    <a:pt x="1600" y="3082"/>
                  </a:lnTo>
                  <a:lnTo>
                    <a:pt x="1576" y="3086"/>
                  </a:lnTo>
                  <a:lnTo>
                    <a:pt x="1574" y="3092"/>
                  </a:lnTo>
                  <a:lnTo>
                    <a:pt x="1472" y="3088"/>
                  </a:lnTo>
                  <a:lnTo>
                    <a:pt x="1454" y="3090"/>
                  </a:lnTo>
                  <a:lnTo>
                    <a:pt x="1436" y="3090"/>
                  </a:lnTo>
                  <a:lnTo>
                    <a:pt x="1428" y="3088"/>
                  </a:lnTo>
                  <a:lnTo>
                    <a:pt x="1422" y="3086"/>
                  </a:lnTo>
                  <a:lnTo>
                    <a:pt x="1416" y="3082"/>
                  </a:lnTo>
                  <a:lnTo>
                    <a:pt x="1410" y="3076"/>
                  </a:lnTo>
                  <a:lnTo>
                    <a:pt x="1410" y="3058"/>
                  </a:lnTo>
                  <a:lnTo>
                    <a:pt x="1430" y="3012"/>
                  </a:lnTo>
                  <a:lnTo>
                    <a:pt x="1416" y="3008"/>
                  </a:lnTo>
                  <a:lnTo>
                    <a:pt x="1406" y="3000"/>
                  </a:lnTo>
                  <a:lnTo>
                    <a:pt x="1390" y="2988"/>
                  </a:lnTo>
                  <a:lnTo>
                    <a:pt x="1382" y="2958"/>
                  </a:lnTo>
                  <a:lnTo>
                    <a:pt x="1354" y="2956"/>
                  </a:lnTo>
                  <a:lnTo>
                    <a:pt x="1330" y="2950"/>
                  </a:lnTo>
                  <a:lnTo>
                    <a:pt x="1312" y="2930"/>
                  </a:lnTo>
                  <a:lnTo>
                    <a:pt x="1274" y="2914"/>
                  </a:lnTo>
                  <a:lnTo>
                    <a:pt x="1252" y="2902"/>
                  </a:lnTo>
                  <a:lnTo>
                    <a:pt x="1244" y="2898"/>
                  </a:lnTo>
                  <a:lnTo>
                    <a:pt x="1234" y="2894"/>
                  </a:lnTo>
                  <a:lnTo>
                    <a:pt x="1224" y="2894"/>
                  </a:lnTo>
                  <a:lnTo>
                    <a:pt x="1216" y="2898"/>
                  </a:lnTo>
                  <a:lnTo>
                    <a:pt x="1208" y="2904"/>
                  </a:lnTo>
                  <a:lnTo>
                    <a:pt x="1202" y="2914"/>
                  </a:lnTo>
                  <a:lnTo>
                    <a:pt x="1172" y="2928"/>
                  </a:lnTo>
                  <a:lnTo>
                    <a:pt x="1160" y="2940"/>
                  </a:lnTo>
                  <a:lnTo>
                    <a:pt x="1144" y="2996"/>
                  </a:lnTo>
                  <a:lnTo>
                    <a:pt x="1122" y="2996"/>
                  </a:lnTo>
                  <a:lnTo>
                    <a:pt x="1110" y="2990"/>
                  </a:lnTo>
                  <a:lnTo>
                    <a:pt x="1102" y="2984"/>
                  </a:lnTo>
                  <a:lnTo>
                    <a:pt x="1098" y="2978"/>
                  </a:lnTo>
                  <a:lnTo>
                    <a:pt x="1096" y="2970"/>
                  </a:lnTo>
                  <a:lnTo>
                    <a:pt x="1094" y="2962"/>
                  </a:lnTo>
                  <a:lnTo>
                    <a:pt x="1094" y="2954"/>
                  </a:lnTo>
                  <a:lnTo>
                    <a:pt x="1094" y="2938"/>
                  </a:lnTo>
                  <a:lnTo>
                    <a:pt x="1106" y="2904"/>
                  </a:lnTo>
                  <a:lnTo>
                    <a:pt x="1100" y="2896"/>
                  </a:lnTo>
                  <a:lnTo>
                    <a:pt x="1098" y="2894"/>
                  </a:lnTo>
                  <a:lnTo>
                    <a:pt x="1094" y="2892"/>
                  </a:lnTo>
                  <a:lnTo>
                    <a:pt x="1068" y="2894"/>
                  </a:lnTo>
                  <a:lnTo>
                    <a:pt x="1046" y="2900"/>
                  </a:lnTo>
                  <a:lnTo>
                    <a:pt x="1024" y="2906"/>
                  </a:lnTo>
                  <a:lnTo>
                    <a:pt x="1004" y="2914"/>
                  </a:lnTo>
                  <a:lnTo>
                    <a:pt x="998" y="2918"/>
                  </a:lnTo>
                  <a:lnTo>
                    <a:pt x="992" y="2920"/>
                  </a:lnTo>
                  <a:lnTo>
                    <a:pt x="984" y="2920"/>
                  </a:lnTo>
                  <a:lnTo>
                    <a:pt x="976" y="2918"/>
                  </a:lnTo>
                  <a:lnTo>
                    <a:pt x="964" y="2914"/>
                  </a:lnTo>
                  <a:lnTo>
                    <a:pt x="956" y="2912"/>
                  </a:lnTo>
                  <a:lnTo>
                    <a:pt x="918" y="2866"/>
                  </a:lnTo>
                  <a:lnTo>
                    <a:pt x="840" y="2866"/>
                  </a:lnTo>
                  <a:lnTo>
                    <a:pt x="828" y="2860"/>
                  </a:lnTo>
                  <a:lnTo>
                    <a:pt x="820" y="2844"/>
                  </a:lnTo>
                  <a:lnTo>
                    <a:pt x="814" y="2830"/>
                  </a:lnTo>
                  <a:lnTo>
                    <a:pt x="808" y="2818"/>
                  </a:lnTo>
                  <a:lnTo>
                    <a:pt x="804" y="2808"/>
                  </a:lnTo>
                  <a:lnTo>
                    <a:pt x="792" y="2804"/>
                  </a:lnTo>
                  <a:lnTo>
                    <a:pt x="784" y="2800"/>
                  </a:lnTo>
                  <a:lnTo>
                    <a:pt x="778" y="2794"/>
                  </a:lnTo>
                  <a:lnTo>
                    <a:pt x="776" y="2788"/>
                  </a:lnTo>
                  <a:lnTo>
                    <a:pt x="750" y="2774"/>
                  </a:lnTo>
                  <a:lnTo>
                    <a:pt x="744" y="2772"/>
                  </a:lnTo>
                  <a:lnTo>
                    <a:pt x="736" y="2770"/>
                  </a:lnTo>
                  <a:lnTo>
                    <a:pt x="728" y="2772"/>
                  </a:lnTo>
                  <a:lnTo>
                    <a:pt x="700" y="2750"/>
                  </a:lnTo>
                  <a:lnTo>
                    <a:pt x="690" y="2740"/>
                  </a:lnTo>
                  <a:lnTo>
                    <a:pt x="684" y="2728"/>
                  </a:lnTo>
                  <a:lnTo>
                    <a:pt x="680" y="2716"/>
                  </a:lnTo>
                  <a:lnTo>
                    <a:pt x="678" y="2706"/>
                  </a:lnTo>
                  <a:lnTo>
                    <a:pt x="676" y="2684"/>
                  </a:lnTo>
                  <a:lnTo>
                    <a:pt x="674" y="2674"/>
                  </a:lnTo>
                  <a:lnTo>
                    <a:pt x="672" y="2664"/>
                  </a:lnTo>
                  <a:lnTo>
                    <a:pt x="628" y="2666"/>
                  </a:lnTo>
                  <a:lnTo>
                    <a:pt x="610" y="2658"/>
                  </a:lnTo>
                  <a:lnTo>
                    <a:pt x="600" y="2650"/>
                  </a:lnTo>
                  <a:lnTo>
                    <a:pt x="596" y="2642"/>
                  </a:lnTo>
                  <a:lnTo>
                    <a:pt x="592" y="2630"/>
                  </a:lnTo>
                  <a:lnTo>
                    <a:pt x="580" y="2610"/>
                  </a:lnTo>
                  <a:lnTo>
                    <a:pt x="520" y="2566"/>
                  </a:lnTo>
                  <a:lnTo>
                    <a:pt x="486" y="2510"/>
                  </a:lnTo>
                  <a:lnTo>
                    <a:pt x="470" y="2512"/>
                  </a:lnTo>
                  <a:lnTo>
                    <a:pt x="456" y="2516"/>
                  </a:lnTo>
                  <a:lnTo>
                    <a:pt x="444" y="2522"/>
                  </a:lnTo>
                  <a:lnTo>
                    <a:pt x="434" y="2530"/>
                  </a:lnTo>
                  <a:lnTo>
                    <a:pt x="386" y="2530"/>
                  </a:lnTo>
                  <a:lnTo>
                    <a:pt x="374" y="2520"/>
                  </a:lnTo>
                  <a:lnTo>
                    <a:pt x="366" y="2512"/>
                  </a:lnTo>
                  <a:lnTo>
                    <a:pt x="354" y="2496"/>
                  </a:lnTo>
                  <a:lnTo>
                    <a:pt x="346" y="2478"/>
                  </a:lnTo>
                  <a:lnTo>
                    <a:pt x="344" y="2464"/>
                  </a:lnTo>
                  <a:lnTo>
                    <a:pt x="342" y="2454"/>
                  </a:lnTo>
                  <a:lnTo>
                    <a:pt x="332" y="2434"/>
                  </a:lnTo>
                  <a:lnTo>
                    <a:pt x="312" y="2400"/>
                  </a:lnTo>
                  <a:lnTo>
                    <a:pt x="258" y="2368"/>
                  </a:lnTo>
                  <a:lnTo>
                    <a:pt x="226" y="2356"/>
                  </a:lnTo>
                  <a:lnTo>
                    <a:pt x="212" y="2350"/>
                  </a:lnTo>
                  <a:lnTo>
                    <a:pt x="202" y="2344"/>
                  </a:lnTo>
                  <a:lnTo>
                    <a:pt x="198" y="2334"/>
                  </a:lnTo>
                  <a:lnTo>
                    <a:pt x="198" y="2326"/>
                  </a:lnTo>
                  <a:lnTo>
                    <a:pt x="198" y="2318"/>
                  </a:lnTo>
                  <a:lnTo>
                    <a:pt x="200" y="2310"/>
                  </a:lnTo>
                  <a:lnTo>
                    <a:pt x="208" y="2296"/>
                  </a:lnTo>
                  <a:lnTo>
                    <a:pt x="220" y="2284"/>
                  </a:lnTo>
                  <a:lnTo>
                    <a:pt x="224" y="2210"/>
                  </a:lnTo>
                  <a:lnTo>
                    <a:pt x="214" y="2184"/>
                  </a:lnTo>
                  <a:lnTo>
                    <a:pt x="214" y="2174"/>
                  </a:lnTo>
                  <a:lnTo>
                    <a:pt x="214" y="2168"/>
                  </a:lnTo>
                  <a:lnTo>
                    <a:pt x="218" y="2164"/>
                  </a:lnTo>
                  <a:lnTo>
                    <a:pt x="224" y="2162"/>
                  </a:lnTo>
                  <a:lnTo>
                    <a:pt x="236" y="2160"/>
                  </a:lnTo>
                  <a:lnTo>
                    <a:pt x="252" y="2160"/>
                  </a:lnTo>
                  <a:lnTo>
                    <a:pt x="260" y="2166"/>
                  </a:lnTo>
                  <a:lnTo>
                    <a:pt x="264" y="2170"/>
                  </a:lnTo>
                  <a:lnTo>
                    <a:pt x="270" y="2178"/>
                  </a:lnTo>
                  <a:lnTo>
                    <a:pt x="278" y="2192"/>
                  </a:lnTo>
                  <a:lnTo>
                    <a:pt x="290" y="2196"/>
                  </a:lnTo>
                  <a:lnTo>
                    <a:pt x="296" y="2188"/>
                  </a:lnTo>
                  <a:lnTo>
                    <a:pt x="298" y="2180"/>
                  </a:lnTo>
                  <a:lnTo>
                    <a:pt x="300" y="2168"/>
                  </a:lnTo>
                  <a:lnTo>
                    <a:pt x="302" y="2158"/>
                  </a:lnTo>
                  <a:lnTo>
                    <a:pt x="300" y="2136"/>
                  </a:lnTo>
                  <a:lnTo>
                    <a:pt x="300" y="2118"/>
                  </a:lnTo>
                  <a:lnTo>
                    <a:pt x="278" y="2052"/>
                  </a:lnTo>
                  <a:lnTo>
                    <a:pt x="278" y="2024"/>
                  </a:lnTo>
                  <a:lnTo>
                    <a:pt x="280" y="2008"/>
                  </a:lnTo>
                  <a:lnTo>
                    <a:pt x="282" y="2000"/>
                  </a:lnTo>
                  <a:lnTo>
                    <a:pt x="286" y="1994"/>
                  </a:lnTo>
                  <a:lnTo>
                    <a:pt x="300" y="1978"/>
                  </a:lnTo>
                  <a:lnTo>
                    <a:pt x="308" y="1964"/>
                  </a:lnTo>
                  <a:lnTo>
                    <a:pt x="308" y="1956"/>
                  </a:lnTo>
                  <a:lnTo>
                    <a:pt x="272" y="1932"/>
                  </a:lnTo>
                  <a:lnTo>
                    <a:pt x="268" y="1930"/>
                  </a:lnTo>
                  <a:lnTo>
                    <a:pt x="266" y="1928"/>
                  </a:lnTo>
                  <a:lnTo>
                    <a:pt x="262" y="1920"/>
                  </a:lnTo>
                  <a:lnTo>
                    <a:pt x="256" y="1912"/>
                  </a:lnTo>
                  <a:lnTo>
                    <a:pt x="252" y="1906"/>
                  </a:lnTo>
                  <a:lnTo>
                    <a:pt x="250" y="1898"/>
                  </a:lnTo>
                  <a:lnTo>
                    <a:pt x="248" y="1890"/>
                  </a:lnTo>
                  <a:lnTo>
                    <a:pt x="250" y="1872"/>
                  </a:lnTo>
                  <a:lnTo>
                    <a:pt x="250" y="1860"/>
                  </a:lnTo>
                  <a:lnTo>
                    <a:pt x="254" y="1854"/>
                  </a:lnTo>
                  <a:lnTo>
                    <a:pt x="256" y="1848"/>
                  </a:lnTo>
                  <a:lnTo>
                    <a:pt x="254" y="1836"/>
                  </a:lnTo>
                  <a:lnTo>
                    <a:pt x="250" y="1828"/>
                  </a:lnTo>
                  <a:lnTo>
                    <a:pt x="244" y="1822"/>
                  </a:lnTo>
                  <a:lnTo>
                    <a:pt x="238" y="1818"/>
                  </a:lnTo>
                  <a:lnTo>
                    <a:pt x="230" y="1816"/>
                  </a:lnTo>
                  <a:lnTo>
                    <a:pt x="222" y="1816"/>
                  </a:lnTo>
                  <a:lnTo>
                    <a:pt x="206" y="1816"/>
                  </a:lnTo>
                  <a:lnTo>
                    <a:pt x="196" y="1810"/>
                  </a:lnTo>
                  <a:lnTo>
                    <a:pt x="186" y="1804"/>
                  </a:lnTo>
                  <a:lnTo>
                    <a:pt x="180" y="1796"/>
                  </a:lnTo>
                  <a:lnTo>
                    <a:pt x="172" y="1786"/>
                  </a:lnTo>
                  <a:lnTo>
                    <a:pt x="162" y="1768"/>
                  </a:lnTo>
                  <a:lnTo>
                    <a:pt x="154" y="1752"/>
                  </a:lnTo>
                  <a:lnTo>
                    <a:pt x="126" y="1744"/>
                  </a:lnTo>
                  <a:lnTo>
                    <a:pt x="118" y="1740"/>
                  </a:lnTo>
                  <a:lnTo>
                    <a:pt x="114" y="1734"/>
                  </a:lnTo>
                  <a:lnTo>
                    <a:pt x="112" y="1728"/>
                  </a:lnTo>
                  <a:lnTo>
                    <a:pt x="112" y="1720"/>
                  </a:lnTo>
                  <a:lnTo>
                    <a:pt x="112" y="1694"/>
                  </a:lnTo>
                  <a:lnTo>
                    <a:pt x="124" y="1660"/>
                  </a:lnTo>
                  <a:lnTo>
                    <a:pt x="122" y="1650"/>
                  </a:lnTo>
                  <a:lnTo>
                    <a:pt x="118" y="1640"/>
                  </a:lnTo>
                  <a:lnTo>
                    <a:pt x="112" y="1632"/>
                  </a:lnTo>
                  <a:lnTo>
                    <a:pt x="106" y="1624"/>
                  </a:lnTo>
                  <a:lnTo>
                    <a:pt x="92" y="1612"/>
                  </a:lnTo>
                  <a:lnTo>
                    <a:pt x="78" y="1602"/>
                  </a:lnTo>
                  <a:lnTo>
                    <a:pt x="36" y="1578"/>
                  </a:lnTo>
                  <a:lnTo>
                    <a:pt x="32" y="1572"/>
                  </a:lnTo>
                  <a:lnTo>
                    <a:pt x="32" y="1542"/>
                  </a:lnTo>
                  <a:lnTo>
                    <a:pt x="32" y="1534"/>
                  </a:lnTo>
                  <a:lnTo>
                    <a:pt x="34" y="1528"/>
                  </a:lnTo>
                  <a:lnTo>
                    <a:pt x="38" y="1524"/>
                  </a:lnTo>
                  <a:lnTo>
                    <a:pt x="46" y="1522"/>
                  </a:lnTo>
                  <a:lnTo>
                    <a:pt x="68" y="1510"/>
                  </a:lnTo>
                  <a:lnTo>
                    <a:pt x="84" y="1502"/>
                  </a:lnTo>
                  <a:lnTo>
                    <a:pt x="86" y="1440"/>
                  </a:lnTo>
                  <a:lnTo>
                    <a:pt x="86" y="1410"/>
                  </a:lnTo>
                  <a:lnTo>
                    <a:pt x="82" y="1396"/>
                  </a:lnTo>
                  <a:lnTo>
                    <a:pt x="78" y="1384"/>
                  </a:lnTo>
                  <a:lnTo>
                    <a:pt x="72" y="1380"/>
                  </a:lnTo>
                  <a:lnTo>
                    <a:pt x="66" y="1378"/>
                  </a:lnTo>
                  <a:lnTo>
                    <a:pt x="52" y="1376"/>
                  </a:lnTo>
                  <a:lnTo>
                    <a:pt x="40" y="1378"/>
                  </a:lnTo>
                  <a:lnTo>
                    <a:pt x="30" y="1380"/>
                  </a:lnTo>
                  <a:lnTo>
                    <a:pt x="28" y="1386"/>
                  </a:lnTo>
                  <a:lnTo>
                    <a:pt x="24" y="1388"/>
                  </a:lnTo>
                  <a:lnTo>
                    <a:pt x="20" y="1390"/>
                  </a:lnTo>
                  <a:lnTo>
                    <a:pt x="16" y="1388"/>
                  </a:lnTo>
                  <a:lnTo>
                    <a:pt x="10" y="1384"/>
                  </a:lnTo>
                  <a:lnTo>
                    <a:pt x="6" y="1380"/>
                  </a:lnTo>
                  <a:lnTo>
                    <a:pt x="0" y="1354"/>
                  </a:lnTo>
                  <a:lnTo>
                    <a:pt x="0" y="1330"/>
                  </a:lnTo>
                  <a:lnTo>
                    <a:pt x="26" y="1320"/>
                  </a:lnTo>
                  <a:lnTo>
                    <a:pt x="26" y="1312"/>
                  </a:lnTo>
                  <a:lnTo>
                    <a:pt x="24" y="1306"/>
                  </a:lnTo>
                  <a:lnTo>
                    <a:pt x="18" y="1300"/>
                  </a:lnTo>
                  <a:lnTo>
                    <a:pt x="12" y="1294"/>
                  </a:lnTo>
                  <a:lnTo>
                    <a:pt x="8" y="1290"/>
                  </a:lnTo>
                  <a:lnTo>
                    <a:pt x="8" y="1272"/>
                  </a:lnTo>
                  <a:lnTo>
                    <a:pt x="10" y="1268"/>
                  </a:lnTo>
                  <a:lnTo>
                    <a:pt x="12" y="1266"/>
                  </a:lnTo>
                  <a:lnTo>
                    <a:pt x="20" y="1262"/>
                  </a:lnTo>
                  <a:lnTo>
                    <a:pt x="36" y="1256"/>
                  </a:lnTo>
                  <a:lnTo>
                    <a:pt x="44" y="1248"/>
                  </a:lnTo>
                  <a:lnTo>
                    <a:pt x="50" y="1238"/>
                  </a:lnTo>
                  <a:lnTo>
                    <a:pt x="62" y="1218"/>
                  </a:lnTo>
                  <a:lnTo>
                    <a:pt x="74" y="1210"/>
                  </a:lnTo>
                  <a:lnTo>
                    <a:pt x="88" y="1204"/>
                  </a:lnTo>
                  <a:lnTo>
                    <a:pt x="110" y="1196"/>
                  </a:lnTo>
                  <a:lnTo>
                    <a:pt x="130" y="1196"/>
                  </a:lnTo>
                  <a:lnTo>
                    <a:pt x="162" y="1194"/>
                  </a:lnTo>
                  <a:lnTo>
                    <a:pt x="178" y="1192"/>
                  </a:lnTo>
                  <a:lnTo>
                    <a:pt x="194" y="1188"/>
                  </a:lnTo>
                  <a:lnTo>
                    <a:pt x="208" y="1182"/>
                  </a:lnTo>
                  <a:lnTo>
                    <a:pt x="218" y="1176"/>
                  </a:lnTo>
                  <a:lnTo>
                    <a:pt x="232" y="1174"/>
                  </a:lnTo>
                  <a:lnTo>
                    <a:pt x="244" y="1172"/>
                  </a:lnTo>
                  <a:lnTo>
                    <a:pt x="246" y="1174"/>
                  </a:lnTo>
                  <a:lnTo>
                    <a:pt x="250" y="1178"/>
                  </a:lnTo>
                  <a:lnTo>
                    <a:pt x="252" y="1186"/>
                  </a:lnTo>
                  <a:lnTo>
                    <a:pt x="254" y="1198"/>
                  </a:lnTo>
                  <a:lnTo>
                    <a:pt x="260" y="1212"/>
                  </a:lnTo>
                  <a:lnTo>
                    <a:pt x="264" y="1218"/>
                  </a:lnTo>
                  <a:lnTo>
                    <a:pt x="268" y="1222"/>
                  </a:lnTo>
                  <a:lnTo>
                    <a:pt x="274" y="1224"/>
                  </a:lnTo>
                  <a:lnTo>
                    <a:pt x="280" y="1226"/>
                  </a:lnTo>
                  <a:lnTo>
                    <a:pt x="302" y="1224"/>
                  </a:lnTo>
                  <a:lnTo>
                    <a:pt x="312" y="1214"/>
                  </a:lnTo>
                  <a:lnTo>
                    <a:pt x="322" y="1200"/>
                  </a:lnTo>
                  <a:lnTo>
                    <a:pt x="332" y="1188"/>
                  </a:lnTo>
                  <a:lnTo>
                    <a:pt x="342" y="1178"/>
                  </a:lnTo>
                  <a:lnTo>
                    <a:pt x="366" y="1180"/>
                  </a:lnTo>
                  <a:lnTo>
                    <a:pt x="378" y="1180"/>
                  </a:lnTo>
                  <a:lnTo>
                    <a:pt x="394" y="1178"/>
                  </a:lnTo>
                  <a:lnTo>
                    <a:pt x="398" y="1170"/>
                  </a:lnTo>
                  <a:lnTo>
                    <a:pt x="404" y="1164"/>
                  </a:lnTo>
                  <a:lnTo>
                    <a:pt x="410" y="1160"/>
                  </a:lnTo>
                  <a:lnTo>
                    <a:pt x="416" y="1158"/>
                  </a:lnTo>
                  <a:lnTo>
                    <a:pt x="432" y="1154"/>
                  </a:lnTo>
                  <a:lnTo>
                    <a:pt x="450" y="1154"/>
                  </a:lnTo>
                  <a:lnTo>
                    <a:pt x="492" y="1168"/>
                  </a:lnTo>
                  <a:lnTo>
                    <a:pt x="498" y="1164"/>
                  </a:lnTo>
                  <a:lnTo>
                    <a:pt x="506" y="1162"/>
                  </a:lnTo>
                  <a:lnTo>
                    <a:pt x="534" y="1158"/>
                  </a:lnTo>
                  <a:lnTo>
                    <a:pt x="564" y="1154"/>
                  </a:lnTo>
                  <a:lnTo>
                    <a:pt x="590" y="1148"/>
                  </a:lnTo>
                  <a:lnTo>
                    <a:pt x="608" y="1138"/>
                  </a:lnTo>
                  <a:lnTo>
                    <a:pt x="628" y="1128"/>
                  </a:lnTo>
                  <a:lnTo>
                    <a:pt x="632" y="1110"/>
                  </a:lnTo>
                  <a:lnTo>
                    <a:pt x="638" y="1098"/>
                  </a:lnTo>
                  <a:lnTo>
                    <a:pt x="646" y="1090"/>
                  </a:lnTo>
                  <a:lnTo>
                    <a:pt x="660" y="1078"/>
                  </a:lnTo>
                  <a:lnTo>
                    <a:pt x="684" y="1024"/>
                  </a:lnTo>
                  <a:lnTo>
                    <a:pt x="716" y="1006"/>
                  </a:lnTo>
                  <a:lnTo>
                    <a:pt x="728" y="972"/>
                  </a:lnTo>
                  <a:lnTo>
                    <a:pt x="732" y="926"/>
                  </a:lnTo>
                  <a:lnTo>
                    <a:pt x="724" y="902"/>
                  </a:lnTo>
                  <a:lnTo>
                    <a:pt x="724" y="878"/>
                  </a:lnTo>
                  <a:lnTo>
                    <a:pt x="728" y="866"/>
                  </a:lnTo>
                  <a:lnTo>
                    <a:pt x="732" y="854"/>
                  </a:lnTo>
                  <a:lnTo>
                    <a:pt x="732" y="830"/>
                  </a:lnTo>
                  <a:lnTo>
                    <a:pt x="724" y="820"/>
                  </a:lnTo>
                  <a:lnTo>
                    <a:pt x="722" y="812"/>
                  </a:lnTo>
                  <a:lnTo>
                    <a:pt x="722" y="800"/>
                  </a:lnTo>
                  <a:lnTo>
                    <a:pt x="726" y="798"/>
                  </a:lnTo>
                  <a:lnTo>
                    <a:pt x="734" y="796"/>
                  </a:lnTo>
                  <a:lnTo>
                    <a:pt x="760" y="796"/>
                  </a:lnTo>
                  <a:lnTo>
                    <a:pt x="808" y="798"/>
                  </a:lnTo>
                  <a:lnTo>
                    <a:pt x="826" y="800"/>
                  </a:lnTo>
                  <a:lnTo>
                    <a:pt x="844" y="804"/>
                  </a:lnTo>
                  <a:lnTo>
                    <a:pt x="864" y="808"/>
                  </a:lnTo>
                  <a:lnTo>
                    <a:pt x="886" y="812"/>
                  </a:lnTo>
                  <a:lnTo>
                    <a:pt x="924" y="828"/>
                  </a:lnTo>
                  <a:lnTo>
                    <a:pt x="932" y="818"/>
                  </a:lnTo>
                  <a:lnTo>
                    <a:pt x="926" y="806"/>
                  </a:lnTo>
                  <a:lnTo>
                    <a:pt x="926" y="772"/>
                  </a:lnTo>
                  <a:lnTo>
                    <a:pt x="936" y="756"/>
                  </a:lnTo>
                  <a:lnTo>
                    <a:pt x="948" y="740"/>
                  </a:lnTo>
                  <a:lnTo>
                    <a:pt x="972" y="712"/>
                  </a:lnTo>
                  <a:lnTo>
                    <a:pt x="976" y="690"/>
                  </a:lnTo>
                  <a:lnTo>
                    <a:pt x="984" y="676"/>
                  </a:lnTo>
                  <a:lnTo>
                    <a:pt x="994" y="664"/>
                  </a:lnTo>
                  <a:lnTo>
                    <a:pt x="1008" y="648"/>
                  </a:lnTo>
                  <a:lnTo>
                    <a:pt x="1014" y="632"/>
                  </a:lnTo>
                  <a:lnTo>
                    <a:pt x="1016" y="628"/>
                  </a:lnTo>
                  <a:lnTo>
                    <a:pt x="1020" y="624"/>
                  </a:lnTo>
                  <a:lnTo>
                    <a:pt x="1024" y="622"/>
                  </a:lnTo>
                  <a:lnTo>
                    <a:pt x="1030" y="622"/>
                  </a:lnTo>
                  <a:lnTo>
                    <a:pt x="1050" y="620"/>
                  </a:lnTo>
                  <a:lnTo>
                    <a:pt x="1062" y="630"/>
                  </a:lnTo>
                  <a:lnTo>
                    <a:pt x="1080" y="640"/>
                  </a:lnTo>
                  <a:lnTo>
                    <a:pt x="1098" y="652"/>
                  </a:lnTo>
                  <a:lnTo>
                    <a:pt x="1118" y="660"/>
                  </a:lnTo>
                  <a:lnTo>
                    <a:pt x="1128" y="660"/>
                  </a:lnTo>
                  <a:lnTo>
                    <a:pt x="1140" y="662"/>
                  </a:lnTo>
                  <a:lnTo>
                    <a:pt x="1152" y="666"/>
                  </a:lnTo>
                  <a:lnTo>
                    <a:pt x="1158" y="670"/>
                  </a:lnTo>
                  <a:lnTo>
                    <a:pt x="1164" y="676"/>
                  </a:lnTo>
                  <a:lnTo>
                    <a:pt x="1182" y="676"/>
                  </a:lnTo>
                  <a:lnTo>
                    <a:pt x="1202" y="674"/>
                  </a:lnTo>
                  <a:lnTo>
                    <a:pt x="1212" y="670"/>
                  </a:lnTo>
                  <a:lnTo>
                    <a:pt x="1220" y="666"/>
                  </a:lnTo>
                  <a:lnTo>
                    <a:pt x="1226" y="660"/>
                  </a:lnTo>
                  <a:lnTo>
                    <a:pt x="1230" y="652"/>
                  </a:lnTo>
                  <a:lnTo>
                    <a:pt x="1230" y="626"/>
                  </a:lnTo>
                  <a:lnTo>
                    <a:pt x="1228" y="608"/>
                  </a:lnTo>
                  <a:lnTo>
                    <a:pt x="1226" y="596"/>
                  </a:lnTo>
                  <a:lnTo>
                    <a:pt x="1228" y="586"/>
                  </a:lnTo>
                  <a:lnTo>
                    <a:pt x="1230" y="578"/>
                  </a:lnTo>
                  <a:lnTo>
                    <a:pt x="1234" y="570"/>
                  </a:lnTo>
                  <a:lnTo>
                    <a:pt x="1240" y="562"/>
                  </a:lnTo>
                  <a:lnTo>
                    <a:pt x="1256" y="542"/>
                  </a:lnTo>
                  <a:lnTo>
                    <a:pt x="1276" y="534"/>
                  </a:lnTo>
                  <a:lnTo>
                    <a:pt x="1294" y="530"/>
                  </a:lnTo>
                  <a:lnTo>
                    <a:pt x="1316" y="526"/>
                  </a:lnTo>
                  <a:lnTo>
                    <a:pt x="1340" y="524"/>
                  </a:lnTo>
                  <a:lnTo>
                    <a:pt x="1350" y="520"/>
                  </a:lnTo>
                  <a:lnTo>
                    <a:pt x="1360" y="490"/>
                  </a:lnTo>
                  <a:lnTo>
                    <a:pt x="1380" y="472"/>
                  </a:lnTo>
                  <a:lnTo>
                    <a:pt x="1434" y="470"/>
                  </a:lnTo>
                  <a:lnTo>
                    <a:pt x="1440" y="478"/>
                  </a:lnTo>
                  <a:lnTo>
                    <a:pt x="1444" y="488"/>
                  </a:lnTo>
                  <a:lnTo>
                    <a:pt x="1448" y="500"/>
                  </a:lnTo>
                  <a:lnTo>
                    <a:pt x="1450" y="514"/>
                  </a:lnTo>
                  <a:lnTo>
                    <a:pt x="1456" y="530"/>
                  </a:lnTo>
                  <a:lnTo>
                    <a:pt x="1466" y="548"/>
                  </a:lnTo>
                  <a:lnTo>
                    <a:pt x="1490" y="588"/>
                  </a:lnTo>
                  <a:lnTo>
                    <a:pt x="1496" y="592"/>
                  </a:lnTo>
                  <a:lnTo>
                    <a:pt x="1502" y="598"/>
                  </a:lnTo>
                  <a:lnTo>
                    <a:pt x="1516" y="604"/>
                  </a:lnTo>
                  <a:lnTo>
                    <a:pt x="1554" y="614"/>
                  </a:lnTo>
                  <a:lnTo>
                    <a:pt x="1592" y="644"/>
                  </a:lnTo>
                  <a:lnTo>
                    <a:pt x="1604" y="668"/>
                  </a:lnTo>
                  <a:lnTo>
                    <a:pt x="1610" y="718"/>
                  </a:lnTo>
                  <a:lnTo>
                    <a:pt x="1612" y="720"/>
                  </a:lnTo>
                  <a:lnTo>
                    <a:pt x="1630" y="756"/>
                  </a:lnTo>
                  <a:lnTo>
                    <a:pt x="1632" y="774"/>
                  </a:lnTo>
                  <a:lnTo>
                    <a:pt x="1634" y="798"/>
                  </a:lnTo>
                  <a:lnTo>
                    <a:pt x="1634" y="822"/>
                  </a:lnTo>
                  <a:lnTo>
                    <a:pt x="1632" y="834"/>
                  </a:lnTo>
                  <a:lnTo>
                    <a:pt x="1628" y="844"/>
                  </a:lnTo>
                  <a:lnTo>
                    <a:pt x="1588" y="878"/>
                  </a:lnTo>
                  <a:lnTo>
                    <a:pt x="1586" y="898"/>
                  </a:lnTo>
                  <a:lnTo>
                    <a:pt x="1588" y="912"/>
                  </a:lnTo>
                  <a:lnTo>
                    <a:pt x="1592" y="924"/>
                  </a:lnTo>
                  <a:lnTo>
                    <a:pt x="1598" y="938"/>
                  </a:lnTo>
                  <a:lnTo>
                    <a:pt x="1634" y="962"/>
                  </a:lnTo>
                  <a:lnTo>
                    <a:pt x="1672" y="970"/>
                  </a:lnTo>
                  <a:lnTo>
                    <a:pt x="1712" y="988"/>
                  </a:lnTo>
                  <a:lnTo>
                    <a:pt x="1792" y="998"/>
                  </a:lnTo>
                  <a:lnTo>
                    <a:pt x="1812" y="1010"/>
                  </a:lnTo>
                  <a:lnTo>
                    <a:pt x="1836" y="1036"/>
                  </a:lnTo>
                  <a:lnTo>
                    <a:pt x="1862" y="1060"/>
                  </a:lnTo>
                  <a:lnTo>
                    <a:pt x="1876" y="1070"/>
                  </a:lnTo>
                  <a:lnTo>
                    <a:pt x="1892" y="1080"/>
                  </a:lnTo>
                  <a:lnTo>
                    <a:pt x="1908" y="1088"/>
                  </a:lnTo>
                  <a:lnTo>
                    <a:pt x="1926" y="1094"/>
                  </a:lnTo>
                  <a:lnTo>
                    <a:pt x="1950" y="1116"/>
                  </a:lnTo>
                  <a:lnTo>
                    <a:pt x="1964" y="1168"/>
                  </a:lnTo>
                  <a:lnTo>
                    <a:pt x="1968" y="1176"/>
                  </a:lnTo>
                  <a:lnTo>
                    <a:pt x="1974" y="1184"/>
                  </a:lnTo>
                  <a:lnTo>
                    <a:pt x="1986" y="1198"/>
                  </a:lnTo>
                  <a:lnTo>
                    <a:pt x="1990" y="1206"/>
                  </a:lnTo>
                  <a:lnTo>
                    <a:pt x="1994" y="1216"/>
                  </a:lnTo>
                  <a:lnTo>
                    <a:pt x="1994" y="1228"/>
                  </a:lnTo>
                  <a:lnTo>
                    <a:pt x="1992" y="1242"/>
                  </a:lnTo>
                  <a:lnTo>
                    <a:pt x="1998" y="1256"/>
                  </a:lnTo>
                  <a:lnTo>
                    <a:pt x="2004" y="1266"/>
                  </a:lnTo>
                  <a:lnTo>
                    <a:pt x="2016" y="1274"/>
                  </a:lnTo>
                  <a:lnTo>
                    <a:pt x="2044" y="1278"/>
                  </a:lnTo>
                  <a:lnTo>
                    <a:pt x="2072" y="1282"/>
                  </a:lnTo>
                  <a:lnTo>
                    <a:pt x="2102" y="1288"/>
                  </a:lnTo>
                  <a:lnTo>
                    <a:pt x="2134" y="1298"/>
                  </a:lnTo>
                  <a:lnTo>
                    <a:pt x="2212" y="1316"/>
                  </a:lnTo>
                  <a:lnTo>
                    <a:pt x="2384" y="1318"/>
                  </a:lnTo>
                  <a:lnTo>
                    <a:pt x="2418" y="1326"/>
                  </a:lnTo>
                  <a:lnTo>
                    <a:pt x="2438" y="1330"/>
                  </a:lnTo>
                  <a:lnTo>
                    <a:pt x="2454" y="1338"/>
                  </a:lnTo>
                  <a:lnTo>
                    <a:pt x="2506" y="1380"/>
                  </a:lnTo>
                  <a:lnTo>
                    <a:pt x="2526" y="1390"/>
                  </a:lnTo>
                  <a:lnTo>
                    <a:pt x="2578" y="1398"/>
                  </a:lnTo>
                  <a:lnTo>
                    <a:pt x="2600" y="1414"/>
                  </a:lnTo>
                  <a:lnTo>
                    <a:pt x="2666" y="1436"/>
                  </a:lnTo>
                  <a:lnTo>
                    <a:pt x="2672" y="1440"/>
                  </a:lnTo>
                  <a:lnTo>
                    <a:pt x="2680" y="1446"/>
                  </a:lnTo>
                  <a:lnTo>
                    <a:pt x="2696" y="1460"/>
                  </a:lnTo>
                  <a:lnTo>
                    <a:pt x="2704" y="1464"/>
                  </a:lnTo>
                  <a:lnTo>
                    <a:pt x="2714" y="1466"/>
                  </a:lnTo>
                  <a:lnTo>
                    <a:pt x="2718" y="1466"/>
                  </a:lnTo>
                  <a:lnTo>
                    <a:pt x="2724" y="1462"/>
                  </a:lnTo>
                  <a:lnTo>
                    <a:pt x="2728" y="1458"/>
                  </a:lnTo>
                  <a:lnTo>
                    <a:pt x="2732" y="1452"/>
                  </a:lnTo>
                  <a:lnTo>
                    <a:pt x="2754" y="1438"/>
                  </a:lnTo>
                  <a:lnTo>
                    <a:pt x="2766" y="1434"/>
                  </a:lnTo>
                  <a:lnTo>
                    <a:pt x="2778" y="1426"/>
                  </a:lnTo>
                  <a:lnTo>
                    <a:pt x="2800" y="1410"/>
                  </a:lnTo>
                  <a:lnTo>
                    <a:pt x="2846" y="1396"/>
                  </a:lnTo>
                  <a:lnTo>
                    <a:pt x="2862" y="1386"/>
                  </a:lnTo>
                  <a:lnTo>
                    <a:pt x="2882" y="1378"/>
                  </a:lnTo>
                  <a:lnTo>
                    <a:pt x="2902" y="1370"/>
                  </a:lnTo>
                  <a:lnTo>
                    <a:pt x="2910" y="1366"/>
                  </a:lnTo>
                  <a:lnTo>
                    <a:pt x="2920" y="1360"/>
                  </a:lnTo>
                  <a:lnTo>
                    <a:pt x="2936" y="1354"/>
                  </a:lnTo>
                  <a:lnTo>
                    <a:pt x="2948" y="1348"/>
                  </a:lnTo>
                  <a:lnTo>
                    <a:pt x="2960" y="1344"/>
                  </a:lnTo>
                  <a:lnTo>
                    <a:pt x="2972" y="1342"/>
                  </a:lnTo>
                  <a:lnTo>
                    <a:pt x="2986" y="1342"/>
                  </a:lnTo>
                  <a:lnTo>
                    <a:pt x="3016" y="1346"/>
                  </a:lnTo>
                  <a:lnTo>
                    <a:pt x="3048" y="1354"/>
                  </a:lnTo>
                  <a:lnTo>
                    <a:pt x="3094" y="1354"/>
                  </a:lnTo>
                  <a:lnTo>
                    <a:pt x="3104" y="1348"/>
                  </a:lnTo>
                  <a:lnTo>
                    <a:pt x="3116" y="1344"/>
                  </a:lnTo>
                  <a:lnTo>
                    <a:pt x="3140" y="1338"/>
                  </a:lnTo>
                  <a:lnTo>
                    <a:pt x="3154" y="1330"/>
                  </a:lnTo>
                  <a:lnTo>
                    <a:pt x="3166" y="1322"/>
                  </a:lnTo>
                  <a:lnTo>
                    <a:pt x="3184" y="1302"/>
                  </a:lnTo>
                  <a:lnTo>
                    <a:pt x="3200" y="1282"/>
                  </a:lnTo>
                  <a:lnTo>
                    <a:pt x="3216" y="1264"/>
                  </a:lnTo>
                  <a:lnTo>
                    <a:pt x="3226" y="1256"/>
                  </a:lnTo>
                  <a:lnTo>
                    <a:pt x="3238" y="1250"/>
                  </a:lnTo>
                  <a:lnTo>
                    <a:pt x="3260" y="1228"/>
                  </a:lnTo>
                  <a:lnTo>
                    <a:pt x="3272" y="1216"/>
                  </a:lnTo>
                  <a:lnTo>
                    <a:pt x="3278" y="1214"/>
                  </a:lnTo>
                  <a:lnTo>
                    <a:pt x="3282" y="1212"/>
                  </a:lnTo>
                  <a:lnTo>
                    <a:pt x="3282" y="1210"/>
                  </a:lnTo>
                  <a:lnTo>
                    <a:pt x="3296" y="1200"/>
                  </a:lnTo>
                  <a:lnTo>
                    <a:pt x="3312" y="1192"/>
                  </a:lnTo>
                  <a:lnTo>
                    <a:pt x="3312" y="1176"/>
                  </a:lnTo>
                  <a:lnTo>
                    <a:pt x="3298" y="1166"/>
                  </a:lnTo>
                  <a:lnTo>
                    <a:pt x="3286" y="1150"/>
                  </a:lnTo>
                  <a:lnTo>
                    <a:pt x="3278" y="1138"/>
                  </a:lnTo>
                  <a:lnTo>
                    <a:pt x="3274" y="1126"/>
                  </a:lnTo>
                  <a:lnTo>
                    <a:pt x="3272" y="1114"/>
                  </a:lnTo>
                  <a:lnTo>
                    <a:pt x="3272" y="1102"/>
                  </a:lnTo>
                  <a:lnTo>
                    <a:pt x="3274" y="1090"/>
                  </a:lnTo>
                  <a:lnTo>
                    <a:pt x="3280" y="1062"/>
                  </a:lnTo>
                  <a:lnTo>
                    <a:pt x="3286" y="1052"/>
                  </a:lnTo>
                  <a:lnTo>
                    <a:pt x="3292" y="1042"/>
                  </a:lnTo>
                  <a:lnTo>
                    <a:pt x="3302" y="1028"/>
                  </a:lnTo>
                  <a:lnTo>
                    <a:pt x="3312" y="1022"/>
                  </a:lnTo>
                  <a:lnTo>
                    <a:pt x="3340" y="1028"/>
                  </a:lnTo>
                  <a:lnTo>
                    <a:pt x="3358" y="1044"/>
                  </a:lnTo>
                  <a:lnTo>
                    <a:pt x="3368" y="1050"/>
                  </a:lnTo>
                  <a:lnTo>
                    <a:pt x="3380" y="1056"/>
                  </a:lnTo>
                  <a:lnTo>
                    <a:pt x="3392" y="1060"/>
                  </a:lnTo>
                  <a:lnTo>
                    <a:pt x="3406" y="1062"/>
                  </a:lnTo>
                  <a:lnTo>
                    <a:pt x="3420" y="1060"/>
                  </a:lnTo>
                  <a:lnTo>
                    <a:pt x="3434" y="1054"/>
                  </a:lnTo>
                  <a:lnTo>
                    <a:pt x="3450" y="1034"/>
                  </a:lnTo>
                  <a:lnTo>
                    <a:pt x="3458" y="1026"/>
                  </a:lnTo>
                  <a:lnTo>
                    <a:pt x="3466" y="1022"/>
                  </a:lnTo>
                  <a:lnTo>
                    <a:pt x="3468" y="1014"/>
                  </a:lnTo>
                  <a:lnTo>
                    <a:pt x="3472" y="1008"/>
                  </a:lnTo>
                  <a:lnTo>
                    <a:pt x="3484" y="994"/>
                  </a:lnTo>
                  <a:lnTo>
                    <a:pt x="3498" y="980"/>
                  </a:lnTo>
                  <a:lnTo>
                    <a:pt x="3510" y="970"/>
                  </a:lnTo>
                  <a:lnTo>
                    <a:pt x="3556" y="972"/>
                  </a:lnTo>
                  <a:lnTo>
                    <a:pt x="3562" y="964"/>
                  </a:lnTo>
                  <a:lnTo>
                    <a:pt x="3578" y="958"/>
                  </a:lnTo>
                  <a:lnTo>
                    <a:pt x="3594" y="950"/>
                  </a:lnTo>
                  <a:lnTo>
                    <a:pt x="3608" y="940"/>
                  </a:lnTo>
                  <a:lnTo>
                    <a:pt x="3622" y="926"/>
                  </a:lnTo>
                  <a:lnTo>
                    <a:pt x="3628" y="902"/>
                  </a:lnTo>
                  <a:lnTo>
                    <a:pt x="3632" y="892"/>
                  </a:lnTo>
                  <a:lnTo>
                    <a:pt x="3636" y="882"/>
                  </a:lnTo>
                  <a:lnTo>
                    <a:pt x="3642" y="874"/>
                  </a:lnTo>
                  <a:lnTo>
                    <a:pt x="3650" y="866"/>
                  </a:lnTo>
                  <a:lnTo>
                    <a:pt x="3660" y="860"/>
                  </a:lnTo>
                  <a:lnTo>
                    <a:pt x="3672" y="854"/>
                  </a:lnTo>
                  <a:lnTo>
                    <a:pt x="3706" y="846"/>
                  </a:lnTo>
                  <a:lnTo>
                    <a:pt x="3724" y="828"/>
                  </a:lnTo>
                  <a:lnTo>
                    <a:pt x="3752" y="812"/>
                  </a:lnTo>
                  <a:lnTo>
                    <a:pt x="3764" y="804"/>
                  </a:lnTo>
                  <a:lnTo>
                    <a:pt x="3780" y="798"/>
                  </a:lnTo>
                  <a:lnTo>
                    <a:pt x="3878" y="802"/>
                  </a:lnTo>
                  <a:lnTo>
                    <a:pt x="3892" y="796"/>
                  </a:lnTo>
                  <a:lnTo>
                    <a:pt x="3896" y="788"/>
                  </a:lnTo>
                  <a:lnTo>
                    <a:pt x="3898" y="780"/>
                  </a:lnTo>
                  <a:lnTo>
                    <a:pt x="3900" y="772"/>
                  </a:lnTo>
                  <a:lnTo>
                    <a:pt x="3898" y="766"/>
                  </a:lnTo>
                  <a:lnTo>
                    <a:pt x="3892" y="754"/>
                  </a:lnTo>
                  <a:lnTo>
                    <a:pt x="3886" y="742"/>
                  </a:lnTo>
                  <a:lnTo>
                    <a:pt x="3814" y="690"/>
                  </a:lnTo>
                  <a:lnTo>
                    <a:pt x="3802" y="674"/>
                  </a:lnTo>
                  <a:lnTo>
                    <a:pt x="3792" y="664"/>
                  </a:lnTo>
                  <a:lnTo>
                    <a:pt x="3788" y="660"/>
                  </a:lnTo>
                  <a:lnTo>
                    <a:pt x="3782" y="658"/>
                  </a:lnTo>
                  <a:lnTo>
                    <a:pt x="3766" y="658"/>
                  </a:lnTo>
                  <a:lnTo>
                    <a:pt x="3754" y="676"/>
                  </a:lnTo>
                  <a:lnTo>
                    <a:pt x="3724" y="676"/>
                  </a:lnTo>
                  <a:lnTo>
                    <a:pt x="3722" y="702"/>
                  </a:lnTo>
                  <a:lnTo>
                    <a:pt x="3720" y="708"/>
                  </a:lnTo>
                  <a:lnTo>
                    <a:pt x="3716" y="712"/>
                  </a:lnTo>
                  <a:lnTo>
                    <a:pt x="3712" y="714"/>
                  </a:lnTo>
                  <a:lnTo>
                    <a:pt x="3708" y="716"/>
                  </a:lnTo>
                  <a:lnTo>
                    <a:pt x="3696" y="716"/>
                  </a:lnTo>
                  <a:lnTo>
                    <a:pt x="3684" y="714"/>
                  </a:lnTo>
                  <a:lnTo>
                    <a:pt x="3670" y="710"/>
                  </a:lnTo>
                  <a:lnTo>
                    <a:pt x="3660" y="704"/>
                  </a:lnTo>
                  <a:lnTo>
                    <a:pt x="3644" y="698"/>
                  </a:lnTo>
                  <a:lnTo>
                    <a:pt x="3628" y="698"/>
                  </a:lnTo>
                  <a:lnTo>
                    <a:pt x="3612" y="704"/>
                  </a:lnTo>
                  <a:lnTo>
                    <a:pt x="3600" y="710"/>
                  </a:lnTo>
                  <a:lnTo>
                    <a:pt x="3590" y="722"/>
                  </a:lnTo>
                  <a:lnTo>
                    <a:pt x="3566" y="722"/>
                  </a:lnTo>
                  <a:lnTo>
                    <a:pt x="3554" y="718"/>
                  </a:lnTo>
                  <a:lnTo>
                    <a:pt x="3546" y="712"/>
                  </a:lnTo>
                  <a:lnTo>
                    <a:pt x="3540" y="704"/>
                  </a:lnTo>
                  <a:lnTo>
                    <a:pt x="3536" y="698"/>
                  </a:lnTo>
                  <a:lnTo>
                    <a:pt x="3536" y="690"/>
                  </a:lnTo>
                  <a:lnTo>
                    <a:pt x="3534" y="682"/>
                  </a:lnTo>
                  <a:lnTo>
                    <a:pt x="3534" y="668"/>
                  </a:lnTo>
                  <a:lnTo>
                    <a:pt x="3550" y="656"/>
                  </a:lnTo>
                  <a:lnTo>
                    <a:pt x="3556" y="648"/>
                  </a:lnTo>
                  <a:lnTo>
                    <a:pt x="3564" y="640"/>
                  </a:lnTo>
                  <a:lnTo>
                    <a:pt x="3564" y="610"/>
                  </a:lnTo>
                  <a:lnTo>
                    <a:pt x="3566" y="586"/>
                  </a:lnTo>
                  <a:lnTo>
                    <a:pt x="3574" y="566"/>
                  </a:lnTo>
                  <a:lnTo>
                    <a:pt x="3584" y="546"/>
                  </a:lnTo>
                  <a:lnTo>
                    <a:pt x="3584" y="524"/>
                  </a:lnTo>
                  <a:lnTo>
                    <a:pt x="3586" y="506"/>
                  </a:lnTo>
                  <a:lnTo>
                    <a:pt x="3590" y="492"/>
                  </a:lnTo>
                  <a:lnTo>
                    <a:pt x="3598" y="476"/>
                  </a:lnTo>
                  <a:lnTo>
                    <a:pt x="3634" y="474"/>
                  </a:lnTo>
                  <a:lnTo>
                    <a:pt x="3658" y="478"/>
                  </a:lnTo>
                  <a:lnTo>
                    <a:pt x="3672" y="478"/>
                  </a:lnTo>
                  <a:lnTo>
                    <a:pt x="3686" y="478"/>
                  </a:lnTo>
                  <a:lnTo>
                    <a:pt x="3700" y="476"/>
                  </a:lnTo>
                  <a:lnTo>
                    <a:pt x="3714" y="470"/>
                  </a:lnTo>
                  <a:lnTo>
                    <a:pt x="3728" y="464"/>
                  </a:lnTo>
                  <a:lnTo>
                    <a:pt x="3738" y="452"/>
                  </a:lnTo>
                  <a:lnTo>
                    <a:pt x="3764" y="432"/>
                  </a:lnTo>
                  <a:lnTo>
                    <a:pt x="3780" y="414"/>
                  </a:lnTo>
                  <a:lnTo>
                    <a:pt x="3782" y="364"/>
                  </a:lnTo>
                  <a:lnTo>
                    <a:pt x="3784" y="342"/>
                  </a:lnTo>
                  <a:lnTo>
                    <a:pt x="3786" y="322"/>
                  </a:lnTo>
                  <a:lnTo>
                    <a:pt x="3796" y="304"/>
                  </a:lnTo>
                  <a:lnTo>
                    <a:pt x="3804" y="290"/>
                  </a:lnTo>
                  <a:lnTo>
                    <a:pt x="3814" y="274"/>
                  </a:lnTo>
                  <a:lnTo>
                    <a:pt x="3820" y="260"/>
                  </a:lnTo>
                  <a:lnTo>
                    <a:pt x="3822" y="244"/>
                  </a:lnTo>
                  <a:lnTo>
                    <a:pt x="3824" y="232"/>
                  </a:lnTo>
                  <a:lnTo>
                    <a:pt x="3830" y="220"/>
                  </a:lnTo>
                  <a:lnTo>
                    <a:pt x="3838" y="210"/>
                  </a:lnTo>
                  <a:lnTo>
                    <a:pt x="3838" y="180"/>
                  </a:lnTo>
                  <a:lnTo>
                    <a:pt x="3810" y="148"/>
                  </a:lnTo>
                  <a:lnTo>
                    <a:pt x="3798" y="144"/>
                  </a:lnTo>
                  <a:lnTo>
                    <a:pt x="3790" y="138"/>
                  </a:lnTo>
                  <a:lnTo>
                    <a:pt x="3792" y="122"/>
                  </a:lnTo>
                  <a:lnTo>
                    <a:pt x="3794" y="110"/>
                  </a:lnTo>
                  <a:lnTo>
                    <a:pt x="3796" y="100"/>
                  </a:lnTo>
                  <a:lnTo>
                    <a:pt x="3800" y="92"/>
                  </a:lnTo>
                  <a:lnTo>
                    <a:pt x="3806" y="86"/>
                  </a:lnTo>
                  <a:lnTo>
                    <a:pt x="3814" y="80"/>
                  </a:lnTo>
                  <a:lnTo>
                    <a:pt x="3838" y="68"/>
                  </a:lnTo>
                  <a:lnTo>
                    <a:pt x="3846" y="66"/>
                  </a:lnTo>
                  <a:lnTo>
                    <a:pt x="3856" y="64"/>
                  </a:lnTo>
                  <a:lnTo>
                    <a:pt x="3876" y="56"/>
                  </a:lnTo>
                  <a:lnTo>
                    <a:pt x="3896" y="46"/>
                  </a:lnTo>
                  <a:lnTo>
                    <a:pt x="3906" y="42"/>
                  </a:lnTo>
                  <a:lnTo>
                    <a:pt x="3918" y="40"/>
                  </a:lnTo>
                  <a:lnTo>
                    <a:pt x="3940" y="24"/>
                  </a:lnTo>
                  <a:lnTo>
                    <a:pt x="3966" y="10"/>
                  </a:lnTo>
                  <a:lnTo>
                    <a:pt x="3978" y="4"/>
                  </a:lnTo>
                  <a:lnTo>
                    <a:pt x="3992" y="0"/>
                  </a:lnTo>
                  <a:lnTo>
                    <a:pt x="4034" y="0"/>
                  </a:lnTo>
                  <a:lnTo>
                    <a:pt x="4054" y="6"/>
                  </a:lnTo>
                  <a:lnTo>
                    <a:pt x="4066" y="10"/>
                  </a:lnTo>
                  <a:lnTo>
                    <a:pt x="4078" y="20"/>
                  </a:lnTo>
                  <a:lnTo>
                    <a:pt x="4096" y="18"/>
                  </a:lnTo>
                  <a:lnTo>
                    <a:pt x="4116" y="16"/>
                  </a:lnTo>
                  <a:lnTo>
                    <a:pt x="4136" y="14"/>
                  </a:lnTo>
                  <a:lnTo>
                    <a:pt x="4158" y="14"/>
                  </a:lnTo>
                  <a:lnTo>
                    <a:pt x="4190" y="30"/>
                  </a:lnTo>
                  <a:lnTo>
                    <a:pt x="4206" y="48"/>
                  </a:lnTo>
                  <a:lnTo>
                    <a:pt x="4224" y="66"/>
                  </a:lnTo>
                  <a:lnTo>
                    <a:pt x="4240" y="88"/>
                  </a:lnTo>
                  <a:lnTo>
                    <a:pt x="4258" y="114"/>
                  </a:lnTo>
                  <a:lnTo>
                    <a:pt x="4270" y="126"/>
                  </a:lnTo>
                  <a:lnTo>
                    <a:pt x="4284" y="144"/>
                  </a:lnTo>
                  <a:lnTo>
                    <a:pt x="4294" y="166"/>
                  </a:lnTo>
                  <a:lnTo>
                    <a:pt x="4298" y="178"/>
                  </a:lnTo>
                  <a:lnTo>
                    <a:pt x="4302" y="190"/>
                  </a:lnTo>
                  <a:lnTo>
                    <a:pt x="4328" y="212"/>
                  </a:lnTo>
                  <a:lnTo>
                    <a:pt x="4344" y="228"/>
                  </a:lnTo>
                  <a:lnTo>
                    <a:pt x="4360" y="246"/>
                  </a:lnTo>
                  <a:lnTo>
                    <a:pt x="4362" y="252"/>
                  </a:lnTo>
                  <a:lnTo>
                    <a:pt x="4362" y="258"/>
                  </a:lnTo>
                  <a:lnTo>
                    <a:pt x="4362" y="270"/>
                  </a:lnTo>
                  <a:lnTo>
                    <a:pt x="4362" y="276"/>
                  </a:lnTo>
                  <a:lnTo>
                    <a:pt x="4366" y="282"/>
                  </a:lnTo>
                  <a:lnTo>
                    <a:pt x="4372" y="288"/>
                  </a:lnTo>
                  <a:lnTo>
                    <a:pt x="4382" y="294"/>
                  </a:lnTo>
                  <a:lnTo>
                    <a:pt x="4406" y="318"/>
                  </a:lnTo>
                  <a:lnTo>
                    <a:pt x="4406" y="334"/>
                  </a:lnTo>
                  <a:lnTo>
                    <a:pt x="4408" y="344"/>
                  </a:lnTo>
                  <a:lnTo>
                    <a:pt x="4412" y="356"/>
                  </a:lnTo>
                  <a:lnTo>
                    <a:pt x="4438" y="356"/>
                  </a:lnTo>
                  <a:lnTo>
                    <a:pt x="4450" y="356"/>
                  </a:lnTo>
                  <a:lnTo>
                    <a:pt x="4462" y="354"/>
                  </a:lnTo>
                  <a:lnTo>
                    <a:pt x="4498" y="354"/>
                  </a:lnTo>
                  <a:lnTo>
                    <a:pt x="4512" y="362"/>
                  </a:lnTo>
                  <a:lnTo>
                    <a:pt x="4520" y="364"/>
                  </a:lnTo>
                  <a:lnTo>
                    <a:pt x="4532" y="366"/>
                  </a:lnTo>
                  <a:lnTo>
                    <a:pt x="4532" y="362"/>
                  </a:lnTo>
                  <a:lnTo>
                    <a:pt x="4538" y="360"/>
                  </a:lnTo>
                  <a:lnTo>
                    <a:pt x="4548" y="358"/>
                  </a:lnTo>
                  <a:lnTo>
                    <a:pt x="4568" y="358"/>
                  </a:lnTo>
                  <a:lnTo>
                    <a:pt x="4584" y="374"/>
                  </a:lnTo>
                  <a:lnTo>
                    <a:pt x="4608" y="396"/>
                  </a:lnTo>
                  <a:lnTo>
                    <a:pt x="4626" y="396"/>
                  </a:lnTo>
                  <a:lnTo>
                    <a:pt x="4640" y="400"/>
                  </a:lnTo>
                  <a:lnTo>
                    <a:pt x="4652" y="406"/>
                  </a:lnTo>
                  <a:lnTo>
                    <a:pt x="4660" y="414"/>
                  </a:lnTo>
                  <a:lnTo>
                    <a:pt x="4668" y="426"/>
                  </a:lnTo>
                  <a:lnTo>
                    <a:pt x="4674" y="440"/>
                  </a:lnTo>
                  <a:lnTo>
                    <a:pt x="4684" y="478"/>
                  </a:lnTo>
                  <a:lnTo>
                    <a:pt x="4714" y="512"/>
                  </a:lnTo>
                  <a:lnTo>
                    <a:pt x="4722" y="512"/>
                  </a:lnTo>
                  <a:lnTo>
                    <a:pt x="4744" y="506"/>
                  </a:lnTo>
                  <a:lnTo>
                    <a:pt x="4770" y="500"/>
                  </a:lnTo>
                  <a:lnTo>
                    <a:pt x="4796" y="490"/>
                  </a:lnTo>
                  <a:lnTo>
                    <a:pt x="4806" y="486"/>
                  </a:lnTo>
                  <a:lnTo>
                    <a:pt x="4814" y="480"/>
                  </a:lnTo>
                  <a:lnTo>
                    <a:pt x="4828" y="458"/>
                  </a:lnTo>
                  <a:lnTo>
                    <a:pt x="4840" y="442"/>
                  </a:lnTo>
                  <a:lnTo>
                    <a:pt x="4856" y="426"/>
                  </a:lnTo>
                  <a:lnTo>
                    <a:pt x="4874" y="412"/>
                  </a:lnTo>
                  <a:lnTo>
                    <a:pt x="4888" y="394"/>
                  </a:lnTo>
                  <a:lnTo>
                    <a:pt x="4906" y="378"/>
                  </a:lnTo>
                  <a:lnTo>
                    <a:pt x="4942" y="346"/>
                  </a:lnTo>
                  <a:lnTo>
                    <a:pt x="4946" y="346"/>
                  </a:lnTo>
                  <a:lnTo>
                    <a:pt x="4950" y="342"/>
                  </a:lnTo>
                  <a:lnTo>
                    <a:pt x="4956" y="336"/>
                  </a:lnTo>
                  <a:lnTo>
                    <a:pt x="4972" y="336"/>
                  </a:lnTo>
                  <a:lnTo>
                    <a:pt x="4982" y="338"/>
                  </a:lnTo>
                  <a:lnTo>
                    <a:pt x="4994" y="342"/>
                  </a:lnTo>
                  <a:lnTo>
                    <a:pt x="4996" y="350"/>
                  </a:lnTo>
                  <a:lnTo>
                    <a:pt x="4996" y="362"/>
                  </a:lnTo>
                  <a:lnTo>
                    <a:pt x="4992" y="384"/>
                  </a:lnTo>
                  <a:lnTo>
                    <a:pt x="4992" y="418"/>
                  </a:lnTo>
                  <a:lnTo>
                    <a:pt x="5010" y="434"/>
                  </a:lnTo>
                  <a:lnTo>
                    <a:pt x="5018" y="446"/>
                  </a:lnTo>
                  <a:lnTo>
                    <a:pt x="5024" y="462"/>
                  </a:lnTo>
                  <a:lnTo>
                    <a:pt x="5020" y="514"/>
                  </a:lnTo>
                  <a:lnTo>
                    <a:pt x="5010" y="540"/>
                  </a:lnTo>
                  <a:lnTo>
                    <a:pt x="5004" y="550"/>
                  </a:lnTo>
                  <a:lnTo>
                    <a:pt x="5002" y="560"/>
                  </a:lnTo>
                  <a:lnTo>
                    <a:pt x="5002" y="574"/>
                  </a:lnTo>
                  <a:lnTo>
                    <a:pt x="5006" y="588"/>
                  </a:lnTo>
                  <a:lnTo>
                    <a:pt x="5004" y="666"/>
                  </a:lnTo>
                  <a:lnTo>
                    <a:pt x="4994" y="714"/>
                  </a:lnTo>
                  <a:lnTo>
                    <a:pt x="4996" y="748"/>
                  </a:lnTo>
                  <a:lnTo>
                    <a:pt x="4984" y="764"/>
                  </a:lnTo>
                  <a:lnTo>
                    <a:pt x="4974" y="770"/>
                  </a:lnTo>
                  <a:lnTo>
                    <a:pt x="4966" y="772"/>
                  </a:lnTo>
                  <a:lnTo>
                    <a:pt x="4956" y="772"/>
                  </a:lnTo>
                  <a:lnTo>
                    <a:pt x="4946" y="772"/>
                  </a:lnTo>
                  <a:lnTo>
                    <a:pt x="4930" y="770"/>
                  </a:lnTo>
                  <a:lnTo>
                    <a:pt x="4918" y="766"/>
                  </a:lnTo>
                  <a:lnTo>
                    <a:pt x="4896" y="764"/>
                  </a:lnTo>
                  <a:lnTo>
                    <a:pt x="4890" y="772"/>
                  </a:lnTo>
                  <a:lnTo>
                    <a:pt x="4886" y="782"/>
                  </a:lnTo>
                  <a:lnTo>
                    <a:pt x="4876" y="790"/>
                  </a:lnTo>
                  <a:lnTo>
                    <a:pt x="4866" y="798"/>
                  </a:lnTo>
                  <a:lnTo>
                    <a:pt x="4858" y="802"/>
                  </a:lnTo>
                  <a:lnTo>
                    <a:pt x="4852" y="808"/>
                  </a:lnTo>
                  <a:lnTo>
                    <a:pt x="4850" y="816"/>
                  </a:lnTo>
                  <a:lnTo>
                    <a:pt x="4850" y="824"/>
                  </a:lnTo>
                  <a:lnTo>
                    <a:pt x="4858" y="836"/>
                  </a:lnTo>
                  <a:lnTo>
                    <a:pt x="4870" y="854"/>
                  </a:lnTo>
                  <a:lnTo>
                    <a:pt x="4876" y="874"/>
                  </a:lnTo>
                  <a:lnTo>
                    <a:pt x="4884" y="896"/>
                  </a:lnTo>
                  <a:lnTo>
                    <a:pt x="4894" y="920"/>
                  </a:lnTo>
                  <a:lnTo>
                    <a:pt x="4906" y="944"/>
                  </a:lnTo>
                  <a:lnTo>
                    <a:pt x="4910" y="970"/>
                  </a:lnTo>
                  <a:lnTo>
                    <a:pt x="4914" y="984"/>
                  </a:lnTo>
                  <a:lnTo>
                    <a:pt x="4920" y="1000"/>
                  </a:lnTo>
                  <a:lnTo>
                    <a:pt x="4920" y="1012"/>
                  </a:lnTo>
                  <a:lnTo>
                    <a:pt x="4922" y="1030"/>
                  </a:lnTo>
                  <a:lnTo>
                    <a:pt x="4920" y="1040"/>
                  </a:lnTo>
                  <a:lnTo>
                    <a:pt x="4918" y="1048"/>
                  </a:lnTo>
                  <a:lnTo>
                    <a:pt x="4916" y="1054"/>
                  </a:lnTo>
                  <a:lnTo>
                    <a:pt x="4910" y="1060"/>
                  </a:lnTo>
                  <a:lnTo>
                    <a:pt x="4900" y="1086"/>
                  </a:lnTo>
                  <a:lnTo>
                    <a:pt x="4894" y="1122"/>
                  </a:lnTo>
                  <a:lnTo>
                    <a:pt x="4884" y="1128"/>
                  </a:lnTo>
                  <a:lnTo>
                    <a:pt x="4876" y="1126"/>
                  </a:lnTo>
                  <a:lnTo>
                    <a:pt x="4870" y="1126"/>
                  </a:lnTo>
                  <a:lnTo>
                    <a:pt x="4866" y="1122"/>
                  </a:lnTo>
                  <a:lnTo>
                    <a:pt x="4860" y="1116"/>
                  </a:lnTo>
                  <a:lnTo>
                    <a:pt x="4852" y="1120"/>
                  </a:lnTo>
                  <a:lnTo>
                    <a:pt x="4844" y="1120"/>
                  </a:lnTo>
                  <a:lnTo>
                    <a:pt x="4832" y="1116"/>
                  </a:lnTo>
                  <a:lnTo>
                    <a:pt x="4830" y="1070"/>
                  </a:lnTo>
                  <a:lnTo>
                    <a:pt x="4824" y="1062"/>
                  </a:lnTo>
                  <a:lnTo>
                    <a:pt x="4820" y="1060"/>
                  </a:lnTo>
                  <a:lnTo>
                    <a:pt x="4818" y="1060"/>
                  </a:lnTo>
                  <a:lnTo>
                    <a:pt x="4812" y="1064"/>
                  </a:lnTo>
                  <a:lnTo>
                    <a:pt x="4808" y="1072"/>
                  </a:lnTo>
                  <a:lnTo>
                    <a:pt x="4800" y="1092"/>
                  </a:lnTo>
                  <a:lnTo>
                    <a:pt x="4798" y="1106"/>
                  </a:lnTo>
                  <a:lnTo>
                    <a:pt x="4786" y="1124"/>
                  </a:lnTo>
                  <a:lnTo>
                    <a:pt x="4776" y="1142"/>
                  </a:lnTo>
                  <a:lnTo>
                    <a:pt x="4766" y="1160"/>
                  </a:lnTo>
                  <a:lnTo>
                    <a:pt x="4754" y="1176"/>
                  </a:lnTo>
                  <a:lnTo>
                    <a:pt x="4740" y="1182"/>
                  </a:lnTo>
                  <a:lnTo>
                    <a:pt x="4728" y="1184"/>
                  </a:lnTo>
                  <a:lnTo>
                    <a:pt x="4704" y="1188"/>
                  </a:lnTo>
                  <a:lnTo>
                    <a:pt x="4700" y="1194"/>
                  </a:lnTo>
                  <a:lnTo>
                    <a:pt x="4700" y="1208"/>
                  </a:lnTo>
                  <a:lnTo>
                    <a:pt x="4704" y="1214"/>
                  </a:lnTo>
                  <a:lnTo>
                    <a:pt x="4712" y="1218"/>
                  </a:lnTo>
                  <a:lnTo>
                    <a:pt x="4720" y="1226"/>
                  </a:lnTo>
                  <a:lnTo>
                    <a:pt x="4722" y="1230"/>
                  </a:lnTo>
                  <a:lnTo>
                    <a:pt x="4724" y="1236"/>
                  </a:lnTo>
                  <a:lnTo>
                    <a:pt x="4726" y="1244"/>
                  </a:lnTo>
                  <a:lnTo>
                    <a:pt x="4724" y="1252"/>
                  </a:lnTo>
                  <a:lnTo>
                    <a:pt x="4712" y="1266"/>
                  </a:lnTo>
                  <a:lnTo>
                    <a:pt x="4704" y="1272"/>
                  </a:lnTo>
                  <a:lnTo>
                    <a:pt x="4696" y="1276"/>
                  </a:lnTo>
                  <a:lnTo>
                    <a:pt x="4640" y="1274"/>
                  </a:lnTo>
                  <a:lnTo>
                    <a:pt x="4628" y="1268"/>
                  </a:lnTo>
                  <a:lnTo>
                    <a:pt x="4616" y="1260"/>
                  </a:lnTo>
                  <a:lnTo>
                    <a:pt x="4610" y="1258"/>
                  </a:lnTo>
                  <a:lnTo>
                    <a:pt x="4604" y="1258"/>
                  </a:lnTo>
                  <a:lnTo>
                    <a:pt x="4598" y="1258"/>
                  </a:lnTo>
                  <a:lnTo>
                    <a:pt x="4594" y="1260"/>
                  </a:lnTo>
                  <a:lnTo>
                    <a:pt x="4584" y="1276"/>
                  </a:lnTo>
                  <a:lnTo>
                    <a:pt x="4576" y="1294"/>
                  </a:lnTo>
                  <a:lnTo>
                    <a:pt x="4564" y="1334"/>
                  </a:lnTo>
                  <a:lnTo>
                    <a:pt x="4552" y="1348"/>
                  </a:lnTo>
                  <a:lnTo>
                    <a:pt x="4544" y="1364"/>
                  </a:lnTo>
                  <a:lnTo>
                    <a:pt x="4522" y="1386"/>
                  </a:lnTo>
                  <a:lnTo>
                    <a:pt x="4494" y="1402"/>
                  </a:lnTo>
                  <a:lnTo>
                    <a:pt x="4482" y="1412"/>
                  </a:lnTo>
                  <a:lnTo>
                    <a:pt x="4476" y="1416"/>
                  </a:lnTo>
                  <a:lnTo>
                    <a:pt x="4474" y="1422"/>
                  </a:lnTo>
                  <a:lnTo>
                    <a:pt x="4462" y="1430"/>
                  </a:lnTo>
                  <a:lnTo>
                    <a:pt x="4450" y="1442"/>
                  </a:lnTo>
                  <a:lnTo>
                    <a:pt x="4428" y="1468"/>
                  </a:lnTo>
                  <a:lnTo>
                    <a:pt x="4426" y="1506"/>
                  </a:lnTo>
                  <a:lnTo>
                    <a:pt x="4386" y="1524"/>
                  </a:lnTo>
                  <a:lnTo>
                    <a:pt x="4366" y="1528"/>
                  </a:lnTo>
                  <a:lnTo>
                    <a:pt x="4350" y="1534"/>
                  </a:lnTo>
                  <a:lnTo>
                    <a:pt x="4336" y="1540"/>
                  </a:lnTo>
                  <a:lnTo>
                    <a:pt x="4322" y="1548"/>
                  </a:lnTo>
                  <a:lnTo>
                    <a:pt x="4310" y="1556"/>
                  </a:lnTo>
                  <a:lnTo>
                    <a:pt x="4298" y="1566"/>
                  </a:lnTo>
                  <a:lnTo>
                    <a:pt x="4274" y="1592"/>
                  </a:lnTo>
                  <a:lnTo>
                    <a:pt x="4266" y="1604"/>
                  </a:lnTo>
                  <a:lnTo>
                    <a:pt x="4260" y="1616"/>
                  </a:lnTo>
                  <a:lnTo>
                    <a:pt x="4256" y="1642"/>
                  </a:lnTo>
                  <a:lnTo>
                    <a:pt x="4244" y="1668"/>
                  </a:lnTo>
                  <a:lnTo>
                    <a:pt x="4238" y="1670"/>
                  </a:lnTo>
                  <a:lnTo>
                    <a:pt x="4228" y="1674"/>
                  </a:lnTo>
                  <a:lnTo>
                    <a:pt x="4206" y="1678"/>
                  </a:lnTo>
                  <a:lnTo>
                    <a:pt x="4184" y="1678"/>
                  </a:lnTo>
                  <a:lnTo>
                    <a:pt x="4176" y="1676"/>
                  </a:lnTo>
                  <a:lnTo>
                    <a:pt x="4172" y="1674"/>
                  </a:lnTo>
                  <a:lnTo>
                    <a:pt x="4172" y="1664"/>
                  </a:lnTo>
                  <a:lnTo>
                    <a:pt x="4176" y="1656"/>
                  </a:lnTo>
                  <a:lnTo>
                    <a:pt x="4178" y="1648"/>
                  </a:lnTo>
                  <a:lnTo>
                    <a:pt x="4182" y="1644"/>
                  </a:lnTo>
                  <a:lnTo>
                    <a:pt x="4194" y="1632"/>
                  </a:lnTo>
                  <a:lnTo>
                    <a:pt x="4206" y="1620"/>
                  </a:lnTo>
                  <a:lnTo>
                    <a:pt x="4212" y="1606"/>
                  </a:lnTo>
                  <a:lnTo>
                    <a:pt x="4202" y="1600"/>
                  </a:lnTo>
                  <a:lnTo>
                    <a:pt x="4194" y="1594"/>
                  </a:lnTo>
                  <a:lnTo>
                    <a:pt x="4190" y="1586"/>
                  </a:lnTo>
                  <a:lnTo>
                    <a:pt x="4186" y="1580"/>
                  </a:lnTo>
                  <a:lnTo>
                    <a:pt x="4186" y="1572"/>
                  </a:lnTo>
                  <a:lnTo>
                    <a:pt x="4186" y="1564"/>
                  </a:lnTo>
                  <a:lnTo>
                    <a:pt x="4190" y="1548"/>
                  </a:lnTo>
                  <a:lnTo>
                    <a:pt x="4224" y="1502"/>
                  </a:lnTo>
                  <a:lnTo>
                    <a:pt x="4228" y="1462"/>
                  </a:lnTo>
                  <a:lnTo>
                    <a:pt x="4216" y="1448"/>
                  </a:lnTo>
                  <a:lnTo>
                    <a:pt x="4206" y="1438"/>
                  </a:lnTo>
                  <a:lnTo>
                    <a:pt x="4196" y="1430"/>
                  </a:lnTo>
                  <a:lnTo>
                    <a:pt x="4188" y="1424"/>
                  </a:lnTo>
                  <a:lnTo>
                    <a:pt x="4154" y="1430"/>
                  </a:lnTo>
                  <a:lnTo>
                    <a:pt x="4142" y="1440"/>
                  </a:lnTo>
                  <a:lnTo>
                    <a:pt x="4130" y="1452"/>
                  </a:lnTo>
                  <a:lnTo>
                    <a:pt x="4112" y="1476"/>
                  </a:lnTo>
                  <a:lnTo>
                    <a:pt x="4092" y="1506"/>
                  </a:lnTo>
                  <a:lnTo>
                    <a:pt x="4082" y="1522"/>
                  </a:lnTo>
                  <a:lnTo>
                    <a:pt x="4070" y="1536"/>
                  </a:lnTo>
                  <a:lnTo>
                    <a:pt x="4060" y="1544"/>
                  </a:lnTo>
                  <a:lnTo>
                    <a:pt x="4050" y="1552"/>
                  </a:lnTo>
                  <a:lnTo>
                    <a:pt x="4036" y="1570"/>
                  </a:lnTo>
                  <a:lnTo>
                    <a:pt x="4006" y="1610"/>
                  </a:lnTo>
                  <a:lnTo>
                    <a:pt x="4002" y="1626"/>
                  </a:lnTo>
                  <a:lnTo>
                    <a:pt x="3992" y="1634"/>
                  </a:lnTo>
                  <a:lnTo>
                    <a:pt x="3984" y="1644"/>
                  </a:lnTo>
                  <a:lnTo>
                    <a:pt x="3948" y="1664"/>
                  </a:lnTo>
                  <a:lnTo>
                    <a:pt x="3906" y="1674"/>
                  </a:lnTo>
                  <a:lnTo>
                    <a:pt x="3886" y="1680"/>
                  </a:lnTo>
                  <a:lnTo>
                    <a:pt x="3866" y="1690"/>
                  </a:lnTo>
                  <a:lnTo>
                    <a:pt x="3864" y="1698"/>
                  </a:lnTo>
                  <a:lnTo>
                    <a:pt x="3862" y="1708"/>
                  </a:lnTo>
                  <a:lnTo>
                    <a:pt x="3864" y="1718"/>
                  </a:lnTo>
                  <a:lnTo>
                    <a:pt x="3866" y="1726"/>
                  </a:lnTo>
                  <a:lnTo>
                    <a:pt x="3874" y="1746"/>
                  </a:lnTo>
                  <a:lnTo>
                    <a:pt x="3886" y="1768"/>
                  </a:lnTo>
                  <a:lnTo>
                    <a:pt x="3888" y="1768"/>
                  </a:lnTo>
                  <a:lnTo>
                    <a:pt x="3890" y="1772"/>
                  </a:lnTo>
                  <a:lnTo>
                    <a:pt x="3894" y="1780"/>
                  </a:lnTo>
                  <a:lnTo>
                    <a:pt x="3900" y="1806"/>
                  </a:lnTo>
                  <a:lnTo>
                    <a:pt x="3902" y="1812"/>
                  </a:lnTo>
                  <a:lnTo>
                    <a:pt x="3912" y="1812"/>
                  </a:lnTo>
                  <a:lnTo>
                    <a:pt x="3920" y="1794"/>
                  </a:lnTo>
                  <a:lnTo>
                    <a:pt x="3922" y="1790"/>
                  </a:lnTo>
                  <a:lnTo>
                    <a:pt x="3926" y="1788"/>
                  </a:lnTo>
                  <a:lnTo>
                    <a:pt x="3938" y="1788"/>
                  </a:lnTo>
                  <a:lnTo>
                    <a:pt x="3960" y="1790"/>
                  </a:lnTo>
                  <a:lnTo>
                    <a:pt x="3962" y="1786"/>
                  </a:lnTo>
                  <a:lnTo>
                    <a:pt x="3968" y="1786"/>
                  </a:lnTo>
                  <a:lnTo>
                    <a:pt x="3984" y="1786"/>
                  </a:lnTo>
                  <a:lnTo>
                    <a:pt x="3986" y="1792"/>
                  </a:lnTo>
                  <a:lnTo>
                    <a:pt x="3988" y="1796"/>
                  </a:lnTo>
                  <a:lnTo>
                    <a:pt x="4000" y="1814"/>
                  </a:lnTo>
                  <a:lnTo>
                    <a:pt x="4000" y="1856"/>
                  </a:lnTo>
                  <a:lnTo>
                    <a:pt x="4010" y="1864"/>
                  </a:lnTo>
                  <a:lnTo>
                    <a:pt x="4024" y="1872"/>
                  </a:lnTo>
                  <a:lnTo>
                    <a:pt x="4042" y="1880"/>
                  </a:lnTo>
                  <a:lnTo>
                    <a:pt x="4060" y="1884"/>
                  </a:lnTo>
                  <a:lnTo>
                    <a:pt x="4086" y="1838"/>
                  </a:lnTo>
                  <a:lnTo>
                    <a:pt x="4108" y="1814"/>
                  </a:lnTo>
                  <a:lnTo>
                    <a:pt x="4116" y="1804"/>
                  </a:lnTo>
                  <a:lnTo>
                    <a:pt x="4126" y="1798"/>
                  </a:lnTo>
                  <a:lnTo>
                    <a:pt x="4138" y="1792"/>
                  </a:lnTo>
                  <a:lnTo>
                    <a:pt x="4150" y="1790"/>
                  </a:lnTo>
                  <a:lnTo>
                    <a:pt x="4166" y="1790"/>
                  </a:lnTo>
                  <a:lnTo>
                    <a:pt x="4184" y="1792"/>
                  </a:lnTo>
                  <a:lnTo>
                    <a:pt x="4222" y="1808"/>
                  </a:lnTo>
                  <a:lnTo>
                    <a:pt x="4320" y="1806"/>
                  </a:lnTo>
                  <a:lnTo>
                    <a:pt x="4334" y="1814"/>
                  </a:lnTo>
                  <a:lnTo>
                    <a:pt x="4330" y="1824"/>
                  </a:lnTo>
                  <a:lnTo>
                    <a:pt x="4328" y="1834"/>
                  </a:lnTo>
                  <a:lnTo>
                    <a:pt x="4328" y="1844"/>
                  </a:lnTo>
                  <a:lnTo>
                    <a:pt x="4328" y="1854"/>
                  </a:lnTo>
                  <a:lnTo>
                    <a:pt x="4324" y="1864"/>
                  </a:lnTo>
                  <a:lnTo>
                    <a:pt x="4322" y="1868"/>
                  </a:lnTo>
                  <a:lnTo>
                    <a:pt x="4316" y="1874"/>
                  </a:lnTo>
                  <a:lnTo>
                    <a:pt x="4284" y="1874"/>
                  </a:lnTo>
                  <a:lnTo>
                    <a:pt x="4254" y="1890"/>
                  </a:lnTo>
                  <a:lnTo>
                    <a:pt x="4218" y="1916"/>
                  </a:lnTo>
                  <a:lnTo>
                    <a:pt x="4210" y="1924"/>
                  </a:lnTo>
                  <a:lnTo>
                    <a:pt x="4202" y="1932"/>
                  </a:lnTo>
                  <a:lnTo>
                    <a:pt x="4196" y="1940"/>
                  </a:lnTo>
                  <a:lnTo>
                    <a:pt x="4194" y="1950"/>
                  </a:lnTo>
                  <a:lnTo>
                    <a:pt x="4188" y="1954"/>
                  </a:lnTo>
                  <a:lnTo>
                    <a:pt x="4180" y="1958"/>
                  </a:lnTo>
                  <a:lnTo>
                    <a:pt x="4168" y="1964"/>
                  </a:lnTo>
                  <a:lnTo>
                    <a:pt x="4160" y="1972"/>
                  </a:lnTo>
                  <a:lnTo>
                    <a:pt x="4150" y="1976"/>
                  </a:lnTo>
                  <a:lnTo>
                    <a:pt x="4134" y="1982"/>
                  </a:lnTo>
                  <a:lnTo>
                    <a:pt x="4130" y="2018"/>
                  </a:lnTo>
                  <a:lnTo>
                    <a:pt x="4110" y="2042"/>
                  </a:lnTo>
                  <a:lnTo>
                    <a:pt x="4100" y="2054"/>
                  </a:lnTo>
                  <a:lnTo>
                    <a:pt x="4094" y="2066"/>
                  </a:lnTo>
                  <a:lnTo>
                    <a:pt x="4090" y="2102"/>
                  </a:lnTo>
                  <a:lnTo>
                    <a:pt x="4078" y="2122"/>
                  </a:lnTo>
                  <a:lnTo>
                    <a:pt x="4076" y="2140"/>
                  </a:lnTo>
                  <a:lnTo>
                    <a:pt x="4094" y="2152"/>
                  </a:lnTo>
                  <a:lnTo>
                    <a:pt x="4108" y="2160"/>
                  </a:lnTo>
                  <a:lnTo>
                    <a:pt x="4126" y="2168"/>
                  </a:lnTo>
                  <a:lnTo>
                    <a:pt x="4130" y="2174"/>
                  </a:lnTo>
                  <a:lnTo>
                    <a:pt x="4142" y="2182"/>
                  </a:lnTo>
                  <a:lnTo>
                    <a:pt x="4154" y="2190"/>
                  </a:lnTo>
                  <a:lnTo>
                    <a:pt x="4170" y="2194"/>
                  </a:lnTo>
                  <a:lnTo>
                    <a:pt x="4176" y="2200"/>
                  </a:lnTo>
                  <a:lnTo>
                    <a:pt x="4182" y="2210"/>
                  </a:lnTo>
                  <a:lnTo>
                    <a:pt x="4196" y="2232"/>
                  </a:lnTo>
                  <a:lnTo>
                    <a:pt x="4222" y="2284"/>
                  </a:lnTo>
                  <a:lnTo>
                    <a:pt x="4254" y="2332"/>
                  </a:lnTo>
                  <a:lnTo>
                    <a:pt x="4256" y="2348"/>
                  </a:lnTo>
                  <a:lnTo>
                    <a:pt x="4258" y="2358"/>
                  </a:lnTo>
                  <a:lnTo>
                    <a:pt x="4262" y="2368"/>
                  </a:lnTo>
                  <a:lnTo>
                    <a:pt x="4268" y="2378"/>
                  </a:lnTo>
                  <a:lnTo>
                    <a:pt x="4274" y="2386"/>
                  </a:lnTo>
                  <a:lnTo>
                    <a:pt x="4282" y="2392"/>
                  </a:lnTo>
                  <a:lnTo>
                    <a:pt x="4294" y="2394"/>
                  </a:lnTo>
                  <a:lnTo>
                    <a:pt x="4362" y="2438"/>
                  </a:lnTo>
                  <a:lnTo>
                    <a:pt x="4366" y="2448"/>
                  </a:lnTo>
                  <a:lnTo>
                    <a:pt x="4366" y="2462"/>
                  </a:lnTo>
                  <a:lnTo>
                    <a:pt x="4352" y="2472"/>
                  </a:lnTo>
                  <a:lnTo>
                    <a:pt x="4308" y="2470"/>
                  </a:lnTo>
                  <a:lnTo>
                    <a:pt x="4310" y="2476"/>
                  </a:lnTo>
                  <a:lnTo>
                    <a:pt x="4320" y="2476"/>
                  </a:lnTo>
                  <a:lnTo>
                    <a:pt x="4332" y="2480"/>
                  </a:lnTo>
                  <a:lnTo>
                    <a:pt x="4338" y="2482"/>
                  </a:lnTo>
                  <a:lnTo>
                    <a:pt x="4342" y="2486"/>
                  </a:lnTo>
                  <a:lnTo>
                    <a:pt x="4344" y="2494"/>
                  </a:lnTo>
                  <a:lnTo>
                    <a:pt x="4346" y="2502"/>
                  </a:lnTo>
                  <a:lnTo>
                    <a:pt x="4340" y="2512"/>
                  </a:lnTo>
                  <a:lnTo>
                    <a:pt x="4360" y="2522"/>
                  </a:lnTo>
                  <a:lnTo>
                    <a:pt x="4372" y="2528"/>
                  </a:lnTo>
                  <a:lnTo>
                    <a:pt x="4384" y="2538"/>
                  </a:lnTo>
                  <a:lnTo>
                    <a:pt x="4384" y="2564"/>
                  </a:lnTo>
                  <a:lnTo>
                    <a:pt x="4366" y="2582"/>
                  </a:lnTo>
                  <a:lnTo>
                    <a:pt x="4354" y="2588"/>
                  </a:lnTo>
                  <a:lnTo>
                    <a:pt x="4344" y="2594"/>
                  </a:lnTo>
                  <a:lnTo>
                    <a:pt x="4326" y="2610"/>
                  </a:lnTo>
                  <a:lnTo>
                    <a:pt x="4306" y="2628"/>
                  </a:lnTo>
                  <a:lnTo>
                    <a:pt x="4286" y="2646"/>
                  </a:lnTo>
                  <a:lnTo>
                    <a:pt x="4262" y="2652"/>
                  </a:lnTo>
                  <a:lnTo>
                    <a:pt x="4262" y="2660"/>
                  </a:lnTo>
                  <a:lnTo>
                    <a:pt x="4266" y="2664"/>
                  </a:lnTo>
                  <a:lnTo>
                    <a:pt x="4272" y="2668"/>
                  </a:lnTo>
                  <a:lnTo>
                    <a:pt x="4280" y="2670"/>
                  </a:lnTo>
                  <a:lnTo>
                    <a:pt x="4290" y="2670"/>
                  </a:lnTo>
                  <a:lnTo>
                    <a:pt x="4304" y="2660"/>
                  </a:lnTo>
                  <a:lnTo>
                    <a:pt x="4312" y="2652"/>
                  </a:lnTo>
                  <a:lnTo>
                    <a:pt x="4324" y="2648"/>
                  </a:lnTo>
                  <a:lnTo>
                    <a:pt x="4342" y="2646"/>
                  </a:lnTo>
                  <a:lnTo>
                    <a:pt x="4360" y="2656"/>
                  </a:lnTo>
                  <a:lnTo>
                    <a:pt x="4378" y="2662"/>
                  </a:lnTo>
                  <a:lnTo>
                    <a:pt x="4400" y="2666"/>
                  </a:lnTo>
                  <a:lnTo>
                    <a:pt x="4424" y="2668"/>
                  </a:lnTo>
                  <a:lnTo>
                    <a:pt x="4426" y="2670"/>
                  </a:lnTo>
                  <a:lnTo>
                    <a:pt x="4428" y="2674"/>
                  </a:lnTo>
                  <a:lnTo>
                    <a:pt x="4426" y="2680"/>
                  </a:lnTo>
                  <a:lnTo>
                    <a:pt x="4420" y="2686"/>
                  </a:lnTo>
                  <a:lnTo>
                    <a:pt x="4414" y="2694"/>
                  </a:lnTo>
                  <a:lnTo>
                    <a:pt x="4398" y="2708"/>
                  </a:lnTo>
                  <a:lnTo>
                    <a:pt x="4384" y="2716"/>
                  </a:lnTo>
                  <a:lnTo>
                    <a:pt x="4376" y="2722"/>
                  </a:lnTo>
                  <a:lnTo>
                    <a:pt x="4374" y="2726"/>
                  </a:lnTo>
                  <a:lnTo>
                    <a:pt x="4376" y="2730"/>
                  </a:lnTo>
                  <a:lnTo>
                    <a:pt x="4390" y="2730"/>
                  </a:lnTo>
                  <a:lnTo>
                    <a:pt x="4402" y="2714"/>
                  </a:lnTo>
                  <a:lnTo>
                    <a:pt x="4414" y="2716"/>
                  </a:lnTo>
                  <a:lnTo>
                    <a:pt x="4420" y="2728"/>
                  </a:lnTo>
                  <a:lnTo>
                    <a:pt x="4420" y="2738"/>
                  </a:lnTo>
                  <a:lnTo>
                    <a:pt x="4422" y="2752"/>
                  </a:lnTo>
                  <a:lnTo>
                    <a:pt x="4412" y="2762"/>
                  </a:lnTo>
                  <a:lnTo>
                    <a:pt x="4392" y="2766"/>
                  </a:lnTo>
                  <a:lnTo>
                    <a:pt x="4382" y="2770"/>
                  </a:lnTo>
                  <a:lnTo>
                    <a:pt x="4380" y="2774"/>
                  </a:lnTo>
                  <a:lnTo>
                    <a:pt x="4378" y="2778"/>
                  </a:lnTo>
                  <a:lnTo>
                    <a:pt x="4400" y="2790"/>
                  </a:lnTo>
                  <a:lnTo>
                    <a:pt x="4396" y="2846"/>
                  </a:lnTo>
                  <a:lnTo>
                    <a:pt x="4404" y="2860"/>
                  </a:lnTo>
                  <a:lnTo>
                    <a:pt x="4402" y="2870"/>
                  </a:lnTo>
                  <a:lnTo>
                    <a:pt x="4400" y="2882"/>
                  </a:lnTo>
                  <a:lnTo>
                    <a:pt x="4396" y="2894"/>
                  </a:lnTo>
                  <a:lnTo>
                    <a:pt x="4392" y="2900"/>
                  </a:lnTo>
                  <a:lnTo>
                    <a:pt x="4388" y="2904"/>
                  </a:lnTo>
                  <a:lnTo>
                    <a:pt x="4368" y="2904"/>
                  </a:lnTo>
                  <a:lnTo>
                    <a:pt x="4364" y="2892"/>
                  </a:lnTo>
                  <a:lnTo>
                    <a:pt x="4336" y="2920"/>
                  </a:lnTo>
                  <a:lnTo>
                    <a:pt x="4328" y="2930"/>
                  </a:lnTo>
                  <a:lnTo>
                    <a:pt x="4322" y="2942"/>
                  </a:lnTo>
                  <a:lnTo>
                    <a:pt x="4318" y="2954"/>
                  </a:lnTo>
                  <a:lnTo>
                    <a:pt x="4316" y="2968"/>
                  </a:lnTo>
                  <a:lnTo>
                    <a:pt x="4316" y="3008"/>
                  </a:lnTo>
                  <a:lnTo>
                    <a:pt x="4310" y="3018"/>
                  </a:lnTo>
                  <a:lnTo>
                    <a:pt x="4302" y="3028"/>
                  </a:lnTo>
                  <a:lnTo>
                    <a:pt x="4282" y="3048"/>
                  </a:lnTo>
                  <a:lnTo>
                    <a:pt x="4280" y="3084"/>
                  </a:lnTo>
                  <a:lnTo>
                    <a:pt x="4272" y="3088"/>
                  </a:lnTo>
                  <a:lnTo>
                    <a:pt x="4264" y="3090"/>
                  </a:lnTo>
                  <a:lnTo>
                    <a:pt x="4250" y="3092"/>
                  </a:lnTo>
                  <a:lnTo>
                    <a:pt x="4238" y="3090"/>
                  </a:lnTo>
                  <a:lnTo>
                    <a:pt x="4230" y="3092"/>
                  </a:lnTo>
                  <a:lnTo>
                    <a:pt x="4224" y="3094"/>
                  </a:lnTo>
                  <a:lnTo>
                    <a:pt x="4240" y="3108"/>
                  </a:lnTo>
                  <a:lnTo>
                    <a:pt x="4244" y="3116"/>
                  </a:lnTo>
                  <a:lnTo>
                    <a:pt x="4268" y="3126"/>
                  </a:lnTo>
                  <a:lnTo>
                    <a:pt x="4268" y="3134"/>
                  </a:lnTo>
                  <a:lnTo>
                    <a:pt x="4256" y="3142"/>
                  </a:lnTo>
                  <a:lnTo>
                    <a:pt x="4250" y="3146"/>
                  </a:lnTo>
                  <a:lnTo>
                    <a:pt x="4246" y="3154"/>
                  </a:lnTo>
                  <a:lnTo>
                    <a:pt x="4246" y="3170"/>
                  </a:lnTo>
                  <a:lnTo>
                    <a:pt x="4242" y="3176"/>
                  </a:lnTo>
                  <a:lnTo>
                    <a:pt x="4240" y="3184"/>
                  </a:lnTo>
                  <a:lnTo>
                    <a:pt x="4238" y="3206"/>
                  </a:lnTo>
                  <a:lnTo>
                    <a:pt x="4242" y="3212"/>
                  </a:lnTo>
                  <a:lnTo>
                    <a:pt x="4248" y="3218"/>
                  </a:lnTo>
                  <a:lnTo>
                    <a:pt x="4252" y="3226"/>
                  </a:lnTo>
                  <a:lnTo>
                    <a:pt x="4254" y="3238"/>
                  </a:lnTo>
                  <a:lnTo>
                    <a:pt x="4214" y="3240"/>
                  </a:lnTo>
                  <a:lnTo>
                    <a:pt x="4216" y="3248"/>
                  </a:lnTo>
                  <a:lnTo>
                    <a:pt x="4218" y="3250"/>
                  </a:lnTo>
                  <a:lnTo>
                    <a:pt x="4222" y="3254"/>
                  </a:lnTo>
                  <a:lnTo>
                    <a:pt x="4222" y="3260"/>
                  </a:lnTo>
                  <a:lnTo>
                    <a:pt x="4192" y="3282"/>
                  </a:lnTo>
                  <a:lnTo>
                    <a:pt x="4190" y="3292"/>
                  </a:lnTo>
                  <a:lnTo>
                    <a:pt x="4188" y="3304"/>
                  </a:lnTo>
                  <a:lnTo>
                    <a:pt x="4182" y="3316"/>
                  </a:lnTo>
                  <a:lnTo>
                    <a:pt x="4174" y="3328"/>
                  </a:lnTo>
                  <a:lnTo>
                    <a:pt x="4158" y="3342"/>
                  </a:lnTo>
                  <a:lnTo>
                    <a:pt x="4126" y="3344"/>
                  </a:lnTo>
                  <a:lnTo>
                    <a:pt x="4126" y="3348"/>
                  </a:lnTo>
                  <a:lnTo>
                    <a:pt x="4128" y="3352"/>
                  </a:lnTo>
                  <a:lnTo>
                    <a:pt x="4136" y="3356"/>
                  </a:lnTo>
                  <a:lnTo>
                    <a:pt x="4136" y="3370"/>
                  </a:lnTo>
                  <a:lnTo>
                    <a:pt x="4130" y="3374"/>
                  </a:lnTo>
                  <a:lnTo>
                    <a:pt x="4124" y="3376"/>
                  </a:lnTo>
                  <a:lnTo>
                    <a:pt x="4116" y="3378"/>
                  </a:lnTo>
                  <a:lnTo>
                    <a:pt x="4102" y="3388"/>
                  </a:lnTo>
                  <a:lnTo>
                    <a:pt x="4088" y="3400"/>
                  </a:lnTo>
                  <a:lnTo>
                    <a:pt x="4076" y="3414"/>
                  </a:lnTo>
                  <a:lnTo>
                    <a:pt x="4066" y="3428"/>
                  </a:lnTo>
                  <a:lnTo>
                    <a:pt x="4062" y="3444"/>
                  </a:lnTo>
                  <a:lnTo>
                    <a:pt x="4044" y="3460"/>
                  </a:lnTo>
                  <a:lnTo>
                    <a:pt x="4028" y="3470"/>
                  </a:lnTo>
                  <a:lnTo>
                    <a:pt x="4010" y="3478"/>
                  </a:lnTo>
                  <a:lnTo>
                    <a:pt x="3990" y="3482"/>
                  </a:lnTo>
                  <a:lnTo>
                    <a:pt x="3974" y="3496"/>
                  </a:lnTo>
                  <a:lnTo>
                    <a:pt x="3960" y="3508"/>
                  </a:lnTo>
                  <a:lnTo>
                    <a:pt x="3960" y="3514"/>
                  </a:lnTo>
                  <a:lnTo>
                    <a:pt x="3962" y="3518"/>
                  </a:lnTo>
                  <a:lnTo>
                    <a:pt x="3964" y="3526"/>
                  </a:lnTo>
                  <a:lnTo>
                    <a:pt x="3964" y="3534"/>
                  </a:lnTo>
                  <a:lnTo>
                    <a:pt x="3960" y="3544"/>
                  </a:lnTo>
                  <a:lnTo>
                    <a:pt x="3930" y="3558"/>
                  </a:lnTo>
                  <a:lnTo>
                    <a:pt x="3908" y="3572"/>
                  </a:lnTo>
                  <a:lnTo>
                    <a:pt x="3888" y="3584"/>
                  </a:lnTo>
                  <a:lnTo>
                    <a:pt x="3868" y="3596"/>
                  </a:lnTo>
                  <a:lnTo>
                    <a:pt x="3848" y="3612"/>
                  </a:lnTo>
                  <a:lnTo>
                    <a:pt x="3836" y="3610"/>
                  </a:lnTo>
                  <a:lnTo>
                    <a:pt x="3826" y="3606"/>
                  </a:lnTo>
                  <a:lnTo>
                    <a:pt x="3820" y="3602"/>
                  </a:lnTo>
                  <a:lnTo>
                    <a:pt x="3814" y="3602"/>
                  </a:lnTo>
                  <a:lnTo>
                    <a:pt x="3802" y="3616"/>
                  </a:lnTo>
                  <a:lnTo>
                    <a:pt x="3778" y="3616"/>
                  </a:lnTo>
                  <a:lnTo>
                    <a:pt x="3764" y="3606"/>
                  </a:lnTo>
                  <a:lnTo>
                    <a:pt x="3764" y="3620"/>
                  </a:lnTo>
                  <a:lnTo>
                    <a:pt x="3760" y="3628"/>
                  </a:lnTo>
                  <a:lnTo>
                    <a:pt x="3758" y="3630"/>
                  </a:lnTo>
                  <a:lnTo>
                    <a:pt x="3754" y="3634"/>
                  </a:lnTo>
                  <a:lnTo>
                    <a:pt x="3742" y="3636"/>
                  </a:lnTo>
                  <a:lnTo>
                    <a:pt x="3736" y="3638"/>
                  </a:lnTo>
                  <a:lnTo>
                    <a:pt x="3734" y="3644"/>
                  </a:lnTo>
                  <a:lnTo>
                    <a:pt x="3732" y="3654"/>
                  </a:lnTo>
                  <a:lnTo>
                    <a:pt x="3726" y="3658"/>
                  </a:lnTo>
                  <a:lnTo>
                    <a:pt x="3720" y="3658"/>
                  </a:lnTo>
                  <a:lnTo>
                    <a:pt x="3708" y="3658"/>
                  </a:lnTo>
                  <a:lnTo>
                    <a:pt x="3698" y="3654"/>
                  </a:lnTo>
                  <a:lnTo>
                    <a:pt x="3692" y="3652"/>
                  </a:lnTo>
                  <a:lnTo>
                    <a:pt x="3688" y="3638"/>
                  </a:lnTo>
                  <a:lnTo>
                    <a:pt x="3682" y="3638"/>
                  </a:lnTo>
                  <a:lnTo>
                    <a:pt x="3652" y="3612"/>
                  </a:lnTo>
                  <a:lnTo>
                    <a:pt x="3648" y="3624"/>
                  </a:lnTo>
                  <a:lnTo>
                    <a:pt x="3644" y="3636"/>
                  </a:lnTo>
                  <a:lnTo>
                    <a:pt x="3630" y="3658"/>
                  </a:lnTo>
                  <a:lnTo>
                    <a:pt x="3612" y="3680"/>
                  </a:lnTo>
                  <a:lnTo>
                    <a:pt x="3600" y="3686"/>
                  </a:lnTo>
                  <a:lnTo>
                    <a:pt x="3592" y="3694"/>
                  </a:lnTo>
                  <a:lnTo>
                    <a:pt x="3584" y="3702"/>
                  </a:lnTo>
                  <a:lnTo>
                    <a:pt x="3576" y="3710"/>
                  </a:lnTo>
                  <a:lnTo>
                    <a:pt x="3562" y="3712"/>
                  </a:lnTo>
                  <a:lnTo>
                    <a:pt x="3552" y="3716"/>
                  </a:lnTo>
                  <a:lnTo>
                    <a:pt x="3544" y="3724"/>
                  </a:lnTo>
                  <a:lnTo>
                    <a:pt x="3536" y="3730"/>
                  </a:lnTo>
                  <a:lnTo>
                    <a:pt x="3512" y="3730"/>
                  </a:lnTo>
                  <a:lnTo>
                    <a:pt x="3504" y="3732"/>
                  </a:lnTo>
                  <a:lnTo>
                    <a:pt x="3498" y="3734"/>
                  </a:lnTo>
                  <a:lnTo>
                    <a:pt x="3494" y="3742"/>
                  </a:lnTo>
                  <a:lnTo>
                    <a:pt x="3488" y="3748"/>
                  </a:lnTo>
                  <a:lnTo>
                    <a:pt x="3482" y="3750"/>
                  </a:lnTo>
                  <a:lnTo>
                    <a:pt x="3476" y="3752"/>
                  </a:lnTo>
                  <a:lnTo>
                    <a:pt x="3470" y="3752"/>
                  </a:lnTo>
                  <a:lnTo>
                    <a:pt x="3464" y="3750"/>
                  </a:lnTo>
                  <a:lnTo>
                    <a:pt x="3452" y="3744"/>
                  </a:lnTo>
                  <a:lnTo>
                    <a:pt x="3430" y="3750"/>
                  </a:lnTo>
                  <a:lnTo>
                    <a:pt x="3410" y="3758"/>
                  </a:lnTo>
                  <a:lnTo>
                    <a:pt x="3390" y="3768"/>
                  </a:lnTo>
                  <a:lnTo>
                    <a:pt x="3370" y="3774"/>
                  </a:lnTo>
                  <a:lnTo>
                    <a:pt x="3344" y="3776"/>
                  </a:lnTo>
                  <a:lnTo>
                    <a:pt x="3336" y="3778"/>
                  </a:lnTo>
                  <a:lnTo>
                    <a:pt x="3328" y="3780"/>
                  </a:lnTo>
                  <a:lnTo>
                    <a:pt x="3324" y="3786"/>
                  </a:lnTo>
                  <a:lnTo>
                    <a:pt x="3320" y="3792"/>
                  </a:lnTo>
                  <a:lnTo>
                    <a:pt x="3316" y="3804"/>
                  </a:lnTo>
                  <a:lnTo>
                    <a:pt x="3312" y="3816"/>
                  </a:lnTo>
                  <a:lnTo>
                    <a:pt x="3306" y="3822"/>
                  </a:lnTo>
                  <a:lnTo>
                    <a:pt x="3298" y="3824"/>
                  </a:lnTo>
                  <a:lnTo>
                    <a:pt x="3292" y="3828"/>
                  </a:lnTo>
                  <a:lnTo>
                    <a:pt x="3288" y="3834"/>
                  </a:lnTo>
                  <a:lnTo>
                    <a:pt x="3324" y="3876"/>
                  </a:lnTo>
                  <a:lnTo>
                    <a:pt x="3324" y="3898"/>
                  </a:lnTo>
                  <a:lnTo>
                    <a:pt x="3310" y="3906"/>
                  </a:lnTo>
                  <a:lnTo>
                    <a:pt x="3298" y="3912"/>
                  </a:lnTo>
                  <a:lnTo>
                    <a:pt x="3284" y="3914"/>
                  </a:lnTo>
                  <a:lnTo>
                    <a:pt x="3272" y="3914"/>
                  </a:lnTo>
                  <a:close/>
                </a:path>
              </a:pathLst>
            </a:custGeom>
            <a:noFill/>
            <a:ln w="19050">
              <a:solidFill>
                <a:srgbClr val="FFFFFF">
                  <a:alpha val="3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5" name="Freeform 7"/>
            <p:cNvSpPr>
              <a:spLocks/>
            </p:cNvSpPr>
            <p:nvPr/>
          </p:nvSpPr>
          <p:spPr bwMode="auto">
            <a:xfrm>
              <a:off x="4345358" y="5713986"/>
              <a:ext cx="298815" cy="249389"/>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noFill/>
            <a:ln w="19050">
              <a:solidFill>
                <a:srgbClr val="FFFFFF">
                  <a:alpha val="3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6" name="Freeform 13"/>
            <p:cNvSpPr>
              <a:spLocks/>
            </p:cNvSpPr>
            <p:nvPr/>
          </p:nvSpPr>
          <p:spPr bwMode="auto">
            <a:xfrm>
              <a:off x="5545203" y="5009102"/>
              <a:ext cx="192754" cy="446149"/>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noFill/>
            <a:ln w="19050">
              <a:solidFill>
                <a:srgbClr val="FFFFFF">
                  <a:alpha val="3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07" name="Freeform 36"/>
          <p:cNvSpPr>
            <a:spLocks/>
          </p:cNvSpPr>
          <p:nvPr/>
        </p:nvSpPr>
        <p:spPr bwMode="auto">
          <a:xfrm>
            <a:off x="7385562" y="2172060"/>
            <a:ext cx="586417" cy="552508"/>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rgbClr val="FFFFFF">
              <a:alpha val="50196"/>
            </a:srgbClr>
          </a:solidFill>
          <a:ln>
            <a:noFill/>
          </a:ln>
        </p:spPr>
        <p:txBody>
          <a:bodyPr/>
          <a:lstStyle/>
          <a:p>
            <a:endParaRPr lang="zh-CN" altLang="en-US"/>
          </a:p>
        </p:txBody>
      </p:sp>
      <p:sp>
        <p:nvSpPr>
          <p:cNvPr id="108" name="Freeform 24"/>
          <p:cNvSpPr>
            <a:spLocks/>
          </p:cNvSpPr>
          <p:nvPr/>
        </p:nvSpPr>
        <p:spPr bwMode="auto">
          <a:xfrm>
            <a:off x="7446397" y="3544334"/>
            <a:ext cx="464745" cy="572454"/>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rgbClr val="FFFFFF">
              <a:alpha val="50196"/>
            </a:srgbClr>
          </a:solidFill>
          <a:ln>
            <a:noFill/>
          </a:ln>
        </p:spPr>
        <p:txBody>
          <a:bodyPr/>
          <a:lstStyle/>
          <a:p>
            <a:endParaRPr lang="zh-CN" altLang="en-US"/>
          </a:p>
        </p:txBody>
      </p:sp>
      <p:sp>
        <p:nvSpPr>
          <p:cNvPr id="109" name="Freeform 16"/>
          <p:cNvSpPr>
            <a:spLocks/>
          </p:cNvSpPr>
          <p:nvPr/>
        </p:nvSpPr>
        <p:spPr bwMode="auto">
          <a:xfrm>
            <a:off x="7367611" y="4903665"/>
            <a:ext cx="604368" cy="530568"/>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rgbClr val="FFFFFF">
              <a:alpha val="50196"/>
            </a:srgbClr>
          </a:solidFill>
          <a:ln>
            <a:noFill/>
          </a:ln>
        </p:spPr>
        <p:txBody>
          <a:bodyPr/>
          <a:lstStyle/>
          <a:p>
            <a:endParaRPr lang="zh-CN" altLang="en-US"/>
          </a:p>
        </p:txBody>
      </p:sp>
      <p:grpSp>
        <p:nvGrpSpPr>
          <p:cNvPr id="51" name="组合 50">
            <a:extLst>
              <a:ext uri="{FF2B5EF4-FFF2-40B4-BE49-F238E27FC236}">
                <a16:creationId xmlns:a16="http://schemas.microsoft.com/office/drawing/2014/main" id="{398B6490-69A2-4EA2-8B93-AB040285ADD8}"/>
              </a:ext>
            </a:extLst>
          </p:cNvPr>
          <p:cNvGrpSpPr/>
          <p:nvPr/>
        </p:nvGrpSpPr>
        <p:grpSpPr>
          <a:xfrm>
            <a:off x="282831" y="155727"/>
            <a:ext cx="707253" cy="707253"/>
            <a:chOff x="4100081" y="3027750"/>
            <a:chExt cx="315255" cy="315255"/>
          </a:xfrm>
        </p:grpSpPr>
        <p:sp>
          <p:nvSpPr>
            <p:cNvPr id="52" name="椭圆 51">
              <a:extLst>
                <a:ext uri="{FF2B5EF4-FFF2-40B4-BE49-F238E27FC236}">
                  <a16:creationId xmlns:a16="http://schemas.microsoft.com/office/drawing/2014/main" id="{DF419963-39AE-4C28-B191-AAF8F1BE24C2}"/>
                </a:ext>
              </a:extLst>
            </p:cNvPr>
            <p:cNvSpPr/>
            <p:nvPr/>
          </p:nvSpPr>
          <p:spPr>
            <a:xfrm>
              <a:off x="4100081" y="3027750"/>
              <a:ext cx="315255" cy="315255"/>
            </a:xfrm>
            <a:prstGeom prst="ellipse">
              <a:avLst/>
            </a:prstGeom>
            <a:gradFill flip="none" rotWithShape="1">
              <a:gsLst>
                <a:gs pos="36000">
                  <a:srgbClr val="886DAF">
                    <a:alpha val="49000"/>
                  </a:srgbClr>
                </a:gs>
                <a:gs pos="21000">
                  <a:srgbClr val="886DAF">
                    <a:alpha val="58000"/>
                  </a:srgbClr>
                </a:gs>
                <a:gs pos="55000">
                  <a:srgbClr val="7030A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椭圆 52">
              <a:extLst>
                <a:ext uri="{FF2B5EF4-FFF2-40B4-BE49-F238E27FC236}">
                  <a16:creationId xmlns:a16="http://schemas.microsoft.com/office/drawing/2014/main" id="{177BDAAA-6F1B-4A49-AC26-B732AD7D2675}"/>
                </a:ext>
              </a:extLst>
            </p:cNvPr>
            <p:cNvSpPr/>
            <p:nvPr/>
          </p:nvSpPr>
          <p:spPr>
            <a:xfrm>
              <a:off x="4193764" y="3117787"/>
              <a:ext cx="127888" cy="127888"/>
            </a:xfrm>
            <a:prstGeom prst="ellipse">
              <a:avLst/>
            </a:prstGeom>
            <a:gradFill flip="none" rotWithShape="1">
              <a:gsLst>
                <a:gs pos="25000">
                  <a:schemeClr val="bg1">
                    <a:alpha val="80000"/>
                  </a:schemeClr>
                </a:gs>
                <a:gs pos="5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2060374929"/>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circle(out)">
                                          <p:cBhvr>
                                            <p:cTn id="7" dur="1000"/>
                                            <p:tgtEl>
                                              <p:spTgt spid="103"/>
                                            </p:tgtEl>
                                          </p:cBhvr>
                                        </p:animEffect>
                                      </p:childTnLst>
                                    </p:cTn>
                                  </p:par>
                                  <p:par>
                                    <p:cTn id="8" presetID="18" presetClass="entr" presetSubtype="12" fill="hold" grpId="0" nodeType="withEffect">
                                      <p:stCondLst>
                                        <p:cond delay="500"/>
                                      </p:stCondLst>
                                      <p:childTnLst>
                                        <p:set>
                                          <p:cBhvr>
                                            <p:cTn id="9" dur="1" fill="hold">
                                              <p:stCondLst>
                                                <p:cond delay="0"/>
                                              </p:stCondLst>
                                            </p:cTn>
                                            <p:tgtEl>
                                              <p:spTgt spid="67"/>
                                            </p:tgtEl>
                                            <p:attrNameLst>
                                              <p:attrName>style.visibility</p:attrName>
                                            </p:attrNameLst>
                                          </p:cBhvr>
                                          <p:to>
                                            <p:strVal val="visible"/>
                                          </p:to>
                                        </p:set>
                                        <p:animEffect transition="in" filter="strips(downLeft)">
                                          <p:cBhvr>
                                            <p:cTn id="10" dur="1000"/>
                                            <p:tgtEl>
                                              <p:spTgt spid="67"/>
                                            </p:tgtEl>
                                          </p:cBhvr>
                                        </p:animEffect>
                                      </p:childTnLst>
                                    </p:cTn>
                                  </p:par>
                                  <p:par>
                                    <p:cTn id="11" presetID="18" presetClass="entr" presetSubtype="12" fill="hold" grpId="0" nodeType="withEffect">
                                      <p:stCondLst>
                                        <p:cond delay="500"/>
                                      </p:stCondLst>
                                      <p:childTnLst>
                                        <p:set>
                                          <p:cBhvr>
                                            <p:cTn id="12" dur="1" fill="hold">
                                              <p:stCondLst>
                                                <p:cond delay="0"/>
                                              </p:stCondLst>
                                            </p:cTn>
                                            <p:tgtEl>
                                              <p:spTgt spid="68"/>
                                            </p:tgtEl>
                                            <p:attrNameLst>
                                              <p:attrName>style.visibility</p:attrName>
                                            </p:attrNameLst>
                                          </p:cBhvr>
                                          <p:to>
                                            <p:strVal val="visible"/>
                                          </p:to>
                                        </p:set>
                                        <p:animEffect transition="in" filter="strips(downLeft)">
                                          <p:cBhvr>
                                            <p:cTn id="13" dur="1000"/>
                                            <p:tgtEl>
                                              <p:spTgt spid="68"/>
                                            </p:tgtEl>
                                          </p:cBhvr>
                                        </p:animEffect>
                                      </p:childTnLst>
                                    </p:cTn>
                                  </p:par>
                                  <p:par>
                                    <p:cTn id="14" presetID="18" presetClass="entr" presetSubtype="12" fill="hold" grpId="0" nodeType="withEffect">
                                      <p:stCondLst>
                                        <p:cond delay="500"/>
                                      </p:stCondLst>
                                      <p:childTnLst>
                                        <p:set>
                                          <p:cBhvr>
                                            <p:cTn id="15" dur="1" fill="hold">
                                              <p:stCondLst>
                                                <p:cond delay="0"/>
                                              </p:stCondLst>
                                            </p:cTn>
                                            <p:tgtEl>
                                              <p:spTgt spid="69"/>
                                            </p:tgtEl>
                                            <p:attrNameLst>
                                              <p:attrName>style.visibility</p:attrName>
                                            </p:attrNameLst>
                                          </p:cBhvr>
                                          <p:to>
                                            <p:strVal val="visible"/>
                                          </p:to>
                                        </p:set>
                                        <p:animEffect transition="in" filter="strips(downLeft)">
                                          <p:cBhvr>
                                            <p:cTn id="16" dur="1000"/>
                                            <p:tgtEl>
                                              <p:spTgt spid="69"/>
                                            </p:tgtEl>
                                          </p:cBhvr>
                                        </p:animEffect>
                                      </p:childTnLst>
                                    </p:cTn>
                                  </p:par>
                                  <p:par>
                                    <p:cTn id="17" presetID="18" presetClass="entr" presetSubtype="12" fill="hold" grpId="0" nodeType="withEffect">
                                      <p:stCondLst>
                                        <p:cond delay="500"/>
                                      </p:stCondLst>
                                      <p:childTnLst>
                                        <p:set>
                                          <p:cBhvr>
                                            <p:cTn id="18" dur="1" fill="hold">
                                              <p:stCondLst>
                                                <p:cond delay="0"/>
                                              </p:stCondLst>
                                            </p:cTn>
                                            <p:tgtEl>
                                              <p:spTgt spid="70"/>
                                            </p:tgtEl>
                                            <p:attrNameLst>
                                              <p:attrName>style.visibility</p:attrName>
                                            </p:attrNameLst>
                                          </p:cBhvr>
                                          <p:to>
                                            <p:strVal val="visible"/>
                                          </p:to>
                                        </p:set>
                                        <p:animEffect transition="in" filter="strips(downLeft)">
                                          <p:cBhvr>
                                            <p:cTn id="19" dur="1000"/>
                                            <p:tgtEl>
                                              <p:spTgt spid="70"/>
                                            </p:tgtEl>
                                          </p:cBhvr>
                                        </p:animEffect>
                                      </p:childTnLst>
                                    </p:cTn>
                                  </p:par>
                                  <p:par>
                                    <p:cTn id="20" presetID="18" presetClass="entr" presetSubtype="12" fill="hold" grpId="0" nodeType="withEffect">
                                      <p:stCondLst>
                                        <p:cond delay="500"/>
                                      </p:stCondLst>
                                      <p:childTnLst>
                                        <p:set>
                                          <p:cBhvr>
                                            <p:cTn id="21" dur="1" fill="hold">
                                              <p:stCondLst>
                                                <p:cond delay="0"/>
                                              </p:stCondLst>
                                            </p:cTn>
                                            <p:tgtEl>
                                              <p:spTgt spid="71"/>
                                            </p:tgtEl>
                                            <p:attrNameLst>
                                              <p:attrName>style.visibility</p:attrName>
                                            </p:attrNameLst>
                                          </p:cBhvr>
                                          <p:to>
                                            <p:strVal val="visible"/>
                                          </p:to>
                                        </p:set>
                                        <p:animEffect transition="in" filter="strips(downLeft)">
                                          <p:cBhvr>
                                            <p:cTn id="22" dur="1000"/>
                                            <p:tgtEl>
                                              <p:spTgt spid="71"/>
                                            </p:tgtEl>
                                          </p:cBhvr>
                                        </p:animEffect>
                                      </p:childTnLst>
                                    </p:cTn>
                                  </p:par>
                                  <p:par>
                                    <p:cTn id="23" presetID="18" presetClass="entr" presetSubtype="12" fill="hold" grpId="0" nodeType="withEffect">
                                      <p:stCondLst>
                                        <p:cond delay="500"/>
                                      </p:stCondLst>
                                      <p:childTnLst>
                                        <p:set>
                                          <p:cBhvr>
                                            <p:cTn id="24" dur="1" fill="hold">
                                              <p:stCondLst>
                                                <p:cond delay="0"/>
                                              </p:stCondLst>
                                            </p:cTn>
                                            <p:tgtEl>
                                              <p:spTgt spid="72"/>
                                            </p:tgtEl>
                                            <p:attrNameLst>
                                              <p:attrName>style.visibility</p:attrName>
                                            </p:attrNameLst>
                                          </p:cBhvr>
                                          <p:to>
                                            <p:strVal val="visible"/>
                                          </p:to>
                                        </p:set>
                                        <p:animEffect transition="in" filter="strips(downLeft)">
                                          <p:cBhvr>
                                            <p:cTn id="25" dur="1000"/>
                                            <p:tgtEl>
                                              <p:spTgt spid="72"/>
                                            </p:tgtEl>
                                          </p:cBhvr>
                                        </p:animEffect>
                                      </p:childTnLst>
                                    </p:cTn>
                                  </p:par>
                                  <p:par>
                                    <p:cTn id="26" presetID="18" presetClass="entr" presetSubtype="12" fill="hold" grpId="0" nodeType="withEffect">
                                      <p:stCondLst>
                                        <p:cond delay="500"/>
                                      </p:stCondLst>
                                      <p:childTnLst>
                                        <p:set>
                                          <p:cBhvr>
                                            <p:cTn id="27" dur="1" fill="hold">
                                              <p:stCondLst>
                                                <p:cond delay="0"/>
                                              </p:stCondLst>
                                            </p:cTn>
                                            <p:tgtEl>
                                              <p:spTgt spid="74"/>
                                            </p:tgtEl>
                                            <p:attrNameLst>
                                              <p:attrName>style.visibility</p:attrName>
                                            </p:attrNameLst>
                                          </p:cBhvr>
                                          <p:to>
                                            <p:strVal val="visible"/>
                                          </p:to>
                                        </p:set>
                                        <p:animEffect transition="in" filter="strips(downLeft)">
                                          <p:cBhvr>
                                            <p:cTn id="28" dur="1000"/>
                                            <p:tgtEl>
                                              <p:spTgt spid="74"/>
                                            </p:tgtEl>
                                          </p:cBhvr>
                                        </p:animEffect>
                                      </p:childTnLst>
                                    </p:cTn>
                                  </p:par>
                                  <p:par>
                                    <p:cTn id="29" presetID="18" presetClass="entr" presetSubtype="12" fill="hold" grpId="0" nodeType="withEffect">
                                      <p:stCondLst>
                                        <p:cond delay="500"/>
                                      </p:stCondLst>
                                      <p:childTnLst>
                                        <p:set>
                                          <p:cBhvr>
                                            <p:cTn id="30" dur="1" fill="hold">
                                              <p:stCondLst>
                                                <p:cond delay="0"/>
                                              </p:stCondLst>
                                            </p:cTn>
                                            <p:tgtEl>
                                              <p:spTgt spid="75"/>
                                            </p:tgtEl>
                                            <p:attrNameLst>
                                              <p:attrName>style.visibility</p:attrName>
                                            </p:attrNameLst>
                                          </p:cBhvr>
                                          <p:to>
                                            <p:strVal val="visible"/>
                                          </p:to>
                                        </p:set>
                                        <p:animEffect transition="in" filter="strips(downLeft)">
                                          <p:cBhvr>
                                            <p:cTn id="31" dur="1000"/>
                                            <p:tgtEl>
                                              <p:spTgt spid="75"/>
                                            </p:tgtEl>
                                          </p:cBhvr>
                                        </p:animEffect>
                                      </p:childTnLst>
                                    </p:cTn>
                                  </p:par>
                                  <p:par>
                                    <p:cTn id="32" presetID="18" presetClass="entr" presetSubtype="12" fill="hold" grpId="0" nodeType="withEffect">
                                      <p:stCondLst>
                                        <p:cond delay="500"/>
                                      </p:stCondLst>
                                      <p:childTnLst>
                                        <p:set>
                                          <p:cBhvr>
                                            <p:cTn id="33" dur="1" fill="hold">
                                              <p:stCondLst>
                                                <p:cond delay="0"/>
                                              </p:stCondLst>
                                            </p:cTn>
                                            <p:tgtEl>
                                              <p:spTgt spid="76"/>
                                            </p:tgtEl>
                                            <p:attrNameLst>
                                              <p:attrName>style.visibility</p:attrName>
                                            </p:attrNameLst>
                                          </p:cBhvr>
                                          <p:to>
                                            <p:strVal val="visible"/>
                                          </p:to>
                                        </p:set>
                                        <p:animEffect transition="in" filter="strips(downLeft)">
                                          <p:cBhvr>
                                            <p:cTn id="34" dur="1000"/>
                                            <p:tgtEl>
                                              <p:spTgt spid="76"/>
                                            </p:tgtEl>
                                          </p:cBhvr>
                                        </p:animEffect>
                                      </p:childTnLst>
                                    </p:cTn>
                                  </p:par>
                                  <p:par>
                                    <p:cTn id="35" presetID="18" presetClass="entr" presetSubtype="12" fill="hold" grpId="0" nodeType="withEffect">
                                      <p:stCondLst>
                                        <p:cond delay="500"/>
                                      </p:stCondLst>
                                      <p:childTnLst>
                                        <p:set>
                                          <p:cBhvr>
                                            <p:cTn id="36" dur="1" fill="hold">
                                              <p:stCondLst>
                                                <p:cond delay="0"/>
                                              </p:stCondLst>
                                            </p:cTn>
                                            <p:tgtEl>
                                              <p:spTgt spid="77"/>
                                            </p:tgtEl>
                                            <p:attrNameLst>
                                              <p:attrName>style.visibility</p:attrName>
                                            </p:attrNameLst>
                                          </p:cBhvr>
                                          <p:to>
                                            <p:strVal val="visible"/>
                                          </p:to>
                                        </p:set>
                                        <p:animEffect transition="in" filter="strips(downLeft)">
                                          <p:cBhvr>
                                            <p:cTn id="37" dur="1000"/>
                                            <p:tgtEl>
                                              <p:spTgt spid="77"/>
                                            </p:tgtEl>
                                          </p:cBhvr>
                                        </p:animEffect>
                                      </p:childTnLst>
                                    </p:cTn>
                                  </p:par>
                                  <p:par>
                                    <p:cTn id="38" presetID="18" presetClass="entr" presetSubtype="12" fill="hold" grpId="0" nodeType="withEffect">
                                      <p:stCondLst>
                                        <p:cond delay="500"/>
                                      </p:stCondLst>
                                      <p:childTnLst>
                                        <p:set>
                                          <p:cBhvr>
                                            <p:cTn id="39" dur="1" fill="hold">
                                              <p:stCondLst>
                                                <p:cond delay="0"/>
                                              </p:stCondLst>
                                            </p:cTn>
                                            <p:tgtEl>
                                              <p:spTgt spid="78"/>
                                            </p:tgtEl>
                                            <p:attrNameLst>
                                              <p:attrName>style.visibility</p:attrName>
                                            </p:attrNameLst>
                                          </p:cBhvr>
                                          <p:to>
                                            <p:strVal val="visible"/>
                                          </p:to>
                                        </p:set>
                                        <p:animEffect transition="in" filter="strips(downLeft)">
                                          <p:cBhvr>
                                            <p:cTn id="40" dur="1000"/>
                                            <p:tgtEl>
                                              <p:spTgt spid="78"/>
                                            </p:tgtEl>
                                          </p:cBhvr>
                                        </p:animEffect>
                                      </p:childTnLst>
                                    </p:cTn>
                                  </p:par>
                                  <p:par>
                                    <p:cTn id="41" presetID="18" presetClass="entr" presetSubtype="12" fill="hold" grpId="0" nodeType="withEffect">
                                      <p:stCondLst>
                                        <p:cond delay="500"/>
                                      </p:stCondLst>
                                      <p:childTnLst>
                                        <p:set>
                                          <p:cBhvr>
                                            <p:cTn id="42" dur="1" fill="hold">
                                              <p:stCondLst>
                                                <p:cond delay="0"/>
                                              </p:stCondLst>
                                            </p:cTn>
                                            <p:tgtEl>
                                              <p:spTgt spid="79"/>
                                            </p:tgtEl>
                                            <p:attrNameLst>
                                              <p:attrName>style.visibility</p:attrName>
                                            </p:attrNameLst>
                                          </p:cBhvr>
                                          <p:to>
                                            <p:strVal val="visible"/>
                                          </p:to>
                                        </p:set>
                                        <p:animEffect transition="in" filter="strips(downLeft)">
                                          <p:cBhvr>
                                            <p:cTn id="43" dur="1000"/>
                                            <p:tgtEl>
                                              <p:spTgt spid="79"/>
                                            </p:tgtEl>
                                          </p:cBhvr>
                                        </p:animEffect>
                                      </p:childTnLst>
                                    </p:cTn>
                                  </p:par>
                                  <p:par>
                                    <p:cTn id="44" presetID="18" presetClass="entr" presetSubtype="12" fill="hold" grpId="0" nodeType="withEffect">
                                      <p:stCondLst>
                                        <p:cond delay="500"/>
                                      </p:stCondLst>
                                      <p:childTnLst>
                                        <p:set>
                                          <p:cBhvr>
                                            <p:cTn id="45" dur="1" fill="hold">
                                              <p:stCondLst>
                                                <p:cond delay="0"/>
                                              </p:stCondLst>
                                            </p:cTn>
                                            <p:tgtEl>
                                              <p:spTgt spid="80"/>
                                            </p:tgtEl>
                                            <p:attrNameLst>
                                              <p:attrName>style.visibility</p:attrName>
                                            </p:attrNameLst>
                                          </p:cBhvr>
                                          <p:to>
                                            <p:strVal val="visible"/>
                                          </p:to>
                                        </p:set>
                                        <p:animEffect transition="in" filter="strips(downLeft)">
                                          <p:cBhvr>
                                            <p:cTn id="46" dur="1000"/>
                                            <p:tgtEl>
                                              <p:spTgt spid="80"/>
                                            </p:tgtEl>
                                          </p:cBhvr>
                                        </p:animEffect>
                                      </p:childTnLst>
                                    </p:cTn>
                                  </p:par>
                                  <p:par>
                                    <p:cTn id="47" presetID="18" presetClass="entr" presetSubtype="12" fill="hold" grpId="0" nodeType="withEffect">
                                      <p:stCondLst>
                                        <p:cond delay="500"/>
                                      </p:stCondLst>
                                      <p:childTnLst>
                                        <p:set>
                                          <p:cBhvr>
                                            <p:cTn id="48" dur="1" fill="hold">
                                              <p:stCondLst>
                                                <p:cond delay="0"/>
                                              </p:stCondLst>
                                            </p:cTn>
                                            <p:tgtEl>
                                              <p:spTgt spid="82"/>
                                            </p:tgtEl>
                                            <p:attrNameLst>
                                              <p:attrName>style.visibility</p:attrName>
                                            </p:attrNameLst>
                                          </p:cBhvr>
                                          <p:to>
                                            <p:strVal val="visible"/>
                                          </p:to>
                                        </p:set>
                                        <p:animEffect transition="in" filter="strips(downLeft)">
                                          <p:cBhvr>
                                            <p:cTn id="49" dur="1000"/>
                                            <p:tgtEl>
                                              <p:spTgt spid="82"/>
                                            </p:tgtEl>
                                          </p:cBhvr>
                                        </p:animEffect>
                                      </p:childTnLst>
                                    </p:cTn>
                                  </p:par>
                                  <p:par>
                                    <p:cTn id="50" presetID="18" presetClass="entr" presetSubtype="12" fill="hold" grpId="0" nodeType="withEffect">
                                      <p:stCondLst>
                                        <p:cond delay="500"/>
                                      </p:stCondLst>
                                      <p:childTnLst>
                                        <p:set>
                                          <p:cBhvr>
                                            <p:cTn id="51" dur="1" fill="hold">
                                              <p:stCondLst>
                                                <p:cond delay="0"/>
                                              </p:stCondLst>
                                            </p:cTn>
                                            <p:tgtEl>
                                              <p:spTgt spid="83"/>
                                            </p:tgtEl>
                                            <p:attrNameLst>
                                              <p:attrName>style.visibility</p:attrName>
                                            </p:attrNameLst>
                                          </p:cBhvr>
                                          <p:to>
                                            <p:strVal val="visible"/>
                                          </p:to>
                                        </p:set>
                                        <p:animEffect transition="in" filter="strips(downLeft)">
                                          <p:cBhvr>
                                            <p:cTn id="52" dur="1000"/>
                                            <p:tgtEl>
                                              <p:spTgt spid="83"/>
                                            </p:tgtEl>
                                          </p:cBhvr>
                                        </p:animEffect>
                                      </p:childTnLst>
                                    </p:cTn>
                                  </p:par>
                                  <p:par>
                                    <p:cTn id="53" presetID="18" presetClass="entr" presetSubtype="12" fill="hold" grpId="0" nodeType="withEffect">
                                      <p:stCondLst>
                                        <p:cond delay="500"/>
                                      </p:stCondLst>
                                      <p:childTnLst>
                                        <p:set>
                                          <p:cBhvr>
                                            <p:cTn id="54" dur="1" fill="hold">
                                              <p:stCondLst>
                                                <p:cond delay="0"/>
                                              </p:stCondLst>
                                            </p:cTn>
                                            <p:tgtEl>
                                              <p:spTgt spid="84"/>
                                            </p:tgtEl>
                                            <p:attrNameLst>
                                              <p:attrName>style.visibility</p:attrName>
                                            </p:attrNameLst>
                                          </p:cBhvr>
                                          <p:to>
                                            <p:strVal val="visible"/>
                                          </p:to>
                                        </p:set>
                                        <p:animEffect transition="in" filter="strips(downLeft)">
                                          <p:cBhvr>
                                            <p:cTn id="55" dur="1000"/>
                                            <p:tgtEl>
                                              <p:spTgt spid="84"/>
                                            </p:tgtEl>
                                          </p:cBhvr>
                                        </p:animEffect>
                                      </p:childTnLst>
                                    </p:cTn>
                                  </p:par>
                                  <p:par>
                                    <p:cTn id="56" presetID="18" presetClass="entr" presetSubtype="12" fill="hold" grpId="0" nodeType="withEffect">
                                      <p:stCondLst>
                                        <p:cond delay="500"/>
                                      </p:stCondLst>
                                      <p:childTnLst>
                                        <p:set>
                                          <p:cBhvr>
                                            <p:cTn id="57" dur="1" fill="hold">
                                              <p:stCondLst>
                                                <p:cond delay="0"/>
                                              </p:stCondLst>
                                            </p:cTn>
                                            <p:tgtEl>
                                              <p:spTgt spid="85"/>
                                            </p:tgtEl>
                                            <p:attrNameLst>
                                              <p:attrName>style.visibility</p:attrName>
                                            </p:attrNameLst>
                                          </p:cBhvr>
                                          <p:to>
                                            <p:strVal val="visible"/>
                                          </p:to>
                                        </p:set>
                                        <p:animEffect transition="in" filter="strips(downLeft)">
                                          <p:cBhvr>
                                            <p:cTn id="58" dur="1000"/>
                                            <p:tgtEl>
                                              <p:spTgt spid="85"/>
                                            </p:tgtEl>
                                          </p:cBhvr>
                                        </p:animEffect>
                                      </p:childTnLst>
                                    </p:cTn>
                                  </p:par>
                                  <p:par>
                                    <p:cTn id="59" presetID="18" presetClass="entr" presetSubtype="12" fill="hold" grpId="0" nodeType="withEffect">
                                      <p:stCondLst>
                                        <p:cond delay="500"/>
                                      </p:stCondLst>
                                      <p:childTnLst>
                                        <p:set>
                                          <p:cBhvr>
                                            <p:cTn id="60" dur="1" fill="hold">
                                              <p:stCondLst>
                                                <p:cond delay="0"/>
                                              </p:stCondLst>
                                            </p:cTn>
                                            <p:tgtEl>
                                              <p:spTgt spid="86"/>
                                            </p:tgtEl>
                                            <p:attrNameLst>
                                              <p:attrName>style.visibility</p:attrName>
                                            </p:attrNameLst>
                                          </p:cBhvr>
                                          <p:to>
                                            <p:strVal val="visible"/>
                                          </p:to>
                                        </p:set>
                                        <p:animEffect transition="in" filter="strips(downLeft)">
                                          <p:cBhvr>
                                            <p:cTn id="61" dur="1000"/>
                                            <p:tgtEl>
                                              <p:spTgt spid="86"/>
                                            </p:tgtEl>
                                          </p:cBhvr>
                                        </p:animEffect>
                                      </p:childTnLst>
                                    </p:cTn>
                                  </p:par>
                                  <p:par>
                                    <p:cTn id="62" presetID="18" presetClass="entr" presetSubtype="12" fill="hold" grpId="0" nodeType="withEffect">
                                      <p:stCondLst>
                                        <p:cond delay="500"/>
                                      </p:stCondLst>
                                      <p:childTnLst>
                                        <p:set>
                                          <p:cBhvr>
                                            <p:cTn id="63" dur="1" fill="hold">
                                              <p:stCondLst>
                                                <p:cond delay="0"/>
                                              </p:stCondLst>
                                            </p:cTn>
                                            <p:tgtEl>
                                              <p:spTgt spid="87"/>
                                            </p:tgtEl>
                                            <p:attrNameLst>
                                              <p:attrName>style.visibility</p:attrName>
                                            </p:attrNameLst>
                                          </p:cBhvr>
                                          <p:to>
                                            <p:strVal val="visible"/>
                                          </p:to>
                                        </p:set>
                                        <p:animEffect transition="in" filter="strips(downLeft)">
                                          <p:cBhvr>
                                            <p:cTn id="64" dur="1000"/>
                                            <p:tgtEl>
                                              <p:spTgt spid="87"/>
                                            </p:tgtEl>
                                          </p:cBhvr>
                                        </p:animEffect>
                                      </p:childTnLst>
                                    </p:cTn>
                                  </p:par>
                                  <p:par>
                                    <p:cTn id="65" presetID="18" presetClass="entr" presetSubtype="12" fill="hold" grpId="0" nodeType="withEffect">
                                      <p:stCondLst>
                                        <p:cond delay="500"/>
                                      </p:stCondLst>
                                      <p:childTnLst>
                                        <p:set>
                                          <p:cBhvr>
                                            <p:cTn id="66" dur="1" fill="hold">
                                              <p:stCondLst>
                                                <p:cond delay="0"/>
                                              </p:stCondLst>
                                            </p:cTn>
                                            <p:tgtEl>
                                              <p:spTgt spid="88"/>
                                            </p:tgtEl>
                                            <p:attrNameLst>
                                              <p:attrName>style.visibility</p:attrName>
                                            </p:attrNameLst>
                                          </p:cBhvr>
                                          <p:to>
                                            <p:strVal val="visible"/>
                                          </p:to>
                                        </p:set>
                                        <p:animEffect transition="in" filter="strips(downLeft)">
                                          <p:cBhvr>
                                            <p:cTn id="67" dur="1000"/>
                                            <p:tgtEl>
                                              <p:spTgt spid="88"/>
                                            </p:tgtEl>
                                          </p:cBhvr>
                                        </p:animEffect>
                                      </p:childTnLst>
                                    </p:cTn>
                                  </p:par>
                                  <p:par>
                                    <p:cTn id="68" presetID="18" presetClass="entr" presetSubtype="12" fill="hold" grpId="0" nodeType="withEffect">
                                      <p:stCondLst>
                                        <p:cond delay="500"/>
                                      </p:stCondLst>
                                      <p:childTnLst>
                                        <p:set>
                                          <p:cBhvr>
                                            <p:cTn id="69" dur="1" fill="hold">
                                              <p:stCondLst>
                                                <p:cond delay="0"/>
                                              </p:stCondLst>
                                            </p:cTn>
                                            <p:tgtEl>
                                              <p:spTgt spid="89"/>
                                            </p:tgtEl>
                                            <p:attrNameLst>
                                              <p:attrName>style.visibility</p:attrName>
                                            </p:attrNameLst>
                                          </p:cBhvr>
                                          <p:to>
                                            <p:strVal val="visible"/>
                                          </p:to>
                                        </p:set>
                                        <p:animEffect transition="in" filter="strips(downLeft)">
                                          <p:cBhvr>
                                            <p:cTn id="70" dur="1000"/>
                                            <p:tgtEl>
                                              <p:spTgt spid="89"/>
                                            </p:tgtEl>
                                          </p:cBhvr>
                                        </p:animEffect>
                                      </p:childTnLst>
                                    </p:cTn>
                                  </p:par>
                                  <p:par>
                                    <p:cTn id="71" presetID="18" presetClass="entr" presetSubtype="12" fill="hold" grpId="0" nodeType="withEffect">
                                      <p:stCondLst>
                                        <p:cond delay="500"/>
                                      </p:stCondLst>
                                      <p:childTnLst>
                                        <p:set>
                                          <p:cBhvr>
                                            <p:cTn id="72" dur="1" fill="hold">
                                              <p:stCondLst>
                                                <p:cond delay="0"/>
                                              </p:stCondLst>
                                            </p:cTn>
                                            <p:tgtEl>
                                              <p:spTgt spid="90"/>
                                            </p:tgtEl>
                                            <p:attrNameLst>
                                              <p:attrName>style.visibility</p:attrName>
                                            </p:attrNameLst>
                                          </p:cBhvr>
                                          <p:to>
                                            <p:strVal val="visible"/>
                                          </p:to>
                                        </p:set>
                                        <p:animEffect transition="in" filter="strips(downLeft)">
                                          <p:cBhvr>
                                            <p:cTn id="73" dur="1000"/>
                                            <p:tgtEl>
                                              <p:spTgt spid="90"/>
                                            </p:tgtEl>
                                          </p:cBhvr>
                                        </p:animEffect>
                                      </p:childTnLst>
                                    </p:cTn>
                                  </p:par>
                                  <p:par>
                                    <p:cTn id="74" presetID="18" presetClass="entr" presetSubtype="12" fill="hold" grpId="0" nodeType="withEffect">
                                      <p:stCondLst>
                                        <p:cond delay="500"/>
                                      </p:stCondLst>
                                      <p:childTnLst>
                                        <p:set>
                                          <p:cBhvr>
                                            <p:cTn id="75" dur="1" fill="hold">
                                              <p:stCondLst>
                                                <p:cond delay="0"/>
                                              </p:stCondLst>
                                            </p:cTn>
                                            <p:tgtEl>
                                              <p:spTgt spid="91"/>
                                            </p:tgtEl>
                                            <p:attrNameLst>
                                              <p:attrName>style.visibility</p:attrName>
                                            </p:attrNameLst>
                                          </p:cBhvr>
                                          <p:to>
                                            <p:strVal val="visible"/>
                                          </p:to>
                                        </p:set>
                                        <p:animEffect transition="in" filter="strips(downLeft)">
                                          <p:cBhvr>
                                            <p:cTn id="76" dur="1000"/>
                                            <p:tgtEl>
                                              <p:spTgt spid="91"/>
                                            </p:tgtEl>
                                          </p:cBhvr>
                                        </p:animEffect>
                                      </p:childTnLst>
                                    </p:cTn>
                                  </p:par>
                                  <p:par>
                                    <p:cTn id="77" presetID="18" presetClass="entr" presetSubtype="12" fill="hold" grpId="0" nodeType="withEffect">
                                      <p:stCondLst>
                                        <p:cond delay="500"/>
                                      </p:stCondLst>
                                      <p:childTnLst>
                                        <p:set>
                                          <p:cBhvr>
                                            <p:cTn id="78" dur="1" fill="hold">
                                              <p:stCondLst>
                                                <p:cond delay="0"/>
                                              </p:stCondLst>
                                            </p:cTn>
                                            <p:tgtEl>
                                              <p:spTgt spid="92"/>
                                            </p:tgtEl>
                                            <p:attrNameLst>
                                              <p:attrName>style.visibility</p:attrName>
                                            </p:attrNameLst>
                                          </p:cBhvr>
                                          <p:to>
                                            <p:strVal val="visible"/>
                                          </p:to>
                                        </p:set>
                                        <p:animEffect transition="in" filter="strips(downLeft)">
                                          <p:cBhvr>
                                            <p:cTn id="79" dur="1000"/>
                                            <p:tgtEl>
                                              <p:spTgt spid="92"/>
                                            </p:tgtEl>
                                          </p:cBhvr>
                                        </p:animEffect>
                                      </p:childTnLst>
                                    </p:cTn>
                                  </p:par>
                                  <p:par>
                                    <p:cTn id="80" presetID="18" presetClass="entr" presetSubtype="12" fill="hold" grpId="0" nodeType="withEffect">
                                      <p:stCondLst>
                                        <p:cond delay="500"/>
                                      </p:stCondLst>
                                      <p:childTnLst>
                                        <p:set>
                                          <p:cBhvr>
                                            <p:cTn id="81" dur="1" fill="hold">
                                              <p:stCondLst>
                                                <p:cond delay="0"/>
                                              </p:stCondLst>
                                            </p:cTn>
                                            <p:tgtEl>
                                              <p:spTgt spid="94"/>
                                            </p:tgtEl>
                                            <p:attrNameLst>
                                              <p:attrName>style.visibility</p:attrName>
                                            </p:attrNameLst>
                                          </p:cBhvr>
                                          <p:to>
                                            <p:strVal val="visible"/>
                                          </p:to>
                                        </p:set>
                                        <p:animEffect transition="in" filter="strips(downLeft)">
                                          <p:cBhvr>
                                            <p:cTn id="82" dur="1000"/>
                                            <p:tgtEl>
                                              <p:spTgt spid="94"/>
                                            </p:tgtEl>
                                          </p:cBhvr>
                                        </p:animEffect>
                                      </p:childTnLst>
                                    </p:cTn>
                                  </p:par>
                                  <p:par>
                                    <p:cTn id="83" presetID="18" presetClass="entr" presetSubtype="12" fill="hold" grpId="0" nodeType="withEffect">
                                      <p:stCondLst>
                                        <p:cond delay="500"/>
                                      </p:stCondLst>
                                      <p:childTnLst>
                                        <p:set>
                                          <p:cBhvr>
                                            <p:cTn id="84" dur="1" fill="hold">
                                              <p:stCondLst>
                                                <p:cond delay="0"/>
                                              </p:stCondLst>
                                            </p:cTn>
                                            <p:tgtEl>
                                              <p:spTgt spid="95"/>
                                            </p:tgtEl>
                                            <p:attrNameLst>
                                              <p:attrName>style.visibility</p:attrName>
                                            </p:attrNameLst>
                                          </p:cBhvr>
                                          <p:to>
                                            <p:strVal val="visible"/>
                                          </p:to>
                                        </p:set>
                                        <p:animEffect transition="in" filter="strips(downLeft)">
                                          <p:cBhvr>
                                            <p:cTn id="85" dur="1000"/>
                                            <p:tgtEl>
                                              <p:spTgt spid="95"/>
                                            </p:tgtEl>
                                          </p:cBhvr>
                                        </p:animEffect>
                                      </p:childTnLst>
                                    </p:cTn>
                                  </p:par>
                                  <p:par>
                                    <p:cTn id="86" presetID="18" presetClass="entr" presetSubtype="12" fill="hold" grpId="0" nodeType="withEffect">
                                      <p:stCondLst>
                                        <p:cond delay="500"/>
                                      </p:stCondLst>
                                      <p:childTnLst>
                                        <p:set>
                                          <p:cBhvr>
                                            <p:cTn id="87" dur="1" fill="hold">
                                              <p:stCondLst>
                                                <p:cond delay="0"/>
                                              </p:stCondLst>
                                            </p:cTn>
                                            <p:tgtEl>
                                              <p:spTgt spid="96"/>
                                            </p:tgtEl>
                                            <p:attrNameLst>
                                              <p:attrName>style.visibility</p:attrName>
                                            </p:attrNameLst>
                                          </p:cBhvr>
                                          <p:to>
                                            <p:strVal val="visible"/>
                                          </p:to>
                                        </p:set>
                                        <p:animEffect transition="in" filter="strips(downLeft)">
                                          <p:cBhvr>
                                            <p:cTn id="88" dur="1000"/>
                                            <p:tgtEl>
                                              <p:spTgt spid="96"/>
                                            </p:tgtEl>
                                          </p:cBhvr>
                                        </p:animEffect>
                                      </p:childTnLst>
                                    </p:cTn>
                                  </p:par>
                                  <p:par>
                                    <p:cTn id="89" presetID="18" presetClass="entr" presetSubtype="12" fill="hold" grpId="0" nodeType="withEffect">
                                      <p:stCondLst>
                                        <p:cond delay="500"/>
                                      </p:stCondLst>
                                      <p:childTnLst>
                                        <p:set>
                                          <p:cBhvr>
                                            <p:cTn id="90" dur="1" fill="hold">
                                              <p:stCondLst>
                                                <p:cond delay="0"/>
                                              </p:stCondLst>
                                            </p:cTn>
                                            <p:tgtEl>
                                              <p:spTgt spid="81"/>
                                            </p:tgtEl>
                                            <p:attrNameLst>
                                              <p:attrName>style.visibility</p:attrName>
                                            </p:attrNameLst>
                                          </p:cBhvr>
                                          <p:to>
                                            <p:strVal val="visible"/>
                                          </p:to>
                                        </p:set>
                                        <p:animEffect transition="in" filter="strips(downLeft)">
                                          <p:cBhvr>
                                            <p:cTn id="91" dur="1000"/>
                                            <p:tgtEl>
                                              <p:spTgt spid="81"/>
                                            </p:tgtEl>
                                          </p:cBhvr>
                                        </p:animEffect>
                                      </p:childTnLst>
                                    </p:cTn>
                                  </p:par>
                                  <p:par>
                                    <p:cTn id="92" presetID="18" presetClass="entr" presetSubtype="12" fill="hold" grpId="0" nodeType="withEffect">
                                      <p:stCondLst>
                                        <p:cond delay="500"/>
                                      </p:stCondLst>
                                      <p:childTnLst>
                                        <p:set>
                                          <p:cBhvr>
                                            <p:cTn id="93" dur="1" fill="hold">
                                              <p:stCondLst>
                                                <p:cond delay="0"/>
                                              </p:stCondLst>
                                            </p:cTn>
                                            <p:tgtEl>
                                              <p:spTgt spid="73"/>
                                            </p:tgtEl>
                                            <p:attrNameLst>
                                              <p:attrName>style.visibility</p:attrName>
                                            </p:attrNameLst>
                                          </p:cBhvr>
                                          <p:to>
                                            <p:strVal val="visible"/>
                                          </p:to>
                                        </p:set>
                                        <p:animEffect transition="in" filter="strips(downLeft)">
                                          <p:cBhvr>
                                            <p:cTn id="94" dur="1000"/>
                                            <p:tgtEl>
                                              <p:spTgt spid="73"/>
                                            </p:tgtEl>
                                          </p:cBhvr>
                                        </p:animEffect>
                                      </p:childTnLst>
                                    </p:cTn>
                                  </p:par>
                                  <p:par>
                                    <p:cTn id="95" presetID="18" presetClass="entr" presetSubtype="12" fill="hold" grpId="0" nodeType="withEffect">
                                      <p:stCondLst>
                                        <p:cond delay="500"/>
                                      </p:stCondLst>
                                      <p:childTnLst>
                                        <p:set>
                                          <p:cBhvr>
                                            <p:cTn id="96" dur="1" fill="hold">
                                              <p:stCondLst>
                                                <p:cond delay="0"/>
                                              </p:stCondLst>
                                            </p:cTn>
                                            <p:tgtEl>
                                              <p:spTgt spid="93"/>
                                            </p:tgtEl>
                                            <p:attrNameLst>
                                              <p:attrName>style.visibility</p:attrName>
                                            </p:attrNameLst>
                                          </p:cBhvr>
                                          <p:to>
                                            <p:strVal val="visible"/>
                                          </p:to>
                                        </p:set>
                                        <p:animEffect transition="in" filter="strips(downLeft)">
                                          <p:cBhvr>
                                            <p:cTn id="97" dur="1000"/>
                                            <p:tgtEl>
                                              <p:spTgt spid="93"/>
                                            </p:tgtEl>
                                          </p:cBhvr>
                                        </p:animEffect>
                                      </p:childTnLst>
                                    </p:cTn>
                                  </p:par>
                                  <p:par>
                                    <p:cTn id="98" presetID="10" presetClass="entr" presetSubtype="0" fill="hold" grpId="0" nodeType="withEffect">
                                      <p:stCondLst>
                                        <p:cond delay="1500"/>
                                      </p:stCondLst>
                                      <p:childTnLst>
                                        <p:set>
                                          <p:cBhvr>
                                            <p:cTn id="99" dur="1" fill="hold">
                                              <p:stCondLst>
                                                <p:cond delay="0"/>
                                              </p:stCondLst>
                                            </p:cTn>
                                            <p:tgtEl>
                                              <p:spTgt spid="107"/>
                                            </p:tgtEl>
                                            <p:attrNameLst>
                                              <p:attrName>style.visibility</p:attrName>
                                            </p:attrNameLst>
                                          </p:cBhvr>
                                          <p:to>
                                            <p:strVal val="visible"/>
                                          </p:to>
                                        </p:set>
                                        <p:animEffect transition="in" filter="fade">
                                          <p:cBhvr>
                                            <p:cTn id="100" dur="100"/>
                                            <p:tgtEl>
                                              <p:spTgt spid="107"/>
                                            </p:tgtEl>
                                          </p:cBhvr>
                                        </p:animEffect>
                                      </p:childTnLst>
                                    </p:cTn>
                                  </p:par>
                                  <p:par>
                                    <p:cTn id="101" presetID="42" presetClass="path" presetSubtype="0" fill="hold" grpId="1" nodeType="withEffect" p14:presetBounceEnd="50000">
                                      <p:stCondLst>
                                        <p:cond delay="1500"/>
                                      </p:stCondLst>
                                      <p:childTnLst>
                                        <p:animMotion origin="layout" path="M -0.17982 0.10973 L 3.125E-6 3.33333E-6 " pathEditMode="relative" rAng="0" ptsTypes="AA" p14:bounceEnd="50000">
                                          <p:cBhvr>
                                            <p:cTn id="102" dur="500" fill="hold"/>
                                            <p:tgtEl>
                                              <p:spTgt spid="107"/>
                                            </p:tgtEl>
                                            <p:attrNameLst>
                                              <p:attrName>ppt_x</p:attrName>
                                              <p:attrName>ppt_y</p:attrName>
                                            </p:attrNameLst>
                                          </p:cBhvr>
                                          <p:rCtr x="8958" y="-5625"/>
                                        </p:animMotion>
                                      </p:childTnLst>
                                    </p:cTn>
                                  </p:par>
                                  <p:par>
                                    <p:cTn id="103" presetID="10" presetClass="entr" presetSubtype="0" fill="hold" grpId="0" nodeType="withEffect">
                                      <p:stCondLst>
                                        <p:cond delay="2000"/>
                                      </p:stCondLst>
                                      <p:childTnLst>
                                        <p:set>
                                          <p:cBhvr>
                                            <p:cTn id="104" dur="1" fill="hold">
                                              <p:stCondLst>
                                                <p:cond delay="0"/>
                                              </p:stCondLst>
                                            </p:cTn>
                                            <p:tgtEl>
                                              <p:spTgt spid="97"/>
                                            </p:tgtEl>
                                            <p:attrNameLst>
                                              <p:attrName>style.visibility</p:attrName>
                                            </p:attrNameLst>
                                          </p:cBhvr>
                                          <p:to>
                                            <p:strVal val="visible"/>
                                          </p:to>
                                        </p:set>
                                        <p:animEffect transition="in" filter="fade">
                                          <p:cBhvr>
                                            <p:cTn id="105" dur="100"/>
                                            <p:tgtEl>
                                              <p:spTgt spid="97"/>
                                            </p:tgtEl>
                                          </p:cBhvr>
                                        </p:animEffect>
                                      </p:childTnLst>
                                    </p:cTn>
                                  </p:par>
                                  <p:par>
                                    <p:cTn id="106" presetID="63" presetClass="path" presetSubtype="0" fill="hold" grpId="1" nodeType="withEffect" p14:presetBounceEnd="50000">
                                      <p:stCondLst>
                                        <p:cond delay="2000"/>
                                      </p:stCondLst>
                                      <p:childTnLst>
                                        <p:animMotion origin="layout" path="M -0.02631 -1.48148E-6 L 3.33333E-6 -1.48148E-6 " pathEditMode="relative" rAng="0" ptsTypes="AA" p14:bounceEnd="50000">
                                          <p:cBhvr>
                                            <p:cTn id="107" dur="500" fill="hold"/>
                                            <p:tgtEl>
                                              <p:spTgt spid="97"/>
                                            </p:tgtEl>
                                            <p:attrNameLst>
                                              <p:attrName>ppt_x</p:attrName>
                                              <p:attrName>ppt_y</p:attrName>
                                            </p:attrNameLst>
                                          </p:cBhvr>
                                          <p:rCtr x="1315" y="0"/>
                                        </p:animMotion>
                                      </p:childTnLst>
                                    </p:cTn>
                                  </p:par>
                                  <p:par>
                                    <p:cTn id="108" presetID="10" presetClass="entr" presetSubtype="0" fill="hold" grpId="0" nodeType="withEffect">
                                      <p:stCondLst>
                                        <p:cond delay="2000"/>
                                      </p:stCondLst>
                                      <p:childTnLst>
                                        <p:set>
                                          <p:cBhvr>
                                            <p:cTn id="109" dur="1" fill="hold">
                                              <p:stCondLst>
                                                <p:cond delay="0"/>
                                              </p:stCondLst>
                                            </p:cTn>
                                            <p:tgtEl>
                                              <p:spTgt spid="98"/>
                                            </p:tgtEl>
                                            <p:attrNameLst>
                                              <p:attrName>style.visibility</p:attrName>
                                            </p:attrNameLst>
                                          </p:cBhvr>
                                          <p:to>
                                            <p:strVal val="visible"/>
                                          </p:to>
                                        </p:set>
                                        <p:animEffect transition="in" filter="fade">
                                          <p:cBhvr>
                                            <p:cTn id="110" dur="100"/>
                                            <p:tgtEl>
                                              <p:spTgt spid="98"/>
                                            </p:tgtEl>
                                          </p:cBhvr>
                                        </p:animEffect>
                                      </p:childTnLst>
                                    </p:cTn>
                                  </p:par>
                                  <p:par>
                                    <p:cTn id="111" presetID="63" presetClass="path" presetSubtype="0" fill="hold" grpId="1" nodeType="withEffect" p14:presetBounceEnd="50000">
                                      <p:stCondLst>
                                        <p:cond delay="2000"/>
                                      </p:stCondLst>
                                      <p:childTnLst>
                                        <p:animMotion origin="layout" path="M -1.45833E-6 -1.85185E-6 L 0.02669 -1.85185E-6 " pathEditMode="relative" rAng="0" ptsTypes="AA" p14:bounceEnd="50000">
                                          <p:cBhvr>
                                            <p:cTn id="112" dur="500" spd="-100000" fill="hold"/>
                                            <p:tgtEl>
                                              <p:spTgt spid="98"/>
                                            </p:tgtEl>
                                            <p:attrNameLst>
                                              <p:attrName>ppt_x</p:attrName>
                                              <p:attrName>ppt_y</p:attrName>
                                            </p:attrNameLst>
                                          </p:cBhvr>
                                          <p:rCtr x="1328" y="0"/>
                                        </p:animMotion>
                                      </p:childTnLst>
                                    </p:cTn>
                                  </p:par>
                                  <p:par>
                                    <p:cTn id="113" presetID="10" presetClass="entr" presetSubtype="0" fill="hold" grpId="0" nodeType="withEffect">
                                      <p:stCondLst>
                                        <p:cond delay="1800"/>
                                      </p:stCondLst>
                                      <p:childTnLst>
                                        <p:set>
                                          <p:cBhvr>
                                            <p:cTn id="114" dur="1" fill="hold">
                                              <p:stCondLst>
                                                <p:cond delay="0"/>
                                              </p:stCondLst>
                                            </p:cTn>
                                            <p:tgtEl>
                                              <p:spTgt spid="108"/>
                                            </p:tgtEl>
                                            <p:attrNameLst>
                                              <p:attrName>style.visibility</p:attrName>
                                            </p:attrNameLst>
                                          </p:cBhvr>
                                          <p:to>
                                            <p:strVal val="visible"/>
                                          </p:to>
                                        </p:set>
                                        <p:animEffect transition="in" filter="fade">
                                          <p:cBhvr>
                                            <p:cTn id="115" dur="100"/>
                                            <p:tgtEl>
                                              <p:spTgt spid="108"/>
                                            </p:tgtEl>
                                          </p:cBhvr>
                                        </p:animEffect>
                                      </p:childTnLst>
                                    </p:cTn>
                                  </p:par>
                                  <p:par>
                                    <p:cTn id="116" presetID="42" presetClass="path" presetSubtype="0" fill="hold" grpId="1" nodeType="withEffect" p14:presetBounceEnd="50000">
                                      <p:stCondLst>
                                        <p:cond delay="1800"/>
                                      </p:stCondLst>
                                      <p:childTnLst>
                                        <p:animMotion origin="layout" path="M -0.20508 0.0669 L 2.29167E-6 -4.81481E-6 " pathEditMode="relative" rAng="0" ptsTypes="AA" p14:bounceEnd="50000">
                                          <p:cBhvr>
                                            <p:cTn id="117" dur="500" fill="hold"/>
                                            <p:tgtEl>
                                              <p:spTgt spid="108"/>
                                            </p:tgtEl>
                                            <p:attrNameLst>
                                              <p:attrName>ppt_x</p:attrName>
                                              <p:attrName>ppt_y</p:attrName>
                                            </p:attrNameLst>
                                          </p:cBhvr>
                                          <p:rCtr x="10247" y="-3356"/>
                                        </p:animMotion>
                                      </p:childTnLst>
                                    </p:cTn>
                                  </p:par>
                                  <p:par>
                                    <p:cTn id="118" presetID="10" presetClass="entr" presetSubtype="0" fill="hold" grpId="0" nodeType="withEffect">
                                      <p:stCondLst>
                                        <p:cond delay="2200"/>
                                      </p:stCondLst>
                                      <p:childTnLst>
                                        <p:set>
                                          <p:cBhvr>
                                            <p:cTn id="119" dur="1" fill="hold">
                                              <p:stCondLst>
                                                <p:cond delay="0"/>
                                              </p:stCondLst>
                                            </p:cTn>
                                            <p:tgtEl>
                                              <p:spTgt spid="99"/>
                                            </p:tgtEl>
                                            <p:attrNameLst>
                                              <p:attrName>style.visibility</p:attrName>
                                            </p:attrNameLst>
                                          </p:cBhvr>
                                          <p:to>
                                            <p:strVal val="visible"/>
                                          </p:to>
                                        </p:set>
                                        <p:animEffect transition="in" filter="fade">
                                          <p:cBhvr>
                                            <p:cTn id="120" dur="100"/>
                                            <p:tgtEl>
                                              <p:spTgt spid="99"/>
                                            </p:tgtEl>
                                          </p:cBhvr>
                                        </p:animEffect>
                                      </p:childTnLst>
                                    </p:cTn>
                                  </p:par>
                                  <p:par>
                                    <p:cTn id="121" presetID="63" presetClass="path" presetSubtype="0" fill="hold" grpId="1" nodeType="withEffect" p14:presetBounceEnd="50000">
                                      <p:stCondLst>
                                        <p:cond delay="2200"/>
                                      </p:stCondLst>
                                      <p:childTnLst>
                                        <p:animMotion origin="layout" path="M -0.02513 -4.81481E-6 L 3.33333E-6 -4.81481E-6 " pathEditMode="relative" rAng="0" ptsTypes="AA" p14:bounceEnd="50000">
                                          <p:cBhvr>
                                            <p:cTn id="122" dur="500" fill="hold"/>
                                            <p:tgtEl>
                                              <p:spTgt spid="99"/>
                                            </p:tgtEl>
                                            <p:attrNameLst>
                                              <p:attrName>ppt_x</p:attrName>
                                              <p:attrName>ppt_y</p:attrName>
                                            </p:attrNameLst>
                                          </p:cBhvr>
                                          <p:rCtr x="1250" y="0"/>
                                        </p:animMotion>
                                      </p:childTnLst>
                                    </p:cTn>
                                  </p:par>
                                  <p:par>
                                    <p:cTn id="123" presetID="10" presetClass="entr" presetSubtype="0" fill="hold" grpId="0" nodeType="withEffect">
                                      <p:stCondLst>
                                        <p:cond delay="2200"/>
                                      </p:stCondLst>
                                      <p:childTnLst>
                                        <p:set>
                                          <p:cBhvr>
                                            <p:cTn id="124" dur="1" fill="hold">
                                              <p:stCondLst>
                                                <p:cond delay="0"/>
                                              </p:stCondLst>
                                            </p:cTn>
                                            <p:tgtEl>
                                              <p:spTgt spid="100"/>
                                            </p:tgtEl>
                                            <p:attrNameLst>
                                              <p:attrName>style.visibility</p:attrName>
                                            </p:attrNameLst>
                                          </p:cBhvr>
                                          <p:to>
                                            <p:strVal val="visible"/>
                                          </p:to>
                                        </p:set>
                                        <p:animEffect transition="in" filter="fade">
                                          <p:cBhvr>
                                            <p:cTn id="125" dur="100"/>
                                            <p:tgtEl>
                                              <p:spTgt spid="100"/>
                                            </p:tgtEl>
                                          </p:cBhvr>
                                        </p:animEffect>
                                      </p:childTnLst>
                                    </p:cTn>
                                  </p:par>
                                  <p:par>
                                    <p:cTn id="126" presetID="63" presetClass="path" presetSubtype="0" fill="hold" grpId="1" nodeType="withEffect" p14:presetBounceEnd="50000">
                                      <p:stCondLst>
                                        <p:cond delay="2200"/>
                                      </p:stCondLst>
                                      <p:childTnLst>
                                        <p:animMotion origin="layout" path="M 4.79167E-6 2.59259E-6 L 0.02552 2.59259E-6 " pathEditMode="relative" rAng="0" ptsTypes="AA" p14:bounceEnd="50000">
                                          <p:cBhvr>
                                            <p:cTn id="127" dur="500" spd="-100000" fill="hold"/>
                                            <p:tgtEl>
                                              <p:spTgt spid="100"/>
                                            </p:tgtEl>
                                            <p:attrNameLst>
                                              <p:attrName>ppt_x</p:attrName>
                                              <p:attrName>ppt_y</p:attrName>
                                            </p:attrNameLst>
                                          </p:cBhvr>
                                          <p:rCtr x="1276" y="0"/>
                                        </p:animMotion>
                                      </p:childTnLst>
                                    </p:cTn>
                                  </p:par>
                                  <p:par>
                                    <p:cTn id="128" presetID="10" presetClass="entr" presetSubtype="0" fill="hold" grpId="0" nodeType="withEffect">
                                      <p:stCondLst>
                                        <p:cond delay="2100"/>
                                      </p:stCondLst>
                                      <p:childTnLst>
                                        <p:set>
                                          <p:cBhvr>
                                            <p:cTn id="129" dur="1" fill="hold">
                                              <p:stCondLst>
                                                <p:cond delay="0"/>
                                              </p:stCondLst>
                                            </p:cTn>
                                            <p:tgtEl>
                                              <p:spTgt spid="109"/>
                                            </p:tgtEl>
                                            <p:attrNameLst>
                                              <p:attrName>style.visibility</p:attrName>
                                            </p:attrNameLst>
                                          </p:cBhvr>
                                          <p:to>
                                            <p:strVal val="visible"/>
                                          </p:to>
                                        </p:set>
                                        <p:animEffect transition="in" filter="fade">
                                          <p:cBhvr>
                                            <p:cTn id="130" dur="100"/>
                                            <p:tgtEl>
                                              <p:spTgt spid="109"/>
                                            </p:tgtEl>
                                          </p:cBhvr>
                                        </p:animEffect>
                                      </p:childTnLst>
                                    </p:cTn>
                                  </p:par>
                                  <p:par>
                                    <p:cTn id="131" presetID="42" presetClass="path" presetSubtype="0" fill="hold" grpId="1" nodeType="withEffect" p14:presetBounceEnd="50000">
                                      <p:stCondLst>
                                        <p:cond delay="2100"/>
                                      </p:stCondLst>
                                      <p:childTnLst>
                                        <p:animMotion origin="layout" path="M -0.28881 -0.03402 L 3.54167E-6 -3.7037E-6 " pathEditMode="relative" rAng="0" ptsTypes="AA" p14:bounceEnd="50000">
                                          <p:cBhvr>
                                            <p:cTn id="132" dur="500" fill="hold"/>
                                            <p:tgtEl>
                                              <p:spTgt spid="109"/>
                                            </p:tgtEl>
                                            <p:attrNameLst>
                                              <p:attrName>ppt_x</p:attrName>
                                              <p:attrName>ppt_y</p:attrName>
                                            </p:attrNameLst>
                                          </p:cBhvr>
                                          <p:rCtr x="14440" y="1690"/>
                                        </p:animMotion>
                                      </p:childTnLst>
                                    </p:cTn>
                                  </p:par>
                                  <p:par>
                                    <p:cTn id="133" presetID="10" presetClass="entr" presetSubtype="0" fill="hold" grpId="0" nodeType="withEffect">
                                      <p:stCondLst>
                                        <p:cond delay="2600"/>
                                      </p:stCondLst>
                                      <p:childTnLst>
                                        <p:set>
                                          <p:cBhvr>
                                            <p:cTn id="134" dur="1" fill="hold">
                                              <p:stCondLst>
                                                <p:cond delay="0"/>
                                              </p:stCondLst>
                                            </p:cTn>
                                            <p:tgtEl>
                                              <p:spTgt spid="101"/>
                                            </p:tgtEl>
                                            <p:attrNameLst>
                                              <p:attrName>style.visibility</p:attrName>
                                            </p:attrNameLst>
                                          </p:cBhvr>
                                          <p:to>
                                            <p:strVal val="visible"/>
                                          </p:to>
                                        </p:set>
                                        <p:animEffect transition="in" filter="fade">
                                          <p:cBhvr>
                                            <p:cTn id="135" dur="100"/>
                                            <p:tgtEl>
                                              <p:spTgt spid="101"/>
                                            </p:tgtEl>
                                          </p:cBhvr>
                                        </p:animEffect>
                                      </p:childTnLst>
                                    </p:cTn>
                                  </p:par>
                                  <p:par>
                                    <p:cTn id="136" presetID="63" presetClass="path" presetSubtype="0" fill="hold" grpId="1" nodeType="withEffect" p14:presetBounceEnd="50000">
                                      <p:stCondLst>
                                        <p:cond delay="2600"/>
                                      </p:stCondLst>
                                      <p:childTnLst>
                                        <p:animMotion origin="layout" path="M -0.02696 -1.11111E-6 L 3.33333E-6 -1.11111E-6 " pathEditMode="relative" rAng="0" ptsTypes="AA" p14:bounceEnd="50000">
                                          <p:cBhvr>
                                            <p:cTn id="137" dur="500" fill="hold"/>
                                            <p:tgtEl>
                                              <p:spTgt spid="101"/>
                                            </p:tgtEl>
                                            <p:attrNameLst>
                                              <p:attrName>ppt_x</p:attrName>
                                              <p:attrName>ppt_y</p:attrName>
                                            </p:attrNameLst>
                                          </p:cBhvr>
                                          <p:rCtr x="1341" y="0"/>
                                        </p:animMotion>
                                      </p:childTnLst>
                                    </p:cTn>
                                  </p:par>
                                  <p:par>
                                    <p:cTn id="138" presetID="10" presetClass="entr" presetSubtype="0" fill="hold" grpId="0" nodeType="withEffect">
                                      <p:stCondLst>
                                        <p:cond delay="2600"/>
                                      </p:stCondLst>
                                      <p:childTnLst>
                                        <p:set>
                                          <p:cBhvr>
                                            <p:cTn id="139" dur="1" fill="hold">
                                              <p:stCondLst>
                                                <p:cond delay="0"/>
                                              </p:stCondLst>
                                            </p:cTn>
                                            <p:tgtEl>
                                              <p:spTgt spid="102"/>
                                            </p:tgtEl>
                                            <p:attrNameLst>
                                              <p:attrName>style.visibility</p:attrName>
                                            </p:attrNameLst>
                                          </p:cBhvr>
                                          <p:to>
                                            <p:strVal val="visible"/>
                                          </p:to>
                                        </p:set>
                                        <p:animEffect transition="in" filter="fade">
                                          <p:cBhvr>
                                            <p:cTn id="140" dur="100"/>
                                            <p:tgtEl>
                                              <p:spTgt spid="102"/>
                                            </p:tgtEl>
                                          </p:cBhvr>
                                        </p:animEffect>
                                      </p:childTnLst>
                                    </p:cTn>
                                  </p:par>
                                  <p:par>
                                    <p:cTn id="141" presetID="63" presetClass="path" presetSubtype="0" fill="hold" grpId="1" nodeType="withEffect" p14:presetBounceEnd="50000">
                                      <p:stCondLst>
                                        <p:cond delay="2600"/>
                                      </p:stCondLst>
                                      <p:childTnLst>
                                        <p:animMotion origin="layout" path="M -1.45833E-6 -3.7037E-6 L 0.02253 -3.7037E-6 " pathEditMode="relative" rAng="0" ptsTypes="AA" p14:bounceEnd="50000">
                                          <p:cBhvr>
                                            <p:cTn id="142" dur="500" spd="-100000" fill="hold"/>
                                            <p:tgtEl>
                                              <p:spTgt spid="102"/>
                                            </p:tgtEl>
                                            <p:attrNameLst>
                                              <p:attrName>ppt_x</p:attrName>
                                              <p:attrName>ppt_y</p:attrName>
                                            </p:attrNameLst>
                                          </p:cBhvr>
                                          <p:rCtr x="1120" y="0"/>
                                        </p:animMotion>
                                      </p:childTnLst>
                                    </p:cTn>
                                  </p:par>
                                  <p:par>
                                    <p:cTn id="143" presetID="42" presetClass="entr" presetSubtype="0" fill="hold" nodeType="withEffect">
                                      <p:stCondLst>
                                        <p:cond delay="3250"/>
                                      </p:stCondLst>
                                      <p:childTnLst>
                                        <p:set>
                                          <p:cBhvr>
                                            <p:cTn id="144" dur="1" fill="hold">
                                              <p:stCondLst>
                                                <p:cond delay="0"/>
                                              </p:stCondLst>
                                            </p:cTn>
                                            <p:tgtEl>
                                              <p:spTgt spid="54"/>
                                            </p:tgtEl>
                                            <p:attrNameLst>
                                              <p:attrName>style.visibility</p:attrName>
                                            </p:attrNameLst>
                                          </p:cBhvr>
                                          <p:to>
                                            <p:strVal val="visible"/>
                                          </p:to>
                                        </p:set>
                                        <p:animEffect transition="in" filter="fade">
                                          <p:cBhvr>
                                            <p:cTn id="145" dur="1000"/>
                                            <p:tgtEl>
                                              <p:spTgt spid="54"/>
                                            </p:tgtEl>
                                          </p:cBhvr>
                                        </p:animEffect>
                                        <p:anim calcmode="lin" valueType="num">
                                          <p:cBhvr>
                                            <p:cTn id="146" dur="1000" fill="hold"/>
                                            <p:tgtEl>
                                              <p:spTgt spid="54"/>
                                            </p:tgtEl>
                                            <p:attrNameLst>
                                              <p:attrName>ppt_x</p:attrName>
                                            </p:attrNameLst>
                                          </p:cBhvr>
                                          <p:tavLst>
                                            <p:tav tm="0">
                                              <p:val>
                                                <p:strVal val="#ppt_x"/>
                                              </p:val>
                                            </p:tav>
                                            <p:tav tm="100000">
                                              <p:val>
                                                <p:strVal val="#ppt_x"/>
                                              </p:val>
                                            </p:tav>
                                          </p:tavLst>
                                        </p:anim>
                                        <p:anim calcmode="lin" valueType="num">
                                          <p:cBhvr>
                                            <p:cTn id="147"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7" grpId="1"/>
          <p:bldP spid="98" grpId="0"/>
          <p:bldP spid="98" grpId="1"/>
          <p:bldP spid="99" grpId="0"/>
          <p:bldP spid="99" grpId="1"/>
          <p:bldP spid="100" grpId="0"/>
          <p:bldP spid="100" grpId="1"/>
          <p:bldP spid="101" grpId="0"/>
          <p:bldP spid="101" grpId="1"/>
          <p:bldP spid="102" grpId="0"/>
          <p:bldP spid="102" grpId="1"/>
          <p:bldP spid="107" grpId="0" animBg="1"/>
          <p:bldP spid="107" grpId="1" animBg="1"/>
          <p:bldP spid="108" grpId="0" animBg="1"/>
          <p:bldP spid="108" grpId="1" animBg="1"/>
          <p:bldP spid="109" grpId="0" animBg="1"/>
          <p:bldP spid="109"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circle(out)">
                                          <p:cBhvr>
                                            <p:cTn id="7" dur="1000"/>
                                            <p:tgtEl>
                                              <p:spTgt spid="103"/>
                                            </p:tgtEl>
                                          </p:cBhvr>
                                        </p:animEffect>
                                      </p:childTnLst>
                                    </p:cTn>
                                  </p:par>
                                  <p:par>
                                    <p:cTn id="8" presetID="18" presetClass="entr" presetSubtype="12" fill="hold" grpId="0" nodeType="withEffect">
                                      <p:stCondLst>
                                        <p:cond delay="500"/>
                                      </p:stCondLst>
                                      <p:childTnLst>
                                        <p:set>
                                          <p:cBhvr>
                                            <p:cTn id="9" dur="1" fill="hold">
                                              <p:stCondLst>
                                                <p:cond delay="0"/>
                                              </p:stCondLst>
                                            </p:cTn>
                                            <p:tgtEl>
                                              <p:spTgt spid="67"/>
                                            </p:tgtEl>
                                            <p:attrNameLst>
                                              <p:attrName>style.visibility</p:attrName>
                                            </p:attrNameLst>
                                          </p:cBhvr>
                                          <p:to>
                                            <p:strVal val="visible"/>
                                          </p:to>
                                        </p:set>
                                        <p:animEffect transition="in" filter="strips(downLeft)">
                                          <p:cBhvr>
                                            <p:cTn id="10" dur="1000"/>
                                            <p:tgtEl>
                                              <p:spTgt spid="67"/>
                                            </p:tgtEl>
                                          </p:cBhvr>
                                        </p:animEffect>
                                      </p:childTnLst>
                                    </p:cTn>
                                  </p:par>
                                  <p:par>
                                    <p:cTn id="11" presetID="18" presetClass="entr" presetSubtype="12" fill="hold" grpId="0" nodeType="withEffect">
                                      <p:stCondLst>
                                        <p:cond delay="500"/>
                                      </p:stCondLst>
                                      <p:childTnLst>
                                        <p:set>
                                          <p:cBhvr>
                                            <p:cTn id="12" dur="1" fill="hold">
                                              <p:stCondLst>
                                                <p:cond delay="0"/>
                                              </p:stCondLst>
                                            </p:cTn>
                                            <p:tgtEl>
                                              <p:spTgt spid="68"/>
                                            </p:tgtEl>
                                            <p:attrNameLst>
                                              <p:attrName>style.visibility</p:attrName>
                                            </p:attrNameLst>
                                          </p:cBhvr>
                                          <p:to>
                                            <p:strVal val="visible"/>
                                          </p:to>
                                        </p:set>
                                        <p:animEffect transition="in" filter="strips(downLeft)">
                                          <p:cBhvr>
                                            <p:cTn id="13" dur="1000"/>
                                            <p:tgtEl>
                                              <p:spTgt spid="68"/>
                                            </p:tgtEl>
                                          </p:cBhvr>
                                        </p:animEffect>
                                      </p:childTnLst>
                                    </p:cTn>
                                  </p:par>
                                  <p:par>
                                    <p:cTn id="14" presetID="18" presetClass="entr" presetSubtype="12" fill="hold" grpId="0" nodeType="withEffect">
                                      <p:stCondLst>
                                        <p:cond delay="500"/>
                                      </p:stCondLst>
                                      <p:childTnLst>
                                        <p:set>
                                          <p:cBhvr>
                                            <p:cTn id="15" dur="1" fill="hold">
                                              <p:stCondLst>
                                                <p:cond delay="0"/>
                                              </p:stCondLst>
                                            </p:cTn>
                                            <p:tgtEl>
                                              <p:spTgt spid="69"/>
                                            </p:tgtEl>
                                            <p:attrNameLst>
                                              <p:attrName>style.visibility</p:attrName>
                                            </p:attrNameLst>
                                          </p:cBhvr>
                                          <p:to>
                                            <p:strVal val="visible"/>
                                          </p:to>
                                        </p:set>
                                        <p:animEffect transition="in" filter="strips(downLeft)">
                                          <p:cBhvr>
                                            <p:cTn id="16" dur="1000"/>
                                            <p:tgtEl>
                                              <p:spTgt spid="69"/>
                                            </p:tgtEl>
                                          </p:cBhvr>
                                        </p:animEffect>
                                      </p:childTnLst>
                                    </p:cTn>
                                  </p:par>
                                  <p:par>
                                    <p:cTn id="17" presetID="18" presetClass="entr" presetSubtype="12" fill="hold" grpId="0" nodeType="withEffect">
                                      <p:stCondLst>
                                        <p:cond delay="500"/>
                                      </p:stCondLst>
                                      <p:childTnLst>
                                        <p:set>
                                          <p:cBhvr>
                                            <p:cTn id="18" dur="1" fill="hold">
                                              <p:stCondLst>
                                                <p:cond delay="0"/>
                                              </p:stCondLst>
                                            </p:cTn>
                                            <p:tgtEl>
                                              <p:spTgt spid="70"/>
                                            </p:tgtEl>
                                            <p:attrNameLst>
                                              <p:attrName>style.visibility</p:attrName>
                                            </p:attrNameLst>
                                          </p:cBhvr>
                                          <p:to>
                                            <p:strVal val="visible"/>
                                          </p:to>
                                        </p:set>
                                        <p:animEffect transition="in" filter="strips(downLeft)">
                                          <p:cBhvr>
                                            <p:cTn id="19" dur="1000"/>
                                            <p:tgtEl>
                                              <p:spTgt spid="70"/>
                                            </p:tgtEl>
                                          </p:cBhvr>
                                        </p:animEffect>
                                      </p:childTnLst>
                                    </p:cTn>
                                  </p:par>
                                  <p:par>
                                    <p:cTn id="20" presetID="18" presetClass="entr" presetSubtype="12" fill="hold" grpId="0" nodeType="withEffect">
                                      <p:stCondLst>
                                        <p:cond delay="500"/>
                                      </p:stCondLst>
                                      <p:childTnLst>
                                        <p:set>
                                          <p:cBhvr>
                                            <p:cTn id="21" dur="1" fill="hold">
                                              <p:stCondLst>
                                                <p:cond delay="0"/>
                                              </p:stCondLst>
                                            </p:cTn>
                                            <p:tgtEl>
                                              <p:spTgt spid="71"/>
                                            </p:tgtEl>
                                            <p:attrNameLst>
                                              <p:attrName>style.visibility</p:attrName>
                                            </p:attrNameLst>
                                          </p:cBhvr>
                                          <p:to>
                                            <p:strVal val="visible"/>
                                          </p:to>
                                        </p:set>
                                        <p:animEffect transition="in" filter="strips(downLeft)">
                                          <p:cBhvr>
                                            <p:cTn id="22" dur="1000"/>
                                            <p:tgtEl>
                                              <p:spTgt spid="71"/>
                                            </p:tgtEl>
                                          </p:cBhvr>
                                        </p:animEffect>
                                      </p:childTnLst>
                                    </p:cTn>
                                  </p:par>
                                  <p:par>
                                    <p:cTn id="23" presetID="18" presetClass="entr" presetSubtype="12" fill="hold" grpId="0" nodeType="withEffect">
                                      <p:stCondLst>
                                        <p:cond delay="500"/>
                                      </p:stCondLst>
                                      <p:childTnLst>
                                        <p:set>
                                          <p:cBhvr>
                                            <p:cTn id="24" dur="1" fill="hold">
                                              <p:stCondLst>
                                                <p:cond delay="0"/>
                                              </p:stCondLst>
                                            </p:cTn>
                                            <p:tgtEl>
                                              <p:spTgt spid="72"/>
                                            </p:tgtEl>
                                            <p:attrNameLst>
                                              <p:attrName>style.visibility</p:attrName>
                                            </p:attrNameLst>
                                          </p:cBhvr>
                                          <p:to>
                                            <p:strVal val="visible"/>
                                          </p:to>
                                        </p:set>
                                        <p:animEffect transition="in" filter="strips(downLeft)">
                                          <p:cBhvr>
                                            <p:cTn id="25" dur="1000"/>
                                            <p:tgtEl>
                                              <p:spTgt spid="72"/>
                                            </p:tgtEl>
                                          </p:cBhvr>
                                        </p:animEffect>
                                      </p:childTnLst>
                                    </p:cTn>
                                  </p:par>
                                  <p:par>
                                    <p:cTn id="26" presetID="18" presetClass="entr" presetSubtype="12" fill="hold" grpId="0" nodeType="withEffect">
                                      <p:stCondLst>
                                        <p:cond delay="500"/>
                                      </p:stCondLst>
                                      <p:childTnLst>
                                        <p:set>
                                          <p:cBhvr>
                                            <p:cTn id="27" dur="1" fill="hold">
                                              <p:stCondLst>
                                                <p:cond delay="0"/>
                                              </p:stCondLst>
                                            </p:cTn>
                                            <p:tgtEl>
                                              <p:spTgt spid="74"/>
                                            </p:tgtEl>
                                            <p:attrNameLst>
                                              <p:attrName>style.visibility</p:attrName>
                                            </p:attrNameLst>
                                          </p:cBhvr>
                                          <p:to>
                                            <p:strVal val="visible"/>
                                          </p:to>
                                        </p:set>
                                        <p:animEffect transition="in" filter="strips(downLeft)">
                                          <p:cBhvr>
                                            <p:cTn id="28" dur="1000"/>
                                            <p:tgtEl>
                                              <p:spTgt spid="74"/>
                                            </p:tgtEl>
                                          </p:cBhvr>
                                        </p:animEffect>
                                      </p:childTnLst>
                                    </p:cTn>
                                  </p:par>
                                  <p:par>
                                    <p:cTn id="29" presetID="18" presetClass="entr" presetSubtype="12" fill="hold" grpId="0" nodeType="withEffect">
                                      <p:stCondLst>
                                        <p:cond delay="500"/>
                                      </p:stCondLst>
                                      <p:childTnLst>
                                        <p:set>
                                          <p:cBhvr>
                                            <p:cTn id="30" dur="1" fill="hold">
                                              <p:stCondLst>
                                                <p:cond delay="0"/>
                                              </p:stCondLst>
                                            </p:cTn>
                                            <p:tgtEl>
                                              <p:spTgt spid="75"/>
                                            </p:tgtEl>
                                            <p:attrNameLst>
                                              <p:attrName>style.visibility</p:attrName>
                                            </p:attrNameLst>
                                          </p:cBhvr>
                                          <p:to>
                                            <p:strVal val="visible"/>
                                          </p:to>
                                        </p:set>
                                        <p:animEffect transition="in" filter="strips(downLeft)">
                                          <p:cBhvr>
                                            <p:cTn id="31" dur="1000"/>
                                            <p:tgtEl>
                                              <p:spTgt spid="75"/>
                                            </p:tgtEl>
                                          </p:cBhvr>
                                        </p:animEffect>
                                      </p:childTnLst>
                                    </p:cTn>
                                  </p:par>
                                  <p:par>
                                    <p:cTn id="32" presetID="18" presetClass="entr" presetSubtype="12" fill="hold" grpId="0" nodeType="withEffect">
                                      <p:stCondLst>
                                        <p:cond delay="500"/>
                                      </p:stCondLst>
                                      <p:childTnLst>
                                        <p:set>
                                          <p:cBhvr>
                                            <p:cTn id="33" dur="1" fill="hold">
                                              <p:stCondLst>
                                                <p:cond delay="0"/>
                                              </p:stCondLst>
                                            </p:cTn>
                                            <p:tgtEl>
                                              <p:spTgt spid="76"/>
                                            </p:tgtEl>
                                            <p:attrNameLst>
                                              <p:attrName>style.visibility</p:attrName>
                                            </p:attrNameLst>
                                          </p:cBhvr>
                                          <p:to>
                                            <p:strVal val="visible"/>
                                          </p:to>
                                        </p:set>
                                        <p:animEffect transition="in" filter="strips(downLeft)">
                                          <p:cBhvr>
                                            <p:cTn id="34" dur="1000"/>
                                            <p:tgtEl>
                                              <p:spTgt spid="76"/>
                                            </p:tgtEl>
                                          </p:cBhvr>
                                        </p:animEffect>
                                      </p:childTnLst>
                                    </p:cTn>
                                  </p:par>
                                  <p:par>
                                    <p:cTn id="35" presetID="18" presetClass="entr" presetSubtype="12" fill="hold" grpId="0" nodeType="withEffect">
                                      <p:stCondLst>
                                        <p:cond delay="500"/>
                                      </p:stCondLst>
                                      <p:childTnLst>
                                        <p:set>
                                          <p:cBhvr>
                                            <p:cTn id="36" dur="1" fill="hold">
                                              <p:stCondLst>
                                                <p:cond delay="0"/>
                                              </p:stCondLst>
                                            </p:cTn>
                                            <p:tgtEl>
                                              <p:spTgt spid="77"/>
                                            </p:tgtEl>
                                            <p:attrNameLst>
                                              <p:attrName>style.visibility</p:attrName>
                                            </p:attrNameLst>
                                          </p:cBhvr>
                                          <p:to>
                                            <p:strVal val="visible"/>
                                          </p:to>
                                        </p:set>
                                        <p:animEffect transition="in" filter="strips(downLeft)">
                                          <p:cBhvr>
                                            <p:cTn id="37" dur="1000"/>
                                            <p:tgtEl>
                                              <p:spTgt spid="77"/>
                                            </p:tgtEl>
                                          </p:cBhvr>
                                        </p:animEffect>
                                      </p:childTnLst>
                                    </p:cTn>
                                  </p:par>
                                  <p:par>
                                    <p:cTn id="38" presetID="18" presetClass="entr" presetSubtype="12" fill="hold" grpId="0" nodeType="withEffect">
                                      <p:stCondLst>
                                        <p:cond delay="500"/>
                                      </p:stCondLst>
                                      <p:childTnLst>
                                        <p:set>
                                          <p:cBhvr>
                                            <p:cTn id="39" dur="1" fill="hold">
                                              <p:stCondLst>
                                                <p:cond delay="0"/>
                                              </p:stCondLst>
                                            </p:cTn>
                                            <p:tgtEl>
                                              <p:spTgt spid="78"/>
                                            </p:tgtEl>
                                            <p:attrNameLst>
                                              <p:attrName>style.visibility</p:attrName>
                                            </p:attrNameLst>
                                          </p:cBhvr>
                                          <p:to>
                                            <p:strVal val="visible"/>
                                          </p:to>
                                        </p:set>
                                        <p:animEffect transition="in" filter="strips(downLeft)">
                                          <p:cBhvr>
                                            <p:cTn id="40" dur="1000"/>
                                            <p:tgtEl>
                                              <p:spTgt spid="78"/>
                                            </p:tgtEl>
                                          </p:cBhvr>
                                        </p:animEffect>
                                      </p:childTnLst>
                                    </p:cTn>
                                  </p:par>
                                  <p:par>
                                    <p:cTn id="41" presetID="18" presetClass="entr" presetSubtype="12" fill="hold" grpId="0" nodeType="withEffect">
                                      <p:stCondLst>
                                        <p:cond delay="500"/>
                                      </p:stCondLst>
                                      <p:childTnLst>
                                        <p:set>
                                          <p:cBhvr>
                                            <p:cTn id="42" dur="1" fill="hold">
                                              <p:stCondLst>
                                                <p:cond delay="0"/>
                                              </p:stCondLst>
                                            </p:cTn>
                                            <p:tgtEl>
                                              <p:spTgt spid="79"/>
                                            </p:tgtEl>
                                            <p:attrNameLst>
                                              <p:attrName>style.visibility</p:attrName>
                                            </p:attrNameLst>
                                          </p:cBhvr>
                                          <p:to>
                                            <p:strVal val="visible"/>
                                          </p:to>
                                        </p:set>
                                        <p:animEffect transition="in" filter="strips(downLeft)">
                                          <p:cBhvr>
                                            <p:cTn id="43" dur="1000"/>
                                            <p:tgtEl>
                                              <p:spTgt spid="79"/>
                                            </p:tgtEl>
                                          </p:cBhvr>
                                        </p:animEffect>
                                      </p:childTnLst>
                                    </p:cTn>
                                  </p:par>
                                  <p:par>
                                    <p:cTn id="44" presetID="18" presetClass="entr" presetSubtype="12" fill="hold" grpId="0" nodeType="withEffect">
                                      <p:stCondLst>
                                        <p:cond delay="500"/>
                                      </p:stCondLst>
                                      <p:childTnLst>
                                        <p:set>
                                          <p:cBhvr>
                                            <p:cTn id="45" dur="1" fill="hold">
                                              <p:stCondLst>
                                                <p:cond delay="0"/>
                                              </p:stCondLst>
                                            </p:cTn>
                                            <p:tgtEl>
                                              <p:spTgt spid="80"/>
                                            </p:tgtEl>
                                            <p:attrNameLst>
                                              <p:attrName>style.visibility</p:attrName>
                                            </p:attrNameLst>
                                          </p:cBhvr>
                                          <p:to>
                                            <p:strVal val="visible"/>
                                          </p:to>
                                        </p:set>
                                        <p:animEffect transition="in" filter="strips(downLeft)">
                                          <p:cBhvr>
                                            <p:cTn id="46" dur="1000"/>
                                            <p:tgtEl>
                                              <p:spTgt spid="80"/>
                                            </p:tgtEl>
                                          </p:cBhvr>
                                        </p:animEffect>
                                      </p:childTnLst>
                                    </p:cTn>
                                  </p:par>
                                  <p:par>
                                    <p:cTn id="47" presetID="18" presetClass="entr" presetSubtype="12" fill="hold" grpId="0" nodeType="withEffect">
                                      <p:stCondLst>
                                        <p:cond delay="500"/>
                                      </p:stCondLst>
                                      <p:childTnLst>
                                        <p:set>
                                          <p:cBhvr>
                                            <p:cTn id="48" dur="1" fill="hold">
                                              <p:stCondLst>
                                                <p:cond delay="0"/>
                                              </p:stCondLst>
                                            </p:cTn>
                                            <p:tgtEl>
                                              <p:spTgt spid="82"/>
                                            </p:tgtEl>
                                            <p:attrNameLst>
                                              <p:attrName>style.visibility</p:attrName>
                                            </p:attrNameLst>
                                          </p:cBhvr>
                                          <p:to>
                                            <p:strVal val="visible"/>
                                          </p:to>
                                        </p:set>
                                        <p:animEffect transition="in" filter="strips(downLeft)">
                                          <p:cBhvr>
                                            <p:cTn id="49" dur="1000"/>
                                            <p:tgtEl>
                                              <p:spTgt spid="82"/>
                                            </p:tgtEl>
                                          </p:cBhvr>
                                        </p:animEffect>
                                      </p:childTnLst>
                                    </p:cTn>
                                  </p:par>
                                  <p:par>
                                    <p:cTn id="50" presetID="18" presetClass="entr" presetSubtype="12" fill="hold" grpId="0" nodeType="withEffect">
                                      <p:stCondLst>
                                        <p:cond delay="500"/>
                                      </p:stCondLst>
                                      <p:childTnLst>
                                        <p:set>
                                          <p:cBhvr>
                                            <p:cTn id="51" dur="1" fill="hold">
                                              <p:stCondLst>
                                                <p:cond delay="0"/>
                                              </p:stCondLst>
                                            </p:cTn>
                                            <p:tgtEl>
                                              <p:spTgt spid="83"/>
                                            </p:tgtEl>
                                            <p:attrNameLst>
                                              <p:attrName>style.visibility</p:attrName>
                                            </p:attrNameLst>
                                          </p:cBhvr>
                                          <p:to>
                                            <p:strVal val="visible"/>
                                          </p:to>
                                        </p:set>
                                        <p:animEffect transition="in" filter="strips(downLeft)">
                                          <p:cBhvr>
                                            <p:cTn id="52" dur="1000"/>
                                            <p:tgtEl>
                                              <p:spTgt spid="83"/>
                                            </p:tgtEl>
                                          </p:cBhvr>
                                        </p:animEffect>
                                      </p:childTnLst>
                                    </p:cTn>
                                  </p:par>
                                  <p:par>
                                    <p:cTn id="53" presetID="18" presetClass="entr" presetSubtype="12" fill="hold" grpId="0" nodeType="withEffect">
                                      <p:stCondLst>
                                        <p:cond delay="500"/>
                                      </p:stCondLst>
                                      <p:childTnLst>
                                        <p:set>
                                          <p:cBhvr>
                                            <p:cTn id="54" dur="1" fill="hold">
                                              <p:stCondLst>
                                                <p:cond delay="0"/>
                                              </p:stCondLst>
                                            </p:cTn>
                                            <p:tgtEl>
                                              <p:spTgt spid="84"/>
                                            </p:tgtEl>
                                            <p:attrNameLst>
                                              <p:attrName>style.visibility</p:attrName>
                                            </p:attrNameLst>
                                          </p:cBhvr>
                                          <p:to>
                                            <p:strVal val="visible"/>
                                          </p:to>
                                        </p:set>
                                        <p:animEffect transition="in" filter="strips(downLeft)">
                                          <p:cBhvr>
                                            <p:cTn id="55" dur="1000"/>
                                            <p:tgtEl>
                                              <p:spTgt spid="84"/>
                                            </p:tgtEl>
                                          </p:cBhvr>
                                        </p:animEffect>
                                      </p:childTnLst>
                                    </p:cTn>
                                  </p:par>
                                  <p:par>
                                    <p:cTn id="56" presetID="18" presetClass="entr" presetSubtype="12" fill="hold" grpId="0" nodeType="withEffect">
                                      <p:stCondLst>
                                        <p:cond delay="500"/>
                                      </p:stCondLst>
                                      <p:childTnLst>
                                        <p:set>
                                          <p:cBhvr>
                                            <p:cTn id="57" dur="1" fill="hold">
                                              <p:stCondLst>
                                                <p:cond delay="0"/>
                                              </p:stCondLst>
                                            </p:cTn>
                                            <p:tgtEl>
                                              <p:spTgt spid="85"/>
                                            </p:tgtEl>
                                            <p:attrNameLst>
                                              <p:attrName>style.visibility</p:attrName>
                                            </p:attrNameLst>
                                          </p:cBhvr>
                                          <p:to>
                                            <p:strVal val="visible"/>
                                          </p:to>
                                        </p:set>
                                        <p:animEffect transition="in" filter="strips(downLeft)">
                                          <p:cBhvr>
                                            <p:cTn id="58" dur="1000"/>
                                            <p:tgtEl>
                                              <p:spTgt spid="85"/>
                                            </p:tgtEl>
                                          </p:cBhvr>
                                        </p:animEffect>
                                      </p:childTnLst>
                                    </p:cTn>
                                  </p:par>
                                  <p:par>
                                    <p:cTn id="59" presetID="18" presetClass="entr" presetSubtype="12" fill="hold" grpId="0" nodeType="withEffect">
                                      <p:stCondLst>
                                        <p:cond delay="500"/>
                                      </p:stCondLst>
                                      <p:childTnLst>
                                        <p:set>
                                          <p:cBhvr>
                                            <p:cTn id="60" dur="1" fill="hold">
                                              <p:stCondLst>
                                                <p:cond delay="0"/>
                                              </p:stCondLst>
                                            </p:cTn>
                                            <p:tgtEl>
                                              <p:spTgt spid="86"/>
                                            </p:tgtEl>
                                            <p:attrNameLst>
                                              <p:attrName>style.visibility</p:attrName>
                                            </p:attrNameLst>
                                          </p:cBhvr>
                                          <p:to>
                                            <p:strVal val="visible"/>
                                          </p:to>
                                        </p:set>
                                        <p:animEffect transition="in" filter="strips(downLeft)">
                                          <p:cBhvr>
                                            <p:cTn id="61" dur="1000"/>
                                            <p:tgtEl>
                                              <p:spTgt spid="86"/>
                                            </p:tgtEl>
                                          </p:cBhvr>
                                        </p:animEffect>
                                      </p:childTnLst>
                                    </p:cTn>
                                  </p:par>
                                  <p:par>
                                    <p:cTn id="62" presetID="18" presetClass="entr" presetSubtype="12" fill="hold" grpId="0" nodeType="withEffect">
                                      <p:stCondLst>
                                        <p:cond delay="500"/>
                                      </p:stCondLst>
                                      <p:childTnLst>
                                        <p:set>
                                          <p:cBhvr>
                                            <p:cTn id="63" dur="1" fill="hold">
                                              <p:stCondLst>
                                                <p:cond delay="0"/>
                                              </p:stCondLst>
                                            </p:cTn>
                                            <p:tgtEl>
                                              <p:spTgt spid="87"/>
                                            </p:tgtEl>
                                            <p:attrNameLst>
                                              <p:attrName>style.visibility</p:attrName>
                                            </p:attrNameLst>
                                          </p:cBhvr>
                                          <p:to>
                                            <p:strVal val="visible"/>
                                          </p:to>
                                        </p:set>
                                        <p:animEffect transition="in" filter="strips(downLeft)">
                                          <p:cBhvr>
                                            <p:cTn id="64" dur="1000"/>
                                            <p:tgtEl>
                                              <p:spTgt spid="87"/>
                                            </p:tgtEl>
                                          </p:cBhvr>
                                        </p:animEffect>
                                      </p:childTnLst>
                                    </p:cTn>
                                  </p:par>
                                  <p:par>
                                    <p:cTn id="65" presetID="18" presetClass="entr" presetSubtype="12" fill="hold" grpId="0" nodeType="withEffect">
                                      <p:stCondLst>
                                        <p:cond delay="500"/>
                                      </p:stCondLst>
                                      <p:childTnLst>
                                        <p:set>
                                          <p:cBhvr>
                                            <p:cTn id="66" dur="1" fill="hold">
                                              <p:stCondLst>
                                                <p:cond delay="0"/>
                                              </p:stCondLst>
                                            </p:cTn>
                                            <p:tgtEl>
                                              <p:spTgt spid="88"/>
                                            </p:tgtEl>
                                            <p:attrNameLst>
                                              <p:attrName>style.visibility</p:attrName>
                                            </p:attrNameLst>
                                          </p:cBhvr>
                                          <p:to>
                                            <p:strVal val="visible"/>
                                          </p:to>
                                        </p:set>
                                        <p:animEffect transition="in" filter="strips(downLeft)">
                                          <p:cBhvr>
                                            <p:cTn id="67" dur="1000"/>
                                            <p:tgtEl>
                                              <p:spTgt spid="88"/>
                                            </p:tgtEl>
                                          </p:cBhvr>
                                        </p:animEffect>
                                      </p:childTnLst>
                                    </p:cTn>
                                  </p:par>
                                  <p:par>
                                    <p:cTn id="68" presetID="18" presetClass="entr" presetSubtype="12" fill="hold" grpId="0" nodeType="withEffect">
                                      <p:stCondLst>
                                        <p:cond delay="500"/>
                                      </p:stCondLst>
                                      <p:childTnLst>
                                        <p:set>
                                          <p:cBhvr>
                                            <p:cTn id="69" dur="1" fill="hold">
                                              <p:stCondLst>
                                                <p:cond delay="0"/>
                                              </p:stCondLst>
                                            </p:cTn>
                                            <p:tgtEl>
                                              <p:spTgt spid="89"/>
                                            </p:tgtEl>
                                            <p:attrNameLst>
                                              <p:attrName>style.visibility</p:attrName>
                                            </p:attrNameLst>
                                          </p:cBhvr>
                                          <p:to>
                                            <p:strVal val="visible"/>
                                          </p:to>
                                        </p:set>
                                        <p:animEffect transition="in" filter="strips(downLeft)">
                                          <p:cBhvr>
                                            <p:cTn id="70" dur="1000"/>
                                            <p:tgtEl>
                                              <p:spTgt spid="89"/>
                                            </p:tgtEl>
                                          </p:cBhvr>
                                        </p:animEffect>
                                      </p:childTnLst>
                                    </p:cTn>
                                  </p:par>
                                  <p:par>
                                    <p:cTn id="71" presetID="18" presetClass="entr" presetSubtype="12" fill="hold" grpId="0" nodeType="withEffect">
                                      <p:stCondLst>
                                        <p:cond delay="500"/>
                                      </p:stCondLst>
                                      <p:childTnLst>
                                        <p:set>
                                          <p:cBhvr>
                                            <p:cTn id="72" dur="1" fill="hold">
                                              <p:stCondLst>
                                                <p:cond delay="0"/>
                                              </p:stCondLst>
                                            </p:cTn>
                                            <p:tgtEl>
                                              <p:spTgt spid="90"/>
                                            </p:tgtEl>
                                            <p:attrNameLst>
                                              <p:attrName>style.visibility</p:attrName>
                                            </p:attrNameLst>
                                          </p:cBhvr>
                                          <p:to>
                                            <p:strVal val="visible"/>
                                          </p:to>
                                        </p:set>
                                        <p:animEffect transition="in" filter="strips(downLeft)">
                                          <p:cBhvr>
                                            <p:cTn id="73" dur="1000"/>
                                            <p:tgtEl>
                                              <p:spTgt spid="90"/>
                                            </p:tgtEl>
                                          </p:cBhvr>
                                        </p:animEffect>
                                      </p:childTnLst>
                                    </p:cTn>
                                  </p:par>
                                  <p:par>
                                    <p:cTn id="74" presetID="18" presetClass="entr" presetSubtype="12" fill="hold" grpId="0" nodeType="withEffect">
                                      <p:stCondLst>
                                        <p:cond delay="500"/>
                                      </p:stCondLst>
                                      <p:childTnLst>
                                        <p:set>
                                          <p:cBhvr>
                                            <p:cTn id="75" dur="1" fill="hold">
                                              <p:stCondLst>
                                                <p:cond delay="0"/>
                                              </p:stCondLst>
                                            </p:cTn>
                                            <p:tgtEl>
                                              <p:spTgt spid="91"/>
                                            </p:tgtEl>
                                            <p:attrNameLst>
                                              <p:attrName>style.visibility</p:attrName>
                                            </p:attrNameLst>
                                          </p:cBhvr>
                                          <p:to>
                                            <p:strVal val="visible"/>
                                          </p:to>
                                        </p:set>
                                        <p:animEffect transition="in" filter="strips(downLeft)">
                                          <p:cBhvr>
                                            <p:cTn id="76" dur="1000"/>
                                            <p:tgtEl>
                                              <p:spTgt spid="91"/>
                                            </p:tgtEl>
                                          </p:cBhvr>
                                        </p:animEffect>
                                      </p:childTnLst>
                                    </p:cTn>
                                  </p:par>
                                  <p:par>
                                    <p:cTn id="77" presetID="18" presetClass="entr" presetSubtype="12" fill="hold" grpId="0" nodeType="withEffect">
                                      <p:stCondLst>
                                        <p:cond delay="500"/>
                                      </p:stCondLst>
                                      <p:childTnLst>
                                        <p:set>
                                          <p:cBhvr>
                                            <p:cTn id="78" dur="1" fill="hold">
                                              <p:stCondLst>
                                                <p:cond delay="0"/>
                                              </p:stCondLst>
                                            </p:cTn>
                                            <p:tgtEl>
                                              <p:spTgt spid="92"/>
                                            </p:tgtEl>
                                            <p:attrNameLst>
                                              <p:attrName>style.visibility</p:attrName>
                                            </p:attrNameLst>
                                          </p:cBhvr>
                                          <p:to>
                                            <p:strVal val="visible"/>
                                          </p:to>
                                        </p:set>
                                        <p:animEffect transition="in" filter="strips(downLeft)">
                                          <p:cBhvr>
                                            <p:cTn id="79" dur="1000"/>
                                            <p:tgtEl>
                                              <p:spTgt spid="92"/>
                                            </p:tgtEl>
                                          </p:cBhvr>
                                        </p:animEffect>
                                      </p:childTnLst>
                                    </p:cTn>
                                  </p:par>
                                  <p:par>
                                    <p:cTn id="80" presetID="18" presetClass="entr" presetSubtype="12" fill="hold" grpId="0" nodeType="withEffect">
                                      <p:stCondLst>
                                        <p:cond delay="500"/>
                                      </p:stCondLst>
                                      <p:childTnLst>
                                        <p:set>
                                          <p:cBhvr>
                                            <p:cTn id="81" dur="1" fill="hold">
                                              <p:stCondLst>
                                                <p:cond delay="0"/>
                                              </p:stCondLst>
                                            </p:cTn>
                                            <p:tgtEl>
                                              <p:spTgt spid="94"/>
                                            </p:tgtEl>
                                            <p:attrNameLst>
                                              <p:attrName>style.visibility</p:attrName>
                                            </p:attrNameLst>
                                          </p:cBhvr>
                                          <p:to>
                                            <p:strVal val="visible"/>
                                          </p:to>
                                        </p:set>
                                        <p:animEffect transition="in" filter="strips(downLeft)">
                                          <p:cBhvr>
                                            <p:cTn id="82" dur="1000"/>
                                            <p:tgtEl>
                                              <p:spTgt spid="94"/>
                                            </p:tgtEl>
                                          </p:cBhvr>
                                        </p:animEffect>
                                      </p:childTnLst>
                                    </p:cTn>
                                  </p:par>
                                  <p:par>
                                    <p:cTn id="83" presetID="18" presetClass="entr" presetSubtype="12" fill="hold" grpId="0" nodeType="withEffect">
                                      <p:stCondLst>
                                        <p:cond delay="500"/>
                                      </p:stCondLst>
                                      <p:childTnLst>
                                        <p:set>
                                          <p:cBhvr>
                                            <p:cTn id="84" dur="1" fill="hold">
                                              <p:stCondLst>
                                                <p:cond delay="0"/>
                                              </p:stCondLst>
                                            </p:cTn>
                                            <p:tgtEl>
                                              <p:spTgt spid="95"/>
                                            </p:tgtEl>
                                            <p:attrNameLst>
                                              <p:attrName>style.visibility</p:attrName>
                                            </p:attrNameLst>
                                          </p:cBhvr>
                                          <p:to>
                                            <p:strVal val="visible"/>
                                          </p:to>
                                        </p:set>
                                        <p:animEffect transition="in" filter="strips(downLeft)">
                                          <p:cBhvr>
                                            <p:cTn id="85" dur="1000"/>
                                            <p:tgtEl>
                                              <p:spTgt spid="95"/>
                                            </p:tgtEl>
                                          </p:cBhvr>
                                        </p:animEffect>
                                      </p:childTnLst>
                                    </p:cTn>
                                  </p:par>
                                  <p:par>
                                    <p:cTn id="86" presetID="18" presetClass="entr" presetSubtype="12" fill="hold" grpId="0" nodeType="withEffect">
                                      <p:stCondLst>
                                        <p:cond delay="500"/>
                                      </p:stCondLst>
                                      <p:childTnLst>
                                        <p:set>
                                          <p:cBhvr>
                                            <p:cTn id="87" dur="1" fill="hold">
                                              <p:stCondLst>
                                                <p:cond delay="0"/>
                                              </p:stCondLst>
                                            </p:cTn>
                                            <p:tgtEl>
                                              <p:spTgt spid="96"/>
                                            </p:tgtEl>
                                            <p:attrNameLst>
                                              <p:attrName>style.visibility</p:attrName>
                                            </p:attrNameLst>
                                          </p:cBhvr>
                                          <p:to>
                                            <p:strVal val="visible"/>
                                          </p:to>
                                        </p:set>
                                        <p:animEffect transition="in" filter="strips(downLeft)">
                                          <p:cBhvr>
                                            <p:cTn id="88" dur="1000"/>
                                            <p:tgtEl>
                                              <p:spTgt spid="96"/>
                                            </p:tgtEl>
                                          </p:cBhvr>
                                        </p:animEffect>
                                      </p:childTnLst>
                                    </p:cTn>
                                  </p:par>
                                  <p:par>
                                    <p:cTn id="89" presetID="18" presetClass="entr" presetSubtype="12" fill="hold" grpId="0" nodeType="withEffect">
                                      <p:stCondLst>
                                        <p:cond delay="500"/>
                                      </p:stCondLst>
                                      <p:childTnLst>
                                        <p:set>
                                          <p:cBhvr>
                                            <p:cTn id="90" dur="1" fill="hold">
                                              <p:stCondLst>
                                                <p:cond delay="0"/>
                                              </p:stCondLst>
                                            </p:cTn>
                                            <p:tgtEl>
                                              <p:spTgt spid="81"/>
                                            </p:tgtEl>
                                            <p:attrNameLst>
                                              <p:attrName>style.visibility</p:attrName>
                                            </p:attrNameLst>
                                          </p:cBhvr>
                                          <p:to>
                                            <p:strVal val="visible"/>
                                          </p:to>
                                        </p:set>
                                        <p:animEffect transition="in" filter="strips(downLeft)">
                                          <p:cBhvr>
                                            <p:cTn id="91" dur="1000"/>
                                            <p:tgtEl>
                                              <p:spTgt spid="81"/>
                                            </p:tgtEl>
                                          </p:cBhvr>
                                        </p:animEffect>
                                      </p:childTnLst>
                                    </p:cTn>
                                  </p:par>
                                  <p:par>
                                    <p:cTn id="92" presetID="18" presetClass="entr" presetSubtype="12" fill="hold" grpId="0" nodeType="withEffect">
                                      <p:stCondLst>
                                        <p:cond delay="500"/>
                                      </p:stCondLst>
                                      <p:childTnLst>
                                        <p:set>
                                          <p:cBhvr>
                                            <p:cTn id="93" dur="1" fill="hold">
                                              <p:stCondLst>
                                                <p:cond delay="0"/>
                                              </p:stCondLst>
                                            </p:cTn>
                                            <p:tgtEl>
                                              <p:spTgt spid="73"/>
                                            </p:tgtEl>
                                            <p:attrNameLst>
                                              <p:attrName>style.visibility</p:attrName>
                                            </p:attrNameLst>
                                          </p:cBhvr>
                                          <p:to>
                                            <p:strVal val="visible"/>
                                          </p:to>
                                        </p:set>
                                        <p:animEffect transition="in" filter="strips(downLeft)">
                                          <p:cBhvr>
                                            <p:cTn id="94" dur="1000"/>
                                            <p:tgtEl>
                                              <p:spTgt spid="73"/>
                                            </p:tgtEl>
                                          </p:cBhvr>
                                        </p:animEffect>
                                      </p:childTnLst>
                                    </p:cTn>
                                  </p:par>
                                  <p:par>
                                    <p:cTn id="95" presetID="18" presetClass="entr" presetSubtype="12" fill="hold" grpId="0" nodeType="withEffect">
                                      <p:stCondLst>
                                        <p:cond delay="500"/>
                                      </p:stCondLst>
                                      <p:childTnLst>
                                        <p:set>
                                          <p:cBhvr>
                                            <p:cTn id="96" dur="1" fill="hold">
                                              <p:stCondLst>
                                                <p:cond delay="0"/>
                                              </p:stCondLst>
                                            </p:cTn>
                                            <p:tgtEl>
                                              <p:spTgt spid="93"/>
                                            </p:tgtEl>
                                            <p:attrNameLst>
                                              <p:attrName>style.visibility</p:attrName>
                                            </p:attrNameLst>
                                          </p:cBhvr>
                                          <p:to>
                                            <p:strVal val="visible"/>
                                          </p:to>
                                        </p:set>
                                        <p:animEffect transition="in" filter="strips(downLeft)">
                                          <p:cBhvr>
                                            <p:cTn id="97" dur="1000"/>
                                            <p:tgtEl>
                                              <p:spTgt spid="93"/>
                                            </p:tgtEl>
                                          </p:cBhvr>
                                        </p:animEffect>
                                      </p:childTnLst>
                                    </p:cTn>
                                  </p:par>
                                  <p:par>
                                    <p:cTn id="98" presetID="10" presetClass="entr" presetSubtype="0" fill="hold" grpId="0" nodeType="withEffect">
                                      <p:stCondLst>
                                        <p:cond delay="1500"/>
                                      </p:stCondLst>
                                      <p:childTnLst>
                                        <p:set>
                                          <p:cBhvr>
                                            <p:cTn id="99" dur="1" fill="hold">
                                              <p:stCondLst>
                                                <p:cond delay="0"/>
                                              </p:stCondLst>
                                            </p:cTn>
                                            <p:tgtEl>
                                              <p:spTgt spid="107"/>
                                            </p:tgtEl>
                                            <p:attrNameLst>
                                              <p:attrName>style.visibility</p:attrName>
                                            </p:attrNameLst>
                                          </p:cBhvr>
                                          <p:to>
                                            <p:strVal val="visible"/>
                                          </p:to>
                                        </p:set>
                                        <p:animEffect transition="in" filter="fade">
                                          <p:cBhvr>
                                            <p:cTn id="100" dur="100"/>
                                            <p:tgtEl>
                                              <p:spTgt spid="107"/>
                                            </p:tgtEl>
                                          </p:cBhvr>
                                        </p:animEffect>
                                      </p:childTnLst>
                                    </p:cTn>
                                  </p:par>
                                  <p:par>
                                    <p:cTn id="101" presetID="42" presetClass="path" presetSubtype="0" fill="hold" grpId="1" nodeType="withEffect">
                                      <p:stCondLst>
                                        <p:cond delay="1500"/>
                                      </p:stCondLst>
                                      <p:childTnLst>
                                        <p:animMotion origin="layout" path="M -0.17982 0.10973 L 3.125E-6 3.33333E-6 " pathEditMode="relative" rAng="0" ptsTypes="AA">
                                          <p:cBhvr>
                                            <p:cTn id="102" dur="500" fill="hold"/>
                                            <p:tgtEl>
                                              <p:spTgt spid="107"/>
                                            </p:tgtEl>
                                            <p:attrNameLst>
                                              <p:attrName>ppt_x</p:attrName>
                                              <p:attrName>ppt_y</p:attrName>
                                            </p:attrNameLst>
                                          </p:cBhvr>
                                          <p:rCtr x="8958" y="-5625"/>
                                        </p:animMotion>
                                      </p:childTnLst>
                                    </p:cTn>
                                  </p:par>
                                  <p:par>
                                    <p:cTn id="103" presetID="10" presetClass="entr" presetSubtype="0" fill="hold" grpId="0" nodeType="withEffect">
                                      <p:stCondLst>
                                        <p:cond delay="2000"/>
                                      </p:stCondLst>
                                      <p:childTnLst>
                                        <p:set>
                                          <p:cBhvr>
                                            <p:cTn id="104" dur="1" fill="hold">
                                              <p:stCondLst>
                                                <p:cond delay="0"/>
                                              </p:stCondLst>
                                            </p:cTn>
                                            <p:tgtEl>
                                              <p:spTgt spid="97"/>
                                            </p:tgtEl>
                                            <p:attrNameLst>
                                              <p:attrName>style.visibility</p:attrName>
                                            </p:attrNameLst>
                                          </p:cBhvr>
                                          <p:to>
                                            <p:strVal val="visible"/>
                                          </p:to>
                                        </p:set>
                                        <p:animEffect transition="in" filter="fade">
                                          <p:cBhvr>
                                            <p:cTn id="105" dur="100"/>
                                            <p:tgtEl>
                                              <p:spTgt spid="97"/>
                                            </p:tgtEl>
                                          </p:cBhvr>
                                        </p:animEffect>
                                      </p:childTnLst>
                                    </p:cTn>
                                  </p:par>
                                  <p:par>
                                    <p:cTn id="106" presetID="63" presetClass="path" presetSubtype="0" fill="hold" grpId="1" nodeType="withEffect">
                                      <p:stCondLst>
                                        <p:cond delay="2000"/>
                                      </p:stCondLst>
                                      <p:childTnLst>
                                        <p:animMotion origin="layout" path="M -0.02631 -1.48148E-6 L 3.33333E-6 -1.48148E-6 " pathEditMode="relative" rAng="0" ptsTypes="AA">
                                          <p:cBhvr>
                                            <p:cTn id="107" dur="500" fill="hold"/>
                                            <p:tgtEl>
                                              <p:spTgt spid="97"/>
                                            </p:tgtEl>
                                            <p:attrNameLst>
                                              <p:attrName>ppt_x</p:attrName>
                                              <p:attrName>ppt_y</p:attrName>
                                            </p:attrNameLst>
                                          </p:cBhvr>
                                          <p:rCtr x="1315" y="0"/>
                                        </p:animMotion>
                                      </p:childTnLst>
                                    </p:cTn>
                                  </p:par>
                                  <p:par>
                                    <p:cTn id="108" presetID="10" presetClass="entr" presetSubtype="0" fill="hold" grpId="0" nodeType="withEffect">
                                      <p:stCondLst>
                                        <p:cond delay="2000"/>
                                      </p:stCondLst>
                                      <p:childTnLst>
                                        <p:set>
                                          <p:cBhvr>
                                            <p:cTn id="109" dur="1" fill="hold">
                                              <p:stCondLst>
                                                <p:cond delay="0"/>
                                              </p:stCondLst>
                                            </p:cTn>
                                            <p:tgtEl>
                                              <p:spTgt spid="98"/>
                                            </p:tgtEl>
                                            <p:attrNameLst>
                                              <p:attrName>style.visibility</p:attrName>
                                            </p:attrNameLst>
                                          </p:cBhvr>
                                          <p:to>
                                            <p:strVal val="visible"/>
                                          </p:to>
                                        </p:set>
                                        <p:animEffect transition="in" filter="fade">
                                          <p:cBhvr>
                                            <p:cTn id="110" dur="100"/>
                                            <p:tgtEl>
                                              <p:spTgt spid="98"/>
                                            </p:tgtEl>
                                          </p:cBhvr>
                                        </p:animEffect>
                                      </p:childTnLst>
                                    </p:cTn>
                                  </p:par>
                                  <p:par>
                                    <p:cTn id="111" presetID="63" presetClass="path" presetSubtype="0" fill="hold" grpId="1" nodeType="withEffect">
                                      <p:stCondLst>
                                        <p:cond delay="2000"/>
                                      </p:stCondLst>
                                      <p:childTnLst>
                                        <p:animMotion origin="layout" path="M -1.45833E-6 -1.85185E-6 L 0.02669 -1.85185E-6 " pathEditMode="relative" rAng="0" ptsTypes="AA">
                                          <p:cBhvr>
                                            <p:cTn id="112" dur="500" spd="-100000" fill="hold"/>
                                            <p:tgtEl>
                                              <p:spTgt spid="98"/>
                                            </p:tgtEl>
                                            <p:attrNameLst>
                                              <p:attrName>ppt_x</p:attrName>
                                              <p:attrName>ppt_y</p:attrName>
                                            </p:attrNameLst>
                                          </p:cBhvr>
                                          <p:rCtr x="1328" y="0"/>
                                        </p:animMotion>
                                      </p:childTnLst>
                                    </p:cTn>
                                  </p:par>
                                  <p:par>
                                    <p:cTn id="113" presetID="10" presetClass="entr" presetSubtype="0" fill="hold" grpId="0" nodeType="withEffect">
                                      <p:stCondLst>
                                        <p:cond delay="1800"/>
                                      </p:stCondLst>
                                      <p:childTnLst>
                                        <p:set>
                                          <p:cBhvr>
                                            <p:cTn id="114" dur="1" fill="hold">
                                              <p:stCondLst>
                                                <p:cond delay="0"/>
                                              </p:stCondLst>
                                            </p:cTn>
                                            <p:tgtEl>
                                              <p:spTgt spid="108"/>
                                            </p:tgtEl>
                                            <p:attrNameLst>
                                              <p:attrName>style.visibility</p:attrName>
                                            </p:attrNameLst>
                                          </p:cBhvr>
                                          <p:to>
                                            <p:strVal val="visible"/>
                                          </p:to>
                                        </p:set>
                                        <p:animEffect transition="in" filter="fade">
                                          <p:cBhvr>
                                            <p:cTn id="115" dur="100"/>
                                            <p:tgtEl>
                                              <p:spTgt spid="108"/>
                                            </p:tgtEl>
                                          </p:cBhvr>
                                        </p:animEffect>
                                      </p:childTnLst>
                                    </p:cTn>
                                  </p:par>
                                  <p:par>
                                    <p:cTn id="116" presetID="42" presetClass="path" presetSubtype="0" fill="hold" grpId="1" nodeType="withEffect">
                                      <p:stCondLst>
                                        <p:cond delay="1800"/>
                                      </p:stCondLst>
                                      <p:childTnLst>
                                        <p:animMotion origin="layout" path="M -0.20508 0.0669 L 2.29167E-6 -4.81481E-6 " pathEditMode="relative" rAng="0" ptsTypes="AA">
                                          <p:cBhvr>
                                            <p:cTn id="117" dur="500" fill="hold"/>
                                            <p:tgtEl>
                                              <p:spTgt spid="108"/>
                                            </p:tgtEl>
                                            <p:attrNameLst>
                                              <p:attrName>ppt_x</p:attrName>
                                              <p:attrName>ppt_y</p:attrName>
                                            </p:attrNameLst>
                                          </p:cBhvr>
                                          <p:rCtr x="10247" y="-3356"/>
                                        </p:animMotion>
                                      </p:childTnLst>
                                    </p:cTn>
                                  </p:par>
                                  <p:par>
                                    <p:cTn id="118" presetID="10" presetClass="entr" presetSubtype="0" fill="hold" grpId="0" nodeType="withEffect">
                                      <p:stCondLst>
                                        <p:cond delay="2200"/>
                                      </p:stCondLst>
                                      <p:childTnLst>
                                        <p:set>
                                          <p:cBhvr>
                                            <p:cTn id="119" dur="1" fill="hold">
                                              <p:stCondLst>
                                                <p:cond delay="0"/>
                                              </p:stCondLst>
                                            </p:cTn>
                                            <p:tgtEl>
                                              <p:spTgt spid="99"/>
                                            </p:tgtEl>
                                            <p:attrNameLst>
                                              <p:attrName>style.visibility</p:attrName>
                                            </p:attrNameLst>
                                          </p:cBhvr>
                                          <p:to>
                                            <p:strVal val="visible"/>
                                          </p:to>
                                        </p:set>
                                        <p:animEffect transition="in" filter="fade">
                                          <p:cBhvr>
                                            <p:cTn id="120" dur="100"/>
                                            <p:tgtEl>
                                              <p:spTgt spid="99"/>
                                            </p:tgtEl>
                                          </p:cBhvr>
                                        </p:animEffect>
                                      </p:childTnLst>
                                    </p:cTn>
                                  </p:par>
                                  <p:par>
                                    <p:cTn id="121" presetID="63" presetClass="path" presetSubtype="0" fill="hold" grpId="1" nodeType="withEffect">
                                      <p:stCondLst>
                                        <p:cond delay="2200"/>
                                      </p:stCondLst>
                                      <p:childTnLst>
                                        <p:animMotion origin="layout" path="M -0.02513 -4.81481E-6 L 3.33333E-6 -4.81481E-6 " pathEditMode="relative" rAng="0" ptsTypes="AA">
                                          <p:cBhvr>
                                            <p:cTn id="122" dur="500" fill="hold"/>
                                            <p:tgtEl>
                                              <p:spTgt spid="99"/>
                                            </p:tgtEl>
                                            <p:attrNameLst>
                                              <p:attrName>ppt_x</p:attrName>
                                              <p:attrName>ppt_y</p:attrName>
                                            </p:attrNameLst>
                                          </p:cBhvr>
                                          <p:rCtr x="1250" y="0"/>
                                        </p:animMotion>
                                      </p:childTnLst>
                                    </p:cTn>
                                  </p:par>
                                  <p:par>
                                    <p:cTn id="123" presetID="10" presetClass="entr" presetSubtype="0" fill="hold" grpId="0" nodeType="withEffect">
                                      <p:stCondLst>
                                        <p:cond delay="2200"/>
                                      </p:stCondLst>
                                      <p:childTnLst>
                                        <p:set>
                                          <p:cBhvr>
                                            <p:cTn id="124" dur="1" fill="hold">
                                              <p:stCondLst>
                                                <p:cond delay="0"/>
                                              </p:stCondLst>
                                            </p:cTn>
                                            <p:tgtEl>
                                              <p:spTgt spid="100"/>
                                            </p:tgtEl>
                                            <p:attrNameLst>
                                              <p:attrName>style.visibility</p:attrName>
                                            </p:attrNameLst>
                                          </p:cBhvr>
                                          <p:to>
                                            <p:strVal val="visible"/>
                                          </p:to>
                                        </p:set>
                                        <p:animEffect transition="in" filter="fade">
                                          <p:cBhvr>
                                            <p:cTn id="125" dur="100"/>
                                            <p:tgtEl>
                                              <p:spTgt spid="100"/>
                                            </p:tgtEl>
                                          </p:cBhvr>
                                        </p:animEffect>
                                      </p:childTnLst>
                                    </p:cTn>
                                  </p:par>
                                  <p:par>
                                    <p:cTn id="126" presetID="63" presetClass="path" presetSubtype="0" fill="hold" grpId="1" nodeType="withEffect">
                                      <p:stCondLst>
                                        <p:cond delay="2200"/>
                                      </p:stCondLst>
                                      <p:childTnLst>
                                        <p:animMotion origin="layout" path="M 4.79167E-6 2.59259E-6 L 0.02552 2.59259E-6 " pathEditMode="relative" rAng="0" ptsTypes="AA">
                                          <p:cBhvr>
                                            <p:cTn id="127" dur="500" spd="-100000" fill="hold"/>
                                            <p:tgtEl>
                                              <p:spTgt spid="100"/>
                                            </p:tgtEl>
                                            <p:attrNameLst>
                                              <p:attrName>ppt_x</p:attrName>
                                              <p:attrName>ppt_y</p:attrName>
                                            </p:attrNameLst>
                                          </p:cBhvr>
                                          <p:rCtr x="1276" y="0"/>
                                        </p:animMotion>
                                      </p:childTnLst>
                                    </p:cTn>
                                  </p:par>
                                  <p:par>
                                    <p:cTn id="128" presetID="10" presetClass="entr" presetSubtype="0" fill="hold" grpId="0" nodeType="withEffect">
                                      <p:stCondLst>
                                        <p:cond delay="2100"/>
                                      </p:stCondLst>
                                      <p:childTnLst>
                                        <p:set>
                                          <p:cBhvr>
                                            <p:cTn id="129" dur="1" fill="hold">
                                              <p:stCondLst>
                                                <p:cond delay="0"/>
                                              </p:stCondLst>
                                            </p:cTn>
                                            <p:tgtEl>
                                              <p:spTgt spid="109"/>
                                            </p:tgtEl>
                                            <p:attrNameLst>
                                              <p:attrName>style.visibility</p:attrName>
                                            </p:attrNameLst>
                                          </p:cBhvr>
                                          <p:to>
                                            <p:strVal val="visible"/>
                                          </p:to>
                                        </p:set>
                                        <p:animEffect transition="in" filter="fade">
                                          <p:cBhvr>
                                            <p:cTn id="130" dur="100"/>
                                            <p:tgtEl>
                                              <p:spTgt spid="109"/>
                                            </p:tgtEl>
                                          </p:cBhvr>
                                        </p:animEffect>
                                      </p:childTnLst>
                                    </p:cTn>
                                  </p:par>
                                  <p:par>
                                    <p:cTn id="131" presetID="42" presetClass="path" presetSubtype="0" fill="hold" grpId="1" nodeType="withEffect">
                                      <p:stCondLst>
                                        <p:cond delay="2100"/>
                                      </p:stCondLst>
                                      <p:childTnLst>
                                        <p:animMotion origin="layout" path="M -0.28881 -0.03402 L 3.54167E-6 -3.7037E-6 " pathEditMode="relative" rAng="0" ptsTypes="AA">
                                          <p:cBhvr>
                                            <p:cTn id="132" dur="500" fill="hold"/>
                                            <p:tgtEl>
                                              <p:spTgt spid="109"/>
                                            </p:tgtEl>
                                            <p:attrNameLst>
                                              <p:attrName>ppt_x</p:attrName>
                                              <p:attrName>ppt_y</p:attrName>
                                            </p:attrNameLst>
                                          </p:cBhvr>
                                          <p:rCtr x="14440" y="1690"/>
                                        </p:animMotion>
                                      </p:childTnLst>
                                    </p:cTn>
                                  </p:par>
                                  <p:par>
                                    <p:cTn id="133" presetID="10" presetClass="entr" presetSubtype="0" fill="hold" grpId="0" nodeType="withEffect">
                                      <p:stCondLst>
                                        <p:cond delay="2600"/>
                                      </p:stCondLst>
                                      <p:childTnLst>
                                        <p:set>
                                          <p:cBhvr>
                                            <p:cTn id="134" dur="1" fill="hold">
                                              <p:stCondLst>
                                                <p:cond delay="0"/>
                                              </p:stCondLst>
                                            </p:cTn>
                                            <p:tgtEl>
                                              <p:spTgt spid="101"/>
                                            </p:tgtEl>
                                            <p:attrNameLst>
                                              <p:attrName>style.visibility</p:attrName>
                                            </p:attrNameLst>
                                          </p:cBhvr>
                                          <p:to>
                                            <p:strVal val="visible"/>
                                          </p:to>
                                        </p:set>
                                        <p:animEffect transition="in" filter="fade">
                                          <p:cBhvr>
                                            <p:cTn id="135" dur="100"/>
                                            <p:tgtEl>
                                              <p:spTgt spid="101"/>
                                            </p:tgtEl>
                                          </p:cBhvr>
                                        </p:animEffect>
                                      </p:childTnLst>
                                    </p:cTn>
                                  </p:par>
                                  <p:par>
                                    <p:cTn id="136" presetID="63" presetClass="path" presetSubtype="0" fill="hold" grpId="1" nodeType="withEffect">
                                      <p:stCondLst>
                                        <p:cond delay="2600"/>
                                      </p:stCondLst>
                                      <p:childTnLst>
                                        <p:animMotion origin="layout" path="M -0.02696 -1.11111E-6 L 3.33333E-6 -1.11111E-6 " pathEditMode="relative" rAng="0" ptsTypes="AA">
                                          <p:cBhvr>
                                            <p:cTn id="137" dur="500" fill="hold"/>
                                            <p:tgtEl>
                                              <p:spTgt spid="101"/>
                                            </p:tgtEl>
                                            <p:attrNameLst>
                                              <p:attrName>ppt_x</p:attrName>
                                              <p:attrName>ppt_y</p:attrName>
                                            </p:attrNameLst>
                                          </p:cBhvr>
                                          <p:rCtr x="1341" y="0"/>
                                        </p:animMotion>
                                      </p:childTnLst>
                                    </p:cTn>
                                  </p:par>
                                  <p:par>
                                    <p:cTn id="138" presetID="10" presetClass="entr" presetSubtype="0" fill="hold" grpId="0" nodeType="withEffect">
                                      <p:stCondLst>
                                        <p:cond delay="2600"/>
                                      </p:stCondLst>
                                      <p:childTnLst>
                                        <p:set>
                                          <p:cBhvr>
                                            <p:cTn id="139" dur="1" fill="hold">
                                              <p:stCondLst>
                                                <p:cond delay="0"/>
                                              </p:stCondLst>
                                            </p:cTn>
                                            <p:tgtEl>
                                              <p:spTgt spid="102"/>
                                            </p:tgtEl>
                                            <p:attrNameLst>
                                              <p:attrName>style.visibility</p:attrName>
                                            </p:attrNameLst>
                                          </p:cBhvr>
                                          <p:to>
                                            <p:strVal val="visible"/>
                                          </p:to>
                                        </p:set>
                                        <p:animEffect transition="in" filter="fade">
                                          <p:cBhvr>
                                            <p:cTn id="140" dur="100"/>
                                            <p:tgtEl>
                                              <p:spTgt spid="102"/>
                                            </p:tgtEl>
                                          </p:cBhvr>
                                        </p:animEffect>
                                      </p:childTnLst>
                                    </p:cTn>
                                  </p:par>
                                  <p:par>
                                    <p:cTn id="141" presetID="63" presetClass="path" presetSubtype="0" fill="hold" grpId="1" nodeType="withEffect">
                                      <p:stCondLst>
                                        <p:cond delay="2600"/>
                                      </p:stCondLst>
                                      <p:childTnLst>
                                        <p:animMotion origin="layout" path="M -1.45833E-6 -3.7037E-6 L 0.02253 -3.7037E-6 " pathEditMode="relative" rAng="0" ptsTypes="AA">
                                          <p:cBhvr>
                                            <p:cTn id="142" dur="500" spd="-100000" fill="hold"/>
                                            <p:tgtEl>
                                              <p:spTgt spid="102"/>
                                            </p:tgtEl>
                                            <p:attrNameLst>
                                              <p:attrName>ppt_x</p:attrName>
                                              <p:attrName>ppt_y</p:attrName>
                                            </p:attrNameLst>
                                          </p:cBhvr>
                                          <p:rCtr x="1120" y="0"/>
                                        </p:animMotion>
                                      </p:childTnLst>
                                    </p:cTn>
                                  </p:par>
                                  <p:par>
                                    <p:cTn id="143" presetID="42" presetClass="entr" presetSubtype="0" fill="hold" nodeType="withEffect">
                                      <p:stCondLst>
                                        <p:cond delay="3250"/>
                                      </p:stCondLst>
                                      <p:childTnLst>
                                        <p:set>
                                          <p:cBhvr>
                                            <p:cTn id="144" dur="1" fill="hold">
                                              <p:stCondLst>
                                                <p:cond delay="0"/>
                                              </p:stCondLst>
                                            </p:cTn>
                                            <p:tgtEl>
                                              <p:spTgt spid="54"/>
                                            </p:tgtEl>
                                            <p:attrNameLst>
                                              <p:attrName>style.visibility</p:attrName>
                                            </p:attrNameLst>
                                          </p:cBhvr>
                                          <p:to>
                                            <p:strVal val="visible"/>
                                          </p:to>
                                        </p:set>
                                        <p:animEffect transition="in" filter="fade">
                                          <p:cBhvr>
                                            <p:cTn id="145" dur="1000"/>
                                            <p:tgtEl>
                                              <p:spTgt spid="54"/>
                                            </p:tgtEl>
                                          </p:cBhvr>
                                        </p:animEffect>
                                        <p:anim calcmode="lin" valueType="num">
                                          <p:cBhvr>
                                            <p:cTn id="146" dur="1000" fill="hold"/>
                                            <p:tgtEl>
                                              <p:spTgt spid="54"/>
                                            </p:tgtEl>
                                            <p:attrNameLst>
                                              <p:attrName>ppt_x</p:attrName>
                                            </p:attrNameLst>
                                          </p:cBhvr>
                                          <p:tavLst>
                                            <p:tav tm="0">
                                              <p:val>
                                                <p:strVal val="#ppt_x"/>
                                              </p:val>
                                            </p:tav>
                                            <p:tav tm="100000">
                                              <p:val>
                                                <p:strVal val="#ppt_x"/>
                                              </p:val>
                                            </p:tav>
                                          </p:tavLst>
                                        </p:anim>
                                        <p:anim calcmode="lin" valueType="num">
                                          <p:cBhvr>
                                            <p:cTn id="147"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7" grpId="1"/>
          <p:bldP spid="98" grpId="0"/>
          <p:bldP spid="98" grpId="1"/>
          <p:bldP spid="99" grpId="0"/>
          <p:bldP spid="99" grpId="1"/>
          <p:bldP spid="100" grpId="0"/>
          <p:bldP spid="100" grpId="1"/>
          <p:bldP spid="101" grpId="0"/>
          <p:bldP spid="101" grpId="1"/>
          <p:bldP spid="102" grpId="0"/>
          <p:bldP spid="102" grpId="1"/>
          <p:bldP spid="107" grpId="0" animBg="1"/>
          <p:bldP spid="107" grpId="1" animBg="1"/>
          <p:bldP spid="108" grpId="0" animBg="1"/>
          <p:bldP spid="108" grpId="1" animBg="1"/>
          <p:bldP spid="109" grpId="0" animBg="1"/>
          <p:bldP spid="109" grpId="1"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A42B9050-C4E2-43AB-A8F0-CD404A889011}"/>
              </a:ext>
            </a:extLst>
          </p:cNvPr>
          <p:cNvGrpSpPr/>
          <p:nvPr/>
        </p:nvGrpSpPr>
        <p:grpSpPr>
          <a:xfrm>
            <a:off x="5948461" y="5022994"/>
            <a:ext cx="5886057" cy="1347079"/>
            <a:chOff x="3378566" y="2949708"/>
            <a:chExt cx="6051997" cy="1385055"/>
          </a:xfrm>
        </p:grpSpPr>
        <p:grpSp>
          <p:nvGrpSpPr>
            <p:cNvPr id="30" name="组合 29">
              <a:extLst>
                <a:ext uri="{FF2B5EF4-FFF2-40B4-BE49-F238E27FC236}">
                  <a16:creationId xmlns:a16="http://schemas.microsoft.com/office/drawing/2014/main" id="{3114544D-595A-42B7-BE24-6B33A90B85CA}"/>
                </a:ext>
              </a:extLst>
            </p:cNvPr>
            <p:cNvGrpSpPr/>
            <p:nvPr/>
          </p:nvGrpSpPr>
          <p:grpSpPr>
            <a:xfrm>
              <a:off x="3378566" y="3708158"/>
              <a:ext cx="517843" cy="540249"/>
              <a:chOff x="11782424" y="6248399"/>
              <a:chExt cx="495301" cy="516732"/>
            </a:xfrm>
          </p:grpSpPr>
          <p:sp>
            <p:nvSpPr>
              <p:cNvPr id="49" name="任意多边形 249">
                <a:extLst>
                  <a:ext uri="{FF2B5EF4-FFF2-40B4-BE49-F238E27FC236}">
                    <a16:creationId xmlns:a16="http://schemas.microsoft.com/office/drawing/2014/main" id="{38831660-C34D-4904-99B2-CC98D6F08F80}"/>
                  </a:ext>
                </a:extLst>
              </p:cNvPr>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任意多边形 250">
                <a:extLst>
                  <a:ext uri="{FF2B5EF4-FFF2-40B4-BE49-F238E27FC236}">
                    <a16:creationId xmlns:a16="http://schemas.microsoft.com/office/drawing/2014/main" id="{ADD26771-3E52-4267-8F06-F1147834B04B}"/>
                  </a:ext>
                </a:extLst>
              </p:cNvPr>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1" name="组合 30">
              <a:extLst>
                <a:ext uri="{FF2B5EF4-FFF2-40B4-BE49-F238E27FC236}">
                  <a16:creationId xmlns:a16="http://schemas.microsoft.com/office/drawing/2014/main" id="{861A1ED3-18D5-4C23-AB5D-1A8BD80EEA2D}"/>
                </a:ext>
              </a:extLst>
            </p:cNvPr>
            <p:cNvGrpSpPr/>
            <p:nvPr/>
          </p:nvGrpSpPr>
          <p:grpSpPr>
            <a:xfrm>
              <a:off x="4872715" y="3748245"/>
              <a:ext cx="257765" cy="346119"/>
              <a:chOff x="11348845" y="5974356"/>
              <a:chExt cx="273062" cy="366662"/>
            </a:xfrm>
          </p:grpSpPr>
          <p:sp>
            <p:nvSpPr>
              <p:cNvPr id="47" name="任意多边形 247">
                <a:extLst>
                  <a:ext uri="{FF2B5EF4-FFF2-40B4-BE49-F238E27FC236}">
                    <a16:creationId xmlns:a16="http://schemas.microsoft.com/office/drawing/2014/main" id="{7E7416B8-BD67-4064-921B-1A081DF450D1}"/>
                  </a:ext>
                </a:extLst>
              </p:cNvPr>
              <p:cNvSpPr/>
              <p:nvPr/>
            </p:nvSpPr>
            <p:spPr>
              <a:xfrm>
                <a:off x="11393307" y="5975258"/>
                <a:ext cx="228600" cy="365760"/>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Lst>
                <a:ahLst/>
                <a:cxnLst>
                  <a:cxn ang="0">
                    <a:pos x="connsiteX0" y="connsiteY0"/>
                  </a:cxn>
                  <a:cxn ang="0">
                    <a:pos x="connsiteX1" y="connsiteY1"/>
                  </a:cxn>
                  <a:cxn ang="0">
                    <a:pos x="connsiteX2" y="connsiteY2"/>
                  </a:cxn>
                  <a:cxn ang="0">
                    <a:pos x="connsiteX3" y="connsiteY3"/>
                  </a:cxn>
                </a:cxnLst>
                <a:rect l="l" t="t" r="r" b="b"/>
                <a:pathLst>
                  <a:path w="228600" h="365760">
                    <a:moveTo>
                      <a:pt x="205740" y="0"/>
                    </a:moveTo>
                    <a:lnTo>
                      <a:pt x="228600" y="365760"/>
                    </a:lnTo>
                    <a:lnTo>
                      <a:pt x="0" y="320040"/>
                    </a:lnTo>
                    <a:lnTo>
                      <a:pt x="20574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任意多边形 248">
                <a:extLst>
                  <a:ext uri="{FF2B5EF4-FFF2-40B4-BE49-F238E27FC236}">
                    <a16:creationId xmlns:a16="http://schemas.microsoft.com/office/drawing/2014/main" id="{DBA630D9-7D6A-42C2-942A-4B50FEA8AA3A}"/>
                  </a:ext>
                </a:extLst>
              </p:cNvPr>
              <p:cNvSpPr/>
              <p:nvPr/>
            </p:nvSpPr>
            <p:spPr>
              <a:xfrm>
                <a:off x="11348845" y="5974356"/>
                <a:ext cx="252889" cy="322371"/>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Lst>
                <a:ahLst/>
                <a:cxnLst>
                  <a:cxn ang="0">
                    <a:pos x="connsiteX0-1" y="connsiteY0-2"/>
                  </a:cxn>
                  <a:cxn ang="0">
                    <a:pos x="connsiteX1-3" y="connsiteY1-4"/>
                  </a:cxn>
                  <a:cxn ang="0">
                    <a:pos x="connsiteX2-5" y="connsiteY2-6"/>
                  </a:cxn>
                  <a:cxn ang="0">
                    <a:pos x="connsiteX3-7" y="connsiteY3-8"/>
                  </a:cxn>
                </a:cxnLst>
                <a:rect l="l" t="t" r="r" b="b"/>
                <a:pathLst>
                  <a:path w="252889" h="322371">
                    <a:moveTo>
                      <a:pt x="0" y="130492"/>
                    </a:moveTo>
                    <a:lnTo>
                      <a:pt x="252889" y="0"/>
                    </a:lnTo>
                    <a:lnTo>
                      <a:pt x="44968" y="322371"/>
                    </a:lnTo>
                    <a:lnTo>
                      <a:pt x="0" y="130492"/>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2" name="组合 31">
              <a:extLst>
                <a:ext uri="{FF2B5EF4-FFF2-40B4-BE49-F238E27FC236}">
                  <a16:creationId xmlns:a16="http://schemas.microsoft.com/office/drawing/2014/main" id="{631BFBED-CE6D-4677-84BE-7EADE22349F7}"/>
                </a:ext>
              </a:extLst>
            </p:cNvPr>
            <p:cNvGrpSpPr/>
            <p:nvPr/>
          </p:nvGrpSpPr>
          <p:grpSpPr>
            <a:xfrm rot="10800000">
              <a:off x="4290150" y="3553683"/>
              <a:ext cx="249530" cy="260327"/>
              <a:chOff x="11782424" y="6248399"/>
              <a:chExt cx="495301" cy="516732"/>
            </a:xfrm>
          </p:grpSpPr>
          <p:sp>
            <p:nvSpPr>
              <p:cNvPr id="45" name="任意多边形 245">
                <a:extLst>
                  <a:ext uri="{FF2B5EF4-FFF2-40B4-BE49-F238E27FC236}">
                    <a16:creationId xmlns:a16="http://schemas.microsoft.com/office/drawing/2014/main" id="{3CECB2B1-FE77-42E7-93F4-5C2CB62C5209}"/>
                  </a:ext>
                </a:extLst>
              </p:cNvPr>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任意多边形 246">
                <a:extLst>
                  <a:ext uri="{FF2B5EF4-FFF2-40B4-BE49-F238E27FC236}">
                    <a16:creationId xmlns:a16="http://schemas.microsoft.com/office/drawing/2014/main" id="{DE7C9E0A-9A0D-4BEC-B15F-2760E4CEE290}"/>
                  </a:ext>
                </a:extLst>
              </p:cNvPr>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3" name="组合 32">
              <a:extLst>
                <a:ext uri="{FF2B5EF4-FFF2-40B4-BE49-F238E27FC236}">
                  <a16:creationId xmlns:a16="http://schemas.microsoft.com/office/drawing/2014/main" id="{A0B8C3A1-259A-4DFC-94BE-3D927C6C9107}"/>
                </a:ext>
              </a:extLst>
            </p:cNvPr>
            <p:cNvGrpSpPr/>
            <p:nvPr/>
          </p:nvGrpSpPr>
          <p:grpSpPr>
            <a:xfrm>
              <a:off x="9053760" y="2949708"/>
              <a:ext cx="376803" cy="401514"/>
              <a:chOff x="11485559" y="6049345"/>
              <a:chExt cx="390790" cy="416419"/>
            </a:xfrm>
          </p:grpSpPr>
          <p:sp>
            <p:nvSpPr>
              <p:cNvPr id="43" name="任意多边形 243">
                <a:extLst>
                  <a:ext uri="{FF2B5EF4-FFF2-40B4-BE49-F238E27FC236}">
                    <a16:creationId xmlns:a16="http://schemas.microsoft.com/office/drawing/2014/main" id="{38272963-EAEE-4E1F-98EB-F4F22A472F75}"/>
                  </a:ext>
                </a:extLst>
              </p:cNvPr>
              <p:cNvSpPr/>
              <p:nvPr/>
            </p:nvSpPr>
            <p:spPr>
              <a:xfrm>
                <a:off x="11504557" y="6052339"/>
                <a:ext cx="371792" cy="413425"/>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 name="connsiteX0-1" fmla="*/ 273008 w 295868"/>
                  <a:gd name="connsiteY0-2" fmla="*/ 0 h 780833"/>
                  <a:gd name="connsiteX1-3" fmla="*/ 295868 w 295868"/>
                  <a:gd name="connsiteY1-4" fmla="*/ 365760 h 780833"/>
                  <a:gd name="connsiteX2-5" fmla="*/ 0 w 295868"/>
                  <a:gd name="connsiteY2-6" fmla="*/ 780833 h 780833"/>
                  <a:gd name="connsiteX3-7" fmla="*/ 273008 w 295868"/>
                  <a:gd name="connsiteY3-8" fmla="*/ 0 h 780833"/>
                  <a:gd name="connsiteX0-9" fmla="*/ 0 w 611457"/>
                  <a:gd name="connsiteY0-10" fmla="*/ 0 h 679930"/>
                  <a:gd name="connsiteX1-11" fmla="*/ 611457 w 611457"/>
                  <a:gd name="connsiteY1-12" fmla="*/ 264857 h 679930"/>
                  <a:gd name="connsiteX2-13" fmla="*/ 315589 w 611457"/>
                  <a:gd name="connsiteY2-14" fmla="*/ 679930 h 679930"/>
                  <a:gd name="connsiteX3-15" fmla="*/ 0 w 611457"/>
                  <a:gd name="connsiteY3-16" fmla="*/ 0 h 679930"/>
                </a:gdLst>
                <a:ahLst/>
                <a:cxnLst>
                  <a:cxn ang="0">
                    <a:pos x="connsiteX0-1" y="connsiteY0-2"/>
                  </a:cxn>
                  <a:cxn ang="0">
                    <a:pos x="connsiteX1-3" y="connsiteY1-4"/>
                  </a:cxn>
                  <a:cxn ang="0">
                    <a:pos x="connsiteX2-5" y="connsiteY2-6"/>
                  </a:cxn>
                  <a:cxn ang="0">
                    <a:pos x="connsiteX3-7" y="connsiteY3-8"/>
                  </a:cxn>
                </a:cxnLst>
                <a:rect l="l" t="t" r="r" b="b"/>
                <a:pathLst>
                  <a:path w="611457" h="679930">
                    <a:moveTo>
                      <a:pt x="0" y="0"/>
                    </a:moveTo>
                    <a:lnTo>
                      <a:pt x="611457" y="264857"/>
                    </a:lnTo>
                    <a:lnTo>
                      <a:pt x="315589" y="679930"/>
                    </a:lnTo>
                    <a:lnTo>
                      <a:pt x="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任意多边形 244">
                <a:extLst>
                  <a:ext uri="{FF2B5EF4-FFF2-40B4-BE49-F238E27FC236}">
                    <a16:creationId xmlns:a16="http://schemas.microsoft.com/office/drawing/2014/main" id="{08ECC943-BCC7-4613-A99A-268EB3536E2E}"/>
                  </a:ext>
                </a:extLst>
              </p:cNvPr>
              <p:cNvSpPr/>
              <p:nvPr/>
            </p:nvSpPr>
            <p:spPr>
              <a:xfrm>
                <a:off x="11485559" y="6049345"/>
                <a:ext cx="207312" cy="414844"/>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 name="connsiteX0-25" fmla="*/ 0 w 44968"/>
                  <a:gd name="connsiteY0-26" fmla="*/ 537468 h 729347"/>
                  <a:gd name="connsiteX1-27" fmla="*/ 17450 w 44968"/>
                  <a:gd name="connsiteY1-28" fmla="*/ 0 h 729347"/>
                  <a:gd name="connsiteX2-29" fmla="*/ 44968 w 44968"/>
                  <a:gd name="connsiteY2-30" fmla="*/ 729347 h 729347"/>
                  <a:gd name="connsiteX3-31" fmla="*/ 0 w 44968"/>
                  <a:gd name="connsiteY3-32" fmla="*/ 537468 h 729347"/>
                  <a:gd name="connsiteX0-33" fmla="*/ 0 w 340948"/>
                  <a:gd name="connsiteY0-34" fmla="*/ 537468 h 682259"/>
                  <a:gd name="connsiteX1-35" fmla="*/ 17450 w 340948"/>
                  <a:gd name="connsiteY1-36" fmla="*/ 0 h 682259"/>
                  <a:gd name="connsiteX2-37" fmla="*/ 340948 w 340948"/>
                  <a:gd name="connsiteY2-38" fmla="*/ 682259 h 682259"/>
                  <a:gd name="connsiteX3-39" fmla="*/ 0 w 340948"/>
                  <a:gd name="connsiteY3-40" fmla="*/ 537468 h 682259"/>
                </a:gdLst>
                <a:ahLst/>
                <a:cxnLst>
                  <a:cxn ang="0">
                    <a:pos x="connsiteX0-1" y="connsiteY0-2"/>
                  </a:cxn>
                  <a:cxn ang="0">
                    <a:pos x="connsiteX1-3" y="connsiteY1-4"/>
                  </a:cxn>
                  <a:cxn ang="0">
                    <a:pos x="connsiteX2-5" y="connsiteY2-6"/>
                  </a:cxn>
                  <a:cxn ang="0">
                    <a:pos x="connsiteX3-7" y="connsiteY3-8"/>
                  </a:cxn>
                </a:cxnLst>
                <a:rect l="l" t="t" r="r" b="b"/>
                <a:pathLst>
                  <a:path w="340948" h="682259">
                    <a:moveTo>
                      <a:pt x="0" y="537468"/>
                    </a:moveTo>
                    <a:lnTo>
                      <a:pt x="17450" y="0"/>
                    </a:lnTo>
                    <a:lnTo>
                      <a:pt x="340948" y="682259"/>
                    </a:lnTo>
                    <a:lnTo>
                      <a:pt x="0" y="537468"/>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34" name="图片 33">
              <a:extLst>
                <a:ext uri="{FF2B5EF4-FFF2-40B4-BE49-F238E27FC236}">
                  <a16:creationId xmlns:a16="http://schemas.microsoft.com/office/drawing/2014/main" id="{64578E54-F16F-4635-8229-24AE7BB21FCD}"/>
                </a:ext>
              </a:extLst>
            </p:cNvPr>
            <p:cNvPicPr>
              <a:picLocks noChangeAspect="1"/>
            </p:cNvPicPr>
            <p:nvPr/>
          </p:nvPicPr>
          <p:blipFill>
            <a:blip r:embed="rId4"/>
            <a:stretch>
              <a:fillRect/>
            </a:stretch>
          </p:blipFill>
          <p:spPr>
            <a:xfrm>
              <a:off x="6643649" y="3544230"/>
              <a:ext cx="243861" cy="243861"/>
            </a:xfrm>
            <a:prstGeom prst="rect">
              <a:avLst/>
            </a:prstGeom>
          </p:spPr>
        </p:pic>
        <p:pic>
          <p:nvPicPr>
            <p:cNvPr id="35" name="图片 34">
              <a:extLst>
                <a:ext uri="{FF2B5EF4-FFF2-40B4-BE49-F238E27FC236}">
                  <a16:creationId xmlns:a16="http://schemas.microsoft.com/office/drawing/2014/main" id="{921F5F8C-341D-46CD-9B01-F9B258D30DCF}"/>
                </a:ext>
              </a:extLst>
            </p:cNvPr>
            <p:cNvPicPr>
              <a:picLocks noChangeAspect="1"/>
            </p:cNvPicPr>
            <p:nvPr/>
          </p:nvPicPr>
          <p:blipFill>
            <a:blip r:embed="rId5"/>
            <a:stretch>
              <a:fillRect/>
            </a:stretch>
          </p:blipFill>
          <p:spPr>
            <a:xfrm>
              <a:off x="6347594" y="3847041"/>
              <a:ext cx="451143" cy="487722"/>
            </a:xfrm>
            <a:prstGeom prst="rect">
              <a:avLst/>
            </a:prstGeom>
          </p:spPr>
        </p:pic>
        <p:pic>
          <p:nvPicPr>
            <p:cNvPr id="36" name="图片 35">
              <a:extLst>
                <a:ext uri="{FF2B5EF4-FFF2-40B4-BE49-F238E27FC236}">
                  <a16:creationId xmlns:a16="http://schemas.microsoft.com/office/drawing/2014/main" id="{E1EB0C23-AC3A-4CBC-B635-5537A8C4A324}"/>
                </a:ext>
              </a:extLst>
            </p:cNvPr>
            <p:cNvPicPr>
              <a:picLocks noChangeAspect="1"/>
            </p:cNvPicPr>
            <p:nvPr/>
          </p:nvPicPr>
          <p:blipFill>
            <a:blip r:embed="rId6"/>
            <a:stretch>
              <a:fillRect/>
            </a:stretch>
          </p:blipFill>
          <p:spPr>
            <a:xfrm>
              <a:off x="7365807" y="3435939"/>
              <a:ext cx="609653" cy="658425"/>
            </a:xfrm>
            <a:prstGeom prst="rect">
              <a:avLst/>
            </a:prstGeom>
          </p:spPr>
        </p:pic>
        <p:pic>
          <p:nvPicPr>
            <p:cNvPr id="37" name="图片 36">
              <a:extLst>
                <a:ext uri="{FF2B5EF4-FFF2-40B4-BE49-F238E27FC236}">
                  <a16:creationId xmlns:a16="http://schemas.microsoft.com/office/drawing/2014/main" id="{DAA44793-70D6-4088-931D-87793EBB04C4}"/>
                </a:ext>
              </a:extLst>
            </p:cNvPr>
            <p:cNvPicPr>
              <a:picLocks noChangeAspect="1"/>
            </p:cNvPicPr>
            <p:nvPr/>
          </p:nvPicPr>
          <p:blipFill>
            <a:blip r:embed="rId7"/>
            <a:stretch>
              <a:fillRect/>
            </a:stretch>
          </p:blipFill>
          <p:spPr>
            <a:xfrm>
              <a:off x="8203799" y="3379222"/>
              <a:ext cx="249958" cy="256054"/>
            </a:xfrm>
            <a:prstGeom prst="rect">
              <a:avLst/>
            </a:prstGeom>
          </p:spPr>
        </p:pic>
        <p:pic>
          <p:nvPicPr>
            <p:cNvPr id="38" name="图片 37">
              <a:extLst>
                <a:ext uri="{FF2B5EF4-FFF2-40B4-BE49-F238E27FC236}">
                  <a16:creationId xmlns:a16="http://schemas.microsoft.com/office/drawing/2014/main" id="{04C37D5E-8C50-4237-8742-44FC5ACD980E}"/>
                </a:ext>
              </a:extLst>
            </p:cNvPr>
            <p:cNvPicPr>
              <a:picLocks noChangeAspect="1"/>
            </p:cNvPicPr>
            <p:nvPr/>
          </p:nvPicPr>
          <p:blipFill>
            <a:blip r:embed="rId7"/>
            <a:stretch>
              <a:fillRect/>
            </a:stretch>
          </p:blipFill>
          <p:spPr>
            <a:xfrm rot="18000000">
              <a:off x="8636590" y="3445715"/>
              <a:ext cx="249958" cy="256054"/>
            </a:xfrm>
            <a:prstGeom prst="rect">
              <a:avLst/>
            </a:prstGeom>
            <a:effectLst>
              <a:softEdge rad="31750"/>
            </a:effectLst>
          </p:spPr>
        </p:pic>
        <p:pic>
          <p:nvPicPr>
            <p:cNvPr id="39" name="图片 38">
              <a:extLst>
                <a:ext uri="{FF2B5EF4-FFF2-40B4-BE49-F238E27FC236}">
                  <a16:creationId xmlns:a16="http://schemas.microsoft.com/office/drawing/2014/main" id="{D94374A5-CBE1-48F3-9D02-ECFA66893313}"/>
                </a:ext>
              </a:extLst>
            </p:cNvPr>
            <p:cNvPicPr>
              <a:picLocks noChangeAspect="1"/>
            </p:cNvPicPr>
            <p:nvPr/>
          </p:nvPicPr>
          <p:blipFill>
            <a:blip r:embed="rId4"/>
            <a:stretch>
              <a:fillRect/>
            </a:stretch>
          </p:blipFill>
          <p:spPr>
            <a:xfrm>
              <a:off x="6174780" y="3708158"/>
              <a:ext cx="243861" cy="243861"/>
            </a:xfrm>
            <a:prstGeom prst="rect">
              <a:avLst/>
            </a:prstGeom>
            <a:effectLst>
              <a:softEdge rad="63500"/>
            </a:effectLst>
          </p:spPr>
        </p:pic>
        <p:grpSp>
          <p:nvGrpSpPr>
            <p:cNvPr id="40" name="组合 39">
              <a:extLst>
                <a:ext uri="{FF2B5EF4-FFF2-40B4-BE49-F238E27FC236}">
                  <a16:creationId xmlns:a16="http://schemas.microsoft.com/office/drawing/2014/main" id="{1C6B53C7-AF46-44D3-B9ED-EF2F4DA34334}"/>
                </a:ext>
              </a:extLst>
            </p:cNvPr>
            <p:cNvGrpSpPr/>
            <p:nvPr/>
          </p:nvGrpSpPr>
          <p:grpSpPr>
            <a:xfrm rot="4500000">
              <a:off x="5495390" y="3798177"/>
              <a:ext cx="379647" cy="467548"/>
              <a:chOff x="2388393" y="5258676"/>
              <a:chExt cx="453582" cy="483168"/>
            </a:xfrm>
          </p:grpSpPr>
          <p:sp>
            <p:nvSpPr>
              <p:cNvPr id="41" name="任意多边形 241">
                <a:extLst>
                  <a:ext uri="{FF2B5EF4-FFF2-40B4-BE49-F238E27FC236}">
                    <a16:creationId xmlns:a16="http://schemas.microsoft.com/office/drawing/2014/main" id="{9FF62D0A-8A37-418E-B510-EE93503E5547}"/>
                  </a:ext>
                </a:extLst>
              </p:cNvPr>
              <p:cNvSpPr/>
              <p:nvPr/>
            </p:nvSpPr>
            <p:spPr>
              <a:xfrm>
                <a:off x="2388393" y="5258676"/>
                <a:ext cx="369093" cy="481013"/>
              </a:xfrm>
              <a:custGeom>
                <a:avLst/>
                <a:gdLst>
                  <a:gd name="connsiteX0" fmla="*/ 369093 w 369093"/>
                  <a:gd name="connsiteY0" fmla="*/ 481013 h 481013"/>
                  <a:gd name="connsiteX1" fmla="*/ 0 w 369093"/>
                  <a:gd name="connsiteY1" fmla="*/ 266700 h 481013"/>
                  <a:gd name="connsiteX2" fmla="*/ 297656 w 369093"/>
                  <a:gd name="connsiteY2" fmla="*/ 0 h 481013"/>
                  <a:gd name="connsiteX3" fmla="*/ 369093 w 369093"/>
                  <a:gd name="connsiteY3" fmla="*/ 481013 h 481013"/>
                </a:gdLst>
                <a:ahLst/>
                <a:cxnLst>
                  <a:cxn ang="0">
                    <a:pos x="connsiteX0" y="connsiteY0"/>
                  </a:cxn>
                  <a:cxn ang="0">
                    <a:pos x="connsiteX1" y="connsiteY1"/>
                  </a:cxn>
                  <a:cxn ang="0">
                    <a:pos x="connsiteX2" y="connsiteY2"/>
                  </a:cxn>
                  <a:cxn ang="0">
                    <a:pos x="connsiteX3" y="connsiteY3"/>
                  </a:cxn>
                </a:cxnLst>
                <a:rect l="l" t="t" r="r" b="b"/>
                <a:pathLst>
                  <a:path w="369093" h="481013">
                    <a:moveTo>
                      <a:pt x="369093" y="481013"/>
                    </a:moveTo>
                    <a:lnTo>
                      <a:pt x="0" y="266700"/>
                    </a:lnTo>
                    <a:lnTo>
                      <a:pt x="297656" y="0"/>
                    </a:lnTo>
                    <a:lnTo>
                      <a:pt x="369093" y="481013"/>
                    </a:lnTo>
                    <a:close/>
                  </a:path>
                </a:pathLst>
              </a:custGeom>
              <a:solidFill>
                <a:srgbClr val="CCA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任意多边形 242">
                <a:extLst>
                  <a:ext uri="{FF2B5EF4-FFF2-40B4-BE49-F238E27FC236}">
                    <a16:creationId xmlns:a16="http://schemas.microsoft.com/office/drawing/2014/main" id="{8FC72A31-B2FF-47CA-A2AF-BCC469E3FC13}"/>
                  </a:ext>
                </a:extLst>
              </p:cNvPr>
              <p:cNvSpPr/>
              <p:nvPr/>
            </p:nvSpPr>
            <p:spPr>
              <a:xfrm>
                <a:off x="2687194" y="5265594"/>
                <a:ext cx="154781" cy="476250"/>
              </a:xfrm>
              <a:custGeom>
                <a:avLst/>
                <a:gdLst>
                  <a:gd name="connsiteX0" fmla="*/ 73818 w 128587"/>
                  <a:gd name="connsiteY0" fmla="*/ 476250 h 476250"/>
                  <a:gd name="connsiteX1" fmla="*/ 0 w 128587"/>
                  <a:gd name="connsiteY1" fmla="*/ 0 h 476250"/>
                  <a:gd name="connsiteX2" fmla="*/ 128587 w 128587"/>
                  <a:gd name="connsiteY2" fmla="*/ 342900 h 476250"/>
                  <a:gd name="connsiteX3" fmla="*/ 73818 w 128587"/>
                  <a:gd name="connsiteY3" fmla="*/ 476250 h 476250"/>
                  <a:gd name="connsiteX0-1" fmla="*/ 73818 w 154781"/>
                  <a:gd name="connsiteY0-2" fmla="*/ 476250 h 476250"/>
                  <a:gd name="connsiteX1-3" fmla="*/ 0 w 154781"/>
                  <a:gd name="connsiteY1-4" fmla="*/ 0 h 476250"/>
                  <a:gd name="connsiteX2-5" fmla="*/ 154781 w 154781"/>
                  <a:gd name="connsiteY2-6" fmla="*/ 297656 h 476250"/>
                  <a:gd name="connsiteX3-7" fmla="*/ 73818 w 154781"/>
                  <a:gd name="connsiteY3-8" fmla="*/ 476250 h 476250"/>
                </a:gdLst>
                <a:ahLst/>
                <a:cxnLst>
                  <a:cxn ang="0">
                    <a:pos x="connsiteX0-1" y="connsiteY0-2"/>
                  </a:cxn>
                  <a:cxn ang="0">
                    <a:pos x="connsiteX1-3" y="connsiteY1-4"/>
                  </a:cxn>
                  <a:cxn ang="0">
                    <a:pos x="connsiteX2-5" y="connsiteY2-6"/>
                  </a:cxn>
                  <a:cxn ang="0">
                    <a:pos x="connsiteX3-7" y="connsiteY3-8"/>
                  </a:cxn>
                </a:cxnLst>
                <a:rect l="l" t="t" r="r" b="b"/>
                <a:pathLst>
                  <a:path w="154781" h="476250">
                    <a:moveTo>
                      <a:pt x="73818" y="476250"/>
                    </a:moveTo>
                    <a:lnTo>
                      <a:pt x="0" y="0"/>
                    </a:lnTo>
                    <a:lnTo>
                      <a:pt x="154781" y="297656"/>
                    </a:lnTo>
                    <a:lnTo>
                      <a:pt x="73818" y="476250"/>
                    </a:lnTo>
                    <a:close/>
                  </a:path>
                </a:pathLst>
              </a:custGeom>
              <a:solidFill>
                <a:srgbClr val="9C55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3" name="矩形 2"/>
          <p:cNvSpPr/>
          <p:nvPr/>
        </p:nvSpPr>
        <p:spPr>
          <a:xfrm>
            <a:off x="0" y="0"/>
            <a:ext cx="12192000" cy="6858000"/>
          </a:xfrm>
          <a:prstGeom prst="rect">
            <a:avLst/>
          </a:prstGeom>
          <a:gradFill>
            <a:gsLst>
              <a:gs pos="0">
                <a:srgbClr val="071019">
                  <a:alpha val="0"/>
                </a:srgbClr>
              </a:gs>
              <a:gs pos="51000">
                <a:srgbClr val="071019">
                  <a:alpha val="60000"/>
                </a:srgbClr>
              </a:gs>
              <a:gs pos="100000">
                <a:srgbClr val="071019">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PA_矩形 259"/>
          <p:cNvSpPr>
            <a:spLocks noChangeArrowheads="1"/>
          </p:cNvSpPr>
          <p:nvPr>
            <p:custDataLst>
              <p:tags r:id="rId1"/>
            </p:custDataLst>
          </p:nvPr>
        </p:nvSpPr>
        <p:spPr bwMode="auto">
          <a:xfrm>
            <a:off x="10500189" y="357719"/>
            <a:ext cx="1305533"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LOGO</a:t>
            </a:r>
          </a:p>
        </p:txBody>
      </p:sp>
      <p:sp>
        <p:nvSpPr>
          <p:cNvPr id="7" name="文本框 23"/>
          <p:cNvSpPr txBox="1"/>
          <p:nvPr/>
        </p:nvSpPr>
        <p:spPr>
          <a:xfrm>
            <a:off x="282831" y="249997"/>
            <a:ext cx="448672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1 </a:t>
            </a:r>
            <a:r>
              <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请插入标题内容</a:t>
            </a:r>
            <a:endPar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endParaRPr>
          </a:p>
        </p:txBody>
      </p:sp>
      <p:sp>
        <p:nvSpPr>
          <p:cNvPr id="67" name="TextBox 15"/>
          <p:cNvSpPr txBox="1"/>
          <p:nvPr/>
        </p:nvSpPr>
        <p:spPr>
          <a:xfrm>
            <a:off x="654036" y="1565976"/>
            <a:ext cx="11151686" cy="886397"/>
          </a:xfrm>
          <a:prstGeom prst="rect">
            <a:avLst/>
          </a:prstGeom>
          <a:noFill/>
        </p:spPr>
        <p:txBody>
          <a:bodyPr wrap="square" lIns="0" tIns="0" rIns="0" bIns="0" rtlCol="0">
            <a:spAutoFit/>
          </a:bodyPr>
          <a:lstStyle/>
          <a:p>
            <a:pPr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a:p>
            <a:pPr lvl="0" defTabSz="866943" fontAlgn="base">
              <a:lnSpc>
                <a:spcPct val="120000"/>
              </a:lnSpc>
              <a:spcBef>
                <a:spcPct val="0"/>
              </a:spcBef>
              <a:spcAft>
                <a:spcPct val="0"/>
              </a:spcAft>
            </a:pP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TextBox 16"/>
          <p:cNvSpPr txBox="1"/>
          <p:nvPr/>
        </p:nvSpPr>
        <p:spPr>
          <a:xfrm>
            <a:off x="654037" y="1190273"/>
            <a:ext cx="1778399" cy="307777"/>
          </a:xfrm>
          <a:prstGeom prst="rect">
            <a:avLst/>
          </a:prstGeom>
          <a:noFill/>
        </p:spPr>
        <p:txBody>
          <a:bodyPr wrap="square" lIns="0" tIns="0" rIns="0" bIns="0" rtlCol="0">
            <a:spAutoFit/>
          </a:bodyPr>
          <a:lstStyle/>
          <a:p>
            <a:pPr lvl="0" defTabSz="866943" fontAlgn="base">
              <a:spcBef>
                <a:spcPct val="0"/>
              </a:spcBef>
              <a:spcAft>
                <a:spcPct val="0"/>
              </a:spcAft>
            </a:pPr>
            <a:r>
              <a:rPr lang="zh-CN" altLang="en-US" sz="2000"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71" name="矩形 70"/>
          <p:cNvSpPr/>
          <p:nvPr/>
        </p:nvSpPr>
        <p:spPr>
          <a:xfrm>
            <a:off x="600173" y="2440897"/>
            <a:ext cx="2716854" cy="1373656"/>
          </a:xfrm>
          <a:prstGeom prst="rect">
            <a:avLst/>
          </a:prstGeom>
          <a:blipFill dpi="0" rotWithShape="1">
            <a:blip r:embed="rId8" cstate="print">
              <a:grayscl/>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66943" fontAlgn="base">
              <a:lnSpc>
                <a:spcPct val="150000"/>
              </a:lnSpc>
              <a:spcBef>
                <a:spcPct val="0"/>
              </a:spcBef>
              <a:spcAft>
                <a:spcPct val="0"/>
              </a:spcAft>
            </a:pPr>
            <a:endParaRPr kumimoji="1" lang="zh-CN" altLang="en-US" sz="253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矩形 71"/>
          <p:cNvSpPr/>
          <p:nvPr/>
        </p:nvSpPr>
        <p:spPr>
          <a:xfrm>
            <a:off x="3353422" y="2440897"/>
            <a:ext cx="2716854" cy="1373656"/>
          </a:xfrm>
          <a:prstGeom prst="rect">
            <a:avLst/>
          </a:prstGeom>
          <a:solidFill>
            <a:schemeClr val="bg1">
              <a:alpha val="10196"/>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66943" fontAlgn="base">
              <a:lnSpc>
                <a:spcPct val="150000"/>
              </a:lnSpc>
              <a:spcBef>
                <a:spcPct val="0"/>
              </a:spcBef>
              <a:spcAft>
                <a:spcPct val="0"/>
              </a:spcAft>
            </a:pPr>
            <a:endParaRPr kumimoji="1" lang="zh-CN" altLang="en-US" sz="253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矩形 72"/>
          <p:cNvSpPr/>
          <p:nvPr/>
        </p:nvSpPr>
        <p:spPr>
          <a:xfrm>
            <a:off x="6106670" y="2440897"/>
            <a:ext cx="2716854" cy="1373656"/>
          </a:xfrm>
          <a:prstGeom prst="rect">
            <a:avLst/>
          </a:prstGeom>
          <a:blipFill dpi="0" rotWithShape="1">
            <a:blip r:embed="rId8" cstate="print">
              <a:grayscl/>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66943" fontAlgn="base">
              <a:lnSpc>
                <a:spcPct val="150000"/>
              </a:lnSpc>
              <a:spcBef>
                <a:spcPct val="0"/>
              </a:spcBef>
              <a:spcAft>
                <a:spcPct val="0"/>
              </a:spcAft>
            </a:pPr>
            <a:endParaRPr kumimoji="1" lang="zh-CN" altLang="en-US" sz="253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矩形 73"/>
          <p:cNvSpPr/>
          <p:nvPr/>
        </p:nvSpPr>
        <p:spPr>
          <a:xfrm>
            <a:off x="8859920" y="2440897"/>
            <a:ext cx="2716854" cy="1373656"/>
          </a:xfrm>
          <a:prstGeom prst="rect">
            <a:avLst/>
          </a:prstGeom>
          <a:solidFill>
            <a:schemeClr val="bg1">
              <a:alpha val="10196"/>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66943" fontAlgn="base">
              <a:lnSpc>
                <a:spcPct val="150000"/>
              </a:lnSpc>
              <a:spcBef>
                <a:spcPct val="0"/>
              </a:spcBef>
              <a:spcAft>
                <a:spcPct val="0"/>
              </a:spcAft>
            </a:pPr>
            <a:endParaRPr kumimoji="1" lang="zh-CN" altLang="en-US" sz="253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矩形 74"/>
          <p:cNvSpPr/>
          <p:nvPr/>
        </p:nvSpPr>
        <p:spPr>
          <a:xfrm>
            <a:off x="600173" y="3876844"/>
            <a:ext cx="2716854" cy="1373656"/>
          </a:xfrm>
          <a:prstGeom prst="rect">
            <a:avLst/>
          </a:prstGeom>
          <a:solidFill>
            <a:schemeClr val="bg1">
              <a:alpha val="10196"/>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66943" fontAlgn="base">
              <a:lnSpc>
                <a:spcPct val="150000"/>
              </a:lnSpc>
              <a:spcBef>
                <a:spcPct val="0"/>
              </a:spcBef>
              <a:spcAft>
                <a:spcPct val="0"/>
              </a:spcAft>
            </a:pPr>
            <a:endParaRPr kumimoji="1" lang="zh-CN" altLang="en-US" sz="253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矩形 75"/>
          <p:cNvSpPr/>
          <p:nvPr/>
        </p:nvSpPr>
        <p:spPr>
          <a:xfrm>
            <a:off x="3353422" y="3876844"/>
            <a:ext cx="2716854" cy="1373656"/>
          </a:xfrm>
          <a:prstGeom prst="rect">
            <a:avLst/>
          </a:prstGeom>
          <a:blipFill dpi="0" rotWithShape="1">
            <a:blip r:embed="rId8" cstate="print">
              <a:grayscl/>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66943" fontAlgn="base">
              <a:lnSpc>
                <a:spcPct val="150000"/>
              </a:lnSpc>
              <a:spcBef>
                <a:spcPct val="0"/>
              </a:spcBef>
              <a:spcAft>
                <a:spcPct val="0"/>
              </a:spcAft>
            </a:pPr>
            <a:endParaRPr kumimoji="1" lang="zh-CN" altLang="en-US" sz="253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矩形 76"/>
          <p:cNvSpPr/>
          <p:nvPr/>
        </p:nvSpPr>
        <p:spPr>
          <a:xfrm>
            <a:off x="6106670" y="3876844"/>
            <a:ext cx="2716854" cy="1373656"/>
          </a:xfrm>
          <a:prstGeom prst="rect">
            <a:avLst/>
          </a:prstGeom>
          <a:solidFill>
            <a:schemeClr val="bg1">
              <a:alpha val="10196"/>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66943" fontAlgn="base">
              <a:lnSpc>
                <a:spcPct val="150000"/>
              </a:lnSpc>
              <a:spcBef>
                <a:spcPct val="0"/>
              </a:spcBef>
              <a:spcAft>
                <a:spcPct val="0"/>
              </a:spcAft>
            </a:pPr>
            <a:endParaRPr kumimoji="1" lang="zh-CN" altLang="en-US" sz="253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矩形 77"/>
          <p:cNvSpPr/>
          <p:nvPr/>
        </p:nvSpPr>
        <p:spPr>
          <a:xfrm>
            <a:off x="8859920" y="3876844"/>
            <a:ext cx="2716854" cy="1373656"/>
          </a:xfrm>
          <a:prstGeom prst="rect">
            <a:avLst/>
          </a:prstGeom>
          <a:blipFill dpi="0" rotWithShape="1">
            <a:blip r:embed="rId8" cstate="print">
              <a:grayscl/>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66943" fontAlgn="base">
              <a:lnSpc>
                <a:spcPct val="150000"/>
              </a:lnSpc>
              <a:spcBef>
                <a:spcPct val="0"/>
              </a:spcBef>
              <a:spcAft>
                <a:spcPct val="0"/>
              </a:spcAft>
            </a:pPr>
            <a:endParaRPr kumimoji="1" lang="zh-CN" altLang="en-US" sz="253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TextBox 15"/>
          <p:cNvSpPr txBox="1"/>
          <p:nvPr/>
        </p:nvSpPr>
        <p:spPr>
          <a:xfrm>
            <a:off x="875593" y="4514706"/>
            <a:ext cx="2103199" cy="590931"/>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Box 16"/>
          <p:cNvSpPr txBox="1"/>
          <p:nvPr/>
        </p:nvSpPr>
        <p:spPr>
          <a:xfrm>
            <a:off x="875593" y="4021895"/>
            <a:ext cx="1832698" cy="307777"/>
          </a:xfrm>
          <a:prstGeom prst="rect">
            <a:avLst/>
          </a:prstGeom>
          <a:noFill/>
        </p:spPr>
        <p:txBody>
          <a:bodyPr wrap="square" lIns="0" tIns="0" rIns="0" bIns="0" rtlCol="0">
            <a:spAutoFit/>
          </a:bodyPr>
          <a:lstStyle/>
          <a:p>
            <a:pPr lvl="0" defTabSz="866943" fontAlgn="base">
              <a:spcBef>
                <a:spcPct val="0"/>
              </a:spcBef>
              <a:spcAft>
                <a:spcPct val="0"/>
              </a:spcAft>
            </a:pPr>
            <a:r>
              <a:rPr lang="zh-CN" altLang="en-US" sz="2000"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81" name="TextBox 15"/>
          <p:cNvSpPr txBox="1"/>
          <p:nvPr/>
        </p:nvSpPr>
        <p:spPr>
          <a:xfrm>
            <a:off x="3788511" y="3161146"/>
            <a:ext cx="2003564" cy="565476"/>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16"/>
          <p:cNvSpPr txBox="1"/>
          <p:nvPr/>
        </p:nvSpPr>
        <p:spPr>
          <a:xfrm>
            <a:off x="3753099" y="2741175"/>
            <a:ext cx="1917500" cy="307777"/>
          </a:xfrm>
          <a:prstGeom prst="rect">
            <a:avLst/>
          </a:prstGeom>
          <a:noFill/>
        </p:spPr>
        <p:txBody>
          <a:bodyPr wrap="square" lIns="0" tIns="0" rIns="0" bIns="0" rtlCol="0">
            <a:spAutoFit/>
          </a:bodyPr>
          <a:lstStyle/>
          <a:p>
            <a:pPr lvl="0" defTabSz="866943" fontAlgn="base">
              <a:spcBef>
                <a:spcPct val="0"/>
              </a:spcBef>
              <a:spcAft>
                <a:spcPct val="0"/>
              </a:spcAft>
            </a:pPr>
            <a:r>
              <a:rPr lang="zh-CN" altLang="en-US" sz="2000"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83" name="TextBox 15"/>
          <p:cNvSpPr txBox="1"/>
          <p:nvPr/>
        </p:nvSpPr>
        <p:spPr>
          <a:xfrm>
            <a:off x="6539867" y="4541246"/>
            <a:ext cx="2003564" cy="565476"/>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extBox 16"/>
          <p:cNvSpPr txBox="1"/>
          <p:nvPr/>
        </p:nvSpPr>
        <p:spPr>
          <a:xfrm>
            <a:off x="6539867" y="4055157"/>
            <a:ext cx="1921219" cy="307777"/>
          </a:xfrm>
          <a:prstGeom prst="rect">
            <a:avLst/>
          </a:prstGeom>
          <a:noFill/>
        </p:spPr>
        <p:txBody>
          <a:bodyPr wrap="square" lIns="0" tIns="0" rIns="0" bIns="0" rtlCol="0">
            <a:spAutoFit/>
          </a:bodyPr>
          <a:lstStyle/>
          <a:p>
            <a:pPr lvl="0" defTabSz="866943" fontAlgn="base">
              <a:spcBef>
                <a:spcPct val="0"/>
              </a:spcBef>
              <a:spcAft>
                <a:spcPct val="0"/>
              </a:spcAft>
            </a:pPr>
            <a:r>
              <a:rPr lang="zh-CN" altLang="en-US" sz="2000"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85" name="TextBox 15"/>
          <p:cNvSpPr txBox="1"/>
          <p:nvPr/>
        </p:nvSpPr>
        <p:spPr>
          <a:xfrm>
            <a:off x="9282376" y="3099217"/>
            <a:ext cx="2003564" cy="565476"/>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TextBox 16"/>
          <p:cNvSpPr txBox="1"/>
          <p:nvPr/>
        </p:nvSpPr>
        <p:spPr>
          <a:xfrm>
            <a:off x="9282376" y="2716065"/>
            <a:ext cx="1833677" cy="307777"/>
          </a:xfrm>
          <a:prstGeom prst="rect">
            <a:avLst/>
          </a:prstGeom>
          <a:noFill/>
        </p:spPr>
        <p:txBody>
          <a:bodyPr wrap="square" lIns="0" tIns="0" rIns="0" bIns="0" rtlCol="0">
            <a:spAutoFit/>
          </a:bodyPr>
          <a:lstStyle/>
          <a:p>
            <a:pPr lvl="0" defTabSz="866943" fontAlgn="base">
              <a:spcBef>
                <a:spcPct val="0"/>
              </a:spcBef>
              <a:spcAft>
                <a:spcPct val="0"/>
              </a:spcAft>
            </a:pPr>
            <a:r>
              <a:rPr lang="zh-CN" altLang="en-US" sz="2000"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nvGrpSpPr>
          <p:cNvPr id="26" name="组合 25">
            <a:extLst>
              <a:ext uri="{FF2B5EF4-FFF2-40B4-BE49-F238E27FC236}">
                <a16:creationId xmlns:a16="http://schemas.microsoft.com/office/drawing/2014/main" id="{1B56B619-2314-4E7C-8F68-965C86324E9E}"/>
              </a:ext>
            </a:extLst>
          </p:cNvPr>
          <p:cNvGrpSpPr/>
          <p:nvPr/>
        </p:nvGrpSpPr>
        <p:grpSpPr>
          <a:xfrm>
            <a:off x="282831" y="155727"/>
            <a:ext cx="707253" cy="707253"/>
            <a:chOff x="4100081" y="3027750"/>
            <a:chExt cx="315255" cy="315255"/>
          </a:xfrm>
        </p:grpSpPr>
        <p:sp>
          <p:nvSpPr>
            <p:cNvPr id="27" name="椭圆 26">
              <a:extLst>
                <a:ext uri="{FF2B5EF4-FFF2-40B4-BE49-F238E27FC236}">
                  <a16:creationId xmlns:a16="http://schemas.microsoft.com/office/drawing/2014/main" id="{A89CDF2C-D355-452B-BEB7-1CEC14D5B5DD}"/>
                </a:ext>
              </a:extLst>
            </p:cNvPr>
            <p:cNvSpPr/>
            <p:nvPr/>
          </p:nvSpPr>
          <p:spPr>
            <a:xfrm>
              <a:off x="4100081" y="3027750"/>
              <a:ext cx="315255" cy="315255"/>
            </a:xfrm>
            <a:prstGeom prst="ellipse">
              <a:avLst/>
            </a:prstGeom>
            <a:gradFill flip="none" rotWithShape="1">
              <a:gsLst>
                <a:gs pos="36000">
                  <a:srgbClr val="886DAF">
                    <a:alpha val="49000"/>
                  </a:srgbClr>
                </a:gs>
                <a:gs pos="21000">
                  <a:srgbClr val="886DAF">
                    <a:alpha val="58000"/>
                  </a:srgbClr>
                </a:gs>
                <a:gs pos="55000">
                  <a:srgbClr val="7030A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椭圆 27">
              <a:extLst>
                <a:ext uri="{FF2B5EF4-FFF2-40B4-BE49-F238E27FC236}">
                  <a16:creationId xmlns:a16="http://schemas.microsoft.com/office/drawing/2014/main" id="{0BC9CEFA-A25A-4FED-886C-8137C45B3A61}"/>
                </a:ext>
              </a:extLst>
            </p:cNvPr>
            <p:cNvSpPr/>
            <p:nvPr/>
          </p:nvSpPr>
          <p:spPr>
            <a:xfrm>
              <a:off x="4193764" y="3117787"/>
              <a:ext cx="127888" cy="127888"/>
            </a:xfrm>
            <a:prstGeom prst="ellipse">
              <a:avLst/>
            </a:prstGeom>
            <a:gradFill flip="none" rotWithShape="1">
              <a:gsLst>
                <a:gs pos="25000">
                  <a:schemeClr val="bg1">
                    <a:alpha val="80000"/>
                  </a:schemeClr>
                </a:gs>
                <a:gs pos="5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3788416963"/>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ppt_x"/>
                                          </p:val>
                                        </p:tav>
                                        <p:tav tm="100000">
                                          <p:val>
                                            <p:strVal val="#ppt_x"/>
                                          </p:val>
                                        </p:tav>
                                      </p:tavLst>
                                    </p:anim>
                                    <p:anim calcmode="lin" valueType="num">
                                      <p:cBhvr additive="base">
                                        <p:cTn id="8" dur="500" fill="hold"/>
                                        <p:tgtEl>
                                          <p:spTgt spid="7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additive="base">
                                        <p:cTn id="12" dur="500" fill="hold"/>
                                        <p:tgtEl>
                                          <p:spTgt spid="76"/>
                                        </p:tgtEl>
                                        <p:attrNameLst>
                                          <p:attrName>ppt_x</p:attrName>
                                        </p:attrNameLst>
                                      </p:cBhvr>
                                      <p:tavLst>
                                        <p:tav tm="0">
                                          <p:val>
                                            <p:strVal val="#ppt_x"/>
                                          </p:val>
                                        </p:tav>
                                        <p:tav tm="100000">
                                          <p:val>
                                            <p:strVal val="#ppt_x"/>
                                          </p:val>
                                        </p:tav>
                                      </p:tavLst>
                                    </p:anim>
                                    <p:anim calcmode="lin" valueType="num">
                                      <p:cBhvr additive="base">
                                        <p:cTn id="13" dur="500" fill="hold"/>
                                        <p:tgtEl>
                                          <p:spTgt spid="7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3"/>
                                        </p:tgtEl>
                                        <p:attrNameLst>
                                          <p:attrName>style.visibility</p:attrName>
                                        </p:attrNameLst>
                                      </p:cBhvr>
                                      <p:to>
                                        <p:strVal val="visible"/>
                                      </p:to>
                                    </p:set>
                                    <p:anim calcmode="lin" valueType="num">
                                      <p:cBhvr additive="base">
                                        <p:cTn id="17" dur="500" fill="hold"/>
                                        <p:tgtEl>
                                          <p:spTgt spid="73"/>
                                        </p:tgtEl>
                                        <p:attrNameLst>
                                          <p:attrName>ppt_x</p:attrName>
                                        </p:attrNameLst>
                                      </p:cBhvr>
                                      <p:tavLst>
                                        <p:tav tm="0">
                                          <p:val>
                                            <p:strVal val="#ppt_x"/>
                                          </p:val>
                                        </p:tav>
                                        <p:tav tm="100000">
                                          <p:val>
                                            <p:strVal val="#ppt_x"/>
                                          </p:val>
                                        </p:tav>
                                      </p:tavLst>
                                    </p:anim>
                                    <p:anim calcmode="lin" valueType="num">
                                      <p:cBhvr additive="base">
                                        <p:cTn id="18" dur="500" fill="hold"/>
                                        <p:tgtEl>
                                          <p:spTgt spid="7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additive="base">
                                        <p:cTn id="22" dur="500" fill="hold"/>
                                        <p:tgtEl>
                                          <p:spTgt spid="78"/>
                                        </p:tgtEl>
                                        <p:attrNameLst>
                                          <p:attrName>ppt_x</p:attrName>
                                        </p:attrNameLst>
                                      </p:cBhvr>
                                      <p:tavLst>
                                        <p:tav tm="0">
                                          <p:val>
                                            <p:strVal val="#ppt_x"/>
                                          </p:val>
                                        </p:tav>
                                        <p:tav tm="100000">
                                          <p:val>
                                            <p:strVal val="#ppt_x"/>
                                          </p:val>
                                        </p:tav>
                                      </p:tavLst>
                                    </p:anim>
                                    <p:anim calcmode="lin" valueType="num">
                                      <p:cBhvr additive="base">
                                        <p:cTn id="23" dur="500" fill="hold"/>
                                        <p:tgtEl>
                                          <p:spTgt spid="7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additive="base">
                                        <p:cTn id="27" dur="500" fill="hold"/>
                                        <p:tgtEl>
                                          <p:spTgt spid="75"/>
                                        </p:tgtEl>
                                        <p:attrNameLst>
                                          <p:attrName>ppt_x</p:attrName>
                                        </p:attrNameLst>
                                      </p:cBhvr>
                                      <p:tavLst>
                                        <p:tav tm="0">
                                          <p:val>
                                            <p:strVal val="#ppt_x"/>
                                          </p:val>
                                        </p:tav>
                                        <p:tav tm="100000">
                                          <p:val>
                                            <p:strVal val="#ppt_x"/>
                                          </p:val>
                                        </p:tav>
                                      </p:tavLst>
                                    </p:anim>
                                    <p:anim calcmode="lin" valueType="num">
                                      <p:cBhvr additive="base">
                                        <p:cTn id="28" dur="500" fill="hold"/>
                                        <p:tgtEl>
                                          <p:spTgt spid="7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additive="base">
                                        <p:cTn id="32" dur="500" fill="hold"/>
                                        <p:tgtEl>
                                          <p:spTgt spid="72"/>
                                        </p:tgtEl>
                                        <p:attrNameLst>
                                          <p:attrName>ppt_x</p:attrName>
                                        </p:attrNameLst>
                                      </p:cBhvr>
                                      <p:tavLst>
                                        <p:tav tm="0">
                                          <p:val>
                                            <p:strVal val="#ppt_x"/>
                                          </p:val>
                                        </p:tav>
                                        <p:tav tm="100000">
                                          <p:val>
                                            <p:strVal val="#ppt_x"/>
                                          </p:val>
                                        </p:tav>
                                      </p:tavLst>
                                    </p:anim>
                                    <p:anim calcmode="lin" valueType="num">
                                      <p:cBhvr additive="base">
                                        <p:cTn id="33" dur="500" fill="hold"/>
                                        <p:tgtEl>
                                          <p:spTgt spid="72"/>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77"/>
                                        </p:tgtEl>
                                        <p:attrNameLst>
                                          <p:attrName>style.visibility</p:attrName>
                                        </p:attrNameLst>
                                      </p:cBhvr>
                                      <p:to>
                                        <p:strVal val="visible"/>
                                      </p:to>
                                    </p:set>
                                    <p:anim calcmode="lin" valueType="num">
                                      <p:cBhvr additive="base">
                                        <p:cTn id="37" dur="500" fill="hold"/>
                                        <p:tgtEl>
                                          <p:spTgt spid="77"/>
                                        </p:tgtEl>
                                        <p:attrNameLst>
                                          <p:attrName>ppt_x</p:attrName>
                                        </p:attrNameLst>
                                      </p:cBhvr>
                                      <p:tavLst>
                                        <p:tav tm="0">
                                          <p:val>
                                            <p:strVal val="#ppt_x"/>
                                          </p:val>
                                        </p:tav>
                                        <p:tav tm="100000">
                                          <p:val>
                                            <p:strVal val="#ppt_x"/>
                                          </p:val>
                                        </p:tav>
                                      </p:tavLst>
                                    </p:anim>
                                    <p:anim calcmode="lin" valueType="num">
                                      <p:cBhvr additive="base">
                                        <p:cTn id="38" dur="500" fill="hold"/>
                                        <p:tgtEl>
                                          <p:spTgt spid="7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74"/>
                                        </p:tgtEl>
                                        <p:attrNameLst>
                                          <p:attrName>style.visibility</p:attrName>
                                        </p:attrNameLst>
                                      </p:cBhvr>
                                      <p:to>
                                        <p:strVal val="visible"/>
                                      </p:to>
                                    </p:set>
                                    <p:anim calcmode="lin" valueType="num">
                                      <p:cBhvr additive="base">
                                        <p:cTn id="42" dur="500" fill="hold"/>
                                        <p:tgtEl>
                                          <p:spTgt spid="74"/>
                                        </p:tgtEl>
                                        <p:attrNameLst>
                                          <p:attrName>ppt_x</p:attrName>
                                        </p:attrNameLst>
                                      </p:cBhvr>
                                      <p:tavLst>
                                        <p:tav tm="0">
                                          <p:val>
                                            <p:strVal val="#ppt_x"/>
                                          </p:val>
                                        </p:tav>
                                        <p:tav tm="100000">
                                          <p:val>
                                            <p:strVal val="#ppt_x"/>
                                          </p:val>
                                        </p:tav>
                                      </p:tavLst>
                                    </p:anim>
                                    <p:anim calcmode="lin" valueType="num">
                                      <p:cBhvr additive="base">
                                        <p:cTn id="43" dur="500" fill="hold"/>
                                        <p:tgtEl>
                                          <p:spTgt spid="74"/>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68"/>
                                        </p:tgtEl>
                                        <p:attrNameLst>
                                          <p:attrName>style.visibility</p:attrName>
                                        </p:attrNameLst>
                                      </p:cBhvr>
                                      <p:to>
                                        <p:strVal val="visible"/>
                                      </p:to>
                                    </p:set>
                                    <p:anim calcmode="lin" valueType="num">
                                      <p:cBhvr>
                                        <p:cTn id="47" dur="250" fill="hold"/>
                                        <p:tgtEl>
                                          <p:spTgt spid="68"/>
                                        </p:tgtEl>
                                        <p:attrNameLst>
                                          <p:attrName>ppt_x</p:attrName>
                                        </p:attrNameLst>
                                      </p:cBhvr>
                                      <p:tavLst>
                                        <p:tav tm="0">
                                          <p:val>
                                            <p:strVal val="#ppt_x"/>
                                          </p:val>
                                        </p:tav>
                                        <p:tav tm="100000">
                                          <p:val>
                                            <p:strVal val="#ppt_x"/>
                                          </p:val>
                                        </p:tav>
                                      </p:tavLst>
                                    </p:anim>
                                    <p:anim calcmode="lin" valueType="num">
                                      <p:cBhvr>
                                        <p:cTn id="48" dur="250" fill="hold"/>
                                        <p:tgtEl>
                                          <p:spTgt spid="68"/>
                                        </p:tgtEl>
                                        <p:attrNameLst>
                                          <p:attrName>ppt_y</p:attrName>
                                        </p:attrNameLst>
                                      </p:cBhvr>
                                      <p:tavLst>
                                        <p:tav tm="0">
                                          <p:val>
                                            <p:strVal val="#ppt_y-#ppt_h/2"/>
                                          </p:val>
                                        </p:tav>
                                        <p:tav tm="100000">
                                          <p:val>
                                            <p:strVal val="#ppt_y"/>
                                          </p:val>
                                        </p:tav>
                                      </p:tavLst>
                                    </p:anim>
                                    <p:anim calcmode="lin" valueType="num">
                                      <p:cBhvr>
                                        <p:cTn id="49" dur="250" fill="hold"/>
                                        <p:tgtEl>
                                          <p:spTgt spid="68"/>
                                        </p:tgtEl>
                                        <p:attrNameLst>
                                          <p:attrName>ppt_w</p:attrName>
                                        </p:attrNameLst>
                                      </p:cBhvr>
                                      <p:tavLst>
                                        <p:tav tm="0">
                                          <p:val>
                                            <p:strVal val="#ppt_w"/>
                                          </p:val>
                                        </p:tav>
                                        <p:tav tm="100000">
                                          <p:val>
                                            <p:strVal val="#ppt_w"/>
                                          </p:val>
                                        </p:tav>
                                      </p:tavLst>
                                    </p:anim>
                                    <p:anim calcmode="lin" valueType="num">
                                      <p:cBhvr>
                                        <p:cTn id="50" dur="250" fill="hold"/>
                                        <p:tgtEl>
                                          <p:spTgt spid="68"/>
                                        </p:tgtEl>
                                        <p:attrNameLst>
                                          <p:attrName>ppt_h</p:attrName>
                                        </p:attrNameLst>
                                      </p:cBhvr>
                                      <p:tavLst>
                                        <p:tav tm="0">
                                          <p:val>
                                            <p:fltVal val="0"/>
                                          </p:val>
                                        </p:tav>
                                        <p:tav tm="100000">
                                          <p:val>
                                            <p:strVal val="#ppt_h"/>
                                          </p:val>
                                        </p:tav>
                                      </p:tavLst>
                                    </p:anim>
                                  </p:childTnLst>
                                </p:cTn>
                              </p:par>
                            </p:childTnLst>
                          </p:cTn>
                        </p:par>
                        <p:par>
                          <p:cTn id="51" fill="hold">
                            <p:stCondLst>
                              <p:cond delay="4850"/>
                            </p:stCondLst>
                            <p:childTnLst>
                              <p:par>
                                <p:cTn id="52" presetID="22" presetClass="entr" presetSubtype="8" fill="hold" grpId="0" nodeType="afterEffect">
                                  <p:stCondLst>
                                    <p:cond delay="0"/>
                                  </p:stCondLst>
                                  <p:childTnLst>
                                    <p:set>
                                      <p:cBhvr>
                                        <p:cTn id="53" dur="1" fill="hold">
                                          <p:stCondLst>
                                            <p:cond delay="0"/>
                                          </p:stCondLst>
                                        </p:cTn>
                                        <p:tgtEl>
                                          <p:spTgt spid="67"/>
                                        </p:tgtEl>
                                        <p:attrNameLst>
                                          <p:attrName>style.visibility</p:attrName>
                                        </p:attrNameLst>
                                      </p:cBhvr>
                                      <p:to>
                                        <p:strVal val="visible"/>
                                      </p:to>
                                    </p:set>
                                    <p:animEffect transition="in" filter="wipe(left)">
                                      <p:cBhvr>
                                        <p:cTn id="54" dur="500"/>
                                        <p:tgtEl>
                                          <p:spTgt spid="67"/>
                                        </p:tgtEl>
                                      </p:cBhvr>
                                    </p:animEffect>
                                  </p:childTnLst>
                                </p:cTn>
                              </p:par>
                            </p:childTnLst>
                          </p:cTn>
                        </p:par>
                        <p:par>
                          <p:cTn id="55" fill="hold">
                            <p:stCondLst>
                              <p:cond delay="5350"/>
                            </p:stCondLst>
                            <p:childTnLst>
                              <p:par>
                                <p:cTn id="56" presetID="17" presetClass="entr" presetSubtype="1" fill="hold" grpId="0" nodeType="afterEffect">
                                  <p:stCondLst>
                                    <p:cond delay="0"/>
                                  </p:stCondLst>
                                  <p:iterate type="lt">
                                    <p:tmPct val="40000"/>
                                  </p:iterate>
                                  <p:childTnLst>
                                    <p:set>
                                      <p:cBhvr>
                                        <p:cTn id="57" dur="1" fill="hold">
                                          <p:stCondLst>
                                            <p:cond delay="0"/>
                                          </p:stCondLst>
                                        </p:cTn>
                                        <p:tgtEl>
                                          <p:spTgt spid="80"/>
                                        </p:tgtEl>
                                        <p:attrNameLst>
                                          <p:attrName>style.visibility</p:attrName>
                                        </p:attrNameLst>
                                      </p:cBhvr>
                                      <p:to>
                                        <p:strVal val="visible"/>
                                      </p:to>
                                    </p:set>
                                    <p:anim calcmode="lin" valueType="num">
                                      <p:cBhvr>
                                        <p:cTn id="58" dur="250" fill="hold"/>
                                        <p:tgtEl>
                                          <p:spTgt spid="80"/>
                                        </p:tgtEl>
                                        <p:attrNameLst>
                                          <p:attrName>ppt_x</p:attrName>
                                        </p:attrNameLst>
                                      </p:cBhvr>
                                      <p:tavLst>
                                        <p:tav tm="0">
                                          <p:val>
                                            <p:strVal val="#ppt_x"/>
                                          </p:val>
                                        </p:tav>
                                        <p:tav tm="100000">
                                          <p:val>
                                            <p:strVal val="#ppt_x"/>
                                          </p:val>
                                        </p:tav>
                                      </p:tavLst>
                                    </p:anim>
                                    <p:anim calcmode="lin" valueType="num">
                                      <p:cBhvr>
                                        <p:cTn id="59" dur="250" fill="hold"/>
                                        <p:tgtEl>
                                          <p:spTgt spid="80"/>
                                        </p:tgtEl>
                                        <p:attrNameLst>
                                          <p:attrName>ppt_y</p:attrName>
                                        </p:attrNameLst>
                                      </p:cBhvr>
                                      <p:tavLst>
                                        <p:tav tm="0">
                                          <p:val>
                                            <p:strVal val="#ppt_y-#ppt_h/2"/>
                                          </p:val>
                                        </p:tav>
                                        <p:tav tm="100000">
                                          <p:val>
                                            <p:strVal val="#ppt_y"/>
                                          </p:val>
                                        </p:tav>
                                      </p:tavLst>
                                    </p:anim>
                                    <p:anim calcmode="lin" valueType="num">
                                      <p:cBhvr>
                                        <p:cTn id="60" dur="250" fill="hold"/>
                                        <p:tgtEl>
                                          <p:spTgt spid="80"/>
                                        </p:tgtEl>
                                        <p:attrNameLst>
                                          <p:attrName>ppt_w</p:attrName>
                                        </p:attrNameLst>
                                      </p:cBhvr>
                                      <p:tavLst>
                                        <p:tav tm="0">
                                          <p:val>
                                            <p:strVal val="#ppt_w"/>
                                          </p:val>
                                        </p:tav>
                                        <p:tav tm="100000">
                                          <p:val>
                                            <p:strVal val="#ppt_w"/>
                                          </p:val>
                                        </p:tav>
                                      </p:tavLst>
                                    </p:anim>
                                    <p:anim calcmode="lin" valueType="num">
                                      <p:cBhvr>
                                        <p:cTn id="61" dur="250" fill="hold"/>
                                        <p:tgtEl>
                                          <p:spTgt spid="80"/>
                                        </p:tgtEl>
                                        <p:attrNameLst>
                                          <p:attrName>ppt_h</p:attrName>
                                        </p:attrNameLst>
                                      </p:cBhvr>
                                      <p:tavLst>
                                        <p:tav tm="0">
                                          <p:val>
                                            <p:fltVal val="0"/>
                                          </p:val>
                                        </p:tav>
                                        <p:tav tm="100000">
                                          <p:val>
                                            <p:strVal val="#ppt_h"/>
                                          </p:val>
                                        </p:tav>
                                      </p:tavLst>
                                    </p:anim>
                                  </p:childTnLst>
                                </p:cTn>
                              </p:par>
                              <p:par>
                                <p:cTn id="62" presetID="22" presetClass="entr" presetSubtype="8" fill="hold" grpId="0" nodeType="withEffect">
                                  <p:stCondLst>
                                    <p:cond delay="0"/>
                                  </p:stCondLst>
                                  <p:childTnLst>
                                    <p:set>
                                      <p:cBhvr>
                                        <p:cTn id="63" dur="1" fill="hold">
                                          <p:stCondLst>
                                            <p:cond delay="0"/>
                                          </p:stCondLst>
                                        </p:cTn>
                                        <p:tgtEl>
                                          <p:spTgt spid="79"/>
                                        </p:tgtEl>
                                        <p:attrNameLst>
                                          <p:attrName>style.visibility</p:attrName>
                                        </p:attrNameLst>
                                      </p:cBhvr>
                                      <p:to>
                                        <p:strVal val="visible"/>
                                      </p:to>
                                    </p:set>
                                    <p:animEffect transition="in" filter="wipe(left)">
                                      <p:cBhvr>
                                        <p:cTn id="64" dur="500"/>
                                        <p:tgtEl>
                                          <p:spTgt spid="79"/>
                                        </p:tgtEl>
                                      </p:cBhvr>
                                    </p:animEffect>
                                  </p:childTnLst>
                                </p:cTn>
                              </p:par>
                            </p:childTnLst>
                          </p:cTn>
                        </p:par>
                        <p:par>
                          <p:cTn id="65" fill="hold">
                            <p:stCondLst>
                              <p:cond delay="6200"/>
                            </p:stCondLst>
                            <p:childTnLst>
                              <p:par>
                                <p:cTn id="66" presetID="17" presetClass="entr" presetSubtype="1" fill="hold" grpId="0" nodeType="afterEffect">
                                  <p:stCondLst>
                                    <p:cond delay="0"/>
                                  </p:stCondLst>
                                  <p:iterate type="lt">
                                    <p:tmPct val="40000"/>
                                  </p:iterate>
                                  <p:childTnLst>
                                    <p:set>
                                      <p:cBhvr>
                                        <p:cTn id="67" dur="1" fill="hold">
                                          <p:stCondLst>
                                            <p:cond delay="0"/>
                                          </p:stCondLst>
                                        </p:cTn>
                                        <p:tgtEl>
                                          <p:spTgt spid="82"/>
                                        </p:tgtEl>
                                        <p:attrNameLst>
                                          <p:attrName>style.visibility</p:attrName>
                                        </p:attrNameLst>
                                      </p:cBhvr>
                                      <p:to>
                                        <p:strVal val="visible"/>
                                      </p:to>
                                    </p:set>
                                    <p:anim calcmode="lin" valueType="num">
                                      <p:cBhvr>
                                        <p:cTn id="68" dur="250" fill="hold"/>
                                        <p:tgtEl>
                                          <p:spTgt spid="82"/>
                                        </p:tgtEl>
                                        <p:attrNameLst>
                                          <p:attrName>ppt_x</p:attrName>
                                        </p:attrNameLst>
                                      </p:cBhvr>
                                      <p:tavLst>
                                        <p:tav tm="0">
                                          <p:val>
                                            <p:strVal val="#ppt_x"/>
                                          </p:val>
                                        </p:tav>
                                        <p:tav tm="100000">
                                          <p:val>
                                            <p:strVal val="#ppt_x"/>
                                          </p:val>
                                        </p:tav>
                                      </p:tavLst>
                                    </p:anim>
                                    <p:anim calcmode="lin" valueType="num">
                                      <p:cBhvr>
                                        <p:cTn id="69" dur="250" fill="hold"/>
                                        <p:tgtEl>
                                          <p:spTgt spid="82"/>
                                        </p:tgtEl>
                                        <p:attrNameLst>
                                          <p:attrName>ppt_y</p:attrName>
                                        </p:attrNameLst>
                                      </p:cBhvr>
                                      <p:tavLst>
                                        <p:tav tm="0">
                                          <p:val>
                                            <p:strVal val="#ppt_y-#ppt_h/2"/>
                                          </p:val>
                                        </p:tav>
                                        <p:tav tm="100000">
                                          <p:val>
                                            <p:strVal val="#ppt_y"/>
                                          </p:val>
                                        </p:tav>
                                      </p:tavLst>
                                    </p:anim>
                                    <p:anim calcmode="lin" valueType="num">
                                      <p:cBhvr>
                                        <p:cTn id="70" dur="250" fill="hold"/>
                                        <p:tgtEl>
                                          <p:spTgt spid="82"/>
                                        </p:tgtEl>
                                        <p:attrNameLst>
                                          <p:attrName>ppt_w</p:attrName>
                                        </p:attrNameLst>
                                      </p:cBhvr>
                                      <p:tavLst>
                                        <p:tav tm="0">
                                          <p:val>
                                            <p:strVal val="#ppt_w"/>
                                          </p:val>
                                        </p:tav>
                                        <p:tav tm="100000">
                                          <p:val>
                                            <p:strVal val="#ppt_w"/>
                                          </p:val>
                                        </p:tav>
                                      </p:tavLst>
                                    </p:anim>
                                    <p:anim calcmode="lin" valueType="num">
                                      <p:cBhvr>
                                        <p:cTn id="71" dur="250" fill="hold"/>
                                        <p:tgtEl>
                                          <p:spTgt spid="82"/>
                                        </p:tgtEl>
                                        <p:attrNameLst>
                                          <p:attrName>ppt_h</p:attrName>
                                        </p:attrNameLst>
                                      </p:cBhvr>
                                      <p:tavLst>
                                        <p:tav tm="0">
                                          <p:val>
                                            <p:fltVal val="0"/>
                                          </p:val>
                                        </p:tav>
                                        <p:tav tm="100000">
                                          <p:val>
                                            <p:strVal val="#ppt_h"/>
                                          </p:val>
                                        </p:tav>
                                      </p:tavLst>
                                    </p:anim>
                                  </p:childTnLst>
                                </p:cTn>
                              </p:par>
                              <p:par>
                                <p:cTn id="72" presetID="22" presetClass="entr" presetSubtype="8" fill="hold" grpId="0" nodeType="withEffect">
                                  <p:stCondLst>
                                    <p:cond delay="0"/>
                                  </p:stCondLst>
                                  <p:childTnLst>
                                    <p:set>
                                      <p:cBhvr>
                                        <p:cTn id="73" dur="1" fill="hold">
                                          <p:stCondLst>
                                            <p:cond delay="0"/>
                                          </p:stCondLst>
                                        </p:cTn>
                                        <p:tgtEl>
                                          <p:spTgt spid="81"/>
                                        </p:tgtEl>
                                        <p:attrNameLst>
                                          <p:attrName>style.visibility</p:attrName>
                                        </p:attrNameLst>
                                      </p:cBhvr>
                                      <p:to>
                                        <p:strVal val="visible"/>
                                      </p:to>
                                    </p:set>
                                    <p:animEffect transition="in" filter="wipe(left)">
                                      <p:cBhvr>
                                        <p:cTn id="74" dur="500"/>
                                        <p:tgtEl>
                                          <p:spTgt spid="81"/>
                                        </p:tgtEl>
                                      </p:cBhvr>
                                    </p:animEffect>
                                  </p:childTnLst>
                                </p:cTn>
                              </p:par>
                            </p:childTnLst>
                          </p:cTn>
                        </p:par>
                        <p:par>
                          <p:cTn id="75" fill="hold">
                            <p:stCondLst>
                              <p:cond delay="7050"/>
                            </p:stCondLst>
                            <p:childTnLst>
                              <p:par>
                                <p:cTn id="76" presetID="17" presetClass="entr" presetSubtype="1" fill="hold" grpId="0" nodeType="afterEffect">
                                  <p:stCondLst>
                                    <p:cond delay="0"/>
                                  </p:stCondLst>
                                  <p:iterate type="lt">
                                    <p:tmPct val="40000"/>
                                  </p:iterate>
                                  <p:childTnLst>
                                    <p:set>
                                      <p:cBhvr>
                                        <p:cTn id="77" dur="1" fill="hold">
                                          <p:stCondLst>
                                            <p:cond delay="0"/>
                                          </p:stCondLst>
                                        </p:cTn>
                                        <p:tgtEl>
                                          <p:spTgt spid="84"/>
                                        </p:tgtEl>
                                        <p:attrNameLst>
                                          <p:attrName>style.visibility</p:attrName>
                                        </p:attrNameLst>
                                      </p:cBhvr>
                                      <p:to>
                                        <p:strVal val="visible"/>
                                      </p:to>
                                    </p:set>
                                    <p:anim calcmode="lin" valueType="num">
                                      <p:cBhvr>
                                        <p:cTn id="78" dur="250" fill="hold"/>
                                        <p:tgtEl>
                                          <p:spTgt spid="84"/>
                                        </p:tgtEl>
                                        <p:attrNameLst>
                                          <p:attrName>ppt_x</p:attrName>
                                        </p:attrNameLst>
                                      </p:cBhvr>
                                      <p:tavLst>
                                        <p:tav tm="0">
                                          <p:val>
                                            <p:strVal val="#ppt_x"/>
                                          </p:val>
                                        </p:tav>
                                        <p:tav tm="100000">
                                          <p:val>
                                            <p:strVal val="#ppt_x"/>
                                          </p:val>
                                        </p:tav>
                                      </p:tavLst>
                                    </p:anim>
                                    <p:anim calcmode="lin" valueType="num">
                                      <p:cBhvr>
                                        <p:cTn id="79" dur="250" fill="hold"/>
                                        <p:tgtEl>
                                          <p:spTgt spid="84"/>
                                        </p:tgtEl>
                                        <p:attrNameLst>
                                          <p:attrName>ppt_y</p:attrName>
                                        </p:attrNameLst>
                                      </p:cBhvr>
                                      <p:tavLst>
                                        <p:tav tm="0">
                                          <p:val>
                                            <p:strVal val="#ppt_y-#ppt_h/2"/>
                                          </p:val>
                                        </p:tav>
                                        <p:tav tm="100000">
                                          <p:val>
                                            <p:strVal val="#ppt_y"/>
                                          </p:val>
                                        </p:tav>
                                      </p:tavLst>
                                    </p:anim>
                                    <p:anim calcmode="lin" valueType="num">
                                      <p:cBhvr>
                                        <p:cTn id="80" dur="250" fill="hold"/>
                                        <p:tgtEl>
                                          <p:spTgt spid="84"/>
                                        </p:tgtEl>
                                        <p:attrNameLst>
                                          <p:attrName>ppt_w</p:attrName>
                                        </p:attrNameLst>
                                      </p:cBhvr>
                                      <p:tavLst>
                                        <p:tav tm="0">
                                          <p:val>
                                            <p:strVal val="#ppt_w"/>
                                          </p:val>
                                        </p:tav>
                                        <p:tav tm="100000">
                                          <p:val>
                                            <p:strVal val="#ppt_w"/>
                                          </p:val>
                                        </p:tav>
                                      </p:tavLst>
                                    </p:anim>
                                    <p:anim calcmode="lin" valueType="num">
                                      <p:cBhvr>
                                        <p:cTn id="81" dur="250" fill="hold"/>
                                        <p:tgtEl>
                                          <p:spTgt spid="84"/>
                                        </p:tgtEl>
                                        <p:attrNameLst>
                                          <p:attrName>ppt_h</p:attrName>
                                        </p:attrNameLst>
                                      </p:cBhvr>
                                      <p:tavLst>
                                        <p:tav tm="0">
                                          <p:val>
                                            <p:fltVal val="0"/>
                                          </p:val>
                                        </p:tav>
                                        <p:tav tm="100000">
                                          <p:val>
                                            <p:strVal val="#ppt_h"/>
                                          </p:val>
                                        </p:tav>
                                      </p:tavLst>
                                    </p:anim>
                                  </p:childTnLst>
                                </p:cTn>
                              </p:par>
                              <p:par>
                                <p:cTn id="82" presetID="22" presetClass="entr" presetSubtype="8" fill="hold" grpId="0" nodeType="with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wipe(left)">
                                      <p:cBhvr>
                                        <p:cTn id="84" dur="500"/>
                                        <p:tgtEl>
                                          <p:spTgt spid="83"/>
                                        </p:tgtEl>
                                      </p:cBhvr>
                                    </p:animEffect>
                                  </p:childTnLst>
                                </p:cTn>
                              </p:par>
                            </p:childTnLst>
                          </p:cTn>
                        </p:par>
                        <p:par>
                          <p:cTn id="85" fill="hold">
                            <p:stCondLst>
                              <p:cond delay="7900"/>
                            </p:stCondLst>
                            <p:childTnLst>
                              <p:par>
                                <p:cTn id="86" presetID="17" presetClass="entr" presetSubtype="1" fill="hold" grpId="0" nodeType="afterEffect">
                                  <p:stCondLst>
                                    <p:cond delay="0"/>
                                  </p:stCondLst>
                                  <p:iterate type="lt">
                                    <p:tmPct val="40000"/>
                                  </p:iterate>
                                  <p:childTnLst>
                                    <p:set>
                                      <p:cBhvr>
                                        <p:cTn id="87" dur="1" fill="hold">
                                          <p:stCondLst>
                                            <p:cond delay="0"/>
                                          </p:stCondLst>
                                        </p:cTn>
                                        <p:tgtEl>
                                          <p:spTgt spid="86"/>
                                        </p:tgtEl>
                                        <p:attrNameLst>
                                          <p:attrName>style.visibility</p:attrName>
                                        </p:attrNameLst>
                                      </p:cBhvr>
                                      <p:to>
                                        <p:strVal val="visible"/>
                                      </p:to>
                                    </p:set>
                                    <p:anim calcmode="lin" valueType="num">
                                      <p:cBhvr>
                                        <p:cTn id="88" dur="250" fill="hold"/>
                                        <p:tgtEl>
                                          <p:spTgt spid="86"/>
                                        </p:tgtEl>
                                        <p:attrNameLst>
                                          <p:attrName>ppt_x</p:attrName>
                                        </p:attrNameLst>
                                      </p:cBhvr>
                                      <p:tavLst>
                                        <p:tav tm="0">
                                          <p:val>
                                            <p:strVal val="#ppt_x"/>
                                          </p:val>
                                        </p:tav>
                                        <p:tav tm="100000">
                                          <p:val>
                                            <p:strVal val="#ppt_x"/>
                                          </p:val>
                                        </p:tav>
                                      </p:tavLst>
                                    </p:anim>
                                    <p:anim calcmode="lin" valueType="num">
                                      <p:cBhvr>
                                        <p:cTn id="89" dur="250" fill="hold"/>
                                        <p:tgtEl>
                                          <p:spTgt spid="86"/>
                                        </p:tgtEl>
                                        <p:attrNameLst>
                                          <p:attrName>ppt_y</p:attrName>
                                        </p:attrNameLst>
                                      </p:cBhvr>
                                      <p:tavLst>
                                        <p:tav tm="0">
                                          <p:val>
                                            <p:strVal val="#ppt_y-#ppt_h/2"/>
                                          </p:val>
                                        </p:tav>
                                        <p:tav tm="100000">
                                          <p:val>
                                            <p:strVal val="#ppt_y"/>
                                          </p:val>
                                        </p:tav>
                                      </p:tavLst>
                                    </p:anim>
                                    <p:anim calcmode="lin" valueType="num">
                                      <p:cBhvr>
                                        <p:cTn id="90" dur="250" fill="hold"/>
                                        <p:tgtEl>
                                          <p:spTgt spid="86"/>
                                        </p:tgtEl>
                                        <p:attrNameLst>
                                          <p:attrName>ppt_w</p:attrName>
                                        </p:attrNameLst>
                                      </p:cBhvr>
                                      <p:tavLst>
                                        <p:tav tm="0">
                                          <p:val>
                                            <p:strVal val="#ppt_w"/>
                                          </p:val>
                                        </p:tav>
                                        <p:tav tm="100000">
                                          <p:val>
                                            <p:strVal val="#ppt_w"/>
                                          </p:val>
                                        </p:tav>
                                      </p:tavLst>
                                    </p:anim>
                                    <p:anim calcmode="lin" valueType="num">
                                      <p:cBhvr>
                                        <p:cTn id="91" dur="250" fill="hold"/>
                                        <p:tgtEl>
                                          <p:spTgt spid="86"/>
                                        </p:tgtEl>
                                        <p:attrNameLst>
                                          <p:attrName>ppt_h</p:attrName>
                                        </p:attrNameLst>
                                      </p:cBhvr>
                                      <p:tavLst>
                                        <p:tav tm="0">
                                          <p:val>
                                            <p:fltVal val="0"/>
                                          </p:val>
                                        </p:tav>
                                        <p:tav tm="100000">
                                          <p:val>
                                            <p:strVal val="#ppt_h"/>
                                          </p:val>
                                        </p:tav>
                                      </p:tavLst>
                                    </p:anim>
                                  </p:childTnLst>
                                </p:cTn>
                              </p:par>
                              <p:par>
                                <p:cTn id="92" presetID="22" presetClass="entr" presetSubtype="8" fill="hold" grpId="0" nodeType="with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wipe(left)">
                                      <p:cBhvr>
                                        <p:cTn id="94" dur="500"/>
                                        <p:tgtEl>
                                          <p:spTgt spid="85"/>
                                        </p:tgtEl>
                                      </p:cBhvr>
                                    </p:animEffect>
                                  </p:childTnLst>
                                </p:cTn>
                              </p:par>
                              <p:par>
                                <p:cTn id="95" presetID="42" presetClass="entr" presetSubtype="0" fill="hold" nodeType="withEffect">
                                  <p:stCondLst>
                                    <p:cond delay="3250"/>
                                  </p:stCondLst>
                                  <p:childTnLst>
                                    <p:set>
                                      <p:cBhvr>
                                        <p:cTn id="96" dur="1" fill="hold">
                                          <p:stCondLst>
                                            <p:cond delay="0"/>
                                          </p:stCondLst>
                                        </p:cTn>
                                        <p:tgtEl>
                                          <p:spTgt spid="29"/>
                                        </p:tgtEl>
                                        <p:attrNameLst>
                                          <p:attrName>style.visibility</p:attrName>
                                        </p:attrNameLst>
                                      </p:cBhvr>
                                      <p:to>
                                        <p:strVal val="visible"/>
                                      </p:to>
                                    </p:set>
                                    <p:animEffect transition="in" filter="fade">
                                      <p:cBhvr>
                                        <p:cTn id="97" dur="1000"/>
                                        <p:tgtEl>
                                          <p:spTgt spid="29"/>
                                        </p:tgtEl>
                                      </p:cBhvr>
                                    </p:animEffect>
                                    <p:anim calcmode="lin" valueType="num">
                                      <p:cBhvr>
                                        <p:cTn id="98" dur="1000" fill="hold"/>
                                        <p:tgtEl>
                                          <p:spTgt spid="29"/>
                                        </p:tgtEl>
                                        <p:attrNameLst>
                                          <p:attrName>ppt_x</p:attrName>
                                        </p:attrNameLst>
                                      </p:cBhvr>
                                      <p:tavLst>
                                        <p:tav tm="0">
                                          <p:val>
                                            <p:strVal val="#ppt_x"/>
                                          </p:val>
                                        </p:tav>
                                        <p:tav tm="100000">
                                          <p:val>
                                            <p:strVal val="#ppt_x"/>
                                          </p:val>
                                        </p:tav>
                                      </p:tavLst>
                                    </p:anim>
                                    <p:anim calcmode="lin" valueType="num">
                                      <p:cBhvr>
                                        <p:cTn id="9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71" grpId="0" animBg="1"/>
      <p:bldP spid="72" grpId="0" animBg="1"/>
      <p:bldP spid="73" grpId="0" animBg="1"/>
      <p:bldP spid="74" grpId="0" animBg="1"/>
      <p:bldP spid="75" grpId="0" animBg="1"/>
      <p:bldP spid="76" grpId="0" animBg="1"/>
      <p:bldP spid="77" grpId="0" animBg="1"/>
      <p:bldP spid="78" grpId="0" animBg="1"/>
      <p:bldP spid="79" grpId="0"/>
      <p:bldP spid="80" grpId="0"/>
      <p:bldP spid="81" grpId="0"/>
      <p:bldP spid="82" grpId="0"/>
      <p:bldP spid="83" grpId="0"/>
      <p:bldP spid="84" grpId="0"/>
      <p:bldP spid="85" grpId="0"/>
      <p:bldP spid="8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gradFill>
            <a:gsLst>
              <a:gs pos="0">
                <a:srgbClr val="071019">
                  <a:alpha val="0"/>
                </a:srgbClr>
              </a:gs>
              <a:gs pos="51000">
                <a:srgbClr val="071019">
                  <a:alpha val="60000"/>
                </a:srgbClr>
              </a:gs>
              <a:gs pos="100000">
                <a:srgbClr val="071019">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PA_矩形 259"/>
          <p:cNvSpPr>
            <a:spLocks noChangeArrowheads="1"/>
          </p:cNvSpPr>
          <p:nvPr>
            <p:custDataLst>
              <p:tags r:id="rId1"/>
            </p:custDataLst>
          </p:nvPr>
        </p:nvSpPr>
        <p:spPr bwMode="auto">
          <a:xfrm>
            <a:off x="10500189" y="357719"/>
            <a:ext cx="1305533"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LOGO</a:t>
            </a:r>
          </a:p>
        </p:txBody>
      </p:sp>
      <p:sp>
        <p:nvSpPr>
          <p:cNvPr id="7" name="文本框 23"/>
          <p:cNvSpPr txBox="1"/>
          <p:nvPr/>
        </p:nvSpPr>
        <p:spPr>
          <a:xfrm>
            <a:off x="282831" y="249997"/>
            <a:ext cx="448672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1 </a:t>
            </a:r>
            <a:r>
              <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rPr>
              <a:t>请插入标题内容</a:t>
            </a:r>
            <a:endPar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正粗黑简体" panose="02000000000000000000" pitchFamily="2" charset="-122"/>
              <a:ea typeface="方正正粗黑简体" panose="02000000000000000000" pitchFamily="2" charset="-122"/>
              <a:cs typeface="Arial" panose="020B0604020202020204" pitchFamily="34" charset="0"/>
            </a:endParaRPr>
          </a:p>
        </p:txBody>
      </p:sp>
      <p:sp>
        <p:nvSpPr>
          <p:cNvPr id="56" name="Freeform 24"/>
          <p:cNvSpPr>
            <a:spLocks/>
          </p:cNvSpPr>
          <p:nvPr/>
        </p:nvSpPr>
        <p:spPr bwMode="auto">
          <a:xfrm rot="5400000">
            <a:off x="1667319" y="230400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FFFFFF">
              <a:alpha val="10196"/>
            </a:srgbClr>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24"/>
          <p:cNvSpPr>
            <a:spLocks/>
          </p:cNvSpPr>
          <p:nvPr/>
        </p:nvSpPr>
        <p:spPr bwMode="auto">
          <a:xfrm rot="5400000">
            <a:off x="4048475" y="230400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FFFFFF">
              <a:alpha val="10196"/>
            </a:srgbClr>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24"/>
          <p:cNvSpPr>
            <a:spLocks/>
          </p:cNvSpPr>
          <p:nvPr/>
        </p:nvSpPr>
        <p:spPr bwMode="auto">
          <a:xfrm rot="5400000">
            <a:off x="6429632" y="230400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FFFFFF">
              <a:alpha val="10196"/>
            </a:srgbClr>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24"/>
          <p:cNvSpPr>
            <a:spLocks/>
          </p:cNvSpPr>
          <p:nvPr/>
        </p:nvSpPr>
        <p:spPr bwMode="auto">
          <a:xfrm rot="5400000">
            <a:off x="8810789" y="230400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FFFFFF">
              <a:alpha val="10196"/>
            </a:srgbClr>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0" name="Group 128"/>
          <p:cNvGrpSpPr/>
          <p:nvPr/>
        </p:nvGrpSpPr>
        <p:grpSpPr>
          <a:xfrm>
            <a:off x="1812337" y="2708096"/>
            <a:ext cx="626459" cy="626459"/>
            <a:chOff x="1316879" y="4254550"/>
            <a:chExt cx="684000" cy="684000"/>
          </a:xfrm>
        </p:grpSpPr>
        <p:sp>
          <p:nvSpPr>
            <p:cNvPr id="61" name="Freeform 49"/>
            <p:cNvSpPr>
              <a:spLocks noChangeAspect="1" noEditPoints="1"/>
            </p:cNvSpPr>
            <p:nvPr/>
          </p:nvSpPr>
          <p:spPr bwMode="auto">
            <a:xfrm>
              <a:off x="1467830" y="4412272"/>
              <a:ext cx="407999" cy="347492"/>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noFill/>
            <a:ln w="12700">
              <a:solidFill>
                <a:schemeClr val="bg1"/>
              </a:solid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Oval 124"/>
            <p:cNvSpPr/>
            <p:nvPr/>
          </p:nvSpPr>
          <p:spPr>
            <a:xfrm>
              <a:off x="1316879" y="4254550"/>
              <a:ext cx="684000" cy="68400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129"/>
          <p:cNvGrpSpPr/>
          <p:nvPr/>
        </p:nvGrpSpPr>
        <p:grpSpPr>
          <a:xfrm>
            <a:off x="4195036" y="2708096"/>
            <a:ext cx="626459" cy="626459"/>
            <a:chOff x="3401741" y="4254550"/>
            <a:chExt cx="684000" cy="684000"/>
          </a:xfrm>
        </p:grpSpPr>
        <p:sp>
          <p:nvSpPr>
            <p:cNvPr id="64" name="Freeform 31"/>
            <p:cNvSpPr>
              <a:spLocks noChangeAspect="1" noEditPoints="1"/>
            </p:cNvSpPr>
            <p:nvPr/>
          </p:nvSpPr>
          <p:spPr bwMode="auto">
            <a:xfrm>
              <a:off x="3577110" y="4366532"/>
              <a:ext cx="333262" cy="468000"/>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noFill/>
            <a:ln w="12700">
              <a:solidFill>
                <a:schemeClr val="bg1"/>
              </a:solid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Oval 125"/>
            <p:cNvSpPr/>
            <p:nvPr/>
          </p:nvSpPr>
          <p:spPr>
            <a:xfrm>
              <a:off x="3401741" y="4254550"/>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6" name="Group 130"/>
          <p:cNvGrpSpPr/>
          <p:nvPr/>
        </p:nvGrpSpPr>
        <p:grpSpPr>
          <a:xfrm>
            <a:off x="6577735" y="2708096"/>
            <a:ext cx="626459" cy="626459"/>
            <a:chOff x="6006611" y="4240036"/>
            <a:chExt cx="684000" cy="684000"/>
          </a:xfrm>
        </p:grpSpPr>
        <p:sp>
          <p:nvSpPr>
            <p:cNvPr id="91" name="Freeform 44"/>
            <p:cNvSpPr>
              <a:spLocks noChangeAspect="1" noEditPoints="1"/>
            </p:cNvSpPr>
            <p:nvPr/>
          </p:nvSpPr>
          <p:spPr bwMode="auto">
            <a:xfrm>
              <a:off x="6132322" y="436603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noFill/>
            <a:ln w="12700">
              <a:solidFill>
                <a:schemeClr val="bg1"/>
              </a:solid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Oval 126"/>
            <p:cNvSpPr/>
            <p:nvPr/>
          </p:nvSpPr>
          <p:spPr>
            <a:xfrm>
              <a:off x="6006611" y="4240036"/>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3" name="Group 131"/>
          <p:cNvGrpSpPr/>
          <p:nvPr/>
        </p:nvGrpSpPr>
        <p:grpSpPr>
          <a:xfrm>
            <a:off x="8953139" y="2708096"/>
            <a:ext cx="626459" cy="626459"/>
            <a:chOff x="8794034" y="4283578"/>
            <a:chExt cx="684000" cy="684000"/>
          </a:xfrm>
        </p:grpSpPr>
        <p:sp>
          <p:nvSpPr>
            <p:cNvPr id="94" name="Freeform 36"/>
            <p:cNvSpPr>
              <a:spLocks noChangeAspect="1" noEditPoints="1"/>
            </p:cNvSpPr>
            <p:nvPr/>
          </p:nvSpPr>
          <p:spPr bwMode="auto">
            <a:xfrm>
              <a:off x="8879066" y="4481578"/>
              <a:ext cx="513936" cy="2880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noFill/>
            <a:ln w="12700">
              <a:solidFill>
                <a:schemeClr val="bg1"/>
              </a:solid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Oval 127"/>
            <p:cNvSpPr/>
            <p:nvPr/>
          </p:nvSpPr>
          <p:spPr>
            <a:xfrm>
              <a:off x="8794034" y="4283578"/>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96" name="Content Placeholder 2"/>
          <p:cNvSpPr txBox="1">
            <a:spLocks/>
          </p:cNvSpPr>
          <p:nvPr/>
        </p:nvSpPr>
        <p:spPr>
          <a:xfrm>
            <a:off x="1338278" y="4349951"/>
            <a:ext cx="1784932" cy="30777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lvl="0" algn="l" defTabSz="866943" fontAlgn="base">
              <a:spcBef>
                <a:spcPct val="0"/>
              </a:spcBef>
              <a:spcAft>
                <a:spcPct val="0"/>
              </a:spcAft>
              <a:buClrTx/>
              <a:buSzTx/>
            </a:pPr>
            <a:r>
              <a:rPr lang="zh-CN" altLang="en-US" sz="2000"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97" name="Content Placeholder 2"/>
          <p:cNvSpPr txBox="1">
            <a:spLocks/>
          </p:cNvSpPr>
          <p:nvPr/>
        </p:nvSpPr>
        <p:spPr>
          <a:xfrm>
            <a:off x="1338278" y="4804773"/>
            <a:ext cx="2049066" cy="738664"/>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lvl="0" algn="l" defTabSz="866943" fontAlgn="base">
              <a:lnSpc>
                <a:spcPct val="120000"/>
              </a:lnSpc>
              <a:spcBef>
                <a:spcPct val="0"/>
              </a:spcBef>
              <a:spcAft>
                <a:spcPct val="0"/>
              </a:spcAft>
              <a:buClrTx/>
              <a:buSzTx/>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20000"/>
              </a:lnSpc>
              <a:spcBef>
                <a:spcPts val="0"/>
              </a:spcBef>
              <a:spcAft>
                <a:spcPts val="0"/>
              </a:spcAft>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Content Placeholder 2"/>
          <p:cNvSpPr txBox="1">
            <a:spLocks/>
          </p:cNvSpPr>
          <p:nvPr/>
        </p:nvSpPr>
        <p:spPr>
          <a:xfrm>
            <a:off x="3783587" y="4349951"/>
            <a:ext cx="1892818" cy="30777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lvl="0" algn="l" defTabSz="866943" fontAlgn="base">
              <a:spcBef>
                <a:spcPct val="0"/>
              </a:spcBef>
              <a:spcAft>
                <a:spcPct val="0"/>
              </a:spcAft>
              <a:buClrTx/>
              <a:buSzTx/>
            </a:pPr>
            <a:r>
              <a:rPr lang="zh-CN" altLang="en-US" sz="2000"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99" name="Content Placeholder 2"/>
          <p:cNvSpPr txBox="1">
            <a:spLocks/>
          </p:cNvSpPr>
          <p:nvPr/>
        </p:nvSpPr>
        <p:spPr>
          <a:xfrm>
            <a:off x="3783588" y="4804773"/>
            <a:ext cx="2049066" cy="565476"/>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lvl="0" algn="l" defTabSz="866943" fontAlgn="base">
              <a:lnSpc>
                <a:spcPct val="120000"/>
              </a:lnSpc>
              <a:spcBef>
                <a:spcPct val="0"/>
              </a:spcBef>
              <a:spcAft>
                <a:spcPct val="0"/>
              </a:spcAft>
              <a:buClrTx/>
              <a:buSzTx/>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Content Placeholder 2"/>
          <p:cNvSpPr txBox="1">
            <a:spLocks/>
          </p:cNvSpPr>
          <p:nvPr/>
        </p:nvSpPr>
        <p:spPr>
          <a:xfrm>
            <a:off x="6165872" y="4349951"/>
            <a:ext cx="1814345" cy="30777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lvl="0" algn="l" defTabSz="866943" fontAlgn="base">
              <a:spcBef>
                <a:spcPct val="0"/>
              </a:spcBef>
              <a:spcAft>
                <a:spcPct val="0"/>
              </a:spcAft>
              <a:buClrTx/>
              <a:buSzTx/>
            </a:pPr>
            <a:r>
              <a:rPr lang="zh-CN" altLang="en-US" sz="2000"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101" name="Content Placeholder 2"/>
          <p:cNvSpPr txBox="1">
            <a:spLocks/>
          </p:cNvSpPr>
          <p:nvPr/>
        </p:nvSpPr>
        <p:spPr>
          <a:xfrm>
            <a:off x="6165874" y="4804773"/>
            <a:ext cx="2049066" cy="565476"/>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lvl="0" algn="l" defTabSz="866943" fontAlgn="base">
              <a:lnSpc>
                <a:spcPct val="120000"/>
              </a:lnSpc>
              <a:spcBef>
                <a:spcPct val="0"/>
              </a:spcBef>
              <a:spcAft>
                <a:spcPct val="0"/>
              </a:spcAft>
              <a:buClrTx/>
              <a:buSzTx/>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Content Placeholder 2"/>
          <p:cNvSpPr txBox="1">
            <a:spLocks/>
          </p:cNvSpPr>
          <p:nvPr/>
        </p:nvSpPr>
        <p:spPr>
          <a:xfrm>
            <a:off x="8548157" y="4349951"/>
            <a:ext cx="1952031" cy="30777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lvl="0" algn="l" defTabSz="866943" fontAlgn="base">
              <a:spcBef>
                <a:spcPct val="0"/>
              </a:spcBef>
              <a:spcAft>
                <a:spcPct val="0"/>
              </a:spcAft>
              <a:buClrTx/>
              <a:buSzTx/>
            </a:pPr>
            <a:r>
              <a:rPr lang="zh-CN" altLang="en-US" sz="2000" b="1" dirty="0">
                <a:solidFill>
                  <a:prstClr val="white">
                    <a:alpha val="90000"/>
                  </a:prst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103" name="Content Placeholder 2"/>
          <p:cNvSpPr txBox="1">
            <a:spLocks/>
          </p:cNvSpPr>
          <p:nvPr/>
        </p:nvSpPr>
        <p:spPr>
          <a:xfrm>
            <a:off x="8548159" y="4804773"/>
            <a:ext cx="2049066" cy="565476"/>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lvl="0" algn="l" defTabSz="866943" fontAlgn="base">
              <a:lnSpc>
                <a:spcPct val="120000"/>
              </a:lnSpc>
              <a:spcBef>
                <a:spcPct val="0"/>
              </a:spcBef>
              <a:spcAft>
                <a:spcPct val="0"/>
              </a:spcAft>
              <a:buClrTx/>
              <a:buSzTx/>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2" name="组合 31">
            <a:extLst>
              <a:ext uri="{FF2B5EF4-FFF2-40B4-BE49-F238E27FC236}">
                <a16:creationId xmlns:a16="http://schemas.microsoft.com/office/drawing/2014/main" id="{52776059-C867-47FB-8C1C-E9121EB618CE}"/>
              </a:ext>
            </a:extLst>
          </p:cNvPr>
          <p:cNvGrpSpPr/>
          <p:nvPr/>
        </p:nvGrpSpPr>
        <p:grpSpPr>
          <a:xfrm>
            <a:off x="282831" y="155727"/>
            <a:ext cx="707253" cy="707253"/>
            <a:chOff x="4100081" y="3027750"/>
            <a:chExt cx="315255" cy="315255"/>
          </a:xfrm>
        </p:grpSpPr>
        <p:sp>
          <p:nvSpPr>
            <p:cNvPr id="33" name="椭圆 32">
              <a:extLst>
                <a:ext uri="{FF2B5EF4-FFF2-40B4-BE49-F238E27FC236}">
                  <a16:creationId xmlns:a16="http://schemas.microsoft.com/office/drawing/2014/main" id="{EB5B754B-4221-4B00-83BB-042E09FBB84A}"/>
                </a:ext>
              </a:extLst>
            </p:cNvPr>
            <p:cNvSpPr/>
            <p:nvPr/>
          </p:nvSpPr>
          <p:spPr>
            <a:xfrm>
              <a:off x="4100081" y="3027750"/>
              <a:ext cx="315255" cy="315255"/>
            </a:xfrm>
            <a:prstGeom prst="ellipse">
              <a:avLst/>
            </a:prstGeom>
            <a:gradFill flip="none" rotWithShape="1">
              <a:gsLst>
                <a:gs pos="36000">
                  <a:srgbClr val="886DAF">
                    <a:alpha val="49000"/>
                  </a:srgbClr>
                </a:gs>
                <a:gs pos="21000">
                  <a:srgbClr val="886DAF">
                    <a:alpha val="58000"/>
                  </a:srgbClr>
                </a:gs>
                <a:gs pos="55000">
                  <a:srgbClr val="7030A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椭圆 33">
              <a:extLst>
                <a:ext uri="{FF2B5EF4-FFF2-40B4-BE49-F238E27FC236}">
                  <a16:creationId xmlns:a16="http://schemas.microsoft.com/office/drawing/2014/main" id="{113F1680-DD80-436F-943A-ECD75F1EF16B}"/>
                </a:ext>
              </a:extLst>
            </p:cNvPr>
            <p:cNvSpPr/>
            <p:nvPr/>
          </p:nvSpPr>
          <p:spPr>
            <a:xfrm>
              <a:off x="4193764" y="3117787"/>
              <a:ext cx="127888" cy="127888"/>
            </a:xfrm>
            <a:prstGeom prst="ellipse">
              <a:avLst/>
            </a:prstGeom>
            <a:gradFill flip="none" rotWithShape="1">
              <a:gsLst>
                <a:gs pos="25000">
                  <a:schemeClr val="bg1">
                    <a:alpha val="80000"/>
                  </a:schemeClr>
                </a:gs>
                <a:gs pos="5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5" name="组合 34">
            <a:extLst>
              <a:ext uri="{FF2B5EF4-FFF2-40B4-BE49-F238E27FC236}">
                <a16:creationId xmlns:a16="http://schemas.microsoft.com/office/drawing/2014/main" id="{F2F3047F-F383-487D-B65B-B6232FCEAA3A}"/>
              </a:ext>
            </a:extLst>
          </p:cNvPr>
          <p:cNvGrpSpPr/>
          <p:nvPr/>
        </p:nvGrpSpPr>
        <p:grpSpPr>
          <a:xfrm>
            <a:off x="5948461" y="5022994"/>
            <a:ext cx="5886057" cy="1347079"/>
            <a:chOff x="3378566" y="2949708"/>
            <a:chExt cx="6051997" cy="1385055"/>
          </a:xfrm>
        </p:grpSpPr>
        <p:grpSp>
          <p:nvGrpSpPr>
            <p:cNvPr id="36" name="组合 35">
              <a:extLst>
                <a:ext uri="{FF2B5EF4-FFF2-40B4-BE49-F238E27FC236}">
                  <a16:creationId xmlns:a16="http://schemas.microsoft.com/office/drawing/2014/main" id="{6031265A-92BA-4CDA-90EE-CB5669C1AB17}"/>
                </a:ext>
              </a:extLst>
            </p:cNvPr>
            <p:cNvGrpSpPr/>
            <p:nvPr/>
          </p:nvGrpSpPr>
          <p:grpSpPr>
            <a:xfrm>
              <a:off x="3378566" y="3708158"/>
              <a:ext cx="517843" cy="540249"/>
              <a:chOff x="11782424" y="6248399"/>
              <a:chExt cx="495301" cy="516732"/>
            </a:xfrm>
          </p:grpSpPr>
          <p:sp>
            <p:nvSpPr>
              <p:cNvPr id="55" name="任意多边形 249">
                <a:extLst>
                  <a:ext uri="{FF2B5EF4-FFF2-40B4-BE49-F238E27FC236}">
                    <a16:creationId xmlns:a16="http://schemas.microsoft.com/office/drawing/2014/main" id="{07596AB0-0F9C-4391-BED6-448003CCCD0B}"/>
                  </a:ext>
                </a:extLst>
              </p:cNvPr>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任意多边形 250">
                <a:extLst>
                  <a:ext uri="{FF2B5EF4-FFF2-40B4-BE49-F238E27FC236}">
                    <a16:creationId xmlns:a16="http://schemas.microsoft.com/office/drawing/2014/main" id="{24D8A160-DAE2-4478-BAE1-E2AA583A2F8C}"/>
                  </a:ext>
                </a:extLst>
              </p:cNvPr>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7" name="组合 36">
              <a:extLst>
                <a:ext uri="{FF2B5EF4-FFF2-40B4-BE49-F238E27FC236}">
                  <a16:creationId xmlns:a16="http://schemas.microsoft.com/office/drawing/2014/main" id="{A4BC8C56-AB86-494D-8DFE-C26E359D337D}"/>
                </a:ext>
              </a:extLst>
            </p:cNvPr>
            <p:cNvGrpSpPr/>
            <p:nvPr/>
          </p:nvGrpSpPr>
          <p:grpSpPr>
            <a:xfrm>
              <a:off x="4872715" y="3748245"/>
              <a:ext cx="257765" cy="346119"/>
              <a:chOff x="11348845" y="5974356"/>
              <a:chExt cx="273062" cy="366662"/>
            </a:xfrm>
          </p:grpSpPr>
          <p:sp>
            <p:nvSpPr>
              <p:cNvPr id="53" name="任意多边形 247">
                <a:extLst>
                  <a:ext uri="{FF2B5EF4-FFF2-40B4-BE49-F238E27FC236}">
                    <a16:creationId xmlns:a16="http://schemas.microsoft.com/office/drawing/2014/main" id="{F6C1EE70-1348-41EE-A455-FEB79BC45778}"/>
                  </a:ext>
                </a:extLst>
              </p:cNvPr>
              <p:cNvSpPr/>
              <p:nvPr/>
            </p:nvSpPr>
            <p:spPr>
              <a:xfrm>
                <a:off x="11393307" y="5975258"/>
                <a:ext cx="228600" cy="365760"/>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Lst>
                <a:ahLst/>
                <a:cxnLst>
                  <a:cxn ang="0">
                    <a:pos x="connsiteX0" y="connsiteY0"/>
                  </a:cxn>
                  <a:cxn ang="0">
                    <a:pos x="connsiteX1" y="connsiteY1"/>
                  </a:cxn>
                  <a:cxn ang="0">
                    <a:pos x="connsiteX2" y="connsiteY2"/>
                  </a:cxn>
                  <a:cxn ang="0">
                    <a:pos x="connsiteX3" y="connsiteY3"/>
                  </a:cxn>
                </a:cxnLst>
                <a:rect l="l" t="t" r="r" b="b"/>
                <a:pathLst>
                  <a:path w="228600" h="365760">
                    <a:moveTo>
                      <a:pt x="205740" y="0"/>
                    </a:moveTo>
                    <a:lnTo>
                      <a:pt x="228600" y="365760"/>
                    </a:lnTo>
                    <a:lnTo>
                      <a:pt x="0" y="320040"/>
                    </a:lnTo>
                    <a:lnTo>
                      <a:pt x="20574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任意多边形 248">
                <a:extLst>
                  <a:ext uri="{FF2B5EF4-FFF2-40B4-BE49-F238E27FC236}">
                    <a16:creationId xmlns:a16="http://schemas.microsoft.com/office/drawing/2014/main" id="{F3D2D661-382A-495C-A453-BB443444DE63}"/>
                  </a:ext>
                </a:extLst>
              </p:cNvPr>
              <p:cNvSpPr/>
              <p:nvPr/>
            </p:nvSpPr>
            <p:spPr>
              <a:xfrm>
                <a:off x="11348845" y="5974356"/>
                <a:ext cx="252889" cy="322371"/>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Lst>
                <a:ahLst/>
                <a:cxnLst>
                  <a:cxn ang="0">
                    <a:pos x="connsiteX0-1" y="connsiteY0-2"/>
                  </a:cxn>
                  <a:cxn ang="0">
                    <a:pos x="connsiteX1-3" y="connsiteY1-4"/>
                  </a:cxn>
                  <a:cxn ang="0">
                    <a:pos x="connsiteX2-5" y="connsiteY2-6"/>
                  </a:cxn>
                  <a:cxn ang="0">
                    <a:pos x="connsiteX3-7" y="connsiteY3-8"/>
                  </a:cxn>
                </a:cxnLst>
                <a:rect l="l" t="t" r="r" b="b"/>
                <a:pathLst>
                  <a:path w="252889" h="322371">
                    <a:moveTo>
                      <a:pt x="0" y="130492"/>
                    </a:moveTo>
                    <a:lnTo>
                      <a:pt x="252889" y="0"/>
                    </a:lnTo>
                    <a:lnTo>
                      <a:pt x="44968" y="322371"/>
                    </a:lnTo>
                    <a:lnTo>
                      <a:pt x="0" y="130492"/>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8" name="组合 37">
              <a:extLst>
                <a:ext uri="{FF2B5EF4-FFF2-40B4-BE49-F238E27FC236}">
                  <a16:creationId xmlns:a16="http://schemas.microsoft.com/office/drawing/2014/main" id="{9E0D051B-FA1C-4478-9C33-0947BFE57AA8}"/>
                </a:ext>
              </a:extLst>
            </p:cNvPr>
            <p:cNvGrpSpPr/>
            <p:nvPr/>
          </p:nvGrpSpPr>
          <p:grpSpPr>
            <a:xfrm rot="10800000">
              <a:off x="4290150" y="3553683"/>
              <a:ext cx="249530" cy="260327"/>
              <a:chOff x="11782424" y="6248399"/>
              <a:chExt cx="495301" cy="516732"/>
            </a:xfrm>
          </p:grpSpPr>
          <p:sp>
            <p:nvSpPr>
              <p:cNvPr id="51" name="任意多边形 245">
                <a:extLst>
                  <a:ext uri="{FF2B5EF4-FFF2-40B4-BE49-F238E27FC236}">
                    <a16:creationId xmlns:a16="http://schemas.microsoft.com/office/drawing/2014/main" id="{3512AF56-EB50-4FCA-B516-4D573903D723}"/>
                  </a:ext>
                </a:extLst>
              </p:cNvPr>
              <p:cNvSpPr/>
              <p:nvPr/>
            </p:nvSpPr>
            <p:spPr>
              <a:xfrm>
                <a:off x="11782425" y="6505575"/>
                <a:ext cx="457200" cy="259556"/>
              </a:xfrm>
              <a:custGeom>
                <a:avLst/>
                <a:gdLst>
                  <a:gd name="connsiteX0" fmla="*/ 428625 w 431006"/>
                  <a:gd name="connsiteY0" fmla="*/ 247650 h 247650"/>
                  <a:gd name="connsiteX1" fmla="*/ 0 w 431006"/>
                  <a:gd name="connsiteY1" fmla="*/ 0 h 247650"/>
                  <a:gd name="connsiteX2" fmla="*/ 431006 w 431006"/>
                  <a:gd name="connsiteY2" fmla="*/ 83344 h 247650"/>
                  <a:gd name="connsiteX3" fmla="*/ 428625 w 431006"/>
                  <a:gd name="connsiteY3" fmla="*/ 247650 h 247650"/>
                  <a:gd name="connsiteX0-1" fmla="*/ 428625 w 433262"/>
                  <a:gd name="connsiteY0-2" fmla="*/ 247650 h 247650"/>
                  <a:gd name="connsiteX1-3" fmla="*/ 0 w 433262"/>
                  <a:gd name="connsiteY1-4" fmla="*/ 0 h 247650"/>
                  <a:gd name="connsiteX2-5" fmla="*/ 433262 w 433262"/>
                  <a:gd name="connsiteY2-6" fmla="*/ 78801 h 247650"/>
                  <a:gd name="connsiteX3-7" fmla="*/ 428625 w 433262"/>
                  <a:gd name="connsiteY3-8" fmla="*/ 247650 h 247650"/>
                </a:gdLst>
                <a:ahLst/>
                <a:cxnLst>
                  <a:cxn ang="0">
                    <a:pos x="connsiteX0-1" y="connsiteY0-2"/>
                  </a:cxn>
                  <a:cxn ang="0">
                    <a:pos x="connsiteX1-3" y="connsiteY1-4"/>
                  </a:cxn>
                  <a:cxn ang="0">
                    <a:pos x="connsiteX2-5" y="connsiteY2-6"/>
                  </a:cxn>
                  <a:cxn ang="0">
                    <a:pos x="connsiteX3-7" y="connsiteY3-8"/>
                  </a:cxn>
                </a:cxnLst>
                <a:rect l="l" t="t" r="r" b="b"/>
                <a:pathLst>
                  <a:path w="433262" h="247650">
                    <a:moveTo>
                      <a:pt x="428625" y="247650"/>
                    </a:moveTo>
                    <a:lnTo>
                      <a:pt x="0" y="0"/>
                    </a:lnTo>
                    <a:lnTo>
                      <a:pt x="433262" y="78801"/>
                    </a:lnTo>
                    <a:cubicBezTo>
                      <a:pt x="432468" y="133570"/>
                      <a:pt x="429419" y="192881"/>
                      <a:pt x="428625" y="247650"/>
                    </a:cubicBezTo>
                    <a:close/>
                  </a:path>
                </a:pathLst>
              </a:custGeom>
              <a:solidFill>
                <a:srgbClr val="2E7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任意多边形 246">
                <a:extLst>
                  <a:ext uri="{FF2B5EF4-FFF2-40B4-BE49-F238E27FC236}">
                    <a16:creationId xmlns:a16="http://schemas.microsoft.com/office/drawing/2014/main" id="{3D69133E-8E58-415E-840F-57A9D912FEAE}"/>
                  </a:ext>
                </a:extLst>
              </p:cNvPr>
              <p:cNvSpPr/>
              <p:nvPr/>
            </p:nvSpPr>
            <p:spPr>
              <a:xfrm>
                <a:off x="11782424" y="6248399"/>
                <a:ext cx="495301" cy="338137"/>
              </a:xfrm>
              <a:custGeom>
                <a:avLst/>
                <a:gdLst>
                  <a:gd name="connsiteX0" fmla="*/ 0 w 471487"/>
                  <a:gd name="connsiteY0" fmla="*/ 240506 h 314325"/>
                  <a:gd name="connsiteX1" fmla="*/ 435769 w 471487"/>
                  <a:gd name="connsiteY1" fmla="*/ 314325 h 314325"/>
                  <a:gd name="connsiteX2" fmla="*/ 471487 w 471487"/>
                  <a:gd name="connsiteY2" fmla="*/ 0 h 314325"/>
                  <a:gd name="connsiteX3" fmla="*/ 0 w 471487"/>
                  <a:gd name="connsiteY3" fmla="*/ 240506 h 314325"/>
                </a:gdLst>
                <a:ahLst/>
                <a:cxnLst>
                  <a:cxn ang="0">
                    <a:pos x="connsiteX0" y="connsiteY0"/>
                  </a:cxn>
                  <a:cxn ang="0">
                    <a:pos x="connsiteX1" y="connsiteY1"/>
                  </a:cxn>
                  <a:cxn ang="0">
                    <a:pos x="connsiteX2" y="connsiteY2"/>
                  </a:cxn>
                  <a:cxn ang="0">
                    <a:pos x="connsiteX3" y="connsiteY3"/>
                  </a:cxn>
                </a:cxnLst>
                <a:rect l="l" t="t" r="r" b="b"/>
                <a:pathLst>
                  <a:path w="471487" h="314325">
                    <a:moveTo>
                      <a:pt x="0" y="240506"/>
                    </a:moveTo>
                    <a:lnTo>
                      <a:pt x="435769" y="314325"/>
                    </a:lnTo>
                    <a:lnTo>
                      <a:pt x="471487" y="0"/>
                    </a:lnTo>
                    <a:lnTo>
                      <a:pt x="0" y="240506"/>
                    </a:lnTo>
                    <a:close/>
                  </a:path>
                </a:pathLst>
              </a:custGeom>
              <a:solidFill>
                <a:srgbClr val="1A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9" name="组合 38">
              <a:extLst>
                <a:ext uri="{FF2B5EF4-FFF2-40B4-BE49-F238E27FC236}">
                  <a16:creationId xmlns:a16="http://schemas.microsoft.com/office/drawing/2014/main" id="{5D2B94A8-6F6A-4C6C-9522-F3866D9357B8}"/>
                </a:ext>
              </a:extLst>
            </p:cNvPr>
            <p:cNvGrpSpPr/>
            <p:nvPr/>
          </p:nvGrpSpPr>
          <p:grpSpPr>
            <a:xfrm>
              <a:off x="9053760" y="2949708"/>
              <a:ext cx="376803" cy="401514"/>
              <a:chOff x="11485559" y="6049345"/>
              <a:chExt cx="390790" cy="416419"/>
            </a:xfrm>
          </p:grpSpPr>
          <p:sp>
            <p:nvSpPr>
              <p:cNvPr id="49" name="任意多边形 243">
                <a:extLst>
                  <a:ext uri="{FF2B5EF4-FFF2-40B4-BE49-F238E27FC236}">
                    <a16:creationId xmlns:a16="http://schemas.microsoft.com/office/drawing/2014/main" id="{7ECC4FE5-73F5-4F3E-9DC8-56BB7934EFAE}"/>
                  </a:ext>
                </a:extLst>
              </p:cNvPr>
              <p:cNvSpPr/>
              <p:nvPr/>
            </p:nvSpPr>
            <p:spPr>
              <a:xfrm>
                <a:off x="11504557" y="6052339"/>
                <a:ext cx="371792" cy="413425"/>
              </a:xfrm>
              <a:custGeom>
                <a:avLst/>
                <a:gdLst>
                  <a:gd name="connsiteX0" fmla="*/ 205740 w 228600"/>
                  <a:gd name="connsiteY0" fmla="*/ 0 h 365760"/>
                  <a:gd name="connsiteX1" fmla="*/ 228600 w 228600"/>
                  <a:gd name="connsiteY1" fmla="*/ 365760 h 365760"/>
                  <a:gd name="connsiteX2" fmla="*/ 0 w 228600"/>
                  <a:gd name="connsiteY2" fmla="*/ 320040 h 365760"/>
                  <a:gd name="connsiteX3" fmla="*/ 205740 w 228600"/>
                  <a:gd name="connsiteY3" fmla="*/ 0 h 365760"/>
                  <a:gd name="connsiteX0-1" fmla="*/ 273008 w 295868"/>
                  <a:gd name="connsiteY0-2" fmla="*/ 0 h 780833"/>
                  <a:gd name="connsiteX1-3" fmla="*/ 295868 w 295868"/>
                  <a:gd name="connsiteY1-4" fmla="*/ 365760 h 780833"/>
                  <a:gd name="connsiteX2-5" fmla="*/ 0 w 295868"/>
                  <a:gd name="connsiteY2-6" fmla="*/ 780833 h 780833"/>
                  <a:gd name="connsiteX3-7" fmla="*/ 273008 w 295868"/>
                  <a:gd name="connsiteY3-8" fmla="*/ 0 h 780833"/>
                  <a:gd name="connsiteX0-9" fmla="*/ 0 w 611457"/>
                  <a:gd name="connsiteY0-10" fmla="*/ 0 h 679930"/>
                  <a:gd name="connsiteX1-11" fmla="*/ 611457 w 611457"/>
                  <a:gd name="connsiteY1-12" fmla="*/ 264857 h 679930"/>
                  <a:gd name="connsiteX2-13" fmla="*/ 315589 w 611457"/>
                  <a:gd name="connsiteY2-14" fmla="*/ 679930 h 679930"/>
                  <a:gd name="connsiteX3-15" fmla="*/ 0 w 611457"/>
                  <a:gd name="connsiteY3-16" fmla="*/ 0 h 679930"/>
                </a:gdLst>
                <a:ahLst/>
                <a:cxnLst>
                  <a:cxn ang="0">
                    <a:pos x="connsiteX0-1" y="connsiteY0-2"/>
                  </a:cxn>
                  <a:cxn ang="0">
                    <a:pos x="connsiteX1-3" y="connsiteY1-4"/>
                  </a:cxn>
                  <a:cxn ang="0">
                    <a:pos x="connsiteX2-5" y="connsiteY2-6"/>
                  </a:cxn>
                  <a:cxn ang="0">
                    <a:pos x="connsiteX3-7" y="connsiteY3-8"/>
                  </a:cxn>
                </a:cxnLst>
                <a:rect l="l" t="t" r="r" b="b"/>
                <a:pathLst>
                  <a:path w="611457" h="679930">
                    <a:moveTo>
                      <a:pt x="0" y="0"/>
                    </a:moveTo>
                    <a:lnTo>
                      <a:pt x="611457" y="264857"/>
                    </a:lnTo>
                    <a:lnTo>
                      <a:pt x="315589" y="679930"/>
                    </a:lnTo>
                    <a:lnTo>
                      <a:pt x="0" y="0"/>
                    </a:lnTo>
                    <a:close/>
                  </a:path>
                </a:pathLst>
              </a:custGeom>
              <a:solidFill>
                <a:srgbClr val="8D8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任意多边形 244">
                <a:extLst>
                  <a:ext uri="{FF2B5EF4-FFF2-40B4-BE49-F238E27FC236}">
                    <a16:creationId xmlns:a16="http://schemas.microsoft.com/office/drawing/2014/main" id="{0E3BA72B-8B2E-4D66-8FAA-C60F65A8B6D3}"/>
                  </a:ext>
                </a:extLst>
              </p:cNvPr>
              <p:cNvSpPr/>
              <p:nvPr/>
            </p:nvSpPr>
            <p:spPr>
              <a:xfrm>
                <a:off x="11485559" y="6049345"/>
                <a:ext cx="207312" cy="414844"/>
              </a:xfrm>
              <a:custGeom>
                <a:avLst/>
                <a:gdLst>
                  <a:gd name="connsiteX0" fmla="*/ 0 w 274320"/>
                  <a:gd name="connsiteY0" fmla="*/ 106680 h 304800"/>
                  <a:gd name="connsiteX1" fmla="*/ 274320 w 274320"/>
                  <a:gd name="connsiteY1" fmla="*/ 0 h 304800"/>
                  <a:gd name="connsiteX2" fmla="*/ 53340 w 274320"/>
                  <a:gd name="connsiteY2" fmla="*/ 304800 h 304800"/>
                  <a:gd name="connsiteX3" fmla="*/ 0 w 274320"/>
                  <a:gd name="connsiteY3" fmla="*/ 106680 h 304800"/>
                  <a:gd name="connsiteX0-1" fmla="*/ 0 w 274320"/>
                  <a:gd name="connsiteY0-2" fmla="*/ 106680 h 323850"/>
                  <a:gd name="connsiteX1-3" fmla="*/ 274320 w 274320"/>
                  <a:gd name="connsiteY1-4" fmla="*/ 0 h 323850"/>
                  <a:gd name="connsiteX2-5" fmla="*/ 60484 w 274320"/>
                  <a:gd name="connsiteY2-6" fmla="*/ 323850 h 323850"/>
                  <a:gd name="connsiteX3-7" fmla="*/ 0 w 274320"/>
                  <a:gd name="connsiteY3-8" fmla="*/ 106680 h 323850"/>
                  <a:gd name="connsiteX0-9" fmla="*/ 0 w 252889"/>
                  <a:gd name="connsiteY0-10" fmla="*/ 130492 h 323850"/>
                  <a:gd name="connsiteX1-11" fmla="*/ 252889 w 252889"/>
                  <a:gd name="connsiteY1-12" fmla="*/ 0 h 323850"/>
                  <a:gd name="connsiteX2-13" fmla="*/ 39053 w 252889"/>
                  <a:gd name="connsiteY2-14" fmla="*/ 323850 h 323850"/>
                  <a:gd name="connsiteX3-15" fmla="*/ 0 w 252889"/>
                  <a:gd name="connsiteY3-16" fmla="*/ 130492 h 323850"/>
                  <a:gd name="connsiteX0-17" fmla="*/ 0 w 252889"/>
                  <a:gd name="connsiteY0-18" fmla="*/ 130492 h 322371"/>
                  <a:gd name="connsiteX1-19" fmla="*/ 252889 w 252889"/>
                  <a:gd name="connsiteY1-20" fmla="*/ 0 h 322371"/>
                  <a:gd name="connsiteX2-21" fmla="*/ 44968 w 252889"/>
                  <a:gd name="connsiteY2-22" fmla="*/ 322371 h 322371"/>
                  <a:gd name="connsiteX3-23" fmla="*/ 0 w 252889"/>
                  <a:gd name="connsiteY3-24" fmla="*/ 130492 h 322371"/>
                  <a:gd name="connsiteX0-25" fmla="*/ 0 w 44968"/>
                  <a:gd name="connsiteY0-26" fmla="*/ 537468 h 729347"/>
                  <a:gd name="connsiteX1-27" fmla="*/ 17450 w 44968"/>
                  <a:gd name="connsiteY1-28" fmla="*/ 0 h 729347"/>
                  <a:gd name="connsiteX2-29" fmla="*/ 44968 w 44968"/>
                  <a:gd name="connsiteY2-30" fmla="*/ 729347 h 729347"/>
                  <a:gd name="connsiteX3-31" fmla="*/ 0 w 44968"/>
                  <a:gd name="connsiteY3-32" fmla="*/ 537468 h 729347"/>
                  <a:gd name="connsiteX0-33" fmla="*/ 0 w 340948"/>
                  <a:gd name="connsiteY0-34" fmla="*/ 537468 h 682259"/>
                  <a:gd name="connsiteX1-35" fmla="*/ 17450 w 340948"/>
                  <a:gd name="connsiteY1-36" fmla="*/ 0 h 682259"/>
                  <a:gd name="connsiteX2-37" fmla="*/ 340948 w 340948"/>
                  <a:gd name="connsiteY2-38" fmla="*/ 682259 h 682259"/>
                  <a:gd name="connsiteX3-39" fmla="*/ 0 w 340948"/>
                  <a:gd name="connsiteY3-40" fmla="*/ 537468 h 682259"/>
                </a:gdLst>
                <a:ahLst/>
                <a:cxnLst>
                  <a:cxn ang="0">
                    <a:pos x="connsiteX0-1" y="connsiteY0-2"/>
                  </a:cxn>
                  <a:cxn ang="0">
                    <a:pos x="connsiteX1-3" y="connsiteY1-4"/>
                  </a:cxn>
                  <a:cxn ang="0">
                    <a:pos x="connsiteX2-5" y="connsiteY2-6"/>
                  </a:cxn>
                  <a:cxn ang="0">
                    <a:pos x="connsiteX3-7" y="connsiteY3-8"/>
                  </a:cxn>
                </a:cxnLst>
                <a:rect l="l" t="t" r="r" b="b"/>
                <a:pathLst>
                  <a:path w="340948" h="682259">
                    <a:moveTo>
                      <a:pt x="0" y="537468"/>
                    </a:moveTo>
                    <a:lnTo>
                      <a:pt x="17450" y="0"/>
                    </a:lnTo>
                    <a:lnTo>
                      <a:pt x="340948" y="682259"/>
                    </a:lnTo>
                    <a:lnTo>
                      <a:pt x="0" y="537468"/>
                    </a:lnTo>
                    <a:close/>
                  </a:path>
                </a:pathLst>
              </a:custGeom>
              <a:solidFill>
                <a:srgbClr val="5E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40" name="图片 39">
              <a:extLst>
                <a:ext uri="{FF2B5EF4-FFF2-40B4-BE49-F238E27FC236}">
                  <a16:creationId xmlns:a16="http://schemas.microsoft.com/office/drawing/2014/main" id="{FBBE074D-9B75-4410-AB87-7131B1667211}"/>
                </a:ext>
              </a:extLst>
            </p:cNvPr>
            <p:cNvPicPr>
              <a:picLocks noChangeAspect="1"/>
            </p:cNvPicPr>
            <p:nvPr/>
          </p:nvPicPr>
          <p:blipFill>
            <a:blip r:embed="rId4"/>
            <a:stretch>
              <a:fillRect/>
            </a:stretch>
          </p:blipFill>
          <p:spPr>
            <a:xfrm>
              <a:off x="6643649" y="3544230"/>
              <a:ext cx="243861" cy="243861"/>
            </a:xfrm>
            <a:prstGeom prst="rect">
              <a:avLst/>
            </a:prstGeom>
          </p:spPr>
        </p:pic>
        <p:pic>
          <p:nvPicPr>
            <p:cNvPr id="41" name="图片 40">
              <a:extLst>
                <a:ext uri="{FF2B5EF4-FFF2-40B4-BE49-F238E27FC236}">
                  <a16:creationId xmlns:a16="http://schemas.microsoft.com/office/drawing/2014/main" id="{1B1D2013-1BB7-44E2-A871-BFF03A8B64E0}"/>
                </a:ext>
              </a:extLst>
            </p:cNvPr>
            <p:cNvPicPr>
              <a:picLocks noChangeAspect="1"/>
            </p:cNvPicPr>
            <p:nvPr/>
          </p:nvPicPr>
          <p:blipFill>
            <a:blip r:embed="rId5"/>
            <a:stretch>
              <a:fillRect/>
            </a:stretch>
          </p:blipFill>
          <p:spPr>
            <a:xfrm>
              <a:off x="6347594" y="3847041"/>
              <a:ext cx="451143" cy="487722"/>
            </a:xfrm>
            <a:prstGeom prst="rect">
              <a:avLst/>
            </a:prstGeom>
          </p:spPr>
        </p:pic>
        <p:pic>
          <p:nvPicPr>
            <p:cNvPr id="42" name="图片 41">
              <a:extLst>
                <a:ext uri="{FF2B5EF4-FFF2-40B4-BE49-F238E27FC236}">
                  <a16:creationId xmlns:a16="http://schemas.microsoft.com/office/drawing/2014/main" id="{B797D077-9E93-4698-B7DD-2A20FE9EEFC0}"/>
                </a:ext>
              </a:extLst>
            </p:cNvPr>
            <p:cNvPicPr>
              <a:picLocks noChangeAspect="1"/>
            </p:cNvPicPr>
            <p:nvPr/>
          </p:nvPicPr>
          <p:blipFill>
            <a:blip r:embed="rId6"/>
            <a:stretch>
              <a:fillRect/>
            </a:stretch>
          </p:blipFill>
          <p:spPr>
            <a:xfrm>
              <a:off x="7365807" y="3435939"/>
              <a:ext cx="609653" cy="658425"/>
            </a:xfrm>
            <a:prstGeom prst="rect">
              <a:avLst/>
            </a:prstGeom>
          </p:spPr>
        </p:pic>
        <p:pic>
          <p:nvPicPr>
            <p:cNvPr id="43" name="图片 42">
              <a:extLst>
                <a:ext uri="{FF2B5EF4-FFF2-40B4-BE49-F238E27FC236}">
                  <a16:creationId xmlns:a16="http://schemas.microsoft.com/office/drawing/2014/main" id="{30E8BDD0-C7C3-4D2F-B53D-79ABF795CD3F}"/>
                </a:ext>
              </a:extLst>
            </p:cNvPr>
            <p:cNvPicPr>
              <a:picLocks noChangeAspect="1"/>
            </p:cNvPicPr>
            <p:nvPr/>
          </p:nvPicPr>
          <p:blipFill>
            <a:blip r:embed="rId7"/>
            <a:stretch>
              <a:fillRect/>
            </a:stretch>
          </p:blipFill>
          <p:spPr>
            <a:xfrm>
              <a:off x="8203799" y="3379222"/>
              <a:ext cx="249958" cy="256054"/>
            </a:xfrm>
            <a:prstGeom prst="rect">
              <a:avLst/>
            </a:prstGeom>
          </p:spPr>
        </p:pic>
        <p:pic>
          <p:nvPicPr>
            <p:cNvPr id="44" name="图片 43">
              <a:extLst>
                <a:ext uri="{FF2B5EF4-FFF2-40B4-BE49-F238E27FC236}">
                  <a16:creationId xmlns:a16="http://schemas.microsoft.com/office/drawing/2014/main" id="{2D5D4ABD-D6B6-41D8-B935-9CC54B599E89}"/>
                </a:ext>
              </a:extLst>
            </p:cNvPr>
            <p:cNvPicPr>
              <a:picLocks noChangeAspect="1"/>
            </p:cNvPicPr>
            <p:nvPr/>
          </p:nvPicPr>
          <p:blipFill>
            <a:blip r:embed="rId7"/>
            <a:stretch>
              <a:fillRect/>
            </a:stretch>
          </p:blipFill>
          <p:spPr>
            <a:xfrm rot="18000000">
              <a:off x="8636590" y="3445715"/>
              <a:ext cx="249958" cy="256054"/>
            </a:xfrm>
            <a:prstGeom prst="rect">
              <a:avLst/>
            </a:prstGeom>
            <a:effectLst>
              <a:softEdge rad="31750"/>
            </a:effectLst>
          </p:spPr>
        </p:pic>
        <p:pic>
          <p:nvPicPr>
            <p:cNvPr id="45" name="图片 44">
              <a:extLst>
                <a:ext uri="{FF2B5EF4-FFF2-40B4-BE49-F238E27FC236}">
                  <a16:creationId xmlns:a16="http://schemas.microsoft.com/office/drawing/2014/main" id="{05072BED-E3C5-4603-AE8E-6D91839B950D}"/>
                </a:ext>
              </a:extLst>
            </p:cNvPr>
            <p:cNvPicPr>
              <a:picLocks noChangeAspect="1"/>
            </p:cNvPicPr>
            <p:nvPr/>
          </p:nvPicPr>
          <p:blipFill>
            <a:blip r:embed="rId4"/>
            <a:stretch>
              <a:fillRect/>
            </a:stretch>
          </p:blipFill>
          <p:spPr>
            <a:xfrm>
              <a:off x="6174780" y="3708158"/>
              <a:ext cx="243861" cy="243861"/>
            </a:xfrm>
            <a:prstGeom prst="rect">
              <a:avLst/>
            </a:prstGeom>
            <a:effectLst>
              <a:softEdge rad="63500"/>
            </a:effectLst>
          </p:spPr>
        </p:pic>
        <p:grpSp>
          <p:nvGrpSpPr>
            <p:cNvPr id="46" name="组合 45">
              <a:extLst>
                <a:ext uri="{FF2B5EF4-FFF2-40B4-BE49-F238E27FC236}">
                  <a16:creationId xmlns:a16="http://schemas.microsoft.com/office/drawing/2014/main" id="{189FFAC5-DC06-4A02-ADB5-83A8851D2872}"/>
                </a:ext>
              </a:extLst>
            </p:cNvPr>
            <p:cNvGrpSpPr/>
            <p:nvPr/>
          </p:nvGrpSpPr>
          <p:grpSpPr>
            <a:xfrm rot="4500000">
              <a:off x="5495390" y="3798177"/>
              <a:ext cx="379647" cy="467548"/>
              <a:chOff x="2388393" y="5258676"/>
              <a:chExt cx="453582" cy="483168"/>
            </a:xfrm>
          </p:grpSpPr>
          <p:sp>
            <p:nvSpPr>
              <p:cNvPr id="47" name="任意多边形 241">
                <a:extLst>
                  <a:ext uri="{FF2B5EF4-FFF2-40B4-BE49-F238E27FC236}">
                    <a16:creationId xmlns:a16="http://schemas.microsoft.com/office/drawing/2014/main" id="{700DCFA7-CAC0-48E1-AF4B-BEABC9FBFADF}"/>
                  </a:ext>
                </a:extLst>
              </p:cNvPr>
              <p:cNvSpPr/>
              <p:nvPr/>
            </p:nvSpPr>
            <p:spPr>
              <a:xfrm>
                <a:off x="2388393" y="5258676"/>
                <a:ext cx="369093" cy="481013"/>
              </a:xfrm>
              <a:custGeom>
                <a:avLst/>
                <a:gdLst>
                  <a:gd name="connsiteX0" fmla="*/ 369093 w 369093"/>
                  <a:gd name="connsiteY0" fmla="*/ 481013 h 481013"/>
                  <a:gd name="connsiteX1" fmla="*/ 0 w 369093"/>
                  <a:gd name="connsiteY1" fmla="*/ 266700 h 481013"/>
                  <a:gd name="connsiteX2" fmla="*/ 297656 w 369093"/>
                  <a:gd name="connsiteY2" fmla="*/ 0 h 481013"/>
                  <a:gd name="connsiteX3" fmla="*/ 369093 w 369093"/>
                  <a:gd name="connsiteY3" fmla="*/ 481013 h 481013"/>
                </a:gdLst>
                <a:ahLst/>
                <a:cxnLst>
                  <a:cxn ang="0">
                    <a:pos x="connsiteX0" y="connsiteY0"/>
                  </a:cxn>
                  <a:cxn ang="0">
                    <a:pos x="connsiteX1" y="connsiteY1"/>
                  </a:cxn>
                  <a:cxn ang="0">
                    <a:pos x="connsiteX2" y="connsiteY2"/>
                  </a:cxn>
                  <a:cxn ang="0">
                    <a:pos x="connsiteX3" y="connsiteY3"/>
                  </a:cxn>
                </a:cxnLst>
                <a:rect l="l" t="t" r="r" b="b"/>
                <a:pathLst>
                  <a:path w="369093" h="481013">
                    <a:moveTo>
                      <a:pt x="369093" y="481013"/>
                    </a:moveTo>
                    <a:lnTo>
                      <a:pt x="0" y="266700"/>
                    </a:lnTo>
                    <a:lnTo>
                      <a:pt x="297656" y="0"/>
                    </a:lnTo>
                    <a:lnTo>
                      <a:pt x="369093" y="481013"/>
                    </a:lnTo>
                    <a:close/>
                  </a:path>
                </a:pathLst>
              </a:custGeom>
              <a:solidFill>
                <a:srgbClr val="CCA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任意多边形 242">
                <a:extLst>
                  <a:ext uri="{FF2B5EF4-FFF2-40B4-BE49-F238E27FC236}">
                    <a16:creationId xmlns:a16="http://schemas.microsoft.com/office/drawing/2014/main" id="{F7D44D99-D5F3-4BC6-BDE8-E082C3D14B00}"/>
                  </a:ext>
                </a:extLst>
              </p:cNvPr>
              <p:cNvSpPr/>
              <p:nvPr/>
            </p:nvSpPr>
            <p:spPr>
              <a:xfrm>
                <a:off x="2687194" y="5265594"/>
                <a:ext cx="154781" cy="476250"/>
              </a:xfrm>
              <a:custGeom>
                <a:avLst/>
                <a:gdLst>
                  <a:gd name="connsiteX0" fmla="*/ 73818 w 128587"/>
                  <a:gd name="connsiteY0" fmla="*/ 476250 h 476250"/>
                  <a:gd name="connsiteX1" fmla="*/ 0 w 128587"/>
                  <a:gd name="connsiteY1" fmla="*/ 0 h 476250"/>
                  <a:gd name="connsiteX2" fmla="*/ 128587 w 128587"/>
                  <a:gd name="connsiteY2" fmla="*/ 342900 h 476250"/>
                  <a:gd name="connsiteX3" fmla="*/ 73818 w 128587"/>
                  <a:gd name="connsiteY3" fmla="*/ 476250 h 476250"/>
                  <a:gd name="connsiteX0-1" fmla="*/ 73818 w 154781"/>
                  <a:gd name="connsiteY0-2" fmla="*/ 476250 h 476250"/>
                  <a:gd name="connsiteX1-3" fmla="*/ 0 w 154781"/>
                  <a:gd name="connsiteY1-4" fmla="*/ 0 h 476250"/>
                  <a:gd name="connsiteX2-5" fmla="*/ 154781 w 154781"/>
                  <a:gd name="connsiteY2-6" fmla="*/ 297656 h 476250"/>
                  <a:gd name="connsiteX3-7" fmla="*/ 73818 w 154781"/>
                  <a:gd name="connsiteY3-8" fmla="*/ 476250 h 476250"/>
                </a:gdLst>
                <a:ahLst/>
                <a:cxnLst>
                  <a:cxn ang="0">
                    <a:pos x="connsiteX0-1" y="connsiteY0-2"/>
                  </a:cxn>
                  <a:cxn ang="0">
                    <a:pos x="connsiteX1-3" y="connsiteY1-4"/>
                  </a:cxn>
                  <a:cxn ang="0">
                    <a:pos x="connsiteX2-5" y="connsiteY2-6"/>
                  </a:cxn>
                  <a:cxn ang="0">
                    <a:pos x="connsiteX3-7" y="connsiteY3-8"/>
                  </a:cxn>
                </a:cxnLst>
                <a:rect l="l" t="t" r="r" b="b"/>
                <a:pathLst>
                  <a:path w="154781" h="476250">
                    <a:moveTo>
                      <a:pt x="73818" y="476250"/>
                    </a:moveTo>
                    <a:lnTo>
                      <a:pt x="0" y="0"/>
                    </a:lnTo>
                    <a:lnTo>
                      <a:pt x="154781" y="297656"/>
                    </a:lnTo>
                    <a:lnTo>
                      <a:pt x="73818" y="476250"/>
                    </a:lnTo>
                    <a:close/>
                  </a:path>
                </a:pathLst>
              </a:custGeom>
              <a:solidFill>
                <a:srgbClr val="9C55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extLst>
      <p:ext uri="{BB962C8B-B14F-4D97-AF65-F5344CB8AC3E}">
        <p14:creationId xmlns:p14="http://schemas.microsoft.com/office/powerpoint/2010/main" val="4087928896"/>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1000"/>
                                        <p:tgtEl>
                                          <p:spTgt spid="60"/>
                                        </p:tgtEl>
                                      </p:cBhvr>
                                    </p:animEffect>
                                    <p:anim calcmode="lin" valueType="num">
                                      <p:cBhvr>
                                        <p:cTn id="12" dur="1000" fill="hold"/>
                                        <p:tgtEl>
                                          <p:spTgt spid="60"/>
                                        </p:tgtEl>
                                        <p:attrNameLst>
                                          <p:attrName>ppt_w</p:attrName>
                                        </p:attrNameLst>
                                      </p:cBhvr>
                                      <p:tavLst>
                                        <p:tav tm="0" fmla="#ppt_w*sin(2.5*pi*$)">
                                          <p:val>
                                            <p:fltVal val="0"/>
                                          </p:val>
                                        </p:tav>
                                        <p:tav tm="100000">
                                          <p:val>
                                            <p:fltVal val="1"/>
                                          </p:val>
                                        </p:tav>
                                      </p:tavLst>
                                    </p:anim>
                                    <p:anim calcmode="lin" valueType="num">
                                      <p:cBhvr>
                                        <p:cTn id="13" dur="1000" fill="hold"/>
                                        <p:tgtEl>
                                          <p:spTgt spid="60"/>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left)">
                                      <p:cBhvr>
                                        <p:cTn id="17" dur="500"/>
                                        <p:tgtEl>
                                          <p:spTgt spid="57"/>
                                        </p:tgtEl>
                                      </p:cBhvr>
                                    </p:animEffect>
                                  </p:childTnLst>
                                </p:cTn>
                              </p:par>
                            </p:childTnLst>
                          </p:cTn>
                        </p:par>
                        <p:par>
                          <p:cTn id="18" fill="hold">
                            <p:stCondLst>
                              <p:cond delay="2000"/>
                            </p:stCondLst>
                            <p:childTnLst>
                              <p:par>
                                <p:cTn id="19" presetID="45" presetClass="entr" presetSubtype="0"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1000"/>
                                        <p:tgtEl>
                                          <p:spTgt spid="63"/>
                                        </p:tgtEl>
                                      </p:cBhvr>
                                    </p:animEffect>
                                    <p:anim calcmode="lin" valueType="num">
                                      <p:cBhvr>
                                        <p:cTn id="22" dur="1000" fill="hold"/>
                                        <p:tgtEl>
                                          <p:spTgt spid="63"/>
                                        </p:tgtEl>
                                        <p:attrNameLst>
                                          <p:attrName>ppt_w</p:attrName>
                                        </p:attrNameLst>
                                      </p:cBhvr>
                                      <p:tavLst>
                                        <p:tav tm="0" fmla="#ppt_w*sin(2.5*pi*$)">
                                          <p:val>
                                            <p:fltVal val="0"/>
                                          </p:val>
                                        </p:tav>
                                        <p:tav tm="100000">
                                          <p:val>
                                            <p:fltVal val="1"/>
                                          </p:val>
                                        </p:tav>
                                      </p:tavLst>
                                    </p:anim>
                                    <p:anim calcmode="lin" valueType="num">
                                      <p:cBhvr>
                                        <p:cTn id="23" dur="1000" fill="hold"/>
                                        <p:tgtEl>
                                          <p:spTgt spid="63"/>
                                        </p:tgtEl>
                                        <p:attrNameLst>
                                          <p:attrName>ppt_h</p:attrName>
                                        </p:attrNameLst>
                                      </p:cBhvr>
                                      <p:tavLst>
                                        <p:tav tm="0">
                                          <p:val>
                                            <p:strVal val="#ppt_h"/>
                                          </p:val>
                                        </p:tav>
                                        <p:tav tm="100000">
                                          <p:val>
                                            <p:strVal val="#ppt_h"/>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left)">
                                      <p:cBhvr>
                                        <p:cTn id="27" dur="500"/>
                                        <p:tgtEl>
                                          <p:spTgt spid="58"/>
                                        </p:tgtEl>
                                      </p:cBhvr>
                                    </p:animEffect>
                                  </p:childTnLst>
                                </p:cTn>
                              </p:par>
                            </p:childTnLst>
                          </p:cTn>
                        </p:par>
                        <p:par>
                          <p:cTn id="28" fill="hold">
                            <p:stCondLst>
                              <p:cond delay="3500"/>
                            </p:stCondLst>
                            <p:childTnLst>
                              <p:par>
                                <p:cTn id="29" presetID="45" presetClass="entr" presetSubtype="0"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1000"/>
                                        <p:tgtEl>
                                          <p:spTgt spid="66"/>
                                        </p:tgtEl>
                                      </p:cBhvr>
                                    </p:animEffect>
                                    <p:anim calcmode="lin" valueType="num">
                                      <p:cBhvr>
                                        <p:cTn id="32" dur="1000" fill="hold"/>
                                        <p:tgtEl>
                                          <p:spTgt spid="66"/>
                                        </p:tgtEl>
                                        <p:attrNameLst>
                                          <p:attrName>ppt_w</p:attrName>
                                        </p:attrNameLst>
                                      </p:cBhvr>
                                      <p:tavLst>
                                        <p:tav tm="0" fmla="#ppt_w*sin(2.5*pi*$)">
                                          <p:val>
                                            <p:fltVal val="0"/>
                                          </p:val>
                                        </p:tav>
                                        <p:tav tm="100000">
                                          <p:val>
                                            <p:fltVal val="1"/>
                                          </p:val>
                                        </p:tav>
                                      </p:tavLst>
                                    </p:anim>
                                    <p:anim calcmode="lin" valueType="num">
                                      <p:cBhvr>
                                        <p:cTn id="33" dur="1000" fill="hold"/>
                                        <p:tgtEl>
                                          <p:spTgt spid="66"/>
                                        </p:tgtEl>
                                        <p:attrNameLst>
                                          <p:attrName>ppt_h</p:attrName>
                                        </p:attrNameLst>
                                      </p:cBhvr>
                                      <p:tavLst>
                                        <p:tav tm="0">
                                          <p:val>
                                            <p:strVal val="#ppt_h"/>
                                          </p:val>
                                        </p:tav>
                                        <p:tav tm="100000">
                                          <p:val>
                                            <p:strVal val="#ppt_h"/>
                                          </p:val>
                                        </p:tav>
                                      </p:tavLst>
                                    </p:anim>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wipe(left)">
                                      <p:cBhvr>
                                        <p:cTn id="37" dur="500"/>
                                        <p:tgtEl>
                                          <p:spTgt spid="59"/>
                                        </p:tgtEl>
                                      </p:cBhvr>
                                    </p:animEffect>
                                  </p:childTnLst>
                                </p:cTn>
                              </p:par>
                            </p:childTnLst>
                          </p:cTn>
                        </p:par>
                        <p:par>
                          <p:cTn id="38" fill="hold">
                            <p:stCondLst>
                              <p:cond delay="5000"/>
                            </p:stCondLst>
                            <p:childTnLst>
                              <p:par>
                                <p:cTn id="39" presetID="45" presetClass="entr" presetSubtype="0" fill="hold" nodeType="afterEffect">
                                  <p:stCondLst>
                                    <p:cond delay="0"/>
                                  </p:stCondLst>
                                  <p:childTnLst>
                                    <p:set>
                                      <p:cBhvr>
                                        <p:cTn id="40" dur="1" fill="hold">
                                          <p:stCondLst>
                                            <p:cond delay="0"/>
                                          </p:stCondLst>
                                        </p:cTn>
                                        <p:tgtEl>
                                          <p:spTgt spid="93"/>
                                        </p:tgtEl>
                                        <p:attrNameLst>
                                          <p:attrName>style.visibility</p:attrName>
                                        </p:attrNameLst>
                                      </p:cBhvr>
                                      <p:to>
                                        <p:strVal val="visible"/>
                                      </p:to>
                                    </p:set>
                                    <p:animEffect transition="in" filter="fade">
                                      <p:cBhvr>
                                        <p:cTn id="41" dur="1000"/>
                                        <p:tgtEl>
                                          <p:spTgt spid="93"/>
                                        </p:tgtEl>
                                      </p:cBhvr>
                                    </p:animEffect>
                                    <p:anim calcmode="lin" valueType="num">
                                      <p:cBhvr>
                                        <p:cTn id="42" dur="1000" fill="hold"/>
                                        <p:tgtEl>
                                          <p:spTgt spid="93"/>
                                        </p:tgtEl>
                                        <p:attrNameLst>
                                          <p:attrName>ppt_w</p:attrName>
                                        </p:attrNameLst>
                                      </p:cBhvr>
                                      <p:tavLst>
                                        <p:tav tm="0" fmla="#ppt_w*sin(2.5*pi*$)">
                                          <p:val>
                                            <p:fltVal val="0"/>
                                          </p:val>
                                        </p:tav>
                                        <p:tav tm="100000">
                                          <p:val>
                                            <p:fltVal val="1"/>
                                          </p:val>
                                        </p:tav>
                                      </p:tavLst>
                                    </p:anim>
                                    <p:anim calcmode="lin" valueType="num">
                                      <p:cBhvr>
                                        <p:cTn id="43" dur="1000" fill="hold"/>
                                        <p:tgtEl>
                                          <p:spTgt spid="93"/>
                                        </p:tgtEl>
                                        <p:attrNameLst>
                                          <p:attrName>ppt_h</p:attrName>
                                        </p:attrNameLst>
                                      </p:cBhvr>
                                      <p:tavLst>
                                        <p:tav tm="0">
                                          <p:val>
                                            <p:strVal val="#ppt_h"/>
                                          </p:val>
                                        </p:tav>
                                        <p:tav tm="100000">
                                          <p:val>
                                            <p:strVal val="#ppt_h"/>
                                          </p:val>
                                        </p:tav>
                                      </p:tavLst>
                                    </p:anim>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96"/>
                                        </p:tgtEl>
                                        <p:attrNameLst>
                                          <p:attrName>style.visibility</p:attrName>
                                        </p:attrNameLst>
                                      </p:cBhvr>
                                      <p:to>
                                        <p:strVal val="visible"/>
                                      </p:to>
                                    </p:set>
                                    <p:animEffect transition="in" filter="wipe(left)">
                                      <p:cBhvr>
                                        <p:cTn id="47" dur="750"/>
                                        <p:tgtEl>
                                          <p:spTgt spid="96"/>
                                        </p:tgtEl>
                                      </p:cBhvr>
                                    </p:animEffect>
                                  </p:childTnLst>
                                </p:cTn>
                              </p:par>
                            </p:childTnLst>
                          </p:cTn>
                        </p:par>
                        <p:par>
                          <p:cTn id="48" fill="hold">
                            <p:stCondLst>
                              <p:cond delay="6750"/>
                            </p:stCondLst>
                            <p:childTnLst>
                              <p:par>
                                <p:cTn id="49" presetID="22" presetClass="entr" presetSubtype="8" fill="hold" grpId="0" nodeType="afterEffect">
                                  <p:stCondLst>
                                    <p:cond delay="0"/>
                                  </p:stCondLst>
                                  <p:childTnLst>
                                    <p:set>
                                      <p:cBhvr>
                                        <p:cTn id="50" dur="1" fill="hold">
                                          <p:stCondLst>
                                            <p:cond delay="0"/>
                                          </p:stCondLst>
                                        </p:cTn>
                                        <p:tgtEl>
                                          <p:spTgt spid="97"/>
                                        </p:tgtEl>
                                        <p:attrNameLst>
                                          <p:attrName>style.visibility</p:attrName>
                                        </p:attrNameLst>
                                      </p:cBhvr>
                                      <p:to>
                                        <p:strVal val="visible"/>
                                      </p:to>
                                    </p:set>
                                    <p:animEffect transition="in" filter="wipe(left)">
                                      <p:cBhvr>
                                        <p:cTn id="51" dur="750"/>
                                        <p:tgtEl>
                                          <p:spTgt spid="97"/>
                                        </p:tgtEl>
                                      </p:cBhvr>
                                    </p:animEffect>
                                  </p:childTnLst>
                                </p:cTn>
                              </p:par>
                            </p:childTnLst>
                          </p:cTn>
                        </p:par>
                        <p:par>
                          <p:cTn id="52" fill="hold">
                            <p:stCondLst>
                              <p:cond delay="7500"/>
                            </p:stCondLst>
                            <p:childTnLst>
                              <p:par>
                                <p:cTn id="53" presetID="22" presetClass="entr" presetSubtype="8" fill="hold" grpId="0" nodeType="after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wipe(left)">
                                      <p:cBhvr>
                                        <p:cTn id="55" dur="750"/>
                                        <p:tgtEl>
                                          <p:spTgt spid="98"/>
                                        </p:tgtEl>
                                      </p:cBhvr>
                                    </p:animEffect>
                                  </p:childTnLst>
                                </p:cTn>
                              </p:par>
                            </p:childTnLst>
                          </p:cTn>
                        </p:par>
                        <p:par>
                          <p:cTn id="56" fill="hold">
                            <p:stCondLst>
                              <p:cond delay="8250"/>
                            </p:stCondLst>
                            <p:childTnLst>
                              <p:par>
                                <p:cTn id="57" presetID="22" presetClass="entr" presetSubtype="8" fill="hold" grpId="0" nodeType="afterEffect">
                                  <p:stCondLst>
                                    <p:cond delay="0"/>
                                  </p:stCondLst>
                                  <p:childTnLst>
                                    <p:set>
                                      <p:cBhvr>
                                        <p:cTn id="58" dur="1" fill="hold">
                                          <p:stCondLst>
                                            <p:cond delay="0"/>
                                          </p:stCondLst>
                                        </p:cTn>
                                        <p:tgtEl>
                                          <p:spTgt spid="99"/>
                                        </p:tgtEl>
                                        <p:attrNameLst>
                                          <p:attrName>style.visibility</p:attrName>
                                        </p:attrNameLst>
                                      </p:cBhvr>
                                      <p:to>
                                        <p:strVal val="visible"/>
                                      </p:to>
                                    </p:set>
                                    <p:animEffect transition="in" filter="wipe(left)">
                                      <p:cBhvr>
                                        <p:cTn id="59" dur="750"/>
                                        <p:tgtEl>
                                          <p:spTgt spid="99"/>
                                        </p:tgtEl>
                                      </p:cBhvr>
                                    </p:animEffect>
                                  </p:childTnLst>
                                </p:cTn>
                              </p:par>
                            </p:childTnLst>
                          </p:cTn>
                        </p:par>
                        <p:par>
                          <p:cTn id="60" fill="hold">
                            <p:stCondLst>
                              <p:cond delay="9000"/>
                            </p:stCondLst>
                            <p:childTnLst>
                              <p:par>
                                <p:cTn id="61" presetID="22" presetClass="entr" presetSubtype="8" fill="hold" grpId="0" nodeType="afterEffect">
                                  <p:stCondLst>
                                    <p:cond delay="0"/>
                                  </p:stCondLst>
                                  <p:childTnLst>
                                    <p:set>
                                      <p:cBhvr>
                                        <p:cTn id="62" dur="1" fill="hold">
                                          <p:stCondLst>
                                            <p:cond delay="0"/>
                                          </p:stCondLst>
                                        </p:cTn>
                                        <p:tgtEl>
                                          <p:spTgt spid="100"/>
                                        </p:tgtEl>
                                        <p:attrNameLst>
                                          <p:attrName>style.visibility</p:attrName>
                                        </p:attrNameLst>
                                      </p:cBhvr>
                                      <p:to>
                                        <p:strVal val="visible"/>
                                      </p:to>
                                    </p:set>
                                    <p:animEffect transition="in" filter="wipe(left)">
                                      <p:cBhvr>
                                        <p:cTn id="63" dur="750"/>
                                        <p:tgtEl>
                                          <p:spTgt spid="100"/>
                                        </p:tgtEl>
                                      </p:cBhvr>
                                    </p:animEffect>
                                  </p:childTnLst>
                                </p:cTn>
                              </p:par>
                            </p:childTnLst>
                          </p:cTn>
                        </p:par>
                        <p:par>
                          <p:cTn id="64" fill="hold">
                            <p:stCondLst>
                              <p:cond delay="9750"/>
                            </p:stCondLst>
                            <p:childTnLst>
                              <p:par>
                                <p:cTn id="65" presetID="22" presetClass="entr" presetSubtype="8" fill="hold" grpId="0" nodeType="afterEffect">
                                  <p:stCondLst>
                                    <p:cond delay="0"/>
                                  </p:stCondLst>
                                  <p:childTnLst>
                                    <p:set>
                                      <p:cBhvr>
                                        <p:cTn id="66" dur="1" fill="hold">
                                          <p:stCondLst>
                                            <p:cond delay="0"/>
                                          </p:stCondLst>
                                        </p:cTn>
                                        <p:tgtEl>
                                          <p:spTgt spid="101"/>
                                        </p:tgtEl>
                                        <p:attrNameLst>
                                          <p:attrName>style.visibility</p:attrName>
                                        </p:attrNameLst>
                                      </p:cBhvr>
                                      <p:to>
                                        <p:strVal val="visible"/>
                                      </p:to>
                                    </p:set>
                                    <p:animEffect transition="in" filter="wipe(left)">
                                      <p:cBhvr>
                                        <p:cTn id="67" dur="750"/>
                                        <p:tgtEl>
                                          <p:spTgt spid="101"/>
                                        </p:tgtEl>
                                      </p:cBhvr>
                                    </p:animEffect>
                                  </p:childTnLst>
                                </p:cTn>
                              </p:par>
                            </p:childTnLst>
                          </p:cTn>
                        </p:par>
                        <p:par>
                          <p:cTn id="68" fill="hold">
                            <p:stCondLst>
                              <p:cond delay="10500"/>
                            </p:stCondLst>
                            <p:childTnLst>
                              <p:par>
                                <p:cTn id="69" presetID="22" presetClass="entr" presetSubtype="8" fill="hold" grpId="0" nodeType="afterEffect">
                                  <p:stCondLst>
                                    <p:cond delay="0"/>
                                  </p:stCondLst>
                                  <p:childTnLst>
                                    <p:set>
                                      <p:cBhvr>
                                        <p:cTn id="70" dur="1" fill="hold">
                                          <p:stCondLst>
                                            <p:cond delay="0"/>
                                          </p:stCondLst>
                                        </p:cTn>
                                        <p:tgtEl>
                                          <p:spTgt spid="102"/>
                                        </p:tgtEl>
                                        <p:attrNameLst>
                                          <p:attrName>style.visibility</p:attrName>
                                        </p:attrNameLst>
                                      </p:cBhvr>
                                      <p:to>
                                        <p:strVal val="visible"/>
                                      </p:to>
                                    </p:set>
                                    <p:animEffect transition="in" filter="wipe(left)">
                                      <p:cBhvr>
                                        <p:cTn id="71" dur="750"/>
                                        <p:tgtEl>
                                          <p:spTgt spid="102"/>
                                        </p:tgtEl>
                                      </p:cBhvr>
                                    </p:animEffect>
                                  </p:childTnLst>
                                </p:cTn>
                              </p:par>
                            </p:childTnLst>
                          </p:cTn>
                        </p:par>
                        <p:par>
                          <p:cTn id="72" fill="hold">
                            <p:stCondLst>
                              <p:cond delay="11250"/>
                            </p:stCondLst>
                            <p:childTnLst>
                              <p:par>
                                <p:cTn id="73" presetID="22" presetClass="entr" presetSubtype="8" fill="hold" grpId="0" nodeType="afterEffect">
                                  <p:stCondLst>
                                    <p:cond delay="0"/>
                                  </p:stCondLst>
                                  <p:childTnLst>
                                    <p:set>
                                      <p:cBhvr>
                                        <p:cTn id="74" dur="1" fill="hold">
                                          <p:stCondLst>
                                            <p:cond delay="0"/>
                                          </p:stCondLst>
                                        </p:cTn>
                                        <p:tgtEl>
                                          <p:spTgt spid="103"/>
                                        </p:tgtEl>
                                        <p:attrNameLst>
                                          <p:attrName>style.visibility</p:attrName>
                                        </p:attrNameLst>
                                      </p:cBhvr>
                                      <p:to>
                                        <p:strVal val="visible"/>
                                      </p:to>
                                    </p:set>
                                    <p:animEffect transition="in" filter="wipe(left)">
                                      <p:cBhvr>
                                        <p:cTn id="75" dur="750"/>
                                        <p:tgtEl>
                                          <p:spTgt spid="103"/>
                                        </p:tgtEl>
                                      </p:cBhvr>
                                    </p:animEffect>
                                  </p:childTnLst>
                                </p:cTn>
                              </p:par>
                              <p:par>
                                <p:cTn id="76" presetID="42" presetClass="entr" presetSubtype="0" fill="hold" nodeType="withEffect">
                                  <p:stCondLst>
                                    <p:cond delay="3250"/>
                                  </p:stCondLst>
                                  <p:childTnLst>
                                    <p:set>
                                      <p:cBhvr>
                                        <p:cTn id="77" dur="1" fill="hold">
                                          <p:stCondLst>
                                            <p:cond delay="0"/>
                                          </p:stCondLst>
                                        </p:cTn>
                                        <p:tgtEl>
                                          <p:spTgt spid="35"/>
                                        </p:tgtEl>
                                        <p:attrNameLst>
                                          <p:attrName>style.visibility</p:attrName>
                                        </p:attrNameLst>
                                      </p:cBhvr>
                                      <p:to>
                                        <p:strVal val="visible"/>
                                      </p:to>
                                    </p:set>
                                    <p:animEffect transition="in" filter="fade">
                                      <p:cBhvr>
                                        <p:cTn id="78" dur="1000"/>
                                        <p:tgtEl>
                                          <p:spTgt spid="35"/>
                                        </p:tgtEl>
                                      </p:cBhvr>
                                    </p:animEffect>
                                    <p:anim calcmode="lin" valueType="num">
                                      <p:cBhvr>
                                        <p:cTn id="79" dur="1000" fill="hold"/>
                                        <p:tgtEl>
                                          <p:spTgt spid="35"/>
                                        </p:tgtEl>
                                        <p:attrNameLst>
                                          <p:attrName>ppt_x</p:attrName>
                                        </p:attrNameLst>
                                      </p:cBhvr>
                                      <p:tavLst>
                                        <p:tav tm="0">
                                          <p:val>
                                            <p:strVal val="#ppt_x"/>
                                          </p:val>
                                        </p:tav>
                                        <p:tav tm="100000">
                                          <p:val>
                                            <p:strVal val="#ppt_x"/>
                                          </p:val>
                                        </p:tav>
                                      </p:tavLst>
                                    </p:anim>
                                    <p:anim calcmode="lin" valueType="num">
                                      <p:cBhvr>
                                        <p:cTn id="8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96" grpId="0"/>
      <p:bldP spid="97" grpId="0"/>
      <p:bldP spid="98" grpId="0"/>
      <p:bldP spid="99" grpId="0"/>
      <p:bldP spid="100" grpId="0"/>
      <p:bldP spid="101" grpId="0"/>
      <p:bldP spid="102" grpId="0"/>
      <p:bldP spid="10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8" name="直接连接符 77"/>
          <p:cNvCxnSpPr/>
          <p:nvPr/>
        </p:nvCxnSpPr>
        <p:spPr>
          <a:xfrm flipV="1">
            <a:off x="1655213" y="5274994"/>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758536" y="5126244"/>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80" name="椭圆 79"/>
          <p:cNvSpPr/>
          <p:nvPr/>
        </p:nvSpPr>
        <p:spPr>
          <a:xfrm>
            <a:off x="3263588" y="508135"/>
            <a:ext cx="5664825" cy="5841730"/>
          </a:xfrm>
          <a:prstGeom prst="ellipse">
            <a:avLst/>
          </a:prstGeom>
          <a:gradFill>
            <a:gsLst>
              <a:gs pos="41000">
                <a:schemeClr val="bg1">
                  <a:alpha val="67000"/>
                </a:schemeClr>
              </a:gs>
              <a:gs pos="27000">
                <a:schemeClr val="bg1"/>
              </a:gs>
              <a:gs pos="58000">
                <a:schemeClr val="bg1">
                  <a:alpha val="4000"/>
                </a:schemeClr>
              </a:gs>
            </a:gsLst>
            <a:path path="circle">
              <a:fillToRect l="50000" t="50000" r="50000" b="50000"/>
            </a:path>
          </a:gra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7" name="椭圆 6"/>
          <p:cNvSpPr/>
          <p:nvPr/>
        </p:nvSpPr>
        <p:spPr>
          <a:xfrm>
            <a:off x="4267200" y="1600200"/>
            <a:ext cx="3657600" cy="3657600"/>
          </a:xfrm>
          <a:prstGeom prst="ellipse">
            <a:avLst/>
          </a:prstGeom>
          <a:gradFill>
            <a:gsLst>
              <a:gs pos="13000">
                <a:srgbClr val="665E72"/>
              </a:gs>
              <a:gs pos="72000">
                <a:srgbClr val="27163A"/>
              </a:gs>
            </a:gsLst>
            <a:lin ang="27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1" name="组合 130"/>
          <p:cNvGrpSpPr/>
          <p:nvPr/>
        </p:nvGrpSpPr>
        <p:grpSpPr>
          <a:xfrm>
            <a:off x="4219914" y="1657097"/>
            <a:ext cx="3742986" cy="3701086"/>
            <a:chOff x="-4682605" y="-539032"/>
            <a:chExt cx="3874430" cy="3831059"/>
          </a:xfrm>
        </p:grpSpPr>
        <p:sp>
          <p:nvSpPr>
            <p:cNvPr id="12" name="椭圆 11"/>
            <p:cNvSpPr/>
            <p:nvPr/>
          </p:nvSpPr>
          <p:spPr>
            <a:xfrm>
              <a:off x="-4429185" y="3340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515909" y="-47870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512734" y="42299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2327189" y="-53903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1694729" y="213443"/>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1405169" y="-60325"/>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928825" y="7762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2729093" y="98605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3757793" y="1344194"/>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4682605" y="1339648"/>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4308535" y="238016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019248" y="254653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2809364" y="317137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1525819" y="270655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638070" y="2958017"/>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1601384" y="828390"/>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0" name="直接连接符 29"/>
            <p:cNvCxnSpPr/>
            <p:nvPr/>
          </p:nvCxnSpPr>
          <p:spPr>
            <a:xfrm flipH="1">
              <a:off x="-3459606" y="-365226"/>
              <a:ext cx="8044" cy="81280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4328692" y="-385252"/>
              <a:ext cx="839978" cy="7308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endCxn id="14" idx="2"/>
            </p:cNvCxnSpPr>
            <p:nvPr/>
          </p:nvCxnSpPr>
          <p:spPr>
            <a:xfrm>
              <a:off x="-4313167" y="408994"/>
              <a:ext cx="800433" cy="7432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3413533" y="-430571"/>
              <a:ext cx="1088914" cy="89079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13" idx="6"/>
            </p:cNvCxnSpPr>
            <p:nvPr/>
          </p:nvCxnSpPr>
          <p:spPr>
            <a:xfrm flipH="1">
              <a:off x="-3395259" y="-478707"/>
              <a:ext cx="1068070" cy="603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19" idx="7"/>
            </p:cNvCxnSpPr>
            <p:nvPr/>
          </p:nvCxnSpPr>
          <p:spPr>
            <a:xfrm flipV="1">
              <a:off x="-2626112" y="304872"/>
              <a:ext cx="904934" cy="6988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endCxn id="16" idx="1"/>
            </p:cNvCxnSpPr>
            <p:nvPr/>
          </p:nvCxnSpPr>
          <p:spPr>
            <a:xfrm>
              <a:off x="-2224387" y="-443413"/>
              <a:ext cx="547327" cy="67452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a:off x="-1332544" y="8341"/>
              <a:ext cx="421388" cy="78556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endCxn id="21" idx="4"/>
            </p:cNvCxnSpPr>
            <p:nvPr/>
          </p:nvCxnSpPr>
          <p:spPr>
            <a:xfrm flipH="1" flipV="1">
              <a:off x="-4622280" y="1460298"/>
              <a:ext cx="343678" cy="9198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flipV="1">
              <a:off x="-1801527" y="1726977"/>
              <a:ext cx="301894" cy="99754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2906833" y="17711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1872773" y="165049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3" name="直接连接符 52"/>
            <p:cNvCxnSpPr/>
            <p:nvPr/>
          </p:nvCxnSpPr>
          <p:spPr>
            <a:xfrm flipH="1" flipV="1">
              <a:off x="-2277536" y="2380168"/>
              <a:ext cx="751717" cy="37055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2397582" y="2319842"/>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8" name="直接连接符 57"/>
            <p:cNvCxnSpPr/>
            <p:nvPr/>
          </p:nvCxnSpPr>
          <p:spPr>
            <a:xfrm flipV="1">
              <a:off x="-2726067" y="2418683"/>
              <a:ext cx="379230" cy="7560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flipV="1">
              <a:off x="-2955748" y="2660837"/>
              <a:ext cx="195834" cy="51651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26" idx="1"/>
              <a:endCxn id="22" idx="5"/>
            </p:cNvCxnSpPr>
            <p:nvPr/>
          </p:nvCxnSpPr>
          <p:spPr>
            <a:xfrm flipH="1" flipV="1">
              <a:off x="-4205554" y="2483148"/>
              <a:ext cx="585153" cy="49253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23" idx="2"/>
              <a:endCxn id="22" idx="6"/>
            </p:cNvCxnSpPr>
            <p:nvPr/>
          </p:nvCxnSpPr>
          <p:spPr>
            <a:xfrm flipH="1" flipV="1">
              <a:off x="-4187885" y="2440492"/>
              <a:ext cx="1168637" cy="16637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26" idx="7"/>
              <a:endCxn id="23" idx="3"/>
            </p:cNvCxnSpPr>
            <p:nvPr/>
          </p:nvCxnSpPr>
          <p:spPr>
            <a:xfrm flipV="1">
              <a:off x="-3535089" y="2649518"/>
              <a:ext cx="533510" cy="32616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4" idx="2"/>
            </p:cNvCxnSpPr>
            <p:nvPr/>
          </p:nvCxnSpPr>
          <p:spPr>
            <a:xfrm flipV="1">
              <a:off x="-2899202" y="2380167"/>
              <a:ext cx="501620" cy="2130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2693227" y="2799451"/>
              <a:ext cx="1152169" cy="40277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4219092" y="1466648"/>
              <a:ext cx="501619" cy="912174"/>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V="1">
              <a:off x="-4187885" y="1861423"/>
              <a:ext cx="1298721" cy="56636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endCxn id="19" idx="6"/>
            </p:cNvCxnSpPr>
            <p:nvPr/>
          </p:nvCxnSpPr>
          <p:spPr>
            <a:xfrm flipV="1">
              <a:off x="-3653054" y="1046379"/>
              <a:ext cx="1044611" cy="33211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687942" y="546708"/>
              <a:ext cx="208754" cy="79748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52" idx="2"/>
              <a:endCxn id="19" idx="5"/>
            </p:cNvCxnSpPr>
            <p:nvPr/>
          </p:nvCxnSpPr>
          <p:spPr>
            <a:xfrm flipH="1" flipV="1">
              <a:off x="-2626112" y="1089035"/>
              <a:ext cx="753339" cy="62178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1744975" y="873240"/>
              <a:ext cx="815981" cy="80447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endCxn id="27" idx="6"/>
            </p:cNvCxnSpPr>
            <p:nvPr/>
          </p:nvCxnSpPr>
          <p:spPr>
            <a:xfrm flipH="1">
              <a:off x="-1480734" y="823974"/>
              <a:ext cx="546977" cy="6474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a:off x="-1779318" y="958484"/>
              <a:ext cx="228189" cy="70015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V="1">
              <a:off x="-2626281" y="315088"/>
              <a:ext cx="905103" cy="67096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endCxn id="19" idx="4"/>
            </p:cNvCxnSpPr>
            <p:nvPr/>
          </p:nvCxnSpPr>
          <p:spPr>
            <a:xfrm flipV="1">
              <a:off x="-2846508" y="1106704"/>
              <a:ext cx="177740" cy="653191"/>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endCxn id="14" idx="5"/>
            </p:cNvCxnSpPr>
            <p:nvPr/>
          </p:nvCxnSpPr>
          <p:spPr>
            <a:xfrm flipH="1" flipV="1">
              <a:off x="-3409753" y="525974"/>
              <a:ext cx="684453" cy="49024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V="1">
              <a:off x="-2965877" y="1903039"/>
              <a:ext cx="107698" cy="645330"/>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endCxn id="16" idx="5"/>
            </p:cNvCxnSpPr>
            <p:nvPr/>
          </p:nvCxnSpPr>
          <p:spPr>
            <a:xfrm flipH="1" flipV="1">
              <a:off x="-1591748" y="316424"/>
              <a:ext cx="657823" cy="471045"/>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flipH="1" flipV="1">
              <a:off x="-1626104" y="351762"/>
              <a:ext cx="85045" cy="458959"/>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1617148" y="17256"/>
              <a:ext cx="204248" cy="18845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0" name="椭圆 129"/>
            <p:cNvSpPr/>
            <p:nvPr/>
          </p:nvSpPr>
          <p:spPr>
            <a:xfrm>
              <a:off x="-1034855" y="1756266"/>
              <a:ext cx="120650" cy="120650"/>
            </a:xfrm>
            <a:prstGeom prst="ellipse">
              <a:avLst/>
            </a:prstGeom>
            <a:solidFill>
              <a:srgbClr val="CDBDC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2" name="直接连接符 131"/>
            <p:cNvCxnSpPr>
              <a:stCxn id="130" idx="0"/>
            </p:cNvCxnSpPr>
            <p:nvPr/>
          </p:nvCxnSpPr>
          <p:spPr>
            <a:xfrm flipV="1">
              <a:off x="-974530" y="818013"/>
              <a:ext cx="106030" cy="93825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68" name="矩形 67"/>
          <p:cNvSpPr/>
          <p:nvPr/>
        </p:nvSpPr>
        <p:spPr>
          <a:xfrm>
            <a:off x="5322225" y="1370980"/>
            <a:ext cx="1576578" cy="3770263"/>
          </a:xfrm>
          <a:prstGeom prst="rect">
            <a:avLst/>
          </a:prstGeom>
        </p:spPr>
        <p:txBody>
          <a:bodyPr wrap="square">
            <a:spAutoFit/>
          </a:bodyPr>
          <a:lstStyle/>
          <a:p>
            <a:pPr lvl="0" algn="ctr"/>
            <a:r>
              <a:rPr lang="en-US" altLang="zh-CN" sz="23900" dirty="0">
                <a:solidFill>
                  <a:schemeClr val="bg1"/>
                </a:solidFill>
                <a:latin typeface="Algerian" panose="04020705040A02060702" pitchFamily="82" charset="0"/>
                <a:ea typeface="微软雅黑" panose="020B0503020204020204" pitchFamily="34" charset="-122"/>
                <a:cs typeface="Arial" panose="020B0604020202020204" pitchFamily="34" charset="0"/>
              </a:rPr>
              <a:t>2</a:t>
            </a:r>
            <a:endParaRPr lang="zh-CN" altLang="en-US" sz="23900" dirty="0">
              <a:solidFill>
                <a:schemeClr val="bg1"/>
              </a:solidFill>
              <a:latin typeface="Algerian" panose="04020705040A02060702" pitchFamily="82" charset="0"/>
              <a:ea typeface="微软雅黑" panose="020B0503020204020204" pitchFamily="34" charset="-122"/>
              <a:cs typeface="Arial" panose="020B0604020202020204" pitchFamily="34" charset="0"/>
            </a:endParaRPr>
          </a:p>
        </p:txBody>
      </p:sp>
      <p:cxnSp>
        <p:nvCxnSpPr>
          <p:cNvPr id="75" name="直接连接符 74"/>
          <p:cNvCxnSpPr/>
          <p:nvPr/>
        </p:nvCxnSpPr>
        <p:spPr>
          <a:xfrm flipV="1">
            <a:off x="2019223" y="1044872"/>
            <a:ext cx="368402" cy="320543"/>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V="1">
            <a:off x="10605447" y="895847"/>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V="1">
            <a:off x="9483153" y="595873"/>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10083104" y="5721128"/>
            <a:ext cx="539678" cy="469568"/>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2" name="圆角矩形 127">
            <a:extLst>
              <a:ext uri="{FF2B5EF4-FFF2-40B4-BE49-F238E27FC236}">
                <a16:creationId xmlns:a16="http://schemas.microsoft.com/office/drawing/2014/main" id="{279C820E-2046-4C79-812D-23094D7EB58D}"/>
              </a:ext>
            </a:extLst>
          </p:cNvPr>
          <p:cNvSpPr/>
          <p:nvPr/>
        </p:nvSpPr>
        <p:spPr>
          <a:xfrm>
            <a:off x="3914940" y="5376542"/>
            <a:ext cx="4420440" cy="483888"/>
          </a:xfrm>
          <a:prstGeom prst="roundRect">
            <a:avLst>
              <a:gd name="adj" fmla="val 9450"/>
            </a:avLst>
          </a:prstGeom>
          <a:noFill/>
        </p:spPr>
        <p:txBody>
          <a:bodyPr wrap="square">
            <a:noAutofit/>
          </a:bodyPr>
          <a:lstStyle/>
          <a:p>
            <a:pPr algn="ctr"/>
            <a:endParaRPr lang="zh-CN" altLang="en-US" sz="3600" dirty="0">
              <a:solidFill>
                <a:schemeClr val="bg1"/>
              </a:solidFill>
              <a:latin typeface="方正正大黑简体" panose="02000000000000000000" pitchFamily="2" charset="-122"/>
              <a:ea typeface="方正正大黑简体" panose="02000000000000000000" pitchFamily="2" charset="-122"/>
            </a:endParaRPr>
          </a:p>
        </p:txBody>
      </p:sp>
      <p:grpSp>
        <p:nvGrpSpPr>
          <p:cNvPr id="74" name="组合 73">
            <a:extLst>
              <a:ext uri="{FF2B5EF4-FFF2-40B4-BE49-F238E27FC236}">
                <a16:creationId xmlns:a16="http://schemas.microsoft.com/office/drawing/2014/main" id="{A2A7A43D-30C8-411A-8D69-D3856039ACF0}"/>
              </a:ext>
            </a:extLst>
          </p:cNvPr>
          <p:cNvGrpSpPr/>
          <p:nvPr/>
        </p:nvGrpSpPr>
        <p:grpSpPr>
          <a:xfrm>
            <a:off x="3955748" y="3073214"/>
            <a:ext cx="4372106" cy="923331"/>
            <a:chOff x="1113035" y="3723682"/>
            <a:chExt cx="2400017" cy="567730"/>
          </a:xfrm>
        </p:grpSpPr>
        <p:sp>
          <p:nvSpPr>
            <p:cNvPr id="83" name="圆角矩形 234">
              <a:extLst>
                <a:ext uri="{FF2B5EF4-FFF2-40B4-BE49-F238E27FC236}">
                  <a16:creationId xmlns:a16="http://schemas.microsoft.com/office/drawing/2014/main" id="{40D05D09-282A-46A1-BCFE-0ED8C7DD9D79}"/>
                </a:ext>
              </a:extLst>
            </p:cNvPr>
            <p:cNvSpPr/>
            <p:nvPr/>
          </p:nvSpPr>
          <p:spPr>
            <a:xfrm>
              <a:off x="1162170" y="3736454"/>
              <a:ext cx="2272379" cy="465276"/>
            </a:xfrm>
            <a:prstGeom prst="roundRect">
              <a:avLst>
                <a:gd name="adj" fmla="val 13916"/>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84" name="矩形 83">
              <a:extLst>
                <a:ext uri="{FF2B5EF4-FFF2-40B4-BE49-F238E27FC236}">
                  <a16:creationId xmlns:a16="http://schemas.microsoft.com/office/drawing/2014/main" id="{4143E087-7E4D-48AC-A918-3E2D06D4FF81}"/>
                </a:ext>
              </a:extLst>
            </p:cNvPr>
            <p:cNvSpPr/>
            <p:nvPr/>
          </p:nvSpPr>
          <p:spPr>
            <a:xfrm>
              <a:off x="1113035" y="3723682"/>
              <a:ext cx="2400017" cy="567730"/>
            </a:xfrm>
            <a:prstGeom prst="rect">
              <a:avLst/>
            </a:prstGeom>
          </p:spPr>
          <p:txBody>
            <a:bodyPr wrap="square">
              <a:spAutoFit/>
            </a:bodyPr>
            <a:lstStyle/>
            <a:p>
              <a:pPr lvl="0" algn="ctr"/>
              <a:r>
                <a:rPr lang="zh-CN" altLang="en-US" sz="5400" dirty="0">
                  <a:gradFill>
                    <a:gsLst>
                      <a:gs pos="13000">
                        <a:srgbClr val="47213C"/>
                      </a:gs>
                      <a:gs pos="72000">
                        <a:srgbClr val="29173A"/>
                      </a:gs>
                    </a:gsLst>
                    <a:lin ang="2700000" scaled="1"/>
                  </a:gradFill>
                  <a:latin typeface="方正正大黑简体" panose="02000000000000000000" pitchFamily="2" charset="-122"/>
                  <a:ea typeface="方正正大黑简体" panose="02000000000000000000" pitchFamily="2" charset="-122"/>
                  <a:cs typeface="Arial" panose="020B0604020202020204" pitchFamily="34" charset="0"/>
                </a:rPr>
                <a:t>存在问题</a:t>
              </a:r>
            </a:p>
          </p:txBody>
        </p:sp>
      </p:grpSp>
      <p:sp>
        <p:nvSpPr>
          <p:cNvPr id="71" name="椭圆 70">
            <a:extLst>
              <a:ext uri="{FF2B5EF4-FFF2-40B4-BE49-F238E27FC236}">
                <a16:creationId xmlns:a16="http://schemas.microsoft.com/office/drawing/2014/main" id="{BA736B94-6585-48F5-B700-F5D11ED383B2}"/>
              </a:ext>
            </a:extLst>
          </p:cNvPr>
          <p:cNvSpPr/>
          <p:nvPr/>
        </p:nvSpPr>
        <p:spPr>
          <a:xfrm>
            <a:off x="3175135" y="508135"/>
            <a:ext cx="5841730" cy="5841730"/>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889211269"/>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1000" fill="hold"/>
                                        <p:tgtEl>
                                          <p:spTgt spid="80"/>
                                        </p:tgtEl>
                                        <p:attrNameLst>
                                          <p:attrName>ppt_w</p:attrName>
                                        </p:attrNameLst>
                                      </p:cBhvr>
                                      <p:tavLst>
                                        <p:tav tm="0">
                                          <p:val>
                                            <p:strVal val="#ppt_w*0.70"/>
                                          </p:val>
                                        </p:tav>
                                        <p:tav tm="100000">
                                          <p:val>
                                            <p:strVal val="#ppt_w"/>
                                          </p:val>
                                        </p:tav>
                                      </p:tavLst>
                                    </p:anim>
                                    <p:anim calcmode="lin" valueType="num">
                                      <p:cBhvr>
                                        <p:cTn id="8" dur="1000" fill="hold"/>
                                        <p:tgtEl>
                                          <p:spTgt spid="80"/>
                                        </p:tgtEl>
                                        <p:attrNameLst>
                                          <p:attrName>ppt_h</p:attrName>
                                        </p:attrNameLst>
                                      </p:cBhvr>
                                      <p:tavLst>
                                        <p:tav tm="0">
                                          <p:val>
                                            <p:strVal val="#ppt_h"/>
                                          </p:val>
                                        </p:tav>
                                        <p:tav tm="100000">
                                          <p:val>
                                            <p:strVal val="#ppt_h"/>
                                          </p:val>
                                        </p:tav>
                                      </p:tavLst>
                                    </p:anim>
                                    <p:animEffect transition="in" filter="fade">
                                      <p:cBhvr>
                                        <p:cTn id="9" dur="1000"/>
                                        <p:tgtEl>
                                          <p:spTgt spid="80"/>
                                        </p:tgtEl>
                                      </p:cBhvr>
                                    </p:animEffect>
                                  </p:childTnLst>
                                </p:cTn>
                              </p:par>
                              <p:par>
                                <p:cTn id="10" presetID="37" presetClass="entr" presetSubtype="0" fill="hold" nodeType="withEffect">
                                  <p:stCondLst>
                                    <p:cond delay="0"/>
                                  </p:stCondLst>
                                  <p:childTnLst>
                                    <p:set>
                                      <p:cBhvr>
                                        <p:cTn id="11" dur="1" fill="hold">
                                          <p:stCondLst>
                                            <p:cond delay="0"/>
                                          </p:stCondLst>
                                        </p:cTn>
                                        <p:tgtEl>
                                          <p:spTgt spid="68">
                                            <p:txEl>
                                              <p:pRg st="0" end="0"/>
                                            </p:txEl>
                                          </p:spTgt>
                                        </p:tgtEl>
                                        <p:attrNameLst>
                                          <p:attrName>style.visibility</p:attrName>
                                        </p:attrNameLst>
                                      </p:cBhvr>
                                      <p:to>
                                        <p:strVal val="visible"/>
                                      </p:to>
                                    </p:set>
                                    <p:animEffect transition="in" filter="fade">
                                      <p:cBhvr>
                                        <p:cTn id="12" dur="1000"/>
                                        <p:tgtEl>
                                          <p:spTgt spid="68">
                                            <p:txEl>
                                              <p:pRg st="0" end="0"/>
                                            </p:txEl>
                                          </p:spTgt>
                                        </p:tgtEl>
                                      </p:cBhvr>
                                    </p:animEffect>
                                    <p:anim calcmode="lin" valueType="num">
                                      <p:cBhvr>
                                        <p:cTn id="13" dur="1000" fill="hold"/>
                                        <p:tgtEl>
                                          <p:spTgt spid="68">
                                            <p:txEl>
                                              <p:pRg st="0" end="0"/>
                                            </p:txEl>
                                          </p:spTgt>
                                        </p:tgtEl>
                                        <p:attrNameLst>
                                          <p:attrName>ppt_x</p:attrName>
                                        </p:attrNameLst>
                                      </p:cBhvr>
                                      <p:tavLst>
                                        <p:tav tm="0">
                                          <p:val>
                                            <p:strVal val="#ppt_x"/>
                                          </p:val>
                                        </p:tav>
                                        <p:tav tm="100000">
                                          <p:val>
                                            <p:strVal val="#ppt_x"/>
                                          </p:val>
                                        </p:tav>
                                      </p:tavLst>
                                    </p:anim>
                                    <p:anim calcmode="lin" valueType="num">
                                      <p:cBhvr>
                                        <p:cTn id="14" dur="900" decel="100000" fill="hold"/>
                                        <p:tgtEl>
                                          <p:spTgt spid="68">
                                            <p:txEl>
                                              <p:pRg st="0" end="0"/>
                                            </p:txEl>
                                          </p:spTgt>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68">
                                            <p:txEl>
                                              <p:pRg st="0" end="0"/>
                                            </p:txEl>
                                          </p:spTgt>
                                        </p:tgtEl>
                                        <p:attrNameLst>
                                          <p:attrName>ppt_y</p:attrName>
                                        </p:attrNameLst>
                                      </p:cBhvr>
                                      <p:tavLst>
                                        <p:tav tm="0">
                                          <p:val>
                                            <p:strVal val="#ppt_y-.03"/>
                                          </p:val>
                                        </p:tav>
                                        <p:tav tm="100000">
                                          <p:val>
                                            <p:strVal val="#ppt_y"/>
                                          </p:val>
                                        </p:tav>
                                      </p:tavLst>
                                    </p:anim>
                                  </p:childTnLst>
                                </p:cTn>
                              </p:par>
                              <p:par>
                                <p:cTn id="16" presetID="2" presetClass="entr" presetSubtype="3" fill="hold" nodeType="withEffect">
                                  <p:stCondLst>
                                    <p:cond delay="0"/>
                                  </p:stCondLst>
                                  <p:childTnLst>
                                    <p:set>
                                      <p:cBhvr>
                                        <p:cTn id="17" dur="1" fill="hold">
                                          <p:stCondLst>
                                            <p:cond delay="0"/>
                                          </p:stCondLst>
                                        </p:cTn>
                                        <p:tgtEl>
                                          <p:spTgt spid="81"/>
                                        </p:tgtEl>
                                        <p:attrNameLst>
                                          <p:attrName>style.visibility</p:attrName>
                                        </p:attrNameLst>
                                      </p:cBhvr>
                                      <p:to>
                                        <p:strVal val="visible"/>
                                      </p:to>
                                    </p:set>
                                    <p:anim calcmode="lin" valueType="num">
                                      <p:cBhvr additive="base">
                                        <p:cTn id="18" dur="500" fill="hold"/>
                                        <p:tgtEl>
                                          <p:spTgt spid="81"/>
                                        </p:tgtEl>
                                        <p:attrNameLst>
                                          <p:attrName>ppt_x</p:attrName>
                                        </p:attrNameLst>
                                      </p:cBhvr>
                                      <p:tavLst>
                                        <p:tav tm="0">
                                          <p:val>
                                            <p:strVal val="1+#ppt_w/2"/>
                                          </p:val>
                                        </p:tav>
                                        <p:tav tm="100000">
                                          <p:val>
                                            <p:strVal val="#ppt_x"/>
                                          </p:val>
                                        </p:tav>
                                      </p:tavLst>
                                    </p:anim>
                                    <p:anim calcmode="lin" valueType="num">
                                      <p:cBhvr additive="base">
                                        <p:cTn id="19" dur="500" fill="hold"/>
                                        <p:tgtEl>
                                          <p:spTgt spid="81"/>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additive="base">
                                        <p:cTn id="22" dur="500" fill="hold"/>
                                        <p:tgtEl>
                                          <p:spTgt spid="78"/>
                                        </p:tgtEl>
                                        <p:attrNameLst>
                                          <p:attrName>ppt_x</p:attrName>
                                        </p:attrNameLst>
                                      </p:cBhvr>
                                      <p:tavLst>
                                        <p:tav tm="0">
                                          <p:val>
                                            <p:strVal val="1+#ppt_w/2"/>
                                          </p:val>
                                        </p:tav>
                                        <p:tav tm="100000">
                                          <p:val>
                                            <p:strVal val="#ppt_x"/>
                                          </p:val>
                                        </p:tav>
                                      </p:tavLst>
                                    </p:anim>
                                    <p:anim calcmode="lin" valueType="num">
                                      <p:cBhvr additive="base">
                                        <p:cTn id="23" dur="500" fill="hold"/>
                                        <p:tgtEl>
                                          <p:spTgt spid="78"/>
                                        </p:tgtEl>
                                        <p:attrNameLst>
                                          <p:attrName>ppt_y</p:attrName>
                                        </p:attrNameLst>
                                      </p:cBhvr>
                                      <p:tavLst>
                                        <p:tav tm="0">
                                          <p:val>
                                            <p:strVal val="0-#ppt_h/2"/>
                                          </p:val>
                                        </p:tav>
                                        <p:tav tm="100000">
                                          <p:val>
                                            <p:strVal val="#ppt_y"/>
                                          </p:val>
                                        </p:tav>
                                      </p:tavLst>
                                    </p:anim>
                                  </p:childTnLst>
                                </p:cTn>
                              </p:par>
                              <p:par>
                                <p:cTn id="24" presetID="2" presetClass="entr" presetSubtype="3" fill="hold" nodeType="withEffect">
                                  <p:stCondLst>
                                    <p:cond delay="250"/>
                                  </p:stCondLst>
                                  <p:childTnLst>
                                    <p:set>
                                      <p:cBhvr>
                                        <p:cTn id="25" dur="1" fill="hold">
                                          <p:stCondLst>
                                            <p:cond delay="0"/>
                                          </p:stCondLst>
                                        </p:cTn>
                                        <p:tgtEl>
                                          <p:spTgt spid="82"/>
                                        </p:tgtEl>
                                        <p:attrNameLst>
                                          <p:attrName>style.visibility</p:attrName>
                                        </p:attrNameLst>
                                      </p:cBhvr>
                                      <p:to>
                                        <p:strVal val="visible"/>
                                      </p:to>
                                    </p:set>
                                    <p:anim calcmode="lin" valueType="num">
                                      <p:cBhvr additive="base">
                                        <p:cTn id="26" dur="500" fill="hold"/>
                                        <p:tgtEl>
                                          <p:spTgt spid="82"/>
                                        </p:tgtEl>
                                        <p:attrNameLst>
                                          <p:attrName>ppt_x</p:attrName>
                                        </p:attrNameLst>
                                      </p:cBhvr>
                                      <p:tavLst>
                                        <p:tav tm="0">
                                          <p:val>
                                            <p:strVal val="1+#ppt_w/2"/>
                                          </p:val>
                                        </p:tav>
                                        <p:tav tm="100000">
                                          <p:val>
                                            <p:strVal val="#ppt_x"/>
                                          </p:val>
                                        </p:tav>
                                      </p:tavLst>
                                    </p:anim>
                                    <p:anim calcmode="lin" valueType="num">
                                      <p:cBhvr additive="base">
                                        <p:cTn id="27" dur="500" fill="hold"/>
                                        <p:tgtEl>
                                          <p:spTgt spid="82"/>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250"/>
                                  </p:stCondLst>
                                  <p:childTnLst>
                                    <p:set>
                                      <p:cBhvr>
                                        <p:cTn id="29" dur="1" fill="hold">
                                          <p:stCondLst>
                                            <p:cond delay="0"/>
                                          </p:stCondLst>
                                        </p:cTn>
                                        <p:tgtEl>
                                          <p:spTgt spid="75"/>
                                        </p:tgtEl>
                                        <p:attrNameLst>
                                          <p:attrName>style.visibility</p:attrName>
                                        </p:attrNameLst>
                                      </p:cBhvr>
                                      <p:to>
                                        <p:strVal val="visible"/>
                                      </p:to>
                                    </p:set>
                                    <p:anim calcmode="lin" valueType="num">
                                      <p:cBhvr additive="base">
                                        <p:cTn id="30" dur="500" fill="hold"/>
                                        <p:tgtEl>
                                          <p:spTgt spid="75"/>
                                        </p:tgtEl>
                                        <p:attrNameLst>
                                          <p:attrName>ppt_x</p:attrName>
                                        </p:attrNameLst>
                                      </p:cBhvr>
                                      <p:tavLst>
                                        <p:tav tm="0">
                                          <p:val>
                                            <p:strVal val="1+#ppt_w/2"/>
                                          </p:val>
                                        </p:tav>
                                        <p:tav tm="100000">
                                          <p:val>
                                            <p:strVal val="#ppt_x"/>
                                          </p:val>
                                        </p:tav>
                                      </p:tavLst>
                                    </p:anim>
                                    <p:anim calcmode="lin" valueType="num">
                                      <p:cBhvr additive="base">
                                        <p:cTn id="31" dur="500" fill="hold"/>
                                        <p:tgtEl>
                                          <p:spTgt spid="75"/>
                                        </p:tgtEl>
                                        <p:attrNameLst>
                                          <p:attrName>ppt_y</p:attrName>
                                        </p:attrNameLst>
                                      </p:cBhvr>
                                      <p:tavLst>
                                        <p:tav tm="0">
                                          <p:val>
                                            <p:strVal val="0-#ppt_h/2"/>
                                          </p:val>
                                        </p:tav>
                                        <p:tav tm="100000">
                                          <p:val>
                                            <p:strVal val="#ppt_y"/>
                                          </p:val>
                                        </p:tav>
                                      </p:tavLst>
                                    </p:anim>
                                  </p:childTnLst>
                                </p:cTn>
                              </p:par>
                              <p:par>
                                <p:cTn id="32" presetID="2" presetClass="entr" presetSubtype="3" fill="hold" nodeType="withEffect">
                                  <p:stCondLst>
                                    <p:cond delay="500"/>
                                  </p:stCondLst>
                                  <p:childTnLst>
                                    <p:set>
                                      <p:cBhvr>
                                        <p:cTn id="33" dur="1" fill="hold">
                                          <p:stCondLst>
                                            <p:cond delay="0"/>
                                          </p:stCondLst>
                                        </p:cTn>
                                        <p:tgtEl>
                                          <p:spTgt spid="76"/>
                                        </p:tgtEl>
                                        <p:attrNameLst>
                                          <p:attrName>style.visibility</p:attrName>
                                        </p:attrNameLst>
                                      </p:cBhvr>
                                      <p:to>
                                        <p:strVal val="visible"/>
                                      </p:to>
                                    </p:set>
                                    <p:anim calcmode="lin" valueType="num">
                                      <p:cBhvr additive="base">
                                        <p:cTn id="34" dur="500" fill="hold"/>
                                        <p:tgtEl>
                                          <p:spTgt spid="76"/>
                                        </p:tgtEl>
                                        <p:attrNameLst>
                                          <p:attrName>ppt_x</p:attrName>
                                        </p:attrNameLst>
                                      </p:cBhvr>
                                      <p:tavLst>
                                        <p:tav tm="0">
                                          <p:val>
                                            <p:strVal val="1+#ppt_w/2"/>
                                          </p:val>
                                        </p:tav>
                                        <p:tav tm="100000">
                                          <p:val>
                                            <p:strVal val="#ppt_x"/>
                                          </p:val>
                                        </p:tav>
                                      </p:tavLst>
                                    </p:anim>
                                    <p:anim calcmode="lin" valueType="num">
                                      <p:cBhvr additive="base">
                                        <p:cTn id="35" dur="500" fill="hold"/>
                                        <p:tgtEl>
                                          <p:spTgt spid="76"/>
                                        </p:tgtEl>
                                        <p:attrNameLst>
                                          <p:attrName>ppt_y</p:attrName>
                                        </p:attrNameLst>
                                      </p:cBhvr>
                                      <p:tavLst>
                                        <p:tav tm="0">
                                          <p:val>
                                            <p:strVal val="0-#ppt_h/2"/>
                                          </p:val>
                                        </p:tav>
                                        <p:tav tm="100000">
                                          <p:val>
                                            <p:strVal val="#ppt_y"/>
                                          </p:val>
                                        </p:tav>
                                      </p:tavLst>
                                    </p:anim>
                                  </p:childTnLst>
                                </p:cTn>
                              </p:par>
                              <p:par>
                                <p:cTn id="36" presetID="2" presetClass="entr" presetSubtype="3" fill="hold" nodeType="withEffect">
                                  <p:stCondLst>
                                    <p:cond delay="500"/>
                                  </p:stCondLst>
                                  <p:childTnLst>
                                    <p:set>
                                      <p:cBhvr>
                                        <p:cTn id="37" dur="1" fill="hold">
                                          <p:stCondLst>
                                            <p:cond delay="0"/>
                                          </p:stCondLst>
                                        </p:cTn>
                                        <p:tgtEl>
                                          <p:spTgt spid="77"/>
                                        </p:tgtEl>
                                        <p:attrNameLst>
                                          <p:attrName>style.visibility</p:attrName>
                                        </p:attrNameLst>
                                      </p:cBhvr>
                                      <p:to>
                                        <p:strVal val="visible"/>
                                      </p:to>
                                    </p:set>
                                    <p:anim calcmode="lin" valueType="num">
                                      <p:cBhvr additive="base">
                                        <p:cTn id="38" dur="500" fill="hold"/>
                                        <p:tgtEl>
                                          <p:spTgt spid="77"/>
                                        </p:tgtEl>
                                        <p:attrNameLst>
                                          <p:attrName>ppt_x</p:attrName>
                                        </p:attrNameLst>
                                      </p:cBhvr>
                                      <p:tavLst>
                                        <p:tav tm="0">
                                          <p:val>
                                            <p:strVal val="1+#ppt_w/2"/>
                                          </p:val>
                                        </p:tav>
                                        <p:tav tm="100000">
                                          <p:val>
                                            <p:strVal val="#ppt_x"/>
                                          </p:val>
                                        </p:tav>
                                      </p:tavLst>
                                    </p:anim>
                                    <p:anim calcmode="lin" valueType="num">
                                      <p:cBhvr additive="base">
                                        <p:cTn id="39" dur="500" fill="hold"/>
                                        <p:tgtEl>
                                          <p:spTgt spid="77"/>
                                        </p:tgtEl>
                                        <p:attrNameLst>
                                          <p:attrName>ppt_y</p:attrName>
                                        </p:attrNameLst>
                                      </p:cBhvr>
                                      <p:tavLst>
                                        <p:tav tm="0">
                                          <p:val>
                                            <p:strVal val="0-#ppt_h/2"/>
                                          </p:val>
                                        </p:tav>
                                        <p:tav tm="100000">
                                          <p:val>
                                            <p:strVal val="#ppt_y"/>
                                          </p:val>
                                        </p:tav>
                                      </p:tavLst>
                                    </p:anim>
                                  </p:childTnLst>
                                </p:cTn>
                              </p:par>
                              <p:par>
                                <p:cTn id="40" presetID="22" presetClass="entr" presetSubtype="8" fill="hold" grpId="0" nodeType="withEffect" nodePh="1">
                                  <p:stCondLst>
                                    <p:cond delay="500"/>
                                  </p:stCondLst>
                                  <p:endCondLst>
                                    <p:cond evt="begin" delay="0">
                                      <p:tn val="40"/>
                                    </p:cond>
                                  </p:endCondLst>
                                  <p:childTnLst>
                                    <p:set>
                                      <p:cBhvr>
                                        <p:cTn id="41" dur="1" fill="hold">
                                          <p:stCondLst>
                                            <p:cond delay="0"/>
                                          </p:stCondLst>
                                        </p:cTn>
                                        <p:tgtEl>
                                          <p:spTgt spid="72"/>
                                        </p:tgtEl>
                                        <p:attrNameLst>
                                          <p:attrName>style.visibility</p:attrName>
                                        </p:attrNameLst>
                                      </p:cBhvr>
                                      <p:to>
                                        <p:strVal val="visible"/>
                                      </p:to>
                                    </p:set>
                                    <p:animEffect transition="in" filter="wipe(left)">
                                      <p:cBhvr>
                                        <p:cTn id="42" dur="500"/>
                                        <p:tgtEl>
                                          <p:spTgt spid="72"/>
                                        </p:tgtEl>
                                      </p:cBhvr>
                                    </p:animEffect>
                                  </p:childTnLst>
                                </p:cTn>
                              </p:par>
                              <p:par>
                                <p:cTn id="43" presetID="16" presetClass="entr" presetSubtype="21" fill="hold" nodeType="withEffect">
                                  <p:stCondLst>
                                    <p:cond delay="1150"/>
                                  </p:stCondLst>
                                  <p:childTnLst>
                                    <p:set>
                                      <p:cBhvr>
                                        <p:cTn id="44" dur="1" fill="hold">
                                          <p:stCondLst>
                                            <p:cond delay="0"/>
                                          </p:stCondLst>
                                        </p:cTn>
                                        <p:tgtEl>
                                          <p:spTgt spid="74"/>
                                        </p:tgtEl>
                                        <p:attrNameLst>
                                          <p:attrName>style.visibility</p:attrName>
                                        </p:attrNameLst>
                                      </p:cBhvr>
                                      <p:to>
                                        <p:strVal val="visible"/>
                                      </p:to>
                                    </p:set>
                                    <p:animEffect transition="in" filter="barn(inVertical)">
                                      <p:cBhvr>
                                        <p:cTn id="45" dur="2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72"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BC301"/>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TotalTime>
  <Words>932</Words>
  <PresentationFormat>宽屏</PresentationFormat>
  <Paragraphs>181</Paragraphs>
  <Slides>25</Slides>
  <Notes>25</Notes>
  <HiddenSlides>0</HiddenSlides>
  <MMClips>2</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Calibri Light</vt:lpstr>
      <vt:lpstr>Algerian</vt:lpstr>
      <vt:lpstr>微软雅黑</vt:lpstr>
      <vt:lpstr>方正正大黑简体</vt:lpstr>
      <vt:lpstr>等线</vt:lpstr>
      <vt:lpstr>Arial</vt:lpstr>
      <vt:lpstr>Wingdings</vt:lpstr>
      <vt:lpstr>宋体</vt:lpstr>
      <vt:lpstr>方正兰亭细黑_GBK</vt:lpstr>
      <vt:lpstr>方正正粗黑简体</vt:lpstr>
      <vt:lpstr>Calibri</vt:lpstr>
      <vt:lpstr>方正幼线简体</vt:lpstr>
      <vt:lpstr>方正超粗黑简体</vt:lpstr>
      <vt:lpstr>张海山锐线体简</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2016-07-11T01:39:00Z</dcterms:created>
  <dcterms:modified xsi:type="dcterms:W3CDTF">2017-06-17T02:59:02Z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