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7"/>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微软雅黑" panose="020B0503020204020204" pitchFamily="34" charset="-122"/>
      <p:regular r:id="rId32"/>
      <p:bold r:id="rId33"/>
    </p:embeddedFont>
    <p:embeddedFont>
      <p:font typeface="Calibri Light" panose="020F0302020204030204" pitchFamily="34" charset="0"/>
      <p:regular r:id="rId34"/>
      <p:italic r:id="rId35"/>
    </p:embeddedFont>
    <p:embeddedFont>
      <p:font typeface="经典综艺体简" panose="02010609000101010101" charset="-122"/>
      <p:regular r:id="rId36"/>
    </p:embeddedFont>
    <p:embeddedFont>
      <p:font typeface="汉仪菱心体简" panose="02010600030101010101" charset="-122"/>
      <p:regular r:id="rId37"/>
    </p:embeddedFont>
    <p:embeddedFont>
      <p:font typeface="等线" panose="02010600030101010101" charset="-122"/>
      <p:regular r:id="rId38"/>
      <p:bold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1" userDrawn="1">
          <p15:clr>
            <a:srgbClr val="A4A3A4"/>
          </p15:clr>
        </p15:guide>
        <p15:guide id="2" orient="horz" pos="4088" userDrawn="1">
          <p15:clr>
            <a:srgbClr val="A4A3A4"/>
          </p15:clr>
        </p15:guide>
        <p15:guide id="3" pos="688" userDrawn="1">
          <p15:clr>
            <a:srgbClr val="A4A3A4"/>
          </p15:clr>
        </p15:guide>
        <p15:guide id="4" pos="6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0D31"/>
    <a:srgbClr val="3FACC1"/>
    <a:srgbClr val="4BBDB6"/>
    <a:srgbClr val="FE5264"/>
    <a:srgbClr val="FFA85B"/>
    <a:srgbClr val="270827"/>
    <a:srgbClr val="4A2FC8"/>
    <a:srgbClr val="49454B"/>
    <a:srgbClr val="200F41"/>
    <a:srgbClr val="2F1B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64" autoAdjust="0"/>
    <p:restoredTop sz="94660"/>
  </p:normalViewPr>
  <p:slideViewPr>
    <p:cSldViewPr snapToGrid="0">
      <p:cViewPr varScale="1">
        <p:scale>
          <a:sx n="116" d="100"/>
          <a:sy n="116" d="100"/>
        </p:scale>
        <p:origin x="444" y="108"/>
      </p:cViewPr>
      <p:guideLst>
        <p:guide orient="horz" pos="1071"/>
        <p:guide orient="horz" pos="4088"/>
        <p:guide pos="688"/>
        <p:guide pos="6992"/>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76824A-79D7-43DD-BFBD-569E7E9D23A9}"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E8DCAB-6F25-4C60-A216-5B825C024282}" type="slidenum">
              <a:rPr lang="zh-CN" altLang="en-US" smtClean="0"/>
              <a:t>‹#›</a:t>
            </a:fld>
            <a:endParaRPr lang="zh-CN" altLang="en-US"/>
          </a:p>
        </p:txBody>
      </p:sp>
    </p:spTree>
    <p:extLst>
      <p:ext uri="{BB962C8B-B14F-4D97-AF65-F5344CB8AC3E}">
        <p14:creationId xmlns:p14="http://schemas.microsoft.com/office/powerpoint/2010/main" val="496309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B6E8DCAB-6F25-4C60-A216-5B825C024282}" type="slidenum">
              <a:rPr lang="zh-CN" altLang="en-US" smtClean="0"/>
              <a:t>1</a:t>
            </a:fld>
            <a:endParaRPr lang="zh-CN" altLang="en-US"/>
          </a:p>
        </p:txBody>
      </p:sp>
    </p:spTree>
    <p:extLst>
      <p:ext uri="{BB962C8B-B14F-4D97-AF65-F5344CB8AC3E}">
        <p14:creationId xmlns:p14="http://schemas.microsoft.com/office/powerpoint/2010/main" val="133982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B6E8DCAB-6F25-4C60-A216-5B825C024282}" type="slidenum">
              <a:rPr lang="zh-CN" altLang="en-US" smtClean="0"/>
              <a:t>24</a:t>
            </a:fld>
            <a:endParaRPr lang="zh-CN" altLang="en-US"/>
          </a:p>
        </p:txBody>
      </p:sp>
    </p:spTree>
    <p:extLst>
      <p:ext uri="{BB962C8B-B14F-4D97-AF65-F5344CB8AC3E}">
        <p14:creationId xmlns:p14="http://schemas.microsoft.com/office/powerpoint/2010/main" val="2861614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4609449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58736549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360739190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353484" y="342796"/>
            <a:ext cx="1521524" cy="358987"/>
          </a:xfrm>
          <a:prstGeom prst="rect">
            <a:avLst/>
          </a:prstGeom>
          <a:noFill/>
        </p:spPr>
        <p:txBody>
          <a:bodyPr wrap="none" lIns="91417" tIns="45709" rIns="91417" bIns="45709">
            <a:spAutoFit/>
          </a:bodyPr>
          <a:lstStyle/>
          <a:p>
            <a:pPr defTabSz="914096">
              <a:defRPr/>
            </a:pPr>
            <a:r>
              <a:rPr lang="zh-CN" altLang="en-US" sz="1733" dirty="0">
                <a:solidFill>
                  <a:schemeClr val="bg1">
                    <a:lumMod val="85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4" name="文本框 33"/>
          <p:cNvSpPr txBox="1"/>
          <p:nvPr userDrawn="1"/>
        </p:nvSpPr>
        <p:spPr>
          <a:xfrm>
            <a:off x="353484" y="619994"/>
            <a:ext cx="1593018" cy="276977"/>
          </a:xfrm>
          <a:prstGeom prst="rect">
            <a:avLst/>
          </a:prstGeom>
          <a:noFill/>
        </p:spPr>
        <p:txBody>
          <a:bodyPr wrap="none" lIns="91417" tIns="45709" rIns="91417" bIns="45709">
            <a:spAutoFit/>
          </a:bodyPr>
          <a:lstStyle/>
          <a:p>
            <a:pPr defTabSz="914096">
              <a:defRPr/>
            </a:pPr>
            <a:r>
              <a:rPr lang="en-US" altLang="zh-CN" sz="1200" dirty="0">
                <a:solidFill>
                  <a:schemeClr val="bg1">
                    <a:lumMod val="85000"/>
                  </a:schemeClr>
                </a:solidFill>
                <a:cs typeface="+mn-ea"/>
                <a:sym typeface="+mn-lt"/>
              </a:rPr>
              <a:t>Annual work summary</a:t>
            </a:r>
            <a:endParaRPr lang="zh-CN" altLang="en-US" sz="1200" dirty="0">
              <a:solidFill>
                <a:schemeClr val="bg1">
                  <a:lumMod val="85000"/>
                </a:schemeClr>
              </a:solidFill>
              <a:cs typeface="+mn-ea"/>
              <a:sym typeface="+mn-lt"/>
            </a:endParaRPr>
          </a:p>
        </p:txBody>
      </p:sp>
      <p:sp>
        <p:nvSpPr>
          <p:cNvPr id="5" name="矩形 4"/>
          <p:cNvSpPr/>
          <p:nvPr userDrawn="1"/>
        </p:nvSpPr>
        <p:spPr>
          <a:xfrm>
            <a:off x="0" y="342796"/>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chemeClr val="bg1">
                  <a:lumMod val="85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4120795574"/>
      </p:ext>
    </p:extLst>
  </p:cSld>
  <p:clrMapOvr>
    <a:masterClrMapping/>
  </p:clrMapOvr>
  <p:transition spd="med" advClick="0" advTm="0">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3" name="文本框 32"/>
          <p:cNvSpPr txBox="1"/>
          <p:nvPr userDrawn="1"/>
        </p:nvSpPr>
        <p:spPr>
          <a:xfrm>
            <a:off x="353484" y="342796"/>
            <a:ext cx="1521524" cy="358987"/>
          </a:xfrm>
          <a:prstGeom prst="rect">
            <a:avLst/>
          </a:prstGeom>
          <a:noFill/>
        </p:spPr>
        <p:txBody>
          <a:bodyPr wrap="none" lIns="91417" tIns="45709" rIns="91417" bIns="45709">
            <a:spAutoFit/>
          </a:bodyPr>
          <a:lstStyle/>
          <a:p>
            <a:pPr defTabSz="914096">
              <a:defRPr/>
            </a:pPr>
            <a:r>
              <a:rPr lang="zh-CN" altLang="en-US" sz="1733" dirty="0">
                <a:solidFill>
                  <a:schemeClr val="bg1">
                    <a:lumMod val="85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4" name="文本框 33"/>
          <p:cNvSpPr txBox="1"/>
          <p:nvPr userDrawn="1"/>
        </p:nvSpPr>
        <p:spPr>
          <a:xfrm>
            <a:off x="353484" y="619994"/>
            <a:ext cx="1141100" cy="276977"/>
          </a:xfrm>
          <a:prstGeom prst="rect">
            <a:avLst/>
          </a:prstGeom>
          <a:noFill/>
        </p:spPr>
        <p:txBody>
          <a:bodyPr wrap="none" lIns="91417" tIns="45709" rIns="91417" bIns="45709">
            <a:spAutoFit/>
          </a:bodyPr>
          <a:lstStyle/>
          <a:p>
            <a:pPr defTabSz="914096">
              <a:defRPr/>
            </a:pPr>
            <a:r>
              <a:rPr lang="en-US" altLang="zh-CN" sz="1200" dirty="0">
                <a:solidFill>
                  <a:schemeClr val="bg1">
                    <a:lumMod val="85000"/>
                  </a:schemeClr>
                </a:solidFill>
                <a:cs typeface="+mn-ea"/>
                <a:sym typeface="+mn-lt"/>
              </a:rPr>
              <a:t>Job completion</a:t>
            </a:r>
            <a:endParaRPr lang="zh-CN" altLang="en-US" sz="1200" dirty="0">
              <a:solidFill>
                <a:schemeClr val="bg1">
                  <a:lumMod val="85000"/>
                </a:schemeClr>
              </a:solidFill>
              <a:cs typeface="+mn-ea"/>
              <a:sym typeface="+mn-lt"/>
            </a:endParaRPr>
          </a:p>
        </p:txBody>
      </p:sp>
      <p:sp>
        <p:nvSpPr>
          <p:cNvPr id="5" name="矩形 4"/>
          <p:cNvSpPr/>
          <p:nvPr userDrawn="1"/>
        </p:nvSpPr>
        <p:spPr>
          <a:xfrm>
            <a:off x="0" y="342796"/>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chemeClr val="bg1">
                  <a:lumMod val="85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4133964559"/>
      </p:ext>
    </p:extLst>
  </p:cSld>
  <p:clrMapOvr>
    <a:masterClrMapping/>
  </p:clrMapOvr>
  <p:transition spd="med" advClick="0" advTm="0">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84" y="342796"/>
            <a:ext cx="1521524" cy="358987"/>
          </a:xfrm>
          <a:prstGeom prst="rect">
            <a:avLst/>
          </a:prstGeom>
          <a:noFill/>
        </p:spPr>
        <p:txBody>
          <a:bodyPr wrap="none" lIns="91417" tIns="45709" rIns="91417" bIns="45709">
            <a:spAutoFit/>
          </a:bodyPr>
          <a:lstStyle/>
          <a:p>
            <a:pPr defTabSz="914096">
              <a:defRPr/>
            </a:pPr>
            <a:r>
              <a:rPr lang="zh-CN" altLang="en-US" sz="1733" dirty="0">
                <a:solidFill>
                  <a:schemeClr val="bg1">
                    <a:lumMod val="85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4" name="文本框 33"/>
          <p:cNvSpPr txBox="1"/>
          <p:nvPr userDrawn="1"/>
        </p:nvSpPr>
        <p:spPr>
          <a:xfrm>
            <a:off x="353485" y="619994"/>
            <a:ext cx="2134449" cy="276977"/>
          </a:xfrm>
          <a:prstGeom prst="rect">
            <a:avLst/>
          </a:prstGeom>
          <a:noFill/>
        </p:spPr>
        <p:txBody>
          <a:bodyPr wrap="none" lIns="91417" tIns="45709" rIns="91417" bIns="45709">
            <a:spAutoFit/>
          </a:bodyPr>
          <a:lstStyle/>
          <a:p>
            <a:pPr defTabSz="914096">
              <a:defRPr/>
            </a:pPr>
            <a:r>
              <a:rPr lang="en-US" altLang="zh-CN" sz="1200" dirty="0">
                <a:solidFill>
                  <a:schemeClr val="bg1">
                    <a:lumMod val="85000"/>
                  </a:schemeClr>
                </a:solidFill>
                <a:cs typeface="+mn-ea"/>
                <a:sym typeface="+mn-lt"/>
              </a:rPr>
              <a:t>Successful project presentation</a:t>
            </a:r>
            <a:endParaRPr lang="zh-CN" altLang="en-US" sz="1200" dirty="0">
              <a:solidFill>
                <a:schemeClr val="bg1">
                  <a:lumMod val="85000"/>
                </a:schemeClr>
              </a:solidFill>
              <a:cs typeface="+mn-ea"/>
              <a:sym typeface="+mn-lt"/>
            </a:endParaRPr>
          </a:p>
        </p:txBody>
      </p:sp>
      <p:sp>
        <p:nvSpPr>
          <p:cNvPr id="5" name="矩形 4"/>
          <p:cNvSpPr/>
          <p:nvPr userDrawn="1"/>
        </p:nvSpPr>
        <p:spPr>
          <a:xfrm>
            <a:off x="0" y="342796"/>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chemeClr val="bg1">
                  <a:lumMod val="85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4288403087"/>
      </p:ext>
    </p:extLst>
  </p:cSld>
  <p:clrMapOvr>
    <a:masterClrMapping/>
  </p:clrMapOvr>
  <p:transition spd="med" advClick="0" advTm="0">
    <p:push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3" name="文本框 32"/>
          <p:cNvSpPr txBox="1"/>
          <p:nvPr userDrawn="1"/>
        </p:nvSpPr>
        <p:spPr>
          <a:xfrm>
            <a:off x="353484" y="342796"/>
            <a:ext cx="1521524" cy="358987"/>
          </a:xfrm>
          <a:prstGeom prst="rect">
            <a:avLst/>
          </a:prstGeom>
          <a:noFill/>
        </p:spPr>
        <p:txBody>
          <a:bodyPr wrap="none" lIns="91417" tIns="45709" rIns="91417" bIns="45709">
            <a:spAutoFit/>
          </a:bodyPr>
          <a:lstStyle/>
          <a:p>
            <a:pPr defTabSz="914096">
              <a:defRPr/>
            </a:pPr>
            <a:r>
              <a:rPr lang="zh-CN" altLang="en-US" sz="1733" dirty="0">
                <a:solidFill>
                  <a:schemeClr val="bg1">
                    <a:lumMod val="85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4" name="文本框 33"/>
          <p:cNvSpPr txBox="1"/>
          <p:nvPr userDrawn="1"/>
        </p:nvSpPr>
        <p:spPr>
          <a:xfrm>
            <a:off x="353484" y="619994"/>
            <a:ext cx="1599494" cy="276977"/>
          </a:xfrm>
          <a:prstGeom prst="rect">
            <a:avLst/>
          </a:prstGeom>
          <a:noFill/>
        </p:spPr>
        <p:txBody>
          <a:bodyPr wrap="none" lIns="91417" tIns="45709" rIns="91417" bIns="45709">
            <a:spAutoFit/>
          </a:bodyPr>
          <a:lstStyle/>
          <a:p>
            <a:pPr defTabSz="914096">
              <a:defRPr/>
            </a:pPr>
            <a:r>
              <a:rPr lang="en-US" altLang="zh-CN" sz="1200" dirty="0">
                <a:solidFill>
                  <a:schemeClr val="bg1">
                    <a:lumMod val="85000"/>
                  </a:schemeClr>
                </a:solidFill>
                <a:cs typeface="+mn-ea"/>
                <a:sym typeface="+mn-lt"/>
              </a:rPr>
              <a:t>Work plan for next yea</a:t>
            </a:r>
            <a:endParaRPr lang="zh-CN" altLang="en-US" sz="1200" dirty="0">
              <a:solidFill>
                <a:schemeClr val="bg1">
                  <a:lumMod val="85000"/>
                </a:schemeClr>
              </a:solidFill>
              <a:cs typeface="+mn-ea"/>
              <a:sym typeface="+mn-lt"/>
            </a:endParaRPr>
          </a:p>
        </p:txBody>
      </p:sp>
      <p:sp>
        <p:nvSpPr>
          <p:cNvPr id="5" name="矩形 4"/>
          <p:cNvSpPr/>
          <p:nvPr userDrawn="1"/>
        </p:nvSpPr>
        <p:spPr>
          <a:xfrm>
            <a:off x="0" y="342796"/>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chemeClr val="bg1">
                  <a:lumMod val="85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2018/4/8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1900182451"/>
      </p:ext>
    </p:extLst>
  </p:cSld>
  <p:clrMapOvr>
    <a:masterClrMapping/>
  </p:clrMapOvr>
  <p:transition spd="med" advClick="0" advTm="0">
    <p:push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203" y="274160"/>
            <a:ext cx="10973597"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203" y="1600604"/>
            <a:ext cx="10973597" cy="452563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41422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4538727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61124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061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76976990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F85229FE-3200-4E56-A65A-9E134C4A76A2}"/>
              </a:ext>
            </a:extLst>
          </p:cNvPr>
          <p:cNvSpPr>
            <a:spLocks noGrp="1"/>
          </p:cNvSpPr>
          <p:nvPr>
            <p:ph type="body" sz="quarter" idx="10" hasCustomPrompt="1"/>
          </p:nvPr>
        </p:nvSpPr>
        <p:spPr>
          <a:xfrm>
            <a:off x="1483660" y="328655"/>
            <a:ext cx="3708400" cy="482600"/>
          </a:xfrm>
        </p:spPr>
        <p:txBody>
          <a:bodyPr>
            <a:normAutofit/>
          </a:bodyPr>
          <a:lstStyle>
            <a:lvl1pPr marL="0" indent="0">
              <a:buNone/>
              <a:defRPr sz="2699">
                <a:solidFill>
                  <a:schemeClr val="bg1"/>
                </a:solidFill>
              </a:defRPr>
            </a:lvl1pPr>
          </a:lstStyle>
          <a:p>
            <a:pPr lvl="0"/>
            <a:r>
              <a:rPr lang="zh-CN" altLang="en-US" dirty="0"/>
              <a:t>此处输入章节小标题</a:t>
            </a:r>
          </a:p>
        </p:txBody>
      </p:sp>
      <p:sp>
        <p:nvSpPr>
          <p:cNvPr id="5" name="文本占位符 3">
            <a:extLst>
              <a:ext uri="{FF2B5EF4-FFF2-40B4-BE49-F238E27FC236}">
                <a16:creationId xmlns:a16="http://schemas.microsoft.com/office/drawing/2014/main" xmlns="" id="{495B37B8-F361-4CC3-9FDF-62B6126F422C}"/>
              </a:ext>
            </a:extLst>
          </p:cNvPr>
          <p:cNvSpPr>
            <a:spLocks noGrp="1"/>
          </p:cNvSpPr>
          <p:nvPr>
            <p:ph type="body" sz="quarter" idx="11" hasCustomPrompt="1"/>
          </p:nvPr>
        </p:nvSpPr>
        <p:spPr>
          <a:xfrm>
            <a:off x="1483660" y="763630"/>
            <a:ext cx="3708400" cy="436520"/>
          </a:xfrm>
        </p:spPr>
        <p:txBody>
          <a:bodyPr>
            <a:normAutofit/>
          </a:bodyPr>
          <a:lstStyle>
            <a:lvl1pPr marL="0" indent="0">
              <a:buNone/>
              <a:defRPr sz="2399">
                <a:solidFill>
                  <a:schemeClr val="bg1">
                    <a:lumMod val="85000"/>
                  </a:schemeClr>
                </a:solidFill>
              </a:defRPr>
            </a:lvl1pPr>
          </a:lstStyle>
          <a:p>
            <a:pPr lvl="0"/>
            <a:r>
              <a:rPr lang="en-US" altLang="zh-CN" dirty="0"/>
              <a:t>Add</a:t>
            </a:r>
            <a:r>
              <a:rPr lang="zh-CN" altLang="en-US" dirty="0"/>
              <a:t> </a:t>
            </a:r>
            <a:r>
              <a:rPr lang="en-US" altLang="zh-CN" dirty="0"/>
              <a:t>a</a:t>
            </a:r>
            <a:r>
              <a:rPr lang="zh-CN" altLang="en-US" dirty="0"/>
              <a:t> </a:t>
            </a:r>
            <a:r>
              <a:rPr lang="en-US" altLang="zh-CN" dirty="0"/>
              <a:t>title</a:t>
            </a:r>
            <a:r>
              <a:rPr lang="zh-CN" altLang="en-US" dirty="0"/>
              <a:t> </a:t>
            </a:r>
            <a:r>
              <a:rPr lang="en-US" altLang="zh-CN" dirty="0"/>
              <a:t>the</a:t>
            </a:r>
            <a:r>
              <a:rPr lang="zh-CN" altLang="en-US" dirty="0"/>
              <a:t> </a:t>
            </a:r>
            <a:r>
              <a:rPr lang="en-US" altLang="zh-CN" dirty="0"/>
              <a:t>here</a:t>
            </a:r>
            <a:endParaRPr lang="zh-CN" altLang="en-US" dirty="0"/>
          </a:p>
        </p:txBody>
      </p:sp>
      <p:pic>
        <p:nvPicPr>
          <p:cNvPr id="6" name="图片 5">
            <a:extLst>
              <a:ext uri="{FF2B5EF4-FFF2-40B4-BE49-F238E27FC236}">
                <a16:creationId xmlns:a16="http://schemas.microsoft.com/office/drawing/2014/main" xmlns="" id="{189434EF-7569-4287-A01E-8C23766444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738" y="44494"/>
            <a:ext cx="1348722" cy="1412874"/>
          </a:xfrm>
          <a:prstGeom prst="rect">
            <a:avLst/>
          </a:prstGeom>
        </p:spPr>
      </p:pic>
    </p:spTree>
    <p:extLst>
      <p:ext uri="{BB962C8B-B14F-4D97-AF65-F5344CB8AC3E}">
        <p14:creationId xmlns:p14="http://schemas.microsoft.com/office/powerpoint/2010/main" val="353754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 fill="hold"/>
                                        <p:tgtEl>
                                          <p:spTgt spid="6"/>
                                        </p:tgtEl>
                                        <p:attrNameLst>
                                          <p:attrName>r</p:attrName>
                                        </p:attrNameLst>
                                      </p:cBhvr>
                                    </p:animRot>
                                  </p:childTnLst>
                                </p:cTn>
                              </p:par>
                              <p:par>
                                <p:cTn id="7" presetID="2" presetClass="entr" presetSubtype="1"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 calcmode="lin" valueType="num">
                                      <p:cBhvr additive="base">
                                        <p:cTn id="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4">
                                            <p:txEl>
                                              <p:pRg st="0" end="0"/>
                                            </p:txEl>
                                          </p:spTgt>
                                        </p:tgtEl>
                                        <p:attrNameLst>
                                          <p:attrName>ppt_y</p:attrName>
                                        </p:attrNameLst>
                                      </p:cBhvr>
                                      <p:tavLst>
                                        <p:tav tm="0">
                                          <p:val>
                                            <p:strVal val="0-#ppt_h/2"/>
                                          </p:val>
                                        </p:tav>
                                        <p:tav tm="100000">
                                          <p:val>
                                            <p:strVal val="#ppt_y"/>
                                          </p:val>
                                        </p:tav>
                                      </p:tavLst>
                                    </p:anim>
                                  </p:childTnLst>
                                </p:cTn>
                              </p:par>
                              <p:par>
                                <p:cTn id="11" presetID="2" presetClass="entr" presetSubtype="8" fill="hold" grpId="0" nodeType="withEffect">
                                  <p:stCondLst>
                                    <p:cond delay="25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1"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P spid="5" grpId="0" build="p">
        <p:tmplLst>
          <p:tmpl lvl="1">
            <p:tnLst>
              <p:par>
                <p:cTn presetID="2" presetClass="entr" presetSubtype="8" fill="hold" nodeType="withEffect">
                  <p:stCondLst>
                    <p:cond delay="25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0-#ppt_w/2"/>
                          </p:val>
                        </p:tav>
                        <p:tav tm="100000">
                          <p:val>
                            <p:strVal val="#ppt_x"/>
                          </p:val>
                        </p:tav>
                      </p:tavLst>
                    </p:anim>
                    <p:anim calcmode="lin" valueType="num">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5"/>
            <a:ext cx="9144000" cy="2387600"/>
          </a:xfrm>
        </p:spPr>
        <p:txBody>
          <a:bodyPr anchor="b"/>
          <a:lstStyle>
            <a:lvl1pPr algn="ctr">
              <a:defRPr sz="5999"/>
            </a:lvl1pPr>
          </a:lstStyle>
          <a:p>
            <a:r>
              <a:rPr lang="zh-CN" altLang="en-US"/>
              <a:t>单击此处编辑母版标题样式</a:t>
            </a:r>
          </a:p>
        </p:txBody>
      </p:sp>
      <p:sp>
        <p:nvSpPr>
          <p:cNvPr id="3" name="副标题 2"/>
          <p:cNvSpPr>
            <a:spLocks noGrp="1"/>
          </p:cNvSpPr>
          <p:nvPr>
            <p:ph type="subTitle" idx="1"/>
          </p:nvPr>
        </p:nvSpPr>
        <p:spPr>
          <a:xfrm>
            <a:off x="1524001" y="3602039"/>
            <a:ext cx="9144000" cy="1655762"/>
          </a:xfrm>
        </p:spPr>
        <p:txBody>
          <a:bodyPr/>
          <a:lstStyle>
            <a:lvl1pPr marL="0" indent="0" algn="ctr">
              <a:buNone/>
              <a:defRPr sz="2399"/>
            </a:lvl1pPr>
            <a:lvl2pPr marL="457113" indent="0" algn="ctr">
              <a:buNone/>
              <a:defRPr sz="1999"/>
            </a:lvl2pPr>
            <a:lvl3pPr marL="914224" indent="0" algn="ctr">
              <a:buNone/>
              <a:defRPr sz="1799"/>
            </a:lvl3pPr>
            <a:lvl4pPr marL="1371337" indent="0" algn="ctr">
              <a:buNone/>
              <a:defRPr sz="1599"/>
            </a:lvl4pPr>
            <a:lvl5pPr marL="1828450" indent="0" algn="ctr">
              <a:buNone/>
              <a:defRPr sz="1599"/>
            </a:lvl5pPr>
            <a:lvl6pPr marL="2285562" indent="0" algn="ctr">
              <a:buNone/>
              <a:defRPr sz="1599"/>
            </a:lvl6pPr>
            <a:lvl7pPr marL="2742674" indent="0" algn="ctr">
              <a:buNone/>
              <a:defRPr sz="1599"/>
            </a:lvl7pPr>
            <a:lvl8pPr marL="3199786" indent="0" algn="ctr">
              <a:buNone/>
              <a:defRPr sz="1599"/>
            </a:lvl8pPr>
            <a:lvl9pPr marL="3656899"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38A019E-03AB-4F06-A2C6-85A2356E1C8B}" type="datetimeFigureOut">
              <a:rPr lang="zh-CN" altLang="en-US" smtClean="0">
                <a:solidFill>
                  <a:prstClr val="black">
                    <a:tint val="75000"/>
                  </a:prstClr>
                </a:solidFill>
              </a:rPr>
              <a:pPr/>
              <a:t>2018/4/8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D949D86-C31C-40BC-8A62-FEA5AD3FBFE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091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9726756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85595302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00668193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94947885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19118069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056325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247747289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3BCBB-24B0-4783-BB18-48833E9316A6}" type="datetimeFigureOut">
              <a:rPr lang="zh-CN" altLang="en-US" smtClean="0"/>
              <a:t>2018/4/8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2DCFFE-4F2F-4A68-AF0D-E2EAADC1D15A}" type="slidenum">
              <a:rPr lang="zh-CN" altLang="en-US" smtClean="0"/>
              <a:t>‹#›</a:t>
            </a:fld>
            <a:endParaRPr lang="zh-CN" altLang="en-US"/>
          </a:p>
        </p:txBody>
      </p:sp>
    </p:spTree>
    <p:extLst>
      <p:ext uri="{BB962C8B-B14F-4D97-AF65-F5344CB8AC3E}">
        <p14:creationId xmlns:p14="http://schemas.microsoft.com/office/powerpoint/2010/main" val="514841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90" y="365781"/>
            <a:ext cx="10515223"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90" y="1825891"/>
            <a:ext cx="10515223"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90" y="6356747"/>
            <a:ext cx="2742448" cy="364274"/>
          </a:xfrm>
          <a:prstGeom prst="rect">
            <a:avLst/>
          </a:prstGeom>
        </p:spPr>
        <p:txBody>
          <a:bodyPr vert="horz" lIns="65032" tIns="32516" rIns="65032" bIns="32516" rtlCol="0" anchor="ctr"/>
          <a:lstStyle>
            <a:lvl1pPr algn="l">
              <a:defRPr sz="1200">
                <a:solidFill>
                  <a:schemeClr val="tx1">
                    <a:tint val="75000"/>
                  </a:schemeClr>
                </a:solidFill>
              </a:defRPr>
            </a:lvl1pPr>
          </a:lstStyle>
          <a:p>
            <a:fld id="{43A93E93-166D-47F5-9EF1-ACEABE24AEEA}" type="datetimeFigureOut">
              <a:rPr lang="zh-CN" altLang="en-US" smtClean="0"/>
              <a:pPr/>
              <a:t>2018/4/8</a:t>
            </a:fld>
            <a:endParaRPr lang="zh-CN" altLang="en-US"/>
          </a:p>
        </p:txBody>
      </p:sp>
      <p:sp>
        <p:nvSpPr>
          <p:cNvPr id="5" name="页脚占位符 4"/>
          <p:cNvSpPr>
            <a:spLocks noGrp="1"/>
          </p:cNvSpPr>
          <p:nvPr>
            <p:ph type="ftr" sz="quarter" idx="3"/>
          </p:nvPr>
        </p:nvSpPr>
        <p:spPr>
          <a:xfrm>
            <a:off x="4038413" y="6356747"/>
            <a:ext cx="4115176"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8" cy="364274"/>
          </a:xfrm>
          <a:prstGeom prst="rect">
            <a:avLst/>
          </a:prstGeom>
        </p:spPr>
        <p:txBody>
          <a:bodyPr vert="horz" lIns="65032" tIns="32516" rIns="65032" bIns="32516" rtlCol="0" anchor="ctr"/>
          <a:lstStyle>
            <a:lvl1pPr algn="r">
              <a:defRPr sz="1200">
                <a:solidFill>
                  <a:schemeClr val="tx1">
                    <a:tint val="75000"/>
                  </a:schemeClr>
                </a:solidFill>
              </a:defRPr>
            </a:lvl1pPr>
          </a:lstStyle>
          <a:p>
            <a:fld id="{118D5ACA-62CA-46DB-AD6B-12EDD6D51A23}" type="slidenum">
              <a:rPr lang="zh-CN" altLang="en-US" smtClean="0"/>
              <a:pPr/>
              <a:t>‹#›</a:t>
            </a:fld>
            <a:endParaRPr lang="zh-CN" altLang="en-US"/>
          </a:p>
        </p:txBody>
      </p:sp>
      <p:pic>
        <p:nvPicPr>
          <p:cNvPr id="8" name="图片 7">
            <a:extLst>
              <a:ext uri="{FF2B5EF4-FFF2-40B4-BE49-F238E27FC236}">
                <a16:creationId xmlns:a16="http://schemas.microsoft.com/office/drawing/2014/main" xmlns="" id="{534F31C1-4C31-4B8D-B04B-CA4A102E8DF9}"/>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Tree>
    <p:extLst>
      <p:ext uri="{BB962C8B-B14F-4D97-AF65-F5344CB8AC3E}">
        <p14:creationId xmlns:p14="http://schemas.microsoft.com/office/powerpoint/2010/main" val="10671171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spd="med" advClick="0" advTm="0">
    <p:push dir="r"/>
  </p:transition>
  <p:txStyles>
    <p:titleStyle>
      <a:lvl1pPr algn="l" defTabSz="866813" rtl="0" eaLnBrk="1" latinLnBrk="0" hangingPunct="1">
        <a:lnSpc>
          <a:spcPct val="90000"/>
        </a:lnSpc>
        <a:spcBef>
          <a:spcPct val="0"/>
        </a:spcBef>
        <a:buNone/>
        <a:defRPr sz="4132" kern="1200">
          <a:solidFill>
            <a:schemeClr val="tx1"/>
          </a:solidFill>
          <a:latin typeface="+mj-lt"/>
          <a:ea typeface="+mj-ea"/>
          <a:cs typeface="+mj-cs"/>
        </a:defRPr>
      </a:lvl1pPr>
    </p:titleStyle>
    <p:bodyStyle>
      <a:lvl1pPr marL="216703" indent="-216703" algn="l" defTabSz="866813" rtl="0" eaLnBrk="1" latinLnBrk="0" hangingPunct="1">
        <a:lnSpc>
          <a:spcPct val="90000"/>
        </a:lnSpc>
        <a:spcBef>
          <a:spcPts val="948"/>
        </a:spcBef>
        <a:buFont typeface="Arial" panose="020B0604020202020204" pitchFamily="34" charset="0"/>
        <a:buChar char="•"/>
        <a:defRPr sz="2666" kern="1200">
          <a:solidFill>
            <a:schemeClr val="tx1"/>
          </a:solidFill>
          <a:latin typeface="+mn-lt"/>
          <a:ea typeface="+mn-ea"/>
          <a:cs typeface="+mn-cs"/>
        </a:defRPr>
      </a:lvl1pPr>
      <a:lvl2pPr marL="650110" indent="-216703" algn="l" defTabSz="866813" rtl="0" eaLnBrk="1" latinLnBrk="0" hangingPunct="1">
        <a:lnSpc>
          <a:spcPct val="90000"/>
        </a:lnSpc>
        <a:spcBef>
          <a:spcPts val="475"/>
        </a:spcBef>
        <a:buFont typeface="Arial" panose="020B0604020202020204" pitchFamily="34" charset="0"/>
        <a:buChar char="•"/>
        <a:defRPr sz="2266" kern="1200">
          <a:solidFill>
            <a:schemeClr val="tx1"/>
          </a:solidFill>
          <a:latin typeface="+mn-lt"/>
          <a:ea typeface="+mn-ea"/>
          <a:cs typeface="+mn-cs"/>
        </a:defRPr>
      </a:lvl2pPr>
      <a:lvl3pPr marL="1083517" indent="-216703" algn="l" defTabSz="866813" rtl="0" eaLnBrk="1" latinLnBrk="0" hangingPunct="1">
        <a:lnSpc>
          <a:spcPct val="90000"/>
        </a:lnSpc>
        <a:spcBef>
          <a:spcPts val="475"/>
        </a:spcBef>
        <a:buFont typeface="Arial" panose="020B0604020202020204" pitchFamily="34" charset="0"/>
        <a:buChar char="•"/>
        <a:defRPr sz="1866" kern="1200">
          <a:solidFill>
            <a:schemeClr val="tx1"/>
          </a:solidFill>
          <a:latin typeface="+mn-lt"/>
          <a:ea typeface="+mn-ea"/>
          <a:cs typeface="+mn-cs"/>
        </a:defRPr>
      </a:lvl3pPr>
      <a:lvl4pPr marL="1516923"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4pPr>
      <a:lvl5pPr marL="1950330"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5pPr>
      <a:lvl6pPr marL="2383737"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6pPr>
      <a:lvl7pPr marL="2817143"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7pPr>
      <a:lvl8pPr marL="3250550"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8pPr>
      <a:lvl9pPr marL="3683956"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9pPr>
    </p:bodyStyle>
    <p:otherStyle>
      <a:defPPr>
        <a:defRPr lang="zh-CN"/>
      </a:defPPr>
      <a:lvl1pPr marL="0" algn="l" defTabSz="866813" rtl="0" eaLnBrk="1" latinLnBrk="0" hangingPunct="1">
        <a:defRPr sz="1733" kern="1200">
          <a:solidFill>
            <a:schemeClr val="tx1"/>
          </a:solidFill>
          <a:latin typeface="+mn-lt"/>
          <a:ea typeface="+mn-ea"/>
          <a:cs typeface="+mn-cs"/>
        </a:defRPr>
      </a:lvl1pPr>
      <a:lvl2pPr marL="433407" algn="l" defTabSz="866813" rtl="0" eaLnBrk="1" latinLnBrk="0" hangingPunct="1">
        <a:defRPr sz="1733" kern="1200">
          <a:solidFill>
            <a:schemeClr val="tx1"/>
          </a:solidFill>
          <a:latin typeface="+mn-lt"/>
          <a:ea typeface="+mn-ea"/>
          <a:cs typeface="+mn-cs"/>
        </a:defRPr>
      </a:lvl2pPr>
      <a:lvl3pPr marL="866813" algn="l" defTabSz="866813" rtl="0" eaLnBrk="1" latinLnBrk="0" hangingPunct="1">
        <a:defRPr sz="1733" kern="1200">
          <a:solidFill>
            <a:schemeClr val="tx1"/>
          </a:solidFill>
          <a:latin typeface="+mn-lt"/>
          <a:ea typeface="+mn-ea"/>
          <a:cs typeface="+mn-cs"/>
        </a:defRPr>
      </a:lvl3pPr>
      <a:lvl4pPr marL="1300220" algn="l" defTabSz="866813" rtl="0" eaLnBrk="1" latinLnBrk="0" hangingPunct="1">
        <a:defRPr sz="1733" kern="1200">
          <a:solidFill>
            <a:schemeClr val="tx1"/>
          </a:solidFill>
          <a:latin typeface="+mn-lt"/>
          <a:ea typeface="+mn-ea"/>
          <a:cs typeface="+mn-cs"/>
        </a:defRPr>
      </a:lvl4pPr>
      <a:lvl5pPr marL="1733627" algn="l" defTabSz="866813" rtl="0" eaLnBrk="1" latinLnBrk="0" hangingPunct="1">
        <a:defRPr sz="1733" kern="1200">
          <a:solidFill>
            <a:schemeClr val="tx1"/>
          </a:solidFill>
          <a:latin typeface="+mn-lt"/>
          <a:ea typeface="+mn-ea"/>
          <a:cs typeface="+mn-cs"/>
        </a:defRPr>
      </a:lvl5pPr>
      <a:lvl6pPr marL="2167033" algn="l" defTabSz="866813" rtl="0" eaLnBrk="1" latinLnBrk="0" hangingPunct="1">
        <a:defRPr sz="1733" kern="1200">
          <a:solidFill>
            <a:schemeClr val="tx1"/>
          </a:solidFill>
          <a:latin typeface="+mn-lt"/>
          <a:ea typeface="+mn-ea"/>
          <a:cs typeface="+mn-cs"/>
        </a:defRPr>
      </a:lvl6pPr>
      <a:lvl7pPr marL="2600440" algn="l" defTabSz="866813" rtl="0" eaLnBrk="1" latinLnBrk="0" hangingPunct="1">
        <a:defRPr sz="1733" kern="1200">
          <a:solidFill>
            <a:schemeClr val="tx1"/>
          </a:solidFill>
          <a:latin typeface="+mn-lt"/>
          <a:ea typeface="+mn-ea"/>
          <a:cs typeface="+mn-cs"/>
        </a:defRPr>
      </a:lvl7pPr>
      <a:lvl8pPr marL="3033846" algn="l" defTabSz="866813" rtl="0" eaLnBrk="1" latinLnBrk="0" hangingPunct="1">
        <a:defRPr sz="1733" kern="1200">
          <a:solidFill>
            <a:schemeClr val="tx1"/>
          </a:solidFill>
          <a:latin typeface="+mn-lt"/>
          <a:ea typeface="+mn-ea"/>
          <a:cs typeface="+mn-cs"/>
        </a:defRPr>
      </a:lvl8pPr>
      <a:lvl9pPr marL="3467253" algn="l" defTabSz="866813" rtl="0" eaLnBrk="1" latinLnBrk="0" hangingPunct="1">
        <a:defRPr sz="17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a:off x="5972176"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p:cNvSpPr txBox="1"/>
          <p:nvPr/>
        </p:nvSpPr>
        <p:spPr>
          <a:xfrm>
            <a:off x="628651" y="2352973"/>
            <a:ext cx="6070893" cy="923330"/>
          </a:xfrm>
          <a:prstGeom prst="rect">
            <a:avLst/>
          </a:prstGeom>
          <a:noFill/>
        </p:spPr>
        <p:txBody>
          <a:bodyPr wrap="none" rtlCol="0">
            <a:spAutoFit/>
          </a:bodyPr>
          <a:lstStyle/>
          <a:p>
            <a:r>
              <a:rPr lang="zh-CN" altLang="en-US" sz="5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星空科技</a:t>
            </a:r>
            <a:r>
              <a:rPr lang="zh-CN" altLang="en-US" sz="2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 </a:t>
            </a:r>
            <a:r>
              <a:rPr lang="zh-CN" altLang="en-US" sz="5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商务模板</a:t>
            </a:r>
          </a:p>
        </p:txBody>
      </p:sp>
      <p:cxnSp>
        <p:nvCxnSpPr>
          <p:cNvPr id="7" name="直接连接符 6"/>
          <p:cNvCxnSpPr/>
          <p:nvPr/>
        </p:nvCxnSpPr>
        <p:spPr>
          <a:xfrm>
            <a:off x="745670" y="3629025"/>
            <a:ext cx="5490606"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3727" y="3265821"/>
            <a:ext cx="5490606" cy="307777"/>
          </a:xfrm>
          <a:prstGeom prst="rect">
            <a:avLst/>
          </a:prstGeom>
          <a:noFill/>
        </p:spPr>
        <p:txBody>
          <a:bodyPr wrap="none" rtlCol="0">
            <a:spAutoFit/>
          </a:bodyPr>
          <a:lstStyle/>
          <a:p>
            <a:r>
              <a:rPr lang="en-US" altLang="zh-CN" sz="14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THE STARRY SKY &amp; SCIENCE AND TECHNOLOGY</a:t>
            </a:r>
            <a:endParaRPr lang="zh-CN" altLang="en-US" sz="14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2" name="椭圆 1"/>
          <p:cNvSpPr/>
          <p:nvPr/>
        </p:nvSpPr>
        <p:spPr>
          <a:xfrm>
            <a:off x="8568165"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p:cNvSpPr txBox="1"/>
          <p:nvPr/>
        </p:nvSpPr>
        <p:spPr>
          <a:xfrm>
            <a:off x="2438401" y="3657600"/>
            <a:ext cx="212105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汇报人</a:t>
            </a:r>
            <a:r>
              <a:rPr lang="zh-CN" altLang="en-US" b="1" dirty="0" smtClean="0">
                <a:solidFill>
                  <a:schemeClr val="bg1"/>
                </a:solidFill>
                <a:latin typeface="微软雅黑" panose="020B0503020204020204" pitchFamily="34" charset="-122"/>
                <a:ea typeface="微软雅黑" panose="020B0503020204020204" pitchFamily="34" charset="-122"/>
              </a:rPr>
              <a:t>：星程素材</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37" name="直接连接符 136"/>
          <p:cNvCxnSpPr/>
          <p:nvPr/>
        </p:nvCxnSpPr>
        <p:spPr>
          <a:xfrm>
            <a:off x="745670" y="3853877"/>
            <a:ext cx="169273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36" idx="3"/>
          </p:cNvCxnSpPr>
          <p:nvPr/>
        </p:nvCxnSpPr>
        <p:spPr>
          <a:xfrm>
            <a:off x="4559455" y="3842266"/>
            <a:ext cx="1658786" cy="1161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3" name="Immediate Music - Glory Seek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 y="-60257"/>
            <a:ext cx="609600" cy="609600"/>
          </a:xfrm>
          <a:prstGeom prst="rect">
            <a:avLst/>
          </a:prstGeom>
        </p:spPr>
      </p:pic>
    </p:spTree>
    <p:extLst>
      <p:ext uri="{BB962C8B-B14F-4D97-AF65-F5344CB8AC3E}">
        <p14:creationId xmlns:p14="http://schemas.microsoft.com/office/powerpoint/2010/main" val="40922882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29208" y="4051300"/>
            <a:ext cx="3622242" cy="2438400"/>
            <a:chOff x="7477558" y="4419600"/>
            <a:chExt cx="3622242" cy="2438400"/>
          </a:xfrm>
        </p:grpSpPr>
        <p:grpSp>
          <p:nvGrpSpPr>
            <p:cNvPr id="86" name="组合 85"/>
            <p:cNvGrpSpPr/>
            <p:nvPr/>
          </p:nvGrpSpPr>
          <p:grpSpPr>
            <a:xfrm>
              <a:off x="8531658" y="5953190"/>
              <a:ext cx="409142" cy="409142"/>
              <a:chOff x="2814405" y="2119805"/>
              <a:chExt cx="409142" cy="409142"/>
            </a:xfrm>
            <a:scene3d>
              <a:camera prst="isometricOffAxis1Top"/>
              <a:lightRig rig="threePt" dir="t"/>
            </a:scene3d>
          </p:grpSpPr>
          <p:sp>
            <p:nvSpPr>
              <p:cNvPr id="87" name="椭圆 8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8072542" y="4419600"/>
              <a:ext cx="2438400" cy="2438400"/>
            </a:xfrm>
            <a:prstGeom prst="rect">
              <a:avLst/>
            </a:prstGeom>
            <a:noFill/>
            <a:ln w="12700">
              <a:solidFill>
                <a:schemeClr val="bg1"/>
              </a:solidFill>
              <a:prstDash val="dash"/>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0690658" y="5610290"/>
              <a:ext cx="409142" cy="409142"/>
              <a:chOff x="2814405" y="2119805"/>
              <a:chExt cx="409142" cy="409142"/>
            </a:xfrm>
            <a:scene3d>
              <a:camera prst="isometricOffAxis1Top"/>
              <a:lightRig rig="threePt" dir="t"/>
            </a:scene3d>
          </p:grpSpPr>
          <p:sp>
            <p:nvSpPr>
              <p:cNvPr id="103" name="椭圆 1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636558" y="4924490"/>
              <a:ext cx="409142" cy="409142"/>
              <a:chOff x="2814405" y="2119805"/>
              <a:chExt cx="409142" cy="409142"/>
            </a:xfrm>
            <a:scene3d>
              <a:camera prst="isometricOffAxis1Top"/>
              <a:lightRig rig="threePt" dir="t"/>
            </a:scene3d>
          </p:grpSpPr>
          <p:sp>
            <p:nvSpPr>
              <p:cNvPr id="106" name="椭圆 1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7477558" y="5241990"/>
              <a:ext cx="409142" cy="409142"/>
              <a:chOff x="2814405" y="2119805"/>
              <a:chExt cx="409142" cy="409142"/>
            </a:xfrm>
            <a:scene3d>
              <a:camera prst="isometricOffAxis1Top"/>
              <a:lightRig rig="threePt" dir="t"/>
            </a:scene3d>
          </p:grpSpPr>
          <p:sp>
            <p:nvSpPr>
              <p:cNvPr id="109" name="椭圆 1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0" name="矩形 99"/>
          <p:cNvSpPr/>
          <p:nvPr/>
        </p:nvSpPr>
        <p:spPr>
          <a:xfrm>
            <a:off x="2411629" y="3721100"/>
            <a:ext cx="2057400" cy="2057400"/>
          </a:xfrm>
          <a:prstGeom prst="rect">
            <a:avLst/>
          </a:prstGeom>
          <a:solidFill>
            <a:schemeClr val="bg1">
              <a:alpha val="4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输入标题</a:t>
            </a:r>
          </a:p>
        </p:txBody>
      </p:sp>
      <p:sp>
        <p:nvSpPr>
          <p:cNvPr id="99" name="矩形 98"/>
          <p:cNvSpPr/>
          <p:nvPr/>
        </p:nvSpPr>
        <p:spPr>
          <a:xfrm>
            <a:off x="2411629" y="3170766"/>
            <a:ext cx="2057400" cy="2057400"/>
          </a:xfrm>
          <a:prstGeom prst="rect">
            <a:avLst/>
          </a:prstGeom>
          <a:solidFill>
            <a:schemeClr val="bg1">
              <a:alpha val="3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输入标题</a:t>
            </a:r>
          </a:p>
        </p:txBody>
      </p:sp>
      <p:sp>
        <p:nvSpPr>
          <p:cNvPr id="98" name="矩形 97"/>
          <p:cNvSpPr/>
          <p:nvPr/>
        </p:nvSpPr>
        <p:spPr>
          <a:xfrm>
            <a:off x="2411629" y="2620433"/>
            <a:ext cx="2057400" cy="2057400"/>
          </a:xfrm>
          <a:prstGeom prst="rect">
            <a:avLst/>
          </a:prstGeom>
          <a:solidFill>
            <a:schemeClr val="bg1">
              <a:alpha val="2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输入标题</a:t>
            </a:r>
          </a:p>
        </p:txBody>
      </p:sp>
      <p:sp>
        <p:nvSpPr>
          <p:cNvPr id="4" name="矩形 3"/>
          <p:cNvSpPr/>
          <p:nvPr/>
        </p:nvSpPr>
        <p:spPr>
          <a:xfrm>
            <a:off x="2411629" y="2070100"/>
            <a:ext cx="2057400" cy="2057400"/>
          </a:xfrm>
          <a:prstGeom prst="rect">
            <a:avLst/>
          </a:prstGeom>
          <a:solidFill>
            <a:schemeClr val="bg1">
              <a:alpha val="1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输入标题</a:t>
            </a:r>
          </a:p>
        </p:txBody>
      </p:sp>
      <p:grpSp>
        <p:nvGrpSpPr>
          <p:cNvPr id="111" name="组合 110"/>
          <p:cNvGrpSpPr/>
          <p:nvPr/>
        </p:nvGrpSpPr>
        <p:grpSpPr>
          <a:xfrm>
            <a:off x="3955942" y="2755860"/>
            <a:ext cx="409142" cy="409142"/>
            <a:chOff x="972687" y="5316698"/>
            <a:chExt cx="409142" cy="409142"/>
          </a:xfrm>
        </p:grpSpPr>
        <p:sp>
          <p:nvSpPr>
            <p:cNvPr id="112" name="椭圆 11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3955942" y="3321917"/>
            <a:ext cx="409142" cy="409142"/>
            <a:chOff x="972687" y="5316698"/>
            <a:chExt cx="409142" cy="409142"/>
          </a:xfrm>
        </p:grpSpPr>
        <p:sp>
          <p:nvSpPr>
            <p:cNvPr id="115" name="椭圆 114"/>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3955942" y="3887974"/>
            <a:ext cx="409142" cy="409142"/>
            <a:chOff x="972687" y="5316698"/>
            <a:chExt cx="409142" cy="409142"/>
          </a:xfrm>
        </p:grpSpPr>
        <p:sp>
          <p:nvSpPr>
            <p:cNvPr id="118" name="椭圆 117"/>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3955942" y="4454031"/>
            <a:ext cx="409142" cy="409142"/>
            <a:chOff x="972687" y="5316698"/>
            <a:chExt cx="409142" cy="409142"/>
          </a:xfrm>
        </p:grpSpPr>
        <p:sp>
          <p:nvSpPr>
            <p:cNvPr id="121" name="椭圆 120"/>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139066" y="2521857"/>
            <a:ext cx="3197905" cy="450170"/>
            <a:chOff x="5205866" y="2293257"/>
            <a:chExt cx="3197905" cy="450170"/>
          </a:xfrm>
        </p:grpSpPr>
        <p:cxnSp>
          <p:nvCxnSpPr>
            <p:cNvPr id="9" name="直接连接符 8"/>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4" name="任意多边形 123"/>
          <p:cNvSpPr/>
          <p:nvPr/>
        </p:nvSpPr>
        <p:spPr>
          <a:xfrm>
            <a:off x="5886451" y="2509837"/>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p:cNvGrpSpPr/>
          <p:nvPr/>
        </p:nvGrpSpPr>
        <p:grpSpPr>
          <a:xfrm>
            <a:off x="4139066" y="3080657"/>
            <a:ext cx="3197905" cy="450170"/>
            <a:chOff x="5205866" y="2293257"/>
            <a:chExt cx="3197905" cy="450170"/>
          </a:xfrm>
        </p:grpSpPr>
        <p:cxnSp>
          <p:nvCxnSpPr>
            <p:cNvPr id="128" name="直接连接符 12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任意多边形 126"/>
          <p:cNvSpPr/>
          <p:nvPr/>
        </p:nvSpPr>
        <p:spPr>
          <a:xfrm>
            <a:off x="5886451" y="3073400"/>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4139066" y="3642632"/>
            <a:ext cx="3197905" cy="450170"/>
            <a:chOff x="5205866" y="2293257"/>
            <a:chExt cx="3197905" cy="450170"/>
          </a:xfrm>
        </p:grpSpPr>
        <p:cxnSp>
          <p:nvCxnSpPr>
            <p:cNvPr id="133" name="直接连接符 132"/>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2" name="任意多边形 131"/>
          <p:cNvSpPr/>
          <p:nvPr/>
        </p:nvSpPr>
        <p:spPr>
          <a:xfrm>
            <a:off x="5886451" y="363537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p:cNvGrpSpPr/>
          <p:nvPr/>
        </p:nvGrpSpPr>
        <p:grpSpPr>
          <a:xfrm>
            <a:off x="4139066" y="4195082"/>
            <a:ext cx="3197905" cy="450170"/>
            <a:chOff x="5205866" y="2293257"/>
            <a:chExt cx="3197905" cy="450170"/>
          </a:xfrm>
        </p:grpSpPr>
        <p:cxnSp>
          <p:nvCxnSpPr>
            <p:cNvPr id="138" name="直接连接符 13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7" name="任意多边形 136"/>
          <p:cNvSpPr/>
          <p:nvPr/>
        </p:nvSpPr>
        <p:spPr>
          <a:xfrm>
            <a:off x="5886451" y="418782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6691096" y="26368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1" name="文本框 140"/>
          <p:cNvSpPr txBox="1"/>
          <p:nvPr/>
        </p:nvSpPr>
        <p:spPr>
          <a:xfrm flipH="1">
            <a:off x="6691096" y="31702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2" name="文本框 141"/>
          <p:cNvSpPr txBox="1"/>
          <p:nvPr/>
        </p:nvSpPr>
        <p:spPr>
          <a:xfrm flipH="1">
            <a:off x="6691096" y="37417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3" name="文本框 142"/>
          <p:cNvSpPr txBox="1"/>
          <p:nvPr/>
        </p:nvSpPr>
        <p:spPr>
          <a:xfrm flipH="1">
            <a:off x="6691096" y="42751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5" name="文本框 154"/>
          <p:cNvSpPr txBox="1"/>
          <p:nvPr/>
        </p:nvSpPr>
        <p:spPr>
          <a:xfrm>
            <a:off x="5942406" y="25267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25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6" name="文本框 155"/>
          <p:cNvSpPr txBox="1"/>
          <p:nvPr/>
        </p:nvSpPr>
        <p:spPr>
          <a:xfrm>
            <a:off x="5942406" y="310463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25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7" name="文本框 156"/>
          <p:cNvSpPr txBox="1"/>
          <p:nvPr/>
        </p:nvSpPr>
        <p:spPr>
          <a:xfrm>
            <a:off x="5942406" y="36570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25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8" name="文本框 157"/>
          <p:cNvSpPr txBox="1"/>
          <p:nvPr/>
        </p:nvSpPr>
        <p:spPr>
          <a:xfrm>
            <a:off x="5942406" y="42031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25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41769" y="191472"/>
            <a:ext cx="5280452" cy="1561128"/>
            <a:chOff x="141769" y="191472"/>
            <a:chExt cx="5280452" cy="1561128"/>
          </a:xfrm>
        </p:grpSpPr>
        <p:sp>
          <p:nvSpPr>
            <p:cNvPr id="94" name="任意多边形 93"/>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288624" y="191472"/>
              <a:ext cx="5133597" cy="1561128"/>
              <a:chOff x="288624" y="191472"/>
              <a:chExt cx="5133597" cy="1561128"/>
            </a:xfrm>
          </p:grpSpPr>
          <p:sp>
            <p:nvSpPr>
              <p:cNvPr id="96" name="任意多边形 9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任意多边形 122"/>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p:nvGrpSpPr>
            <p:grpSpPr>
              <a:xfrm>
                <a:off x="288624" y="475527"/>
                <a:ext cx="992256" cy="992256"/>
                <a:chOff x="813435" y="4187372"/>
                <a:chExt cx="1292678" cy="1292678"/>
              </a:xfrm>
              <a:noFill/>
            </p:grpSpPr>
            <p:sp>
              <p:nvSpPr>
                <p:cNvPr id="145" name="圆角矩形 14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5"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44" name="任意多边形 14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3"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44250870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5013825" y="4807334"/>
            <a:ext cx="2279919" cy="599979"/>
          </a:xfrm>
          <a:prstGeom prst="ellipse">
            <a:avLst/>
          </a:prstGeom>
          <a:solidFill>
            <a:schemeClr val="bg1">
              <a:alpha val="10000"/>
            </a:schemeClr>
          </a:solid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347324" y="4825205"/>
            <a:ext cx="1612921" cy="4244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152791" y="4755374"/>
            <a:ext cx="4001987" cy="874437"/>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385395" y="4719560"/>
            <a:ext cx="5536779" cy="1209790"/>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6133" y="3928659"/>
            <a:ext cx="3991836" cy="147224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Lst>
            <a:ahLst/>
            <a:cxnLst>
              <a:cxn ang="0">
                <a:pos x="connsiteX0" y="connsiteY0"/>
              </a:cxn>
              <a:cxn ang="0">
                <a:pos x="connsiteX1" y="connsiteY1"/>
              </a:cxn>
            </a:cxnLst>
            <a:rect l="l" t="t" r="r" b="b"/>
            <a:pathLst>
              <a:path w="4777567" h="1762037">
                <a:moveTo>
                  <a:pt x="4458653" y="1762037"/>
                </a:moveTo>
                <a:cubicBezTo>
                  <a:pt x="5413692" y="-370611"/>
                  <a:pt x="4307523" y="-666838"/>
                  <a:pt x="0" y="1421994"/>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6 copy"/>
          <p:cNvSpPr/>
          <p:nvPr/>
        </p:nvSpPr>
        <p:spPr>
          <a:xfrm>
            <a:off x="4746957" y="4187226"/>
            <a:ext cx="1413679" cy="100596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Lst>
            <a:ahLst/>
            <a:cxnLst>
              <a:cxn ang="0">
                <a:pos x="connsiteX0" y="connsiteY0"/>
              </a:cxn>
              <a:cxn ang="0">
                <a:pos x="connsiteX1" y="connsiteY1"/>
              </a:cxn>
            </a:cxnLst>
            <a:rect l="l" t="t" r="r" b="b"/>
            <a:pathLst>
              <a:path w="1691940" h="1203974">
                <a:moveTo>
                  <a:pt x="1691940" y="942037"/>
                </a:moveTo>
                <a:cubicBezTo>
                  <a:pt x="726739" y="-329551"/>
                  <a:pt x="-714710" y="-381938"/>
                  <a:pt x="410827" y="120397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任意多边形 80"/>
          <p:cNvSpPr/>
          <p:nvPr/>
        </p:nvSpPr>
        <p:spPr>
          <a:xfrm>
            <a:off x="5666764" y="4451449"/>
            <a:ext cx="493872" cy="748094"/>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370687 w 732650"/>
              <a:gd name="connsiteY0" fmla="*/ 310015 h 616640"/>
              <a:gd name="connsiteX1" fmla="*/ 0 w 732650"/>
              <a:gd name="connsiteY1" fmla="*/ 616640 h 616640"/>
              <a:gd name="connsiteX0" fmla="*/ 481924 w 705290"/>
              <a:gd name="connsiteY0" fmla="*/ 311955 h 618580"/>
              <a:gd name="connsiteX1" fmla="*/ 111237 w 705290"/>
              <a:gd name="connsiteY1" fmla="*/ 618580 h 618580"/>
              <a:gd name="connsiteX0" fmla="*/ 669772 w 669772"/>
              <a:gd name="connsiteY0" fmla="*/ 305254 h 611879"/>
              <a:gd name="connsiteX1" fmla="*/ 299085 w 669772"/>
              <a:gd name="connsiteY1" fmla="*/ 611879 h 611879"/>
              <a:gd name="connsiteX0" fmla="*/ 561996 w 561996"/>
              <a:gd name="connsiteY0" fmla="*/ 459799 h 766424"/>
              <a:gd name="connsiteX1" fmla="*/ 191309 w 561996"/>
              <a:gd name="connsiteY1" fmla="*/ 766424 h 766424"/>
              <a:gd name="connsiteX0" fmla="*/ 739814 w 739814"/>
              <a:gd name="connsiteY0" fmla="*/ 471082 h 739707"/>
              <a:gd name="connsiteX1" fmla="*/ 163930 w 739814"/>
              <a:gd name="connsiteY1" fmla="*/ 739707 h 739707"/>
              <a:gd name="connsiteX0" fmla="*/ 575884 w 575884"/>
              <a:gd name="connsiteY0" fmla="*/ 474966 h 743591"/>
              <a:gd name="connsiteX1" fmla="*/ 0 w 575884"/>
              <a:gd name="connsiteY1" fmla="*/ 743591 h 743591"/>
              <a:gd name="connsiteX0" fmla="*/ 591084 w 591084"/>
              <a:gd name="connsiteY0" fmla="*/ 470343 h 754167"/>
              <a:gd name="connsiteX1" fmla="*/ 0 w 591084"/>
              <a:gd name="connsiteY1" fmla="*/ 754168 h 754167"/>
              <a:gd name="connsiteX0" fmla="*/ 591084 w 591084"/>
              <a:gd name="connsiteY0" fmla="*/ 611521 h 895346"/>
              <a:gd name="connsiteX1" fmla="*/ 0 w 591084"/>
              <a:gd name="connsiteY1" fmla="*/ 895346 h 895346"/>
            </a:gdLst>
            <a:ahLst/>
            <a:cxnLst>
              <a:cxn ang="0">
                <a:pos x="connsiteX0" y="connsiteY0"/>
              </a:cxn>
              <a:cxn ang="0">
                <a:pos x="connsiteX1" y="connsiteY1"/>
              </a:cxn>
            </a:cxnLst>
            <a:rect l="l" t="t" r="r" b="b"/>
            <a:pathLst>
              <a:path w="591084" h="895346">
                <a:moveTo>
                  <a:pt x="591084" y="611521"/>
                </a:moveTo>
                <a:cubicBezTo>
                  <a:pt x="461833" y="-642149"/>
                  <a:pt x="52718" y="329622"/>
                  <a:pt x="0" y="895346"/>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80 copy"/>
          <p:cNvSpPr/>
          <p:nvPr/>
        </p:nvSpPr>
        <p:spPr>
          <a:xfrm>
            <a:off x="6160640" y="4135532"/>
            <a:ext cx="2286678" cy="142391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1258475"/>
              <a:gd name="connsiteY0" fmla="*/ 1431867 h 2222441"/>
              <a:gd name="connsiteX1" fmla="*/ 733425 w 1258475"/>
              <a:gd name="connsiteY1" fmla="*/ 2222441 h 2222441"/>
              <a:gd name="connsiteX0" fmla="*/ 0 w 1802832"/>
              <a:gd name="connsiteY0" fmla="*/ 1464100 h 2178675"/>
              <a:gd name="connsiteX1" fmla="*/ 1402216 w 1802832"/>
              <a:gd name="connsiteY1" fmla="*/ 2178675 h 2178675"/>
              <a:gd name="connsiteX0" fmla="*/ 0 w 2151611"/>
              <a:gd name="connsiteY0" fmla="*/ 1185843 h 1900418"/>
              <a:gd name="connsiteX1" fmla="*/ 1402216 w 2151611"/>
              <a:gd name="connsiteY1" fmla="*/ 1900418 h 1900418"/>
              <a:gd name="connsiteX0" fmla="*/ 0 w 2307773"/>
              <a:gd name="connsiteY0" fmla="*/ 884659 h 1599234"/>
              <a:gd name="connsiteX1" fmla="*/ 1402216 w 2307773"/>
              <a:gd name="connsiteY1" fmla="*/ 1599234 h 1599234"/>
              <a:gd name="connsiteX0" fmla="*/ 0 w 3334061"/>
              <a:gd name="connsiteY0" fmla="*/ 927594 h 1642169"/>
              <a:gd name="connsiteX1" fmla="*/ 1402216 w 3334061"/>
              <a:gd name="connsiteY1" fmla="*/ 1642169 h 1642169"/>
              <a:gd name="connsiteX0" fmla="*/ 0 w 3431087"/>
              <a:gd name="connsiteY0" fmla="*/ 978808 h 1693383"/>
              <a:gd name="connsiteX1" fmla="*/ 1402216 w 3431087"/>
              <a:gd name="connsiteY1" fmla="*/ 1693383 h 1693383"/>
              <a:gd name="connsiteX0" fmla="*/ 0 w 3006733"/>
              <a:gd name="connsiteY0" fmla="*/ 1331918 h 2046493"/>
              <a:gd name="connsiteX1" fmla="*/ 1402216 w 3006733"/>
              <a:gd name="connsiteY1" fmla="*/ 2046493 h 2046493"/>
              <a:gd name="connsiteX0" fmla="*/ 0 w 2736775"/>
              <a:gd name="connsiteY0" fmla="*/ 989619 h 1704194"/>
              <a:gd name="connsiteX1" fmla="*/ 1402216 w 2736775"/>
              <a:gd name="connsiteY1" fmla="*/ 1704194 h 1704194"/>
            </a:gdLst>
            <a:ahLst/>
            <a:cxnLst>
              <a:cxn ang="0">
                <a:pos x="connsiteX0" y="connsiteY0"/>
              </a:cxn>
              <a:cxn ang="0">
                <a:pos x="connsiteX1" y="connsiteY1"/>
              </a:cxn>
            </a:cxnLst>
            <a:rect l="l" t="t" r="r" b="b"/>
            <a:pathLst>
              <a:path w="2736775" h="1704194">
                <a:moveTo>
                  <a:pt x="0" y="989619"/>
                </a:moveTo>
                <a:cubicBezTo>
                  <a:pt x="2120491" y="-575914"/>
                  <a:pt x="4159005" y="-244493"/>
                  <a:pt x="1402216" y="170419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Freeform 80 copy copy"/>
          <p:cNvSpPr/>
          <p:nvPr/>
        </p:nvSpPr>
        <p:spPr>
          <a:xfrm>
            <a:off x="6160638" y="2801256"/>
            <a:ext cx="956705" cy="3132077"/>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2436823"/>
              <a:gd name="connsiteY0" fmla="*/ 1345664 h 2350551"/>
              <a:gd name="connsiteX1" fmla="*/ 2119313 w 2436823"/>
              <a:gd name="connsiteY1" fmla="*/ 2350551 h 2350551"/>
              <a:gd name="connsiteX0" fmla="*/ 0 w 2652565"/>
              <a:gd name="connsiteY0" fmla="*/ 2084714 h 3089601"/>
              <a:gd name="connsiteX1" fmla="*/ 2119313 w 2652565"/>
              <a:gd name="connsiteY1" fmla="*/ 3089601 h 3089601"/>
              <a:gd name="connsiteX0" fmla="*/ 0 w 2709488"/>
              <a:gd name="connsiteY0" fmla="*/ 2668782 h 3673669"/>
              <a:gd name="connsiteX1" fmla="*/ 2119313 w 2709488"/>
              <a:gd name="connsiteY1" fmla="*/ 3673669 h 3673669"/>
              <a:gd name="connsiteX0" fmla="*/ 0 w 2673843"/>
              <a:gd name="connsiteY0" fmla="*/ 2657503 h 3662390"/>
              <a:gd name="connsiteX1" fmla="*/ 2119313 w 2673843"/>
              <a:gd name="connsiteY1" fmla="*/ 3662390 h 3662390"/>
              <a:gd name="connsiteX0" fmla="*/ 0 w 1145018"/>
              <a:gd name="connsiteY0" fmla="*/ 2586527 h 3748577"/>
              <a:gd name="connsiteX1" fmla="*/ 147638 w 1145018"/>
              <a:gd name="connsiteY1" fmla="*/ 3748577 h 3748577"/>
            </a:gdLst>
            <a:ahLst/>
            <a:cxnLst>
              <a:cxn ang="0">
                <a:pos x="connsiteX0" y="connsiteY0"/>
              </a:cxn>
              <a:cxn ang="0">
                <a:pos x="connsiteX1" y="connsiteY1"/>
              </a:cxn>
            </a:cxnLst>
            <a:rect l="l" t="t" r="r" b="b"/>
            <a:pathLst>
              <a:path w="1145018" h="3748577">
                <a:moveTo>
                  <a:pt x="0" y="2586527"/>
                </a:moveTo>
                <a:cubicBezTo>
                  <a:pt x="1020760" y="-1071074"/>
                  <a:pt x="1893889" y="-994873"/>
                  <a:pt x="147638" y="3748577"/>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5981570" y="4940509"/>
            <a:ext cx="370070" cy="6764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065135" y="4954436"/>
            <a:ext cx="189015" cy="3979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rot="3375645">
            <a:off x="4913209" y="5031195"/>
            <a:ext cx="341853" cy="341853"/>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116534" y="5769744"/>
            <a:ext cx="341853" cy="341853"/>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7171911" y="5381537"/>
            <a:ext cx="341853" cy="341853"/>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rot="3375645">
            <a:off x="5495293" y="5043913"/>
            <a:ext cx="341853" cy="341853"/>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3375645">
            <a:off x="6001933" y="4782890"/>
            <a:ext cx="341853" cy="341853"/>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任意多边形 100"/>
          <p:cNvSpPr/>
          <p:nvPr/>
        </p:nvSpPr>
        <p:spPr>
          <a:xfrm>
            <a:off x="5491328" y="4207044"/>
            <a:ext cx="665330" cy="119147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Lst>
            <a:ahLst/>
            <a:cxnLst>
              <a:cxn ang="0">
                <a:pos x="connsiteX0" y="connsiteY0"/>
              </a:cxn>
              <a:cxn ang="0">
                <a:pos x="connsiteX1" y="connsiteY1"/>
              </a:cxn>
            </a:cxnLst>
            <a:rect l="l" t="t" r="r" b="b"/>
            <a:pathLst>
              <a:path w="796290" h="1425998">
                <a:moveTo>
                  <a:pt x="796290" y="1425998"/>
                </a:moveTo>
                <a:cubicBezTo>
                  <a:pt x="548639" y="494453"/>
                  <a:pt x="230823" y="-817140"/>
                  <a:pt x="0" y="677332"/>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3269826" y="4116827"/>
            <a:ext cx="4376662" cy="1358093"/>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 name="connsiteX0" fmla="*/ 1794510 w 1794510"/>
              <a:gd name="connsiteY0" fmla="*/ 986660 h 986660"/>
              <a:gd name="connsiteX1" fmla="*/ 0 w 1794510"/>
              <a:gd name="connsiteY1" fmla="*/ 878074 h 986660"/>
              <a:gd name="connsiteX0" fmla="*/ 5337810 w 5337810"/>
              <a:gd name="connsiteY0" fmla="*/ 1319334 h 1319334"/>
              <a:gd name="connsiteX1" fmla="*/ 0 w 5337810"/>
              <a:gd name="connsiteY1" fmla="*/ 715448 h 1319334"/>
              <a:gd name="connsiteX0" fmla="*/ 5337810 w 5337810"/>
              <a:gd name="connsiteY0" fmla="*/ 1801295 h 1801295"/>
              <a:gd name="connsiteX1" fmla="*/ 0 w 5337810"/>
              <a:gd name="connsiteY1" fmla="*/ 1197409 h 1801295"/>
              <a:gd name="connsiteX0" fmla="*/ 5449028 w 5449028"/>
              <a:gd name="connsiteY0" fmla="*/ 1821850 h 1821850"/>
              <a:gd name="connsiteX1" fmla="*/ 111218 w 5449028"/>
              <a:gd name="connsiteY1" fmla="*/ 1217964 h 1821850"/>
              <a:gd name="connsiteX0" fmla="*/ 5238140 w 5238140"/>
              <a:gd name="connsiteY0" fmla="*/ 1625412 h 1625412"/>
              <a:gd name="connsiteX1" fmla="*/ 128930 w 5238140"/>
              <a:gd name="connsiteY1" fmla="*/ 1425386 h 1625412"/>
            </a:gdLst>
            <a:ahLst/>
            <a:cxnLst>
              <a:cxn ang="0">
                <a:pos x="connsiteX0" y="connsiteY0"/>
              </a:cxn>
              <a:cxn ang="0">
                <a:pos x="connsiteX1" y="connsiteY1"/>
              </a:cxn>
            </a:cxnLst>
            <a:rect l="l" t="t" r="r" b="b"/>
            <a:pathLst>
              <a:path w="5238140" h="1625412">
                <a:moveTo>
                  <a:pt x="5238140" y="1625412"/>
                </a:moveTo>
                <a:cubicBezTo>
                  <a:pt x="106069" y="-875853"/>
                  <a:pt x="-303187" y="-122426"/>
                  <a:pt x="128930" y="1425386"/>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760403" y="4667612"/>
            <a:ext cx="8671194" cy="1689646"/>
          </a:xfrm>
          <a:prstGeom prst="ellipse">
            <a:avLst/>
          </a:prstGeom>
          <a:noFill/>
          <a:ln>
            <a:solidFill>
              <a:schemeClr val="bg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rot="3375645">
            <a:off x="6887013" y="2645538"/>
            <a:ext cx="429050" cy="429050"/>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867525" y="2085975"/>
            <a:ext cx="3454400" cy="635000"/>
            <a:chOff x="6867525" y="2085975"/>
            <a:chExt cx="3454400" cy="635000"/>
          </a:xfrm>
        </p:grpSpPr>
        <p:sp>
          <p:nvSpPr>
            <p:cNvPr id="109" name="任意多边形 108"/>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6900333" y="2111492"/>
              <a:ext cx="90441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a:t>No.1</a:t>
              </a:r>
              <a:endParaRPr lang="zh-CN" altLang="en-US" sz="2400" dirty="0"/>
            </a:p>
          </p:txBody>
        </p:sp>
        <p:sp>
          <p:nvSpPr>
            <p:cNvPr id="111" name="文本框 110"/>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rot="3375645">
            <a:off x="7932042" y="3908283"/>
            <a:ext cx="429050" cy="429050"/>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7912554" y="3334203"/>
            <a:ext cx="3454400" cy="635000"/>
            <a:chOff x="6867525" y="2085975"/>
            <a:chExt cx="3454400" cy="635000"/>
          </a:xfrm>
        </p:grpSpPr>
        <p:sp>
          <p:nvSpPr>
            <p:cNvPr id="116" name="任意多边形 115"/>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6900333"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a:t>No.2</a:t>
              </a:r>
              <a:endParaRPr lang="zh-CN" altLang="en-US" sz="2400" dirty="0"/>
            </a:p>
          </p:txBody>
        </p:sp>
        <p:sp>
          <p:nvSpPr>
            <p:cNvPr id="118" name="文本框 117"/>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rot="3375645">
            <a:off x="4709870" y="395182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flipH="1">
            <a:off x="1714955" y="3377745"/>
            <a:ext cx="3472888" cy="635000"/>
            <a:chOff x="6849037" y="2085975"/>
            <a:chExt cx="3472888" cy="635000"/>
          </a:xfrm>
        </p:grpSpPr>
        <p:sp>
          <p:nvSpPr>
            <p:cNvPr id="123" name="任意多边形 122"/>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6849037"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a:t>No.3</a:t>
              </a:r>
              <a:endParaRPr lang="zh-CN" altLang="en-US" sz="2400" dirty="0"/>
            </a:p>
          </p:txBody>
        </p:sp>
        <p:sp>
          <p:nvSpPr>
            <p:cNvPr id="125" name="文本框 124"/>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141769" y="191472"/>
            <a:ext cx="5280452" cy="1561128"/>
            <a:chOff x="141769" y="191472"/>
            <a:chExt cx="5280452" cy="1561128"/>
          </a:xfrm>
        </p:grpSpPr>
        <p:sp>
          <p:nvSpPr>
            <p:cNvPr id="108" name="任意多边形 107"/>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组合 125"/>
            <p:cNvGrpSpPr/>
            <p:nvPr/>
          </p:nvGrpSpPr>
          <p:grpSpPr>
            <a:xfrm>
              <a:off x="288624" y="191472"/>
              <a:ext cx="5133597" cy="1561128"/>
              <a:chOff x="288624" y="191472"/>
              <a:chExt cx="5133597" cy="1561128"/>
            </a:xfrm>
          </p:grpSpPr>
          <p:sp>
            <p:nvSpPr>
              <p:cNvPr id="127" name="任意多边形 12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9" name="任意多边形 12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288624" y="475527"/>
                <a:ext cx="992256" cy="992256"/>
                <a:chOff x="813435" y="4187372"/>
                <a:chExt cx="1292678" cy="1292678"/>
              </a:xfrm>
              <a:noFill/>
            </p:grpSpPr>
            <p:sp>
              <p:nvSpPr>
                <p:cNvPr id="134" name="圆角矩形 13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3" name="任意多边形 13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8"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13552776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4579620" y="2247900"/>
            <a:ext cx="3032760" cy="331470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3314700"/>
              <a:gd name="connsiteX1" fmla="*/ 723900 w 3032760"/>
              <a:gd name="connsiteY1" fmla="*/ 1127760 h 3314700"/>
              <a:gd name="connsiteX2" fmla="*/ 0 w 3032760"/>
              <a:gd name="connsiteY2" fmla="*/ 1935480 h 3314700"/>
              <a:gd name="connsiteX3" fmla="*/ 1074420 w 3032760"/>
              <a:gd name="connsiteY3" fmla="*/ 238506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2760" h="3314700">
                <a:moveTo>
                  <a:pt x="1516380" y="0"/>
                </a:moveTo>
                <a:lnTo>
                  <a:pt x="723900" y="1127760"/>
                </a:lnTo>
                <a:lnTo>
                  <a:pt x="0" y="1935480"/>
                </a:lnTo>
                <a:lnTo>
                  <a:pt x="1074420" y="2385060"/>
                </a:lnTo>
                <a:lnTo>
                  <a:pt x="1516380" y="3314700"/>
                </a:lnTo>
                <a:lnTo>
                  <a:pt x="2628900" y="3048000"/>
                </a:lnTo>
                <a:lnTo>
                  <a:pt x="3032760" y="1935480"/>
                </a:lnTo>
                <a:lnTo>
                  <a:pt x="2194560" y="1264920"/>
                </a:lnTo>
                <a:lnTo>
                  <a:pt x="1516380" y="0"/>
                </a:lnTo>
                <a:close/>
              </a:path>
            </a:pathLst>
          </a:cu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24 copy"/>
          <p:cNvSpPr/>
          <p:nvPr/>
        </p:nvSpPr>
        <p:spPr>
          <a:xfrm>
            <a:off x="4109720" y="3064510"/>
            <a:ext cx="3270250" cy="242189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2540000"/>
              <a:gd name="connsiteX1" fmla="*/ 723900 w 3032760"/>
              <a:gd name="connsiteY1" fmla="*/ 35306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516380 w 3032760"/>
              <a:gd name="connsiteY0" fmla="*/ 0 h 2540000"/>
              <a:gd name="connsiteX1" fmla="*/ 387350 w 3032760"/>
              <a:gd name="connsiteY1" fmla="*/ 4191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1224280 w 3502660"/>
              <a:gd name="connsiteY3" fmla="*/ 19227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703580 w 3502660"/>
              <a:gd name="connsiteY3" fmla="*/ 24561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456180"/>
              <a:gd name="connsiteX1" fmla="*/ 857250 w 3502660"/>
              <a:gd name="connsiteY1" fmla="*/ 41910 h 2456180"/>
              <a:gd name="connsiteX2" fmla="*/ 0 w 3502660"/>
              <a:gd name="connsiteY2" fmla="*/ 1160780 h 2456180"/>
              <a:gd name="connsiteX3" fmla="*/ 703580 w 3502660"/>
              <a:gd name="connsiteY3" fmla="*/ 2456180 h 2456180"/>
              <a:gd name="connsiteX4" fmla="*/ 1998980 w 3502660"/>
              <a:gd name="connsiteY4" fmla="*/ 2082800 h 2456180"/>
              <a:gd name="connsiteX5" fmla="*/ 3098800 w 3502660"/>
              <a:gd name="connsiteY5" fmla="*/ 2273300 h 2456180"/>
              <a:gd name="connsiteX6" fmla="*/ 3502660 w 3502660"/>
              <a:gd name="connsiteY6" fmla="*/ 1160780 h 2456180"/>
              <a:gd name="connsiteX7" fmla="*/ 2664460 w 3502660"/>
              <a:gd name="connsiteY7" fmla="*/ 490220 h 2456180"/>
              <a:gd name="connsiteX8" fmla="*/ 1986280 w 3502660"/>
              <a:gd name="connsiteY8" fmla="*/ 0 h 2456180"/>
              <a:gd name="connsiteX0" fmla="*/ 1986280 w 3502660"/>
              <a:gd name="connsiteY0" fmla="*/ 0 h 2463800"/>
              <a:gd name="connsiteX1" fmla="*/ 857250 w 3502660"/>
              <a:gd name="connsiteY1" fmla="*/ 41910 h 2463800"/>
              <a:gd name="connsiteX2" fmla="*/ 0 w 3502660"/>
              <a:gd name="connsiteY2" fmla="*/ 1160780 h 2463800"/>
              <a:gd name="connsiteX3" fmla="*/ 703580 w 3502660"/>
              <a:gd name="connsiteY3" fmla="*/ 2456180 h 2463800"/>
              <a:gd name="connsiteX4" fmla="*/ 1998980 w 3502660"/>
              <a:gd name="connsiteY4" fmla="*/ 2082800 h 2463800"/>
              <a:gd name="connsiteX5" fmla="*/ 3270250 w 3502660"/>
              <a:gd name="connsiteY5" fmla="*/ 2463800 h 2463800"/>
              <a:gd name="connsiteX6" fmla="*/ 3502660 w 3502660"/>
              <a:gd name="connsiteY6" fmla="*/ 1160780 h 2463800"/>
              <a:gd name="connsiteX7" fmla="*/ 2664460 w 3502660"/>
              <a:gd name="connsiteY7" fmla="*/ 490220 h 2463800"/>
              <a:gd name="connsiteX8" fmla="*/ 1986280 w 350266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67660 w 3270250"/>
              <a:gd name="connsiteY6" fmla="*/ 11734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3115310 w 3270250"/>
              <a:gd name="connsiteY7" fmla="*/ 45720 h 2463800"/>
              <a:gd name="connsiteX8" fmla="*/ 1986280 w 3270250"/>
              <a:gd name="connsiteY8" fmla="*/ 0 h 2463800"/>
              <a:gd name="connsiteX0" fmla="*/ 1979930 w 3270250"/>
              <a:gd name="connsiteY0" fmla="*/ 415290 h 2421890"/>
              <a:gd name="connsiteX1" fmla="*/ 857250 w 3270250"/>
              <a:gd name="connsiteY1" fmla="*/ 0 h 2421890"/>
              <a:gd name="connsiteX2" fmla="*/ 0 w 3270250"/>
              <a:gd name="connsiteY2" fmla="*/ 1118870 h 2421890"/>
              <a:gd name="connsiteX3" fmla="*/ 703580 w 3270250"/>
              <a:gd name="connsiteY3" fmla="*/ 2414270 h 2421890"/>
              <a:gd name="connsiteX4" fmla="*/ 1998980 w 3270250"/>
              <a:gd name="connsiteY4" fmla="*/ 2040890 h 2421890"/>
              <a:gd name="connsiteX5" fmla="*/ 3270250 w 3270250"/>
              <a:gd name="connsiteY5" fmla="*/ 2421890 h 2421890"/>
              <a:gd name="connsiteX6" fmla="*/ 2874010 w 3270250"/>
              <a:gd name="connsiteY6" fmla="*/ 1118870 h 2421890"/>
              <a:gd name="connsiteX7" fmla="*/ 3115310 w 3270250"/>
              <a:gd name="connsiteY7" fmla="*/ 3810 h 2421890"/>
              <a:gd name="connsiteX8" fmla="*/ 1979930 w 3270250"/>
              <a:gd name="connsiteY8" fmla="*/ 415290 h 24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0250" h="2421890">
                <a:moveTo>
                  <a:pt x="1979930" y="415290"/>
                </a:moveTo>
                <a:lnTo>
                  <a:pt x="857250" y="0"/>
                </a:lnTo>
                <a:lnTo>
                  <a:pt x="0" y="1118870"/>
                </a:lnTo>
                <a:lnTo>
                  <a:pt x="703580" y="2414270"/>
                </a:lnTo>
                <a:lnTo>
                  <a:pt x="1998980" y="2040890"/>
                </a:lnTo>
                <a:lnTo>
                  <a:pt x="3270250" y="2421890"/>
                </a:lnTo>
                <a:lnTo>
                  <a:pt x="2874010" y="1118870"/>
                </a:lnTo>
                <a:lnTo>
                  <a:pt x="3115310" y="3810"/>
                </a:lnTo>
                <a:lnTo>
                  <a:pt x="1979930" y="415290"/>
                </a:lnTo>
                <a:close/>
              </a:path>
            </a:pathLst>
          </a:cu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 name="组合 22"/>
          <p:cNvGrpSpPr/>
          <p:nvPr/>
        </p:nvGrpSpPr>
        <p:grpSpPr>
          <a:xfrm>
            <a:off x="4016829" y="2104571"/>
            <a:ext cx="4158342" cy="4158342"/>
            <a:chOff x="2019300" y="2266950"/>
            <a:chExt cx="3619500" cy="3619500"/>
          </a:xfrm>
        </p:grpSpPr>
        <p:grpSp>
          <p:nvGrpSpPr>
            <p:cNvPr id="6" name="组合 5"/>
            <p:cNvGrpSpPr/>
            <p:nvPr/>
          </p:nvGrpSpPr>
          <p:grpSpPr>
            <a:xfrm>
              <a:off x="2019300" y="2266950"/>
              <a:ext cx="3619500" cy="3619500"/>
              <a:chOff x="2019300" y="2266950"/>
              <a:chExt cx="3619500" cy="3619500"/>
            </a:xfrm>
          </p:grpSpPr>
          <p:sp>
            <p:nvSpPr>
              <p:cNvPr id="3" name="椭圆 2"/>
              <p:cNvSpPr/>
              <p:nvPr/>
            </p:nvSpPr>
            <p:spPr>
              <a:xfrm>
                <a:off x="2019300" y="2266950"/>
                <a:ext cx="3619500" cy="3619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374901" y="2622552"/>
                <a:ext cx="2908300" cy="29082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736851" y="2984502"/>
                <a:ext cx="2184400" cy="21843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098800" y="3346450"/>
                <a:ext cx="1460500" cy="1460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454400" y="3702050"/>
                <a:ext cx="749300" cy="749300"/>
              </a:xfrm>
              <a:prstGeom prst="ellipse">
                <a:avLst/>
              </a:prstGeom>
              <a:solidFill>
                <a:schemeClr val="bg1"/>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stCxn id="3" idx="0"/>
              <a:endCxn id="79" idx="0"/>
            </p:cNvCxnSpPr>
            <p:nvPr/>
          </p:nvCxnSpPr>
          <p:spPr>
            <a:xfrm>
              <a:off x="3829050" y="22669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9" idx="7"/>
              <a:endCxn id="3" idx="7"/>
            </p:cNvCxnSpPr>
            <p:nvPr/>
          </p:nvCxnSpPr>
          <p:spPr>
            <a:xfrm flipV="1">
              <a:off x="4093968"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9" idx="6"/>
              <a:endCxn id="3" idx="6"/>
            </p:cNvCxnSpPr>
            <p:nvPr/>
          </p:nvCxnSpPr>
          <p:spPr>
            <a:xfrm>
              <a:off x="42037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9" idx="5"/>
              <a:endCxn id="3" idx="5"/>
            </p:cNvCxnSpPr>
            <p:nvPr/>
          </p:nvCxnSpPr>
          <p:spPr>
            <a:xfrm>
              <a:off x="4093968"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9" idx="4"/>
              <a:endCxn id="3" idx="4"/>
            </p:cNvCxnSpPr>
            <p:nvPr/>
          </p:nvCxnSpPr>
          <p:spPr>
            <a:xfrm>
              <a:off x="3829050" y="44513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9" idx="3"/>
              <a:endCxn id="3" idx="3"/>
            </p:cNvCxnSpPr>
            <p:nvPr/>
          </p:nvCxnSpPr>
          <p:spPr>
            <a:xfrm flipH="1">
              <a:off x="2549364"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9" idx="2"/>
              <a:endCxn id="3" idx="2"/>
            </p:cNvCxnSpPr>
            <p:nvPr/>
          </p:nvCxnSpPr>
          <p:spPr>
            <a:xfrm flipH="1">
              <a:off x="20193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79" idx="1"/>
              <a:endCxn id="3" idx="1"/>
            </p:cNvCxnSpPr>
            <p:nvPr/>
          </p:nvCxnSpPr>
          <p:spPr>
            <a:xfrm flipH="1" flipV="1">
              <a:off x="2549364"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5685972" y="1753553"/>
            <a:ext cx="81945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rot="2546938">
            <a:off x="7337698" y="2435362"/>
            <a:ext cx="81945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B</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rot="5400000">
            <a:off x="7976327" y="4017421"/>
            <a:ext cx="81945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rot="18900000">
            <a:off x="7323184" y="5599477"/>
            <a:ext cx="829073"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5784669" y="6217950"/>
            <a:ext cx="777777"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E</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rot="2700000">
            <a:off x="4086497" y="5599477"/>
            <a:ext cx="777777"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F</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rot="16200000">
            <a:off x="3433355" y="4031934"/>
            <a:ext cx="822661"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G</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rot="18900000">
            <a:off x="4071983" y="2406332"/>
            <a:ext cx="835485"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能力</a:t>
            </a:r>
            <a:r>
              <a:rPr lang="en-US" altLang="zh-CN" b="1" dirty="0">
                <a:solidFill>
                  <a:schemeClr val="bg1"/>
                </a:solidFill>
                <a:latin typeface="微软雅黑" panose="020B0503020204020204" pitchFamily="34" charset="-122"/>
                <a:ea typeface="微软雅黑" panose="020B0503020204020204" pitchFamily="34" charset="-122"/>
              </a:rPr>
              <a:t>H</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092200" y="3643085"/>
            <a:ext cx="2168842" cy="1251495"/>
            <a:chOff x="1092200" y="3643085"/>
            <a:chExt cx="2168842" cy="1251495"/>
          </a:xfrm>
        </p:grpSpPr>
        <p:sp>
          <p:nvSpPr>
            <p:cNvPr id="26" name="矩形 25"/>
            <p:cNvSpPr/>
            <p:nvPr/>
          </p:nvSpPr>
          <p:spPr>
            <a:xfrm>
              <a:off x="1092200" y="3643085"/>
              <a:ext cx="2162629" cy="1248229"/>
            </a:xfrm>
            <a:prstGeom prst="rect">
              <a:avLst/>
            </a:pr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直角三角形 26"/>
            <p:cNvSpPr/>
            <p:nvPr/>
          </p:nvSpPr>
          <p:spPr>
            <a:xfrm>
              <a:off x="1092200"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直角三角形 87"/>
            <p:cNvSpPr/>
            <p:nvPr/>
          </p:nvSpPr>
          <p:spPr>
            <a:xfrm rot="5400000">
              <a:off x="1092200"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直角三角形 88"/>
            <p:cNvSpPr/>
            <p:nvPr/>
          </p:nvSpPr>
          <p:spPr>
            <a:xfrm flipH="1">
              <a:off x="3040062"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直角三角形 89"/>
            <p:cNvSpPr/>
            <p:nvPr/>
          </p:nvSpPr>
          <p:spPr>
            <a:xfrm rot="16200000" flipH="1">
              <a:off x="3040062"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0" name="组合 29"/>
          <p:cNvGrpSpPr/>
          <p:nvPr/>
        </p:nvGrpSpPr>
        <p:grpSpPr>
          <a:xfrm>
            <a:off x="8930958" y="3643085"/>
            <a:ext cx="2168842" cy="1251495"/>
            <a:chOff x="8930958" y="3643085"/>
            <a:chExt cx="2168842" cy="1251495"/>
          </a:xfrm>
        </p:grpSpPr>
        <p:sp>
          <p:nvSpPr>
            <p:cNvPr id="91" name="矩形 90"/>
            <p:cNvSpPr/>
            <p:nvPr/>
          </p:nvSpPr>
          <p:spPr>
            <a:xfrm>
              <a:off x="8930958" y="3643085"/>
              <a:ext cx="2162629" cy="1248229"/>
            </a:xfrm>
            <a:prstGeom prst="rect">
              <a:avLst/>
            </a:pr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直角三角形 91"/>
            <p:cNvSpPr/>
            <p:nvPr/>
          </p:nvSpPr>
          <p:spPr>
            <a:xfrm>
              <a:off x="8930958"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直角三角形 92"/>
            <p:cNvSpPr/>
            <p:nvPr/>
          </p:nvSpPr>
          <p:spPr>
            <a:xfrm rot="5400000">
              <a:off x="8930958"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直角三角形 93"/>
            <p:cNvSpPr/>
            <p:nvPr/>
          </p:nvSpPr>
          <p:spPr>
            <a:xfrm flipH="1">
              <a:off x="10878820"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直角三角形 94"/>
            <p:cNvSpPr/>
            <p:nvPr/>
          </p:nvSpPr>
          <p:spPr>
            <a:xfrm rot="16200000" flipH="1">
              <a:off x="10878820"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1571327" y="3657600"/>
            <a:ext cx="1210588"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输入标题</a:t>
            </a:r>
          </a:p>
        </p:txBody>
      </p:sp>
      <p:sp>
        <p:nvSpPr>
          <p:cNvPr id="96" name="文本框 95"/>
          <p:cNvSpPr txBox="1"/>
          <p:nvPr/>
        </p:nvSpPr>
        <p:spPr>
          <a:xfrm flipH="1">
            <a:off x="1266370" y="4142467"/>
            <a:ext cx="1912258"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9423555" y="3657600"/>
            <a:ext cx="1210588"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输入标题</a:t>
            </a:r>
          </a:p>
        </p:txBody>
      </p:sp>
      <p:sp>
        <p:nvSpPr>
          <p:cNvPr id="99" name="文本框 98"/>
          <p:cNvSpPr txBox="1"/>
          <p:nvPr/>
        </p:nvSpPr>
        <p:spPr>
          <a:xfrm flipH="1">
            <a:off x="9118598" y="4142467"/>
            <a:ext cx="1912258" cy="584775"/>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629400" y="4152900"/>
            <a:ext cx="370614" cy="200055"/>
          </a:xfrm>
          <a:prstGeom prst="rect">
            <a:avLst/>
          </a:prstGeom>
          <a:noFill/>
        </p:spPr>
        <p:txBody>
          <a:bodyPr wrap="none" rtlCol="0">
            <a:spAutoFit/>
          </a:bodyPr>
          <a:lstStyle/>
          <a:p>
            <a:r>
              <a:rPr lang="en-US" altLang="zh-CN" sz="700" dirty="0">
                <a:solidFill>
                  <a:schemeClr val="bg1">
                    <a:alpha val="50000"/>
                  </a:schemeClr>
                </a:solidFill>
                <a:latin typeface="微软雅黑" panose="020B0503020204020204" pitchFamily="34" charset="-122"/>
                <a:ea typeface="微软雅黑" panose="020B0503020204020204" pitchFamily="34" charset="-122"/>
              </a:rPr>
              <a:t>25%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61200" y="4152900"/>
            <a:ext cx="370614" cy="200055"/>
          </a:xfrm>
          <a:prstGeom prst="rect">
            <a:avLst/>
          </a:prstGeom>
          <a:noFill/>
        </p:spPr>
        <p:txBody>
          <a:bodyPr wrap="none" rtlCol="0">
            <a:spAutoFit/>
          </a:bodyPr>
          <a:lstStyle/>
          <a:p>
            <a:r>
              <a:rPr lang="en-US" altLang="zh-CN" sz="700" dirty="0">
                <a:solidFill>
                  <a:schemeClr val="bg1">
                    <a:alpha val="50000"/>
                  </a:schemeClr>
                </a:solidFill>
                <a:latin typeface="微软雅黑" panose="020B0503020204020204" pitchFamily="34" charset="-122"/>
                <a:ea typeface="微软雅黑" panose="020B0503020204020204" pitchFamily="34" charset="-122"/>
              </a:rPr>
              <a:t>50%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467600" y="4152900"/>
            <a:ext cx="370614" cy="200055"/>
          </a:xfrm>
          <a:prstGeom prst="rect">
            <a:avLst/>
          </a:prstGeom>
          <a:noFill/>
        </p:spPr>
        <p:txBody>
          <a:bodyPr wrap="none" rtlCol="0">
            <a:spAutoFit/>
          </a:bodyPr>
          <a:lstStyle/>
          <a:p>
            <a:r>
              <a:rPr lang="en-US" altLang="zh-CN" sz="700" dirty="0">
                <a:solidFill>
                  <a:schemeClr val="bg1">
                    <a:alpha val="50000"/>
                  </a:schemeClr>
                </a:solidFill>
                <a:latin typeface="微软雅黑" panose="020B0503020204020204" pitchFamily="34" charset="-122"/>
                <a:ea typeface="微软雅黑" panose="020B0503020204020204" pitchFamily="34" charset="-122"/>
              </a:rPr>
              <a:t>75%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837487" y="4152900"/>
            <a:ext cx="423514" cy="200055"/>
          </a:xfrm>
          <a:prstGeom prst="rect">
            <a:avLst/>
          </a:prstGeom>
          <a:noFill/>
        </p:spPr>
        <p:txBody>
          <a:bodyPr wrap="none" rtlCol="0">
            <a:spAutoFit/>
          </a:bodyPr>
          <a:lstStyle/>
          <a:p>
            <a:r>
              <a:rPr lang="en-US" altLang="zh-CN" sz="700" dirty="0">
                <a:solidFill>
                  <a:schemeClr val="bg1">
                    <a:alpha val="50000"/>
                  </a:schemeClr>
                </a:solidFill>
                <a:latin typeface="微软雅黑" panose="020B0503020204020204" pitchFamily="34" charset="-122"/>
                <a:ea typeface="微软雅黑" panose="020B0503020204020204" pitchFamily="34" charset="-122"/>
              </a:rPr>
              <a:t>100%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rot="3375645">
            <a:off x="5878269" y="2059525"/>
            <a:ext cx="429050" cy="429050"/>
            <a:chOff x="2814405" y="2119805"/>
            <a:chExt cx="409142" cy="409142"/>
          </a:xfrm>
        </p:grpSpPr>
        <p:sp>
          <p:nvSpPr>
            <p:cNvPr id="104" name="椭圆 1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3375645">
            <a:off x="3893893" y="3969288"/>
            <a:ext cx="429050" cy="429050"/>
            <a:chOff x="2814405" y="2119805"/>
            <a:chExt cx="409142" cy="409142"/>
          </a:xfrm>
        </p:grpSpPr>
        <p:sp>
          <p:nvSpPr>
            <p:cNvPr id="107" name="椭圆 1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141769" y="191472"/>
            <a:ext cx="5280452" cy="1561128"/>
            <a:chOff x="141769" y="191472"/>
            <a:chExt cx="5280452" cy="1561128"/>
          </a:xfrm>
        </p:grpSpPr>
        <p:sp>
          <p:nvSpPr>
            <p:cNvPr id="109" name="任意多边形 108"/>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288624" y="191472"/>
              <a:ext cx="5133597" cy="1561128"/>
              <a:chOff x="288624" y="191472"/>
              <a:chExt cx="5133597" cy="1561128"/>
            </a:xfrm>
          </p:grpSpPr>
          <p:sp>
            <p:nvSpPr>
              <p:cNvPr id="111" name="任意多边形 110"/>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3" name="任意多边形 112"/>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p:cNvGrpSpPr/>
              <p:nvPr/>
            </p:nvGrpSpPr>
            <p:grpSpPr>
              <a:xfrm>
                <a:off x="288624" y="475527"/>
                <a:ext cx="992256" cy="992256"/>
                <a:chOff x="813435" y="4187372"/>
                <a:chExt cx="1292678" cy="1292678"/>
              </a:xfrm>
              <a:noFill/>
            </p:grpSpPr>
            <p:sp>
              <p:nvSpPr>
                <p:cNvPr id="118" name="圆角矩形 11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17" name="任意多边形 116"/>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2"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396187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5995035" y="2200502"/>
            <a:ext cx="201930" cy="3962400"/>
            <a:chOff x="6027420" y="1881188"/>
            <a:chExt cx="201930" cy="3962400"/>
          </a:xfrm>
        </p:grpSpPr>
        <p:cxnSp>
          <p:nvCxnSpPr>
            <p:cNvPr id="77" name="直接连接符 76"/>
            <p:cNvCxnSpPr/>
            <p:nvPr/>
          </p:nvCxnSpPr>
          <p:spPr>
            <a:xfrm>
              <a:off x="6029325" y="1881188"/>
              <a:ext cx="0" cy="3962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27420" y="5453856"/>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7420" y="505618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27420" y="4665662"/>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027420" y="4272755"/>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27420" y="387746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027420" y="3479798"/>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27420" y="3082130"/>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027420" y="2689224"/>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6027420" y="2298699"/>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027420" y="564435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027420" y="52514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6027420" y="4858542"/>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027420" y="446087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027420" y="40703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7420" y="3672680"/>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7420" y="3277393"/>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6027420" y="288210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027420" y="2491581"/>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7420" y="209629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4" name="椭圆 3"/>
          <p:cNvSpPr/>
          <p:nvPr/>
        </p:nvSpPr>
        <p:spPr>
          <a:xfrm>
            <a:off x="5928179" y="6163356"/>
            <a:ext cx="145142" cy="1451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893254" y="2023078"/>
            <a:ext cx="202746" cy="174780"/>
            <a:chOff x="5881234" y="1947245"/>
            <a:chExt cx="290286" cy="250246"/>
          </a:xfrm>
        </p:grpSpPr>
        <p:sp>
          <p:nvSpPr>
            <p:cNvPr id="99" name="六边形 98"/>
            <p:cNvSpPr/>
            <p:nvPr/>
          </p:nvSpPr>
          <p:spPr>
            <a:xfrm>
              <a:off x="5881234" y="1947245"/>
              <a:ext cx="290286" cy="250246"/>
            </a:xfrm>
            <a:prstGeom prst="hexagon">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962650" y="2012949"/>
              <a:ext cx="123826" cy="123826"/>
              <a:chOff x="4095750" y="2132012"/>
              <a:chExt cx="219075" cy="219075"/>
            </a:xfrm>
          </p:grpSpPr>
          <p:cxnSp>
            <p:nvCxnSpPr>
              <p:cNvPr id="102" name="直接连接符 101"/>
              <p:cNvCxnSpPr/>
              <p:nvPr/>
            </p:nvCxnSpPr>
            <p:spPr>
              <a:xfrm>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6200000">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sp>
        <p:nvSpPr>
          <p:cNvPr id="10" name="椭圆 9"/>
          <p:cNvSpPr/>
          <p:nvPr/>
        </p:nvSpPr>
        <p:spPr>
          <a:xfrm>
            <a:off x="4296229" y="5210630"/>
            <a:ext cx="3497943" cy="74022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4296229" y="4729238"/>
            <a:ext cx="3497943" cy="740229"/>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296229" y="4247848"/>
            <a:ext cx="3497943" cy="74022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296229" y="3766458"/>
            <a:ext cx="3497943" cy="74022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296229" y="3285068"/>
            <a:ext cx="3497943" cy="740229"/>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296229" y="2803678"/>
            <a:ext cx="3497943" cy="74022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296229" y="2322287"/>
            <a:ext cx="3497943" cy="74022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rot="3375645">
            <a:off x="4066612" y="2468149"/>
            <a:ext cx="429050" cy="429050"/>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7581338" y="294820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066612" y="3449225"/>
            <a:ext cx="429050" cy="429050"/>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7581338" y="3929282"/>
            <a:ext cx="429050" cy="429050"/>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rot="3375645">
            <a:off x="4066612" y="4401726"/>
            <a:ext cx="429050" cy="429050"/>
            <a:chOff x="2814405" y="2119805"/>
            <a:chExt cx="409142" cy="409142"/>
          </a:xfrm>
        </p:grpSpPr>
        <p:sp>
          <p:nvSpPr>
            <p:cNvPr id="132" name="椭圆 13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rot="3375645">
            <a:off x="7581338" y="4881783"/>
            <a:ext cx="429050" cy="429050"/>
            <a:chOff x="2814405" y="2119805"/>
            <a:chExt cx="409142" cy="409142"/>
          </a:xfrm>
        </p:grpSpPr>
        <p:sp>
          <p:nvSpPr>
            <p:cNvPr id="135" name="椭圆 13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rot="3375645">
            <a:off x="4066612" y="5354226"/>
            <a:ext cx="429050" cy="429050"/>
            <a:chOff x="2814405" y="2119805"/>
            <a:chExt cx="409142" cy="409142"/>
          </a:xfrm>
        </p:grpSpPr>
        <p:sp>
          <p:nvSpPr>
            <p:cNvPr id="138" name="椭圆 1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511300" y="2486025"/>
            <a:ext cx="2755900" cy="396864"/>
            <a:chOff x="1511300" y="2486025"/>
            <a:chExt cx="2755900" cy="396864"/>
          </a:xfrm>
        </p:grpSpPr>
        <p:cxnSp>
          <p:nvCxnSpPr>
            <p:cNvPr id="13" name="直接连接符 12"/>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511300" y="2486025"/>
              <a:ext cx="1857374" cy="396864"/>
              <a:chOff x="1511300" y="2486025"/>
              <a:chExt cx="1857374" cy="396864"/>
            </a:xfrm>
          </p:grpSpPr>
          <p:sp>
            <p:nvSpPr>
              <p:cNvPr id="14" name="右中括号 1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0" name="右中括号 13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41" name="组合 140"/>
          <p:cNvGrpSpPr/>
          <p:nvPr/>
        </p:nvGrpSpPr>
        <p:grpSpPr>
          <a:xfrm>
            <a:off x="1511300" y="3463925"/>
            <a:ext cx="2755900" cy="396864"/>
            <a:chOff x="1511300" y="2486025"/>
            <a:chExt cx="2755900" cy="396864"/>
          </a:xfrm>
        </p:grpSpPr>
        <p:cxnSp>
          <p:nvCxnSpPr>
            <p:cNvPr id="142" name="直接连接符 14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1511300" y="2486025"/>
              <a:ext cx="1857374" cy="396864"/>
              <a:chOff x="1511300" y="2486025"/>
              <a:chExt cx="1857374" cy="396864"/>
            </a:xfrm>
          </p:grpSpPr>
          <p:sp>
            <p:nvSpPr>
              <p:cNvPr id="144" name="右中括号 14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5" name="右中括号 14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46" name="组合 145"/>
          <p:cNvGrpSpPr/>
          <p:nvPr/>
        </p:nvGrpSpPr>
        <p:grpSpPr>
          <a:xfrm>
            <a:off x="1511300" y="4419600"/>
            <a:ext cx="2755900" cy="396864"/>
            <a:chOff x="1511300" y="2486025"/>
            <a:chExt cx="2755900" cy="396864"/>
          </a:xfrm>
        </p:grpSpPr>
        <p:cxnSp>
          <p:nvCxnSpPr>
            <p:cNvPr id="147" name="直接连接符 14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1511300" y="2486025"/>
              <a:ext cx="1857374" cy="396864"/>
              <a:chOff x="1511300" y="2486025"/>
              <a:chExt cx="1857374" cy="396864"/>
            </a:xfrm>
          </p:grpSpPr>
          <p:sp>
            <p:nvSpPr>
              <p:cNvPr id="149" name="右中括号 14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右中括号 14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51" name="组合 150"/>
          <p:cNvGrpSpPr/>
          <p:nvPr/>
        </p:nvGrpSpPr>
        <p:grpSpPr>
          <a:xfrm>
            <a:off x="1511300" y="5368925"/>
            <a:ext cx="2755900" cy="396864"/>
            <a:chOff x="1511300" y="2486025"/>
            <a:chExt cx="2755900" cy="396864"/>
          </a:xfrm>
        </p:grpSpPr>
        <p:cxnSp>
          <p:nvCxnSpPr>
            <p:cNvPr id="152" name="直接连接符 15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3" name="组合 152"/>
            <p:cNvGrpSpPr/>
            <p:nvPr/>
          </p:nvGrpSpPr>
          <p:grpSpPr>
            <a:xfrm>
              <a:off x="1511300" y="2486025"/>
              <a:ext cx="1857374" cy="396864"/>
              <a:chOff x="1511300" y="2486025"/>
              <a:chExt cx="1857374" cy="396864"/>
            </a:xfrm>
          </p:grpSpPr>
          <p:sp>
            <p:nvSpPr>
              <p:cNvPr id="154" name="右中括号 15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5" name="右中括号 15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56" name="组合 155"/>
          <p:cNvGrpSpPr/>
          <p:nvPr/>
        </p:nvGrpSpPr>
        <p:grpSpPr>
          <a:xfrm flipH="1">
            <a:off x="7809230" y="2966085"/>
            <a:ext cx="2755900" cy="396864"/>
            <a:chOff x="1511300" y="2486025"/>
            <a:chExt cx="2755900" cy="396864"/>
          </a:xfrm>
        </p:grpSpPr>
        <p:cxnSp>
          <p:nvCxnSpPr>
            <p:cNvPr id="157" name="直接连接符 15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11300" y="2486025"/>
              <a:ext cx="1857374" cy="396864"/>
              <a:chOff x="1511300" y="2486025"/>
              <a:chExt cx="1857374" cy="396864"/>
            </a:xfrm>
          </p:grpSpPr>
          <p:sp>
            <p:nvSpPr>
              <p:cNvPr id="159" name="右中括号 15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0" name="右中括号 15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61" name="组合 160"/>
          <p:cNvGrpSpPr/>
          <p:nvPr/>
        </p:nvGrpSpPr>
        <p:grpSpPr>
          <a:xfrm flipH="1">
            <a:off x="7809230" y="3949065"/>
            <a:ext cx="2755900" cy="396864"/>
            <a:chOff x="1511300" y="2486025"/>
            <a:chExt cx="2755900" cy="396864"/>
          </a:xfrm>
        </p:grpSpPr>
        <p:cxnSp>
          <p:nvCxnSpPr>
            <p:cNvPr id="162" name="直接连接符 16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3" name="组合 162"/>
            <p:cNvGrpSpPr/>
            <p:nvPr/>
          </p:nvGrpSpPr>
          <p:grpSpPr>
            <a:xfrm>
              <a:off x="1511300" y="2486025"/>
              <a:ext cx="1857374" cy="396864"/>
              <a:chOff x="1511300" y="2486025"/>
              <a:chExt cx="1857374" cy="396864"/>
            </a:xfrm>
          </p:grpSpPr>
          <p:sp>
            <p:nvSpPr>
              <p:cNvPr id="164" name="右中括号 16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5" name="右中括号 16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66" name="组合 165"/>
          <p:cNvGrpSpPr/>
          <p:nvPr/>
        </p:nvGrpSpPr>
        <p:grpSpPr>
          <a:xfrm flipH="1">
            <a:off x="7809230" y="4901565"/>
            <a:ext cx="2755900" cy="396864"/>
            <a:chOff x="1511300" y="2486025"/>
            <a:chExt cx="2755900" cy="396864"/>
          </a:xfrm>
        </p:grpSpPr>
        <p:cxnSp>
          <p:nvCxnSpPr>
            <p:cNvPr id="167" name="直接连接符 16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8" name="组合 167"/>
            <p:cNvGrpSpPr/>
            <p:nvPr/>
          </p:nvGrpSpPr>
          <p:grpSpPr>
            <a:xfrm>
              <a:off x="1511300" y="2486025"/>
              <a:ext cx="1857374" cy="396864"/>
              <a:chOff x="1511300" y="2486025"/>
              <a:chExt cx="1857374" cy="396864"/>
            </a:xfrm>
          </p:grpSpPr>
          <p:sp>
            <p:nvSpPr>
              <p:cNvPr id="169" name="右中括号 16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0" name="右中括号 16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1" name="文本框 170"/>
          <p:cNvSpPr txBox="1"/>
          <p:nvPr/>
        </p:nvSpPr>
        <p:spPr>
          <a:xfrm flipH="1">
            <a:off x="1629590" y="2422887"/>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2" name="文本框 171"/>
          <p:cNvSpPr txBox="1"/>
          <p:nvPr/>
        </p:nvSpPr>
        <p:spPr>
          <a:xfrm flipH="1">
            <a:off x="1629590" y="3421107"/>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3" name="文本框 172"/>
          <p:cNvSpPr txBox="1"/>
          <p:nvPr/>
        </p:nvSpPr>
        <p:spPr>
          <a:xfrm flipH="1">
            <a:off x="1623060" y="3421107"/>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4" name="文本框 173"/>
          <p:cNvSpPr txBox="1"/>
          <p:nvPr/>
        </p:nvSpPr>
        <p:spPr>
          <a:xfrm flipH="1">
            <a:off x="1623060" y="4354641"/>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5" name="文本框 174"/>
          <p:cNvSpPr txBox="1"/>
          <p:nvPr/>
        </p:nvSpPr>
        <p:spPr>
          <a:xfrm flipH="1">
            <a:off x="1623060" y="5319134"/>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6" name="文本框 175"/>
          <p:cNvSpPr txBox="1"/>
          <p:nvPr/>
        </p:nvSpPr>
        <p:spPr>
          <a:xfrm flipH="1">
            <a:off x="8835253" y="2898160"/>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flipH="1">
            <a:off x="8828723" y="3896380"/>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8" name="文本框 177"/>
          <p:cNvSpPr txBox="1"/>
          <p:nvPr/>
        </p:nvSpPr>
        <p:spPr>
          <a:xfrm flipH="1">
            <a:off x="8828723" y="4829914"/>
            <a:ext cx="160891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79" name="组合 178"/>
          <p:cNvGrpSpPr/>
          <p:nvPr/>
        </p:nvGrpSpPr>
        <p:grpSpPr>
          <a:xfrm>
            <a:off x="141769" y="191472"/>
            <a:ext cx="5280452" cy="1561128"/>
            <a:chOff x="141769" y="191472"/>
            <a:chExt cx="5280452" cy="1561128"/>
          </a:xfrm>
        </p:grpSpPr>
        <p:sp>
          <p:nvSpPr>
            <p:cNvPr id="180" name="任意多边形 179"/>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288624" y="191472"/>
              <a:ext cx="5133597" cy="1561128"/>
              <a:chOff x="288624" y="191472"/>
              <a:chExt cx="5133597" cy="1561128"/>
            </a:xfrm>
          </p:grpSpPr>
          <p:sp>
            <p:nvSpPr>
              <p:cNvPr id="182" name="任意多边形 18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4" name="任意多边形 18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288624" y="475527"/>
                <a:ext cx="992256" cy="992256"/>
                <a:chOff x="813435" y="4187372"/>
                <a:chExt cx="1292678" cy="1292678"/>
              </a:xfrm>
              <a:noFill/>
            </p:grpSpPr>
            <p:sp>
              <p:nvSpPr>
                <p:cNvPr id="189" name="圆角矩形 18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圆角矩形 18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7"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88" name="任意多边形 18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3"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50814919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flipH="1">
            <a:off x="-225423"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7" name="任意多边形 136"/>
          <p:cNvSpPr/>
          <p:nvPr/>
        </p:nvSpPr>
        <p:spPr>
          <a:xfrm rot="20047423">
            <a:off x="6228690" y="27448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6871673" y="37167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1" name="任意多边形 140"/>
          <p:cNvSpPr/>
          <p:nvPr/>
        </p:nvSpPr>
        <p:spPr>
          <a:xfrm>
            <a:off x="10315338" y="28874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6554594" y="30707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6375545" y="2891716"/>
            <a:ext cx="992256" cy="992256"/>
            <a:chOff x="813435" y="4187372"/>
            <a:chExt cx="1292678" cy="1292678"/>
          </a:xfrm>
          <a:noFill/>
        </p:grpSpPr>
        <p:sp>
          <p:nvSpPr>
            <p:cNvPr id="147" name="圆角矩形 146"/>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7889386" y="3003742"/>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145" name="任意多边形 144"/>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6637345" y="294439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
        <p:nvSpPr>
          <p:cNvPr id="171" name="椭圆 170"/>
          <p:cNvSpPr/>
          <p:nvPr/>
        </p:nvSpPr>
        <p:spPr>
          <a:xfrm>
            <a:off x="-1461207"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00839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92383" y="2423637"/>
            <a:ext cx="663257" cy="3349783"/>
            <a:chOff x="2440229" y="2423637"/>
            <a:chExt cx="663257" cy="3349783"/>
          </a:xfrm>
        </p:grpSpPr>
        <p:sp>
          <p:nvSpPr>
            <p:cNvPr id="3" name="圆角矩形 2"/>
            <p:cNvSpPr/>
            <p:nvPr/>
          </p:nvSpPr>
          <p:spPr>
            <a:xfrm>
              <a:off x="244022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0604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260604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55347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2864" y="4594860"/>
              <a:ext cx="439200" cy="81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2310909" y="2423637"/>
            <a:ext cx="663257" cy="3349783"/>
            <a:chOff x="2440229" y="2423637"/>
            <a:chExt cx="663257" cy="3349783"/>
          </a:xfrm>
        </p:grpSpPr>
        <p:sp>
          <p:nvSpPr>
            <p:cNvPr id="78" name="圆角矩形 77"/>
            <p:cNvSpPr/>
            <p:nvPr/>
          </p:nvSpPr>
          <p:spPr>
            <a:xfrm>
              <a:off x="244022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60604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60604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55347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552864" y="3581400"/>
              <a:ext cx="439200" cy="1831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3129435" y="2423637"/>
            <a:ext cx="663257" cy="3349783"/>
            <a:chOff x="2440229" y="2423637"/>
            <a:chExt cx="663257" cy="3349783"/>
          </a:xfrm>
        </p:grpSpPr>
        <p:sp>
          <p:nvSpPr>
            <p:cNvPr id="84" name="圆角矩形 83"/>
            <p:cNvSpPr/>
            <p:nvPr/>
          </p:nvSpPr>
          <p:spPr>
            <a:xfrm>
              <a:off x="244022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260604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260604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55347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2552864" y="4033362"/>
              <a:ext cx="439200" cy="1379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3947961" y="2423637"/>
            <a:ext cx="663257" cy="3349783"/>
            <a:chOff x="2440229" y="2423637"/>
            <a:chExt cx="663257" cy="3349783"/>
          </a:xfrm>
        </p:grpSpPr>
        <p:sp>
          <p:nvSpPr>
            <p:cNvPr id="90" name="圆角矩形 89"/>
            <p:cNvSpPr/>
            <p:nvPr/>
          </p:nvSpPr>
          <p:spPr>
            <a:xfrm>
              <a:off x="244022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260604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260604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55347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2552864" y="3140393"/>
              <a:ext cx="439200" cy="227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766486" y="2423637"/>
            <a:ext cx="663257" cy="3349783"/>
            <a:chOff x="2440229" y="2423637"/>
            <a:chExt cx="663257" cy="3349783"/>
          </a:xfrm>
        </p:grpSpPr>
        <p:sp>
          <p:nvSpPr>
            <p:cNvPr id="96" name="圆角矩形 95"/>
            <p:cNvSpPr/>
            <p:nvPr/>
          </p:nvSpPr>
          <p:spPr>
            <a:xfrm>
              <a:off x="244022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260604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260604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55347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2552864" y="3718560"/>
              <a:ext cx="439200" cy="1694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52141" y="5927348"/>
            <a:ext cx="54373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101" name="文本框 100"/>
          <p:cNvSpPr txBox="1"/>
          <p:nvPr/>
        </p:nvSpPr>
        <p:spPr>
          <a:xfrm>
            <a:off x="2370667" y="5927348"/>
            <a:ext cx="54373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102" name="文本框 101"/>
          <p:cNvSpPr txBox="1"/>
          <p:nvPr/>
        </p:nvSpPr>
        <p:spPr>
          <a:xfrm>
            <a:off x="3189193" y="5927348"/>
            <a:ext cx="54373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103" name="文本框 102"/>
          <p:cNvSpPr txBox="1"/>
          <p:nvPr/>
        </p:nvSpPr>
        <p:spPr>
          <a:xfrm>
            <a:off x="4007719" y="5927348"/>
            <a:ext cx="54373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文字</a:t>
            </a:r>
          </a:p>
        </p:txBody>
      </p:sp>
      <p:sp>
        <p:nvSpPr>
          <p:cNvPr id="104" name="文本框 103"/>
          <p:cNvSpPr txBox="1"/>
          <p:nvPr/>
        </p:nvSpPr>
        <p:spPr>
          <a:xfrm>
            <a:off x="4826245" y="5927348"/>
            <a:ext cx="54373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文字</a:t>
            </a:r>
          </a:p>
        </p:txBody>
      </p:sp>
      <p:grpSp>
        <p:nvGrpSpPr>
          <p:cNvPr id="105" name="组合 104"/>
          <p:cNvGrpSpPr/>
          <p:nvPr/>
        </p:nvGrpSpPr>
        <p:grpSpPr>
          <a:xfrm>
            <a:off x="6602208" y="2818485"/>
            <a:ext cx="4499975" cy="3027583"/>
            <a:chOff x="6667498" y="2323573"/>
            <a:chExt cx="5074755" cy="3414295"/>
          </a:xfrm>
        </p:grpSpPr>
        <p:sp>
          <p:nvSpPr>
            <p:cNvPr id="106" name="任意多边形 105"/>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8" name="矩形 107"/>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9" name="矩形 108"/>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0" name="矩形 109"/>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矩形 110"/>
          <p:cNvSpPr/>
          <p:nvPr/>
        </p:nvSpPr>
        <p:spPr>
          <a:xfrm>
            <a:off x="7195337" y="29298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7310463"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735601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7414609" y="29298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7641648"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7695977" y="29298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7795343"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7823180"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7851016" y="29298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7919072" y="29298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8048039"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807717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8134020"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7154590"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25" name="文本框 124"/>
          <p:cNvSpPr txBox="1"/>
          <p:nvPr/>
        </p:nvSpPr>
        <p:spPr>
          <a:xfrm>
            <a:off x="7141160" y="3659932"/>
            <a:ext cx="3497169"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126" name="组合 125"/>
          <p:cNvGrpSpPr/>
          <p:nvPr/>
        </p:nvGrpSpPr>
        <p:grpSpPr>
          <a:xfrm>
            <a:off x="141769" y="191472"/>
            <a:ext cx="5280452" cy="1561128"/>
            <a:chOff x="141769" y="191472"/>
            <a:chExt cx="5280452" cy="1561128"/>
          </a:xfrm>
        </p:grpSpPr>
        <p:sp>
          <p:nvSpPr>
            <p:cNvPr id="127" name="任意多边形 12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a:off x="288624" y="191472"/>
              <a:ext cx="5133597" cy="1561128"/>
              <a:chOff x="288624" y="191472"/>
              <a:chExt cx="5133597" cy="1561128"/>
            </a:xfrm>
          </p:grpSpPr>
          <p:sp>
            <p:nvSpPr>
              <p:cNvPr id="129" name="任意多边形 128"/>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1" name="任意多边形 130"/>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288624" y="475527"/>
                <a:ext cx="992256" cy="992256"/>
                <a:chOff x="813435" y="4187372"/>
                <a:chExt cx="1292678" cy="1292678"/>
              </a:xfrm>
              <a:noFill/>
            </p:grpSpPr>
            <p:sp>
              <p:nvSpPr>
                <p:cNvPr id="136" name="圆角矩形 13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5" name="任意多边形 134"/>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0"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52518303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01840" y="2535238"/>
            <a:ext cx="228602" cy="3300412"/>
            <a:chOff x="3636762" y="2471738"/>
            <a:chExt cx="228602" cy="3300412"/>
          </a:xfrm>
        </p:grpSpPr>
        <p:sp>
          <p:nvSpPr>
            <p:cNvPr id="3" name="矩形 2"/>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3"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636762" y="4991100"/>
              <a:ext cx="228602" cy="78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2348744" y="2535238"/>
            <a:ext cx="228602" cy="3300412"/>
            <a:chOff x="3636762" y="2471738"/>
            <a:chExt cx="228602" cy="3300412"/>
          </a:xfrm>
        </p:grpSpPr>
        <p:sp>
          <p:nvSpPr>
            <p:cNvPr id="77" name="矩形 76"/>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3636762" y="3775755"/>
              <a:ext cx="228602" cy="199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2995648" y="2535238"/>
            <a:ext cx="228602" cy="3300412"/>
            <a:chOff x="3636762" y="2471738"/>
            <a:chExt cx="228602" cy="3300412"/>
          </a:xfrm>
        </p:grpSpPr>
        <p:sp>
          <p:nvSpPr>
            <p:cNvPr id="81" name="矩形 80"/>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81"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3636762" y="4603750"/>
              <a:ext cx="228602" cy="116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3642552" y="2535238"/>
            <a:ext cx="228602" cy="3300412"/>
            <a:chOff x="3636762" y="2471738"/>
            <a:chExt cx="228602" cy="3300412"/>
          </a:xfrm>
        </p:grpSpPr>
        <p:sp>
          <p:nvSpPr>
            <p:cNvPr id="85" name="矩形 84"/>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a:stCxn id="85"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3636762" y="3962400"/>
              <a:ext cx="228602" cy="180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289456" y="2535238"/>
            <a:ext cx="228602" cy="3300412"/>
            <a:chOff x="3636762" y="2471738"/>
            <a:chExt cx="228602" cy="3300412"/>
          </a:xfrm>
        </p:grpSpPr>
        <p:sp>
          <p:nvSpPr>
            <p:cNvPr id="89" name="矩形 88"/>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89"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3636762" y="2997200"/>
              <a:ext cx="228602" cy="277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1416773" y="5807298"/>
            <a:ext cx="409142" cy="409142"/>
            <a:chOff x="2135404" y="5737868"/>
            <a:chExt cx="409142" cy="409142"/>
          </a:xfrm>
        </p:grpSpPr>
        <p:cxnSp>
          <p:nvCxnSpPr>
            <p:cNvPr id="108" name="直接连接符 10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2135404" y="5737868"/>
              <a:ext cx="409142" cy="409142"/>
              <a:chOff x="2814405" y="2119805"/>
              <a:chExt cx="409142" cy="409142"/>
            </a:xfrm>
          </p:grpSpPr>
          <p:sp>
            <p:nvSpPr>
              <p:cNvPr id="110" name="椭圆 1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2" name="组合 111"/>
          <p:cNvGrpSpPr/>
          <p:nvPr/>
        </p:nvGrpSpPr>
        <p:grpSpPr>
          <a:xfrm>
            <a:off x="2092350" y="5807298"/>
            <a:ext cx="409142" cy="409142"/>
            <a:chOff x="2135404" y="5737868"/>
            <a:chExt cx="409142" cy="409142"/>
          </a:xfrm>
        </p:grpSpPr>
        <p:cxnSp>
          <p:nvCxnSpPr>
            <p:cNvPr id="113" name="直接连接符 11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35404" y="5737868"/>
              <a:ext cx="409142" cy="409142"/>
              <a:chOff x="2814405" y="2119805"/>
              <a:chExt cx="409142" cy="409142"/>
            </a:xfrm>
          </p:grpSpPr>
          <p:sp>
            <p:nvSpPr>
              <p:cNvPr id="115" name="椭圆 11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2735272" y="580729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3395430" y="580729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文本框 126"/>
          <p:cNvSpPr txBox="1"/>
          <p:nvPr/>
        </p:nvSpPr>
        <p:spPr>
          <a:xfrm>
            <a:off x="1286234" y="6064250"/>
            <a:ext cx="601447"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1996100" y="6064250"/>
            <a:ext cx="588623"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2649845" y="6064250"/>
            <a:ext cx="601447"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3300883" y="6064250"/>
            <a:ext cx="60946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31" name="组合 130"/>
          <p:cNvGrpSpPr/>
          <p:nvPr/>
        </p:nvGrpSpPr>
        <p:grpSpPr>
          <a:xfrm>
            <a:off x="4030939" y="5807298"/>
            <a:ext cx="409142" cy="409142"/>
            <a:chOff x="2135404" y="5737868"/>
            <a:chExt cx="409142" cy="409142"/>
          </a:xfrm>
        </p:grpSpPr>
        <p:cxnSp>
          <p:nvCxnSpPr>
            <p:cNvPr id="132" name="直接连接符 13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2135404" y="5737868"/>
              <a:ext cx="409142" cy="409142"/>
              <a:chOff x="2814405" y="2119805"/>
              <a:chExt cx="409142" cy="409142"/>
            </a:xfrm>
          </p:grpSpPr>
          <p:sp>
            <p:nvSpPr>
              <p:cNvPr id="134" name="椭圆 1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6" name="文本框 135"/>
          <p:cNvSpPr txBox="1"/>
          <p:nvPr/>
        </p:nvSpPr>
        <p:spPr>
          <a:xfrm>
            <a:off x="3936392" y="6064250"/>
            <a:ext cx="57740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E</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37" name="组合 136"/>
          <p:cNvGrpSpPr/>
          <p:nvPr/>
        </p:nvGrpSpPr>
        <p:grpSpPr>
          <a:xfrm>
            <a:off x="4936362" y="2535238"/>
            <a:ext cx="228602" cy="3300412"/>
            <a:chOff x="3636762" y="2471738"/>
            <a:chExt cx="228602" cy="3300412"/>
          </a:xfrm>
        </p:grpSpPr>
        <p:sp>
          <p:nvSpPr>
            <p:cNvPr id="138" name="矩形 137"/>
            <p:cNvSpPr/>
            <p:nvPr/>
          </p:nvSpPr>
          <p:spPr>
            <a:xfrm>
              <a:off x="3636763" y="24717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a:stCxn id="138" idx="2"/>
            </p:cNvCxnSpPr>
            <p:nvPr/>
          </p:nvCxnSpPr>
          <p:spPr>
            <a:xfrm>
              <a:off x="3751063" y="27003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3636762" y="3575050"/>
              <a:ext cx="228602" cy="219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664229" y="5807298"/>
            <a:ext cx="409142" cy="409142"/>
            <a:chOff x="2135404" y="5737868"/>
            <a:chExt cx="409142" cy="409142"/>
          </a:xfrm>
        </p:grpSpPr>
        <p:cxnSp>
          <p:nvCxnSpPr>
            <p:cNvPr id="142" name="直接连接符 14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2135404" y="5737868"/>
              <a:ext cx="409142" cy="409142"/>
              <a:chOff x="2814405" y="2119805"/>
              <a:chExt cx="409142" cy="409142"/>
            </a:xfrm>
          </p:grpSpPr>
          <p:sp>
            <p:nvSpPr>
              <p:cNvPr id="144" name="椭圆 1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6" name="文本框 145"/>
          <p:cNvSpPr txBox="1"/>
          <p:nvPr/>
        </p:nvSpPr>
        <p:spPr>
          <a:xfrm>
            <a:off x="4569682" y="6064250"/>
            <a:ext cx="574196"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F</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6" name="任意多边形 155"/>
          <p:cNvSpPr/>
          <p:nvPr/>
        </p:nvSpPr>
        <p:spPr>
          <a:xfrm>
            <a:off x="6062323" y="2946400"/>
            <a:ext cx="4707276" cy="2692400"/>
          </a:xfrm>
          <a:custGeom>
            <a:avLst/>
            <a:gdLst>
              <a:gd name="connsiteX0" fmla="*/ 327102 w 4707276"/>
              <a:gd name="connsiteY0" fmla="*/ 0 h 2692400"/>
              <a:gd name="connsiteX1" fmla="*/ 4490823 w 4707276"/>
              <a:gd name="connsiteY1" fmla="*/ 0 h 2692400"/>
              <a:gd name="connsiteX2" fmla="*/ 4707276 w 4707276"/>
              <a:gd name="connsiteY2" fmla="*/ 208110 h 2692400"/>
              <a:gd name="connsiteX3" fmla="*/ 4707276 w 4707276"/>
              <a:gd name="connsiteY3" fmla="*/ 2641883 h 2692400"/>
              <a:gd name="connsiteX4" fmla="*/ 4649275 w 4707276"/>
              <a:gd name="connsiteY4" fmla="*/ 2692400 h 2692400"/>
              <a:gd name="connsiteX5" fmla="*/ 1684677 w 4707276"/>
              <a:gd name="connsiteY5" fmla="*/ 2692400 h 2692400"/>
              <a:gd name="connsiteX6" fmla="*/ 1662452 w 4707276"/>
              <a:gd name="connsiteY6" fmla="*/ 2603500 h 2692400"/>
              <a:gd name="connsiteX7" fmla="*/ 665502 w 4707276"/>
              <a:gd name="connsiteY7" fmla="*/ 2603500 h 2692400"/>
              <a:gd name="connsiteX8" fmla="*/ 643277 w 4707276"/>
              <a:gd name="connsiteY8" fmla="*/ 2692400 h 2692400"/>
              <a:gd name="connsiteX9" fmla="*/ 421679 w 4707276"/>
              <a:gd name="connsiteY9" fmla="*/ 2692400 h 2692400"/>
              <a:gd name="connsiteX10" fmla="*/ 138343 w 4707276"/>
              <a:gd name="connsiteY10" fmla="*/ 2409065 h 2692400"/>
              <a:gd name="connsiteX11" fmla="*/ 138343 w 4707276"/>
              <a:gd name="connsiteY11" fmla="*/ 2072480 h 2692400"/>
              <a:gd name="connsiteX12" fmla="*/ 0 w 4707276"/>
              <a:gd name="connsiteY12" fmla="*/ 1916770 h 2692400"/>
              <a:gd name="connsiteX13" fmla="*/ 0 w 4707276"/>
              <a:gd name="connsiteY13" fmla="*/ 356531 h 2692400"/>
              <a:gd name="connsiteX14" fmla="*/ 138345 w 4707276"/>
              <a:gd name="connsiteY14" fmla="*/ 200819 h 2692400"/>
              <a:gd name="connsiteX15" fmla="*/ 138345 w 4707276"/>
              <a:gd name="connsiteY15" fmla="*/ 201445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7276" h="2692400">
                <a:moveTo>
                  <a:pt x="327102" y="0"/>
                </a:moveTo>
                <a:lnTo>
                  <a:pt x="4490823" y="0"/>
                </a:lnTo>
                <a:lnTo>
                  <a:pt x="4707276" y="208110"/>
                </a:lnTo>
                <a:lnTo>
                  <a:pt x="4707276" y="2641883"/>
                </a:lnTo>
                <a:lnTo>
                  <a:pt x="4649275" y="2692400"/>
                </a:lnTo>
                <a:lnTo>
                  <a:pt x="1684677" y="2692400"/>
                </a:lnTo>
                <a:lnTo>
                  <a:pt x="1662452" y="2603500"/>
                </a:lnTo>
                <a:lnTo>
                  <a:pt x="665502" y="2603500"/>
                </a:lnTo>
                <a:lnTo>
                  <a:pt x="643277" y="2692400"/>
                </a:lnTo>
                <a:lnTo>
                  <a:pt x="421679" y="2692400"/>
                </a:lnTo>
                <a:lnTo>
                  <a:pt x="138343" y="2409065"/>
                </a:lnTo>
                <a:lnTo>
                  <a:pt x="138343" y="2072480"/>
                </a:lnTo>
                <a:lnTo>
                  <a:pt x="0" y="1916770"/>
                </a:lnTo>
                <a:lnTo>
                  <a:pt x="0" y="356531"/>
                </a:lnTo>
                <a:lnTo>
                  <a:pt x="138345" y="200819"/>
                </a:lnTo>
                <a:lnTo>
                  <a:pt x="138345" y="201445"/>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梯形 10"/>
          <p:cNvSpPr/>
          <p:nvPr/>
        </p:nvSpPr>
        <p:spPr>
          <a:xfrm rot="5400000">
            <a:off x="5444137" y="3907634"/>
            <a:ext cx="1371598" cy="147638"/>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6203755" y="5445125"/>
            <a:ext cx="193676" cy="19367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梯形 147"/>
          <p:cNvSpPr/>
          <p:nvPr/>
        </p:nvSpPr>
        <p:spPr>
          <a:xfrm rot="10800000">
            <a:off x="7313618" y="2946399"/>
            <a:ext cx="3113427" cy="114301"/>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10338760" y="2957431"/>
            <a:ext cx="430663" cy="2681369"/>
          </a:xfrm>
          <a:custGeom>
            <a:avLst/>
            <a:gdLst>
              <a:gd name="connsiteX0" fmla="*/ 83972 w 430663"/>
              <a:gd name="connsiteY0" fmla="*/ 81 h 2681369"/>
              <a:gd name="connsiteX1" fmla="*/ 211289 w 430663"/>
              <a:gd name="connsiteY1" fmla="*/ 396 h 2681369"/>
              <a:gd name="connsiteX2" fmla="*/ 422109 w 430663"/>
              <a:gd name="connsiteY2" fmla="*/ 202488 h 2681369"/>
              <a:gd name="connsiteX3" fmla="*/ 430663 w 430663"/>
              <a:gd name="connsiteY3" fmla="*/ 2631007 h 2681369"/>
              <a:gd name="connsiteX4" fmla="*/ 372839 w 430663"/>
              <a:gd name="connsiteY4" fmla="*/ 2681369 h 2681369"/>
              <a:gd name="connsiteX5" fmla="*/ 215741 w 430663"/>
              <a:gd name="connsiteY5" fmla="*/ 2681369 h 2681369"/>
              <a:gd name="connsiteX6" fmla="*/ 215142 w 430663"/>
              <a:gd name="connsiteY6" fmla="*/ 2669463 h 2681369"/>
              <a:gd name="connsiteX7" fmla="*/ 321623 w 430663"/>
              <a:gd name="connsiteY7" fmla="*/ 2669463 h 2681369"/>
              <a:gd name="connsiteX8" fmla="*/ 321623 w 430663"/>
              <a:gd name="connsiteY8" fmla="*/ 2493726 h 2681369"/>
              <a:gd name="connsiteX9" fmla="*/ 388931 w 430663"/>
              <a:gd name="connsiteY9" fmla="*/ 2476899 h 2681369"/>
              <a:gd name="connsiteX10" fmla="*/ 388931 w 430663"/>
              <a:gd name="connsiteY10" fmla="*/ 1194199 h 2681369"/>
              <a:gd name="connsiteX11" fmla="*/ 321623 w 430663"/>
              <a:gd name="connsiteY11" fmla="*/ 1177372 h 2681369"/>
              <a:gd name="connsiteX12" fmla="*/ 321623 w 430663"/>
              <a:gd name="connsiteY12" fmla="*/ 246779 h 2681369"/>
              <a:gd name="connsiteX13" fmla="*/ 316302 w 430663"/>
              <a:gd name="connsiteY13" fmla="*/ 246779 h 2681369"/>
              <a:gd name="connsiteX14" fmla="*/ 291893 w 430663"/>
              <a:gd name="connsiteY14" fmla="*/ 222942 h 2681369"/>
              <a:gd name="connsiteX15" fmla="*/ 160173 w 430663"/>
              <a:gd name="connsiteY15" fmla="*/ 102475 h 2681369"/>
              <a:gd name="connsiteX16" fmla="*/ 0 w 430663"/>
              <a:gd name="connsiteY16" fmla="*/ 101361 h 2681369"/>
              <a:gd name="connsiteX17" fmla="*/ 83972 w 430663"/>
              <a:gd name="connsiteY17" fmla="*/ 81 h 268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0663" h="2681369">
                <a:moveTo>
                  <a:pt x="83972" y="81"/>
                </a:moveTo>
                <a:cubicBezTo>
                  <a:pt x="133555" y="-608"/>
                  <a:pt x="161706" y="3466"/>
                  <a:pt x="211289" y="396"/>
                </a:cubicBezTo>
                <a:cubicBezTo>
                  <a:pt x="302993" y="90778"/>
                  <a:pt x="313735" y="88293"/>
                  <a:pt x="422109" y="202488"/>
                </a:cubicBezTo>
                <a:lnTo>
                  <a:pt x="430663" y="2631007"/>
                </a:lnTo>
                <a:lnTo>
                  <a:pt x="372839" y="2681369"/>
                </a:lnTo>
                <a:lnTo>
                  <a:pt x="215741" y="2681369"/>
                </a:lnTo>
                <a:lnTo>
                  <a:pt x="215142" y="2669463"/>
                </a:lnTo>
                <a:lnTo>
                  <a:pt x="321623" y="2669463"/>
                </a:lnTo>
                <a:lnTo>
                  <a:pt x="321623" y="2493726"/>
                </a:lnTo>
                <a:lnTo>
                  <a:pt x="388931" y="2476899"/>
                </a:lnTo>
                <a:lnTo>
                  <a:pt x="388931" y="1194199"/>
                </a:lnTo>
                <a:lnTo>
                  <a:pt x="321623" y="1177372"/>
                </a:lnTo>
                <a:lnTo>
                  <a:pt x="321623" y="246779"/>
                </a:lnTo>
                <a:lnTo>
                  <a:pt x="316302" y="246779"/>
                </a:lnTo>
                <a:lnTo>
                  <a:pt x="291893" y="222942"/>
                </a:lnTo>
                <a:cubicBezTo>
                  <a:pt x="234408" y="168238"/>
                  <a:pt x="224162" y="168618"/>
                  <a:pt x="160173" y="102475"/>
                </a:cubicBezTo>
                <a:lnTo>
                  <a:pt x="0" y="101361"/>
                </a:lnTo>
                <a:cubicBezTo>
                  <a:pt x="27699" y="45958"/>
                  <a:pt x="44836" y="6893"/>
                  <a:pt x="83972"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文本框 156"/>
          <p:cNvSpPr txBox="1"/>
          <p:nvPr/>
        </p:nvSpPr>
        <p:spPr>
          <a:xfrm>
            <a:off x="6414361"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58" name="文本框 157"/>
          <p:cNvSpPr txBox="1"/>
          <p:nvPr/>
        </p:nvSpPr>
        <p:spPr>
          <a:xfrm>
            <a:off x="6850874" y="3659932"/>
            <a:ext cx="3497169"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106" name="组合 105"/>
          <p:cNvGrpSpPr/>
          <p:nvPr/>
        </p:nvGrpSpPr>
        <p:grpSpPr>
          <a:xfrm>
            <a:off x="141769" y="191472"/>
            <a:ext cx="5280452" cy="1561128"/>
            <a:chOff x="141769" y="191472"/>
            <a:chExt cx="5280452" cy="1561128"/>
          </a:xfrm>
        </p:grpSpPr>
        <p:sp>
          <p:nvSpPr>
            <p:cNvPr id="147" name="任意多边形 14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88624" y="191472"/>
              <a:ext cx="5133597" cy="1561128"/>
              <a:chOff x="288624" y="191472"/>
              <a:chExt cx="5133597" cy="1561128"/>
            </a:xfrm>
          </p:grpSpPr>
          <p:sp>
            <p:nvSpPr>
              <p:cNvPr id="150" name="任意多边形 14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2" name="任意多边形 15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组合 154"/>
              <p:cNvGrpSpPr/>
              <p:nvPr/>
            </p:nvGrpSpPr>
            <p:grpSpPr>
              <a:xfrm>
                <a:off x="288624" y="475527"/>
                <a:ext cx="992256" cy="992256"/>
                <a:chOff x="813435" y="4187372"/>
                <a:chExt cx="1292678" cy="1292678"/>
              </a:xfrm>
              <a:noFill/>
            </p:grpSpPr>
            <p:sp>
              <p:nvSpPr>
                <p:cNvPr id="161" name="圆角矩形 16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圆角矩形 17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圆角矩形 18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圆角矩形 18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圆角矩形 18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9"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60" name="任意多边形 159"/>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5"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65566059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538922" y="3802661"/>
            <a:ext cx="1900556" cy="1900556"/>
            <a:chOff x="2318386" y="2410460"/>
            <a:chExt cx="1900556" cy="1900556"/>
          </a:xfrm>
        </p:grpSpPr>
        <p:grpSp>
          <p:nvGrpSpPr>
            <p:cNvPr id="10" name="组合 9"/>
            <p:cNvGrpSpPr/>
            <p:nvPr/>
          </p:nvGrpSpPr>
          <p:grpSpPr>
            <a:xfrm>
              <a:off x="2318386" y="2410460"/>
              <a:ext cx="1900556" cy="1900556"/>
              <a:chOff x="2318386" y="2410460"/>
              <a:chExt cx="1900556" cy="1900556"/>
            </a:xfrm>
          </p:grpSpPr>
          <p:sp>
            <p:nvSpPr>
              <p:cNvPr id="129" name="任意多边形 128"/>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2834324" y="2926398"/>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3064093" y="2719770"/>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3064093" y="3586545"/>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5" name="文本框 154"/>
            <p:cNvSpPr txBox="1"/>
            <p:nvPr/>
          </p:nvSpPr>
          <p:spPr>
            <a:xfrm>
              <a:off x="2940126" y="304494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25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grpSp>
        <p:nvGrpSpPr>
          <p:cNvPr id="156" name="组合 155"/>
          <p:cNvGrpSpPr/>
          <p:nvPr/>
        </p:nvGrpSpPr>
        <p:grpSpPr>
          <a:xfrm>
            <a:off x="3943455" y="3802661"/>
            <a:ext cx="1900556" cy="1900556"/>
            <a:chOff x="2318386" y="2410460"/>
            <a:chExt cx="1900556" cy="1900556"/>
          </a:xfrm>
        </p:grpSpPr>
        <p:grpSp>
          <p:nvGrpSpPr>
            <p:cNvPr id="157" name="组合 156"/>
            <p:cNvGrpSpPr/>
            <p:nvPr/>
          </p:nvGrpSpPr>
          <p:grpSpPr>
            <a:xfrm>
              <a:off x="2318386" y="2410460"/>
              <a:ext cx="1900556" cy="1900556"/>
              <a:chOff x="2318386" y="2410460"/>
              <a:chExt cx="1900556" cy="1900556"/>
            </a:xfrm>
          </p:grpSpPr>
          <p:sp>
            <p:nvSpPr>
              <p:cNvPr id="166" name="任意多边形 16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椭圆 157"/>
            <p:cNvSpPr/>
            <p:nvPr/>
          </p:nvSpPr>
          <p:spPr>
            <a:xfrm>
              <a:off x="2834324" y="2926398"/>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组合 158"/>
            <p:cNvGrpSpPr/>
            <p:nvPr/>
          </p:nvGrpSpPr>
          <p:grpSpPr>
            <a:xfrm>
              <a:off x="3064093" y="2719770"/>
              <a:ext cx="409142" cy="409142"/>
              <a:chOff x="2814405" y="2119805"/>
              <a:chExt cx="409142" cy="409142"/>
            </a:xfrm>
          </p:grpSpPr>
          <p:sp>
            <p:nvSpPr>
              <p:cNvPr id="164" name="椭圆 16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064093" y="3586545"/>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1" name="文本框 160"/>
            <p:cNvSpPr txBox="1"/>
            <p:nvPr/>
          </p:nvSpPr>
          <p:spPr>
            <a:xfrm>
              <a:off x="2940126" y="304494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70</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grpSp>
        <p:nvGrpSpPr>
          <p:cNvPr id="186" name="组合 185"/>
          <p:cNvGrpSpPr/>
          <p:nvPr/>
        </p:nvGrpSpPr>
        <p:grpSpPr>
          <a:xfrm>
            <a:off x="6347988" y="3802661"/>
            <a:ext cx="1900556" cy="1900556"/>
            <a:chOff x="2318386" y="2410460"/>
            <a:chExt cx="1900556" cy="1900556"/>
          </a:xfrm>
        </p:grpSpPr>
        <p:grpSp>
          <p:nvGrpSpPr>
            <p:cNvPr id="187" name="组合 186"/>
            <p:cNvGrpSpPr/>
            <p:nvPr/>
          </p:nvGrpSpPr>
          <p:grpSpPr>
            <a:xfrm>
              <a:off x="2318386" y="2410460"/>
              <a:ext cx="1900556" cy="1900556"/>
              <a:chOff x="2318386" y="2410460"/>
              <a:chExt cx="1900556" cy="1900556"/>
            </a:xfrm>
          </p:grpSpPr>
          <p:sp>
            <p:nvSpPr>
              <p:cNvPr id="196" name="任意多边形 19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8" name="椭圆 187"/>
            <p:cNvSpPr/>
            <p:nvPr/>
          </p:nvSpPr>
          <p:spPr>
            <a:xfrm>
              <a:off x="2834324" y="2926398"/>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3064093" y="2719770"/>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3064093" y="3586545"/>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1" name="文本框 190"/>
            <p:cNvSpPr txBox="1"/>
            <p:nvPr/>
          </p:nvSpPr>
          <p:spPr>
            <a:xfrm>
              <a:off x="2940126" y="304494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40</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grpSp>
        <p:nvGrpSpPr>
          <p:cNvPr id="216" name="组合 215"/>
          <p:cNvGrpSpPr/>
          <p:nvPr/>
        </p:nvGrpSpPr>
        <p:grpSpPr>
          <a:xfrm>
            <a:off x="8752522" y="3802661"/>
            <a:ext cx="1900556" cy="1900556"/>
            <a:chOff x="2318386" y="2410460"/>
            <a:chExt cx="1900556" cy="1900556"/>
          </a:xfrm>
        </p:grpSpPr>
        <p:grpSp>
          <p:nvGrpSpPr>
            <p:cNvPr id="217" name="组合 216"/>
            <p:cNvGrpSpPr/>
            <p:nvPr/>
          </p:nvGrpSpPr>
          <p:grpSpPr>
            <a:xfrm>
              <a:off x="2318386" y="2410460"/>
              <a:ext cx="1900556" cy="1900556"/>
              <a:chOff x="2318386" y="2410460"/>
              <a:chExt cx="1900556" cy="1900556"/>
            </a:xfrm>
          </p:grpSpPr>
          <p:sp>
            <p:nvSpPr>
              <p:cNvPr id="226" name="任意多边形 22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8" name="椭圆 217"/>
            <p:cNvSpPr/>
            <p:nvPr/>
          </p:nvSpPr>
          <p:spPr>
            <a:xfrm>
              <a:off x="2834324" y="2926398"/>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3064093" y="2719770"/>
              <a:ext cx="409142" cy="409142"/>
              <a:chOff x="2814405" y="2119805"/>
              <a:chExt cx="409142" cy="409142"/>
            </a:xfrm>
          </p:grpSpPr>
          <p:sp>
            <p:nvSpPr>
              <p:cNvPr id="224" name="椭圆 22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3064093" y="3586545"/>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文本框 220"/>
            <p:cNvSpPr txBox="1"/>
            <p:nvPr/>
          </p:nvSpPr>
          <p:spPr>
            <a:xfrm>
              <a:off x="2940126" y="304494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55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028197" y="5923222"/>
            <a:ext cx="851796" cy="362492"/>
            <a:chOff x="1134858" y="5390199"/>
            <a:chExt cx="1207126" cy="513704"/>
          </a:xfrm>
        </p:grpSpPr>
        <p:sp>
          <p:nvSpPr>
            <p:cNvPr id="14" name="L 形 13"/>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L 形 24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L 形 24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L 形 24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4" name="组合 253"/>
          <p:cNvGrpSpPr/>
          <p:nvPr/>
        </p:nvGrpSpPr>
        <p:grpSpPr>
          <a:xfrm>
            <a:off x="4456134" y="5923222"/>
            <a:ext cx="851796" cy="362492"/>
            <a:chOff x="1134858" y="5390199"/>
            <a:chExt cx="1207126" cy="513704"/>
          </a:xfrm>
        </p:grpSpPr>
        <p:sp>
          <p:nvSpPr>
            <p:cNvPr id="255" name="L 形 25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L 形 25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L 形 25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L 形 25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a:off x="6884071" y="5923222"/>
            <a:ext cx="851796" cy="362492"/>
            <a:chOff x="1134858" y="5390199"/>
            <a:chExt cx="1207126" cy="513704"/>
          </a:xfrm>
        </p:grpSpPr>
        <p:sp>
          <p:nvSpPr>
            <p:cNvPr id="260" name="L 形 259"/>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L 形 260"/>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L 形 261"/>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L 形 262"/>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4" name="组合 263"/>
          <p:cNvGrpSpPr/>
          <p:nvPr/>
        </p:nvGrpSpPr>
        <p:grpSpPr>
          <a:xfrm>
            <a:off x="9312008" y="5923222"/>
            <a:ext cx="851796" cy="362492"/>
            <a:chOff x="1134858" y="5390199"/>
            <a:chExt cx="1207126" cy="513704"/>
          </a:xfrm>
        </p:grpSpPr>
        <p:sp>
          <p:nvSpPr>
            <p:cNvPr id="265" name="L 形 26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L 形 26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L 形 26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L 形 26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文本框 268"/>
          <p:cNvSpPr txBox="1"/>
          <p:nvPr/>
        </p:nvSpPr>
        <p:spPr>
          <a:xfrm>
            <a:off x="2005044" y="5945153"/>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输入标题</a:t>
            </a:r>
          </a:p>
        </p:txBody>
      </p:sp>
      <p:sp>
        <p:nvSpPr>
          <p:cNvPr id="270" name="文本框 269"/>
          <p:cNvSpPr txBox="1"/>
          <p:nvPr/>
        </p:nvSpPr>
        <p:spPr>
          <a:xfrm>
            <a:off x="4442326" y="5945153"/>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输入标题</a:t>
            </a:r>
          </a:p>
        </p:txBody>
      </p:sp>
      <p:sp>
        <p:nvSpPr>
          <p:cNvPr id="271" name="文本框 270"/>
          <p:cNvSpPr txBox="1"/>
          <p:nvPr/>
        </p:nvSpPr>
        <p:spPr>
          <a:xfrm>
            <a:off x="6863926" y="5945153"/>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输入标题</a:t>
            </a:r>
          </a:p>
        </p:txBody>
      </p:sp>
      <p:sp>
        <p:nvSpPr>
          <p:cNvPr id="272" name="文本框 271"/>
          <p:cNvSpPr txBox="1"/>
          <p:nvPr/>
        </p:nvSpPr>
        <p:spPr>
          <a:xfrm>
            <a:off x="9290373" y="5945153"/>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输入标题</a:t>
            </a:r>
          </a:p>
        </p:txBody>
      </p:sp>
      <p:grpSp>
        <p:nvGrpSpPr>
          <p:cNvPr id="274" name="组合 273"/>
          <p:cNvGrpSpPr/>
          <p:nvPr/>
        </p:nvGrpSpPr>
        <p:grpSpPr>
          <a:xfrm>
            <a:off x="1746010" y="2042009"/>
            <a:ext cx="8699981" cy="1335584"/>
            <a:chOff x="764036" y="5390199"/>
            <a:chExt cx="6267911" cy="962217"/>
          </a:xfrm>
        </p:grpSpPr>
        <p:sp>
          <p:nvSpPr>
            <p:cNvPr id="275" name="L 形 274"/>
            <p:cNvSpPr/>
            <p:nvPr/>
          </p:nvSpPr>
          <p:spPr>
            <a:xfrm>
              <a:off x="764036" y="6166372"/>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L 形 275"/>
            <p:cNvSpPr/>
            <p:nvPr/>
          </p:nvSpPr>
          <p:spPr>
            <a:xfrm flipV="1">
              <a:off x="764036"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L 形 278"/>
            <p:cNvSpPr/>
            <p:nvPr/>
          </p:nvSpPr>
          <p:spPr>
            <a:xfrm flipH="1">
              <a:off x="6845901" y="6166371"/>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L 形 279"/>
            <p:cNvSpPr/>
            <p:nvPr/>
          </p:nvSpPr>
          <p:spPr>
            <a:xfrm flipH="1" flipV="1">
              <a:off x="6845901"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1" name="文本框 280"/>
          <p:cNvSpPr txBox="1"/>
          <p:nvPr/>
        </p:nvSpPr>
        <p:spPr>
          <a:xfrm>
            <a:off x="5234226" y="2104954"/>
            <a:ext cx="1723549" cy="40011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000" dirty="0"/>
              <a:t>单击输入标题</a:t>
            </a:r>
          </a:p>
        </p:txBody>
      </p:sp>
      <p:sp>
        <p:nvSpPr>
          <p:cNvPr id="282" name="文本框 281"/>
          <p:cNvSpPr txBox="1"/>
          <p:nvPr/>
        </p:nvSpPr>
        <p:spPr>
          <a:xfrm>
            <a:off x="2219890" y="2521696"/>
            <a:ext cx="7752220" cy="738664"/>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249" name="组合 248"/>
          <p:cNvGrpSpPr/>
          <p:nvPr/>
        </p:nvGrpSpPr>
        <p:grpSpPr>
          <a:xfrm>
            <a:off x="141769" y="191472"/>
            <a:ext cx="5280452" cy="1561128"/>
            <a:chOff x="141769" y="191472"/>
            <a:chExt cx="5280452" cy="1561128"/>
          </a:xfrm>
        </p:grpSpPr>
        <p:sp>
          <p:nvSpPr>
            <p:cNvPr id="250" name="任意多边形 249"/>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1" name="组合 250"/>
            <p:cNvGrpSpPr/>
            <p:nvPr/>
          </p:nvGrpSpPr>
          <p:grpSpPr>
            <a:xfrm>
              <a:off x="288624" y="191472"/>
              <a:ext cx="5133597" cy="1561128"/>
              <a:chOff x="288624" y="191472"/>
              <a:chExt cx="5133597" cy="1561128"/>
            </a:xfrm>
          </p:grpSpPr>
          <p:sp>
            <p:nvSpPr>
              <p:cNvPr id="252" name="任意多边形 25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任意多边形 25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3" name="任意多边形 272"/>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8" name="组合 277"/>
              <p:cNvGrpSpPr/>
              <p:nvPr/>
            </p:nvGrpSpPr>
            <p:grpSpPr>
              <a:xfrm>
                <a:off x="288624" y="475527"/>
                <a:ext cx="992256" cy="992256"/>
                <a:chOff x="813435" y="4187372"/>
                <a:chExt cx="1292678" cy="1292678"/>
              </a:xfrm>
              <a:noFill/>
            </p:grpSpPr>
            <p:sp>
              <p:nvSpPr>
                <p:cNvPr id="285" name="圆角矩形 28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圆角矩形 304"/>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3"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84" name="任意多边形 28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9"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smtClean="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167064139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348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3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0782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4433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8085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736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5387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9038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269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634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9992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3643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72951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09463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4597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8248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34695"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99163"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658870"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541746" y="30559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4002246" y="30559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481796" y="30559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2" name="组合 211"/>
          <p:cNvGrpSpPr/>
          <p:nvPr/>
        </p:nvGrpSpPr>
        <p:grpSpPr>
          <a:xfrm>
            <a:off x="4696729" y="2845593"/>
            <a:ext cx="88676" cy="305369"/>
            <a:chOff x="4696729" y="3005250"/>
            <a:chExt cx="88676" cy="305369"/>
          </a:xfrm>
        </p:grpSpPr>
        <p:sp>
          <p:nvSpPr>
            <p:cNvPr id="95" name="直角三角形 94"/>
            <p:cNvSpPr/>
            <p:nvPr/>
          </p:nvSpPr>
          <p:spPr>
            <a:xfrm rot="18900000">
              <a:off x="4696729" y="30052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直角三角形 95"/>
            <p:cNvSpPr/>
            <p:nvPr/>
          </p:nvSpPr>
          <p:spPr>
            <a:xfrm rot="2700000" flipV="1">
              <a:off x="4696729" y="32219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1274446" y="2629898"/>
            <a:ext cx="1373505" cy="542491"/>
            <a:chOff x="1274446" y="2484755"/>
            <a:chExt cx="1373505" cy="542491"/>
          </a:xfrm>
        </p:grpSpPr>
        <p:sp>
          <p:nvSpPr>
            <p:cNvPr id="136" name="任意多边形 135"/>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6" name="文本框 145"/>
          <p:cNvSpPr txBox="1"/>
          <p:nvPr/>
        </p:nvSpPr>
        <p:spPr>
          <a:xfrm>
            <a:off x="1424062" y="22835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65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cxnSp>
        <p:nvCxnSpPr>
          <p:cNvPr id="148" name="直接连接符 147"/>
          <p:cNvCxnSpPr/>
          <p:nvPr/>
        </p:nvCxnSpPr>
        <p:spPr>
          <a:xfrm>
            <a:off x="13480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7131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782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44338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8085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1736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5387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903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2690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6341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9992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3643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7295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60946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64597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6824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734695"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199163"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658870"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67" name="文本框 166"/>
          <p:cNvSpPr txBox="1"/>
          <p:nvPr/>
        </p:nvSpPr>
        <p:spPr>
          <a:xfrm>
            <a:off x="2541746" y="433233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4002246" y="433233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5481796" y="433233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1" name="组合 210"/>
          <p:cNvGrpSpPr/>
          <p:nvPr/>
        </p:nvGrpSpPr>
        <p:grpSpPr>
          <a:xfrm>
            <a:off x="3601354" y="4121943"/>
            <a:ext cx="88676" cy="305369"/>
            <a:chOff x="4696729" y="4281600"/>
            <a:chExt cx="88676" cy="305369"/>
          </a:xfrm>
        </p:grpSpPr>
        <p:sp>
          <p:nvSpPr>
            <p:cNvPr id="170" name="直角三角形 169"/>
            <p:cNvSpPr/>
            <p:nvPr/>
          </p:nvSpPr>
          <p:spPr>
            <a:xfrm rot="18900000">
              <a:off x="4696729" y="428160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直角三角形 170"/>
            <p:cNvSpPr/>
            <p:nvPr/>
          </p:nvSpPr>
          <p:spPr>
            <a:xfrm rot="2700000" flipV="1">
              <a:off x="4696729" y="449829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2" name="组合 171"/>
          <p:cNvGrpSpPr/>
          <p:nvPr/>
        </p:nvGrpSpPr>
        <p:grpSpPr>
          <a:xfrm>
            <a:off x="1274446" y="3906248"/>
            <a:ext cx="1373505" cy="542491"/>
            <a:chOff x="1274446" y="2484755"/>
            <a:chExt cx="1373505" cy="542491"/>
          </a:xfrm>
        </p:grpSpPr>
        <p:sp>
          <p:nvSpPr>
            <p:cNvPr id="173" name="任意多边形 17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4" name="直接连接符 17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文本框 175"/>
          <p:cNvSpPr txBox="1"/>
          <p:nvPr/>
        </p:nvSpPr>
        <p:spPr>
          <a:xfrm>
            <a:off x="1424062" y="355993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42</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cxnSp>
        <p:nvCxnSpPr>
          <p:cNvPr id="178" name="直接连接符 177"/>
          <p:cNvCxnSpPr/>
          <p:nvPr/>
        </p:nvCxnSpPr>
        <p:spPr>
          <a:xfrm>
            <a:off x="1348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713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078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443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808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173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35387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9038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4269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4634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999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5364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729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6094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6459764"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6824889"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734695"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199163"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5658870"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97" name="文本框 196"/>
          <p:cNvSpPr txBox="1"/>
          <p:nvPr/>
        </p:nvSpPr>
        <p:spPr>
          <a:xfrm>
            <a:off x="2541746" y="56086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8" name="文本框 197"/>
          <p:cNvSpPr txBox="1"/>
          <p:nvPr/>
        </p:nvSpPr>
        <p:spPr>
          <a:xfrm>
            <a:off x="4002246" y="56086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5481796" y="5608683"/>
            <a:ext cx="449162" cy="246221"/>
          </a:xfrm>
          <a:prstGeom prst="rect">
            <a:avLst/>
          </a:prstGeom>
          <a:noFill/>
        </p:spPr>
        <p:txBody>
          <a:bodyPr wrap="none" rtlCol="0">
            <a:spAutoFit/>
          </a:bodyPr>
          <a:lstStyle/>
          <a:p>
            <a:r>
              <a:rPr lang="en-US" altLang="zh-CN" sz="1000" dirty="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0" name="组合 209"/>
          <p:cNvGrpSpPr/>
          <p:nvPr/>
        </p:nvGrpSpPr>
        <p:grpSpPr>
          <a:xfrm>
            <a:off x="6167389" y="5398293"/>
            <a:ext cx="88676" cy="305369"/>
            <a:chOff x="4696729" y="5557950"/>
            <a:chExt cx="88676" cy="305369"/>
          </a:xfrm>
        </p:grpSpPr>
        <p:sp>
          <p:nvSpPr>
            <p:cNvPr id="200" name="直角三角形 199"/>
            <p:cNvSpPr/>
            <p:nvPr/>
          </p:nvSpPr>
          <p:spPr>
            <a:xfrm rot="18900000">
              <a:off x="4696729" y="55579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直角三角形 200"/>
            <p:cNvSpPr/>
            <p:nvPr/>
          </p:nvSpPr>
          <p:spPr>
            <a:xfrm rot="2700000" flipV="1">
              <a:off x="4696729" y="57746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2" name="组合 201"/>
          <p:cNvGrpSpPr/>
          <p:nvPr/>
        </p:nvGrpSpPr>
        <p:grpSpPr>
          <a:xfrm>
            <a:off x="1274446" y="5182598"/>
            <a:ext cx="1373505" cy="542491"/>
            <a:chOff x="1274446" y="2484755"/>
            <a:chExt cx="1373505" cy="542491"/>
          </a:xfrm>
        </p:grpSpPr>
        <p:sp>
          <p:nvSpPr>
            <p:cNvPr id="203" name="任意多边形 20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6" name="文本框 205"/>
          <p:cNvSpPr txBox="1"/>
          <p:nvPr/>
        </p:nvSpPr>
        <p:spPr>
          <a:xfrm>
            <a:off x="1424062" y="48362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85</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27" name="组合 226"/>
          <p:cNvGrpSpPr/>
          <p:nvPr/>
        </p:nvGrpSpPr>
        <p:grpSpPr>
          <a:xfrm>
            <a:off x="7269162" y="2740819"/>
            <a:ext cx="3631893" cy="512762"/>
            <a:chOff x="7269162" y="2740819"/>
            <a:chExt cx="3631893" cy="512762"/>
          </a:xfrm>
        </p:grpSpPr>
        <p:grpSp>
          <p:nvGrpSpPr>
            <p:cNvPr id="222" name="组合 221"/>
            <p:cNvGrpSpPr/>
            <p:nvPr/>
          </p:nvGrpSpPr>
          <p:grpSpPr>
            <a:xfrm>
              <a:off x="7269162" y="2740819"/>
              <a:ext cx="342593" cy="512762"/>
              <a:chOff x="7453312" y="2785269"/>
              <a:chExt cx="342593" cy="512762"/>
            </a:xfrm>
          </p:grpSpPr>
          <p:cxnSp>
            <p:nvCxnSpPr>
              <p:cNvPr id="214" name="直接连接符 21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任意多边形 21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1" name="直接连接符 220"/>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3" name="组合 222"/>
            <p:cNvGrpSpPr/>
            <p:nvPr/>
          </p:nvGrpSpPr>
          <p:grpSpPr>
            <a:xfrm flipH="1">
              <a:off x="10558462" y="2740819"/>
              <a:ext cx="342593" cy="512762"/>
              <a:chOff x="7453312" y="2785269"/>
              <a:chExt cx="342593" cy="512762"/>
            </a:xfrm>
          </p:grpSpPr>
          <p:cxnSp>
            <p:nvCxnSpPr>
              <p:cNvPr id="224" name="直接连接符 22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5" name="任意多边形 22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6" name="直接连接符 22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7" name="文本框 236"/>
          <p:cNvSpPr txBox="1"/>
          <p:nvPr/>
        </p:nvSpPr>
        <p:spPr>
          <a:xfrm flipH="1">
            <a:off x="7577950" y="2733060"/>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40" name="组合 239"/>
          <p:cNvGrpSpPr/>
          <p:nvPr/>
        </p:nvGrpSpPr>
        <p:grpSpPr>
          <a:xfrm>
            <a:off x="7269162" y="4010819"/>
            <a:ext cx="3631893" cy="512762"/>
            <a:chOff x="7269162" y="2740819"/>
            <a:chExt cx="3631893" cy="512762"/>
          </a:xfrm>
        </p:grpSpPr>
        <p:grpSp>
          <p:nvGrpSpPr>
            <p:cNvPr id="242" name="组合 241"/>
            <p:cNvGrpSpPr/>
            <p:nvPr/>
          </p:nvGrpSpPr>
          <p:grpSpPr>
            <a:xfrm>
              <a:off x="7269162" y="2740819"/>
              <a:ext cx="342593" cy="512762"/>
              <a:chOff x="7453312" y="2785269"/>
              <a:chExt cx="342593" cy="512762"/>
            </a:xfrm>
          </p:grpSpPr>
          <p:cxnSp>
            <p:nvCxnSpPr>
              <p:cNvPr id="247" name="直接连接符 246"/>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8" name="任意多边形 247"/>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3" name="组合 242"/>
            <p:cNvGrpSpPr/>
            <p:nvPr/>
          </p:nvGrpSpPr>
          <p:grpSpPr>
            <a:xfrm flipH="1">
              <a:off x="10558462" y="2740819"/>
              <a:ext cx="342593" cy="512762"/>
              <a:chOff x="7453312" y="2785269"/>
              <a:chExt cx="342593" cy="512762"/>
            </a:xfrm>
          </p:grpSpPr>
          <p:cxnSp>
            <p:nvCxnSpPr>
              <p:cNvPr id="244" name="直接连接符 24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 name="任意多边形 24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1" name="文本框 240"/>
          <p:cNvSpPr txBox="1"/>
          <p:nvPr/>
        </p:nvSpPr>
        <p:spPr>
          <a:xfrm flipH="1">
            <a:off x="7577950" y="4003060"/>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51" name="组合 250"/>
          <p:cNvGrpSpPr/>
          <p:nvPr/>
        </p:nvGrpSpPr>
        <p:grpSpPr>
          <a:xfrm>
            <a:off x="7269162" y="5293519"/>
            <a:ext cx="3631893" cy="512762"/>
            <a:chOff x="7269162" y="2740819"/>
            <a:chExt cx="3631893" cy="512762"/>
          </a:xfrm>
        </p:grpSpPr>
        <p:grpSp>
          <p:nvGrpSpPr>
            <p:cNvPr id="253" name="组合 252"/>
            <p:cNvGrpSpPr/>
            <p:nvPr/>
          </p:nvGrpSpPr>
          <p:grpSpPr>
            <a:xfrm>
              <a:off x="7269162" y="2740819"/>
              <a:ext cx="342593" cy="512762"/>
              <a:chOff x="7453312" y="2785269"/>
              <a:chExt cx="342593" cy="512762"/>
            </a:xfrm>
          </p:grpSpPr>
          <p:cxnSp>
            <p:nvCxnSpPr>
              <p:cNvPr id="258" name="直接连接符 257"/>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9" name="任意多边形 25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0" name="直接连接符 259"/>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4" name="组合 253"/>
            <p:cNvGrpSpPr/>
            <p:nvPr/>
          </p:nvGrpSpPr>
          <p:grpSpPr>
            <a:xfrm flipH="1">
              <a:off x="10558462" y="2740819"/>
              <a:ext cx="342593" cy="512762"/>
              <a:chOff x="7453312" y="2785269"/>
              <a:chExt cx="342593" cy="512762"/>
            </a:xfrm>
          </p:grpSpPr>
          <p:cxnSp>
            <p:nvCxnSpPr>
              <p:cNvPr id="255" name="直接连接符 254"/>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6" name="任意多边形 255"/>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7" name="直接连接符 256"/>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2" name="文本框 251"/>
          <p:cNvSpPr txBox="1"/>
          <p:nvPr/>
        </p:nvSpPr>
        <p:spPr>
          <a:xfrm flipH="1">
            <a:off x="7577950" y="5285760"/>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77" name="组合 176"/>
          <p:cNvGrpSpPr/>
          <p:nvPr/>
        </p:nvGrpSpPr>
        <p:grpSpPr>
          <a:xfrm>
            <a:off x="141769" y="191472"/>
            <a:ext cx="5280452" cy="1561128"/>
            <a:chOff x="141769" y="191472"/>
            <a:chExt cx="5280452" cy="1561128"/>
          </a:xfrm>
        </p:grpSpPr>
        <p:sp>
          <p:nvSpPr>
            <p:cNvPr id="207" name="任意多边形 20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8" name="组合 207"/>
            <p:cNvGrpSpPr/>
            <p:nvPr/>
          </p:nvGrpSpPr>
          <p:grpSpPr>
            <a:xfrm>
              <a:off x="288624" y="191472"/>
              <a:ext cx="5133597" cy="1561128"/>
              <a:chOff x="288624" y="191472"/>
              <a:chExt cx="5133597" cy="1561128"/>
            </a:xfrm>
          </p:grpSpPr>
          <p:sp>
            <p:nvSpPr>
              <p:cNvPr id="209" name="任意多边形 208"/>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任意多边形 21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组合 216"/>
              <p:cNvGrpSpPr/>
              <p:nvPr/>
            </p:nvGrpSpPr>
            <p:grpSpPr>
              <a:xfrm>
                <a:off x="288624" y="475527"/>
                <a:ext cx="992256" cy="992256"/>
                <a:chOff x="813435" y="4187372"/>
                <a:chExt cx="1292678" cy="1292678"/>
              </a:xfrm>
              <a:noFill/>
            </p:grpSpPr>
            <p:sp>
              <p:nvSpPr>
                <p:cNvPr id="228" name="圆角矩形 22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圆角矩形 26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8"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20" name="任意多边形 219"/>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3"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5662772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flipH="1">
            <a:off x="-225423"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7" name="任意多边形 136"/>
          <p:cNvSpPr/>
          <p:nvPr/>
        </p:nvSpPr>
        <p:spPr>
          <a:xfrm rot="20047423">
            <a:off x="6228690" y="27448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6871673" y="37167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1" name="任意多边形 140"/>
          <p:cNvSpPr/>
          <p:nvPr/>
        </p:nvSpPr>
        <p:spPr>
          <a:xfrm>
            <a:off x="10315338" y="28874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6554594" y="30707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6375545" y="2891716"/>
            <a:ext cx="992256" cy="992256"/>
            <a:chOff x="813435" y="4187372"/>
            <a:chExt cx="1292678" cy="1292678"/>
          </a:xfrm>
          <a:noFill/>
        </p:grpSpPr>
        <p:sp>
          <p:nvSpPr>
            <p:cNvPr id="147" name="圆角矩形 146"/>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7889386" y="3003742"/>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145" name="任意多边形 144"/>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6626056" y="2933110"/>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
        <p:nvSpPr>
          <p:cNvPr id="171" name="椭圆 170"/>
          <p:cNvSpPr/>
          <p:nvPr/>
        </p:nvSpPr>
        <p:spPr>
          <a:xfrm>
            <a:off x="-1461207"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66927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任意多边形 105"/>
          <p:cNvSpPr/>
          <p:nvPr/>
        </p:nvSpPr>
        <p:spPr>
          <a:xfrm>
            <a:off x="2136643" y="1347887"/>
            <a:ext cx="7807457" cy="4252814"/>
          </a:xfrm>
          <a:custGeom>
            <a:avLst/>
            <a:gdLst>
              <a:gd name="connsiteX0" fmla="*/ 641553 w 7807457"/>
              <a:gd name="connsiteY0" fmla="*/ 0 h 4252814"/>
              <a:gd name="connsiteX1" fmla="*/ 7212630 w 7807457"/>
              <a:gd name="connsiteY1" fmla="*/ 0 h 4252814"/>
              <a:gd name="connsiteX2" fmla="*/ 7441921 w 7807457"/>
              <a:gd name="connsiteY2" fmla="*/ 0 h 4252814"/>
              <a:gd name="connsiteX3" fmla="*/ 7667497 w 7807457"/>
              <a:gd name="connsiteY3" fmla="*/ 0 h 4252814"/>
              <a:gd name="connsiteX4" fmla="*/ 7667497 w 7807457"/>
              <a:gd name="connsiteY4" fmla="*/ 372346 h 4252814"/>
              <a:gd name="connsiteX5" fmla="*/ 7807457 w 7807457"/>
              <a:gd name="connsiteY5" fmla="*/ 372346 h 4252814"/>
              <a:gd name="connsiteX6" fmla="*/ 7807457 w 7807457"/>
              <a:gd name="connsiteY6" fmla="*/ 559834 h 4252814"/>
              <a:gd name="connsiteX7" fmla="*/ 7807457 w 7807457"/>
              <a:gd name="connsiteY7" fmla="*/ 663834 h 4252814"/>
              <a:gd name="connsiteX8" fmla="*/ 7723483 w 7807457"/>
              <a:gd name="connsiteY8" fmla="*/ 684828 h 4252814"/>
              <a:gd name="connsiteX9" fmla="*/ 7723483 w 7807457"/>
              <a:gd name="connsiteY9" fmla="*/ 2224380 h 4252814"/>
              <a:gd name="connsiteX10" fmla="*/ 7807457 w 7807457"/>
              <a:gd name="connsiteY10" fmla="*/ 2245373 h 4252814"/>
              <a:gd name="connsiteX11" fmla="*/ 7807457 w 7807457"/>
              <a:gd name="connsiteY11" fmla="*/ 3127483 h 4252814"/>
              <a:gd name="connsiteX12" fmla="*/ 7552917 w 7807457"/>
              <a:gd name="connsiteY12" fmla="*/ 3191118 h 4252814"/>
              <a:gd name="connsiteX13" fmla="*/ 7552917 w 7807457"/>
              <a:gd name="connsiteY13" fmla="*/ 3543444 h 4252814"/>
              <a:gd name="connsiteX14" fmla="*/ 7441921 w 7807457"/>
              <a:gd name="connsiteY14" fmla="*/ 3604930 h 4252814"/>
              <a:gd name="connsiteX15" fmla="*/ 7441921 w 7807457"/>
              <a:gd name="connsiteY15" fmla="*/ 3911911 h 4252814"/>
              <a:gd name="connsiteX16" fmla="*/ 7247386 w 7807457"/>
              <a:gd name="connsiteY16" fmla="*/ 4252814 h 4252814"/>
              <a:gd name="connsiteX17" fmla="*/ 4097790 w 7807457"/>
              <a:gd name="connsiteY17" fmla="*/ 4252814 h 4252814"/>
              <a:gd name="connsiteX18" fmla="*/ 3931047 w 7807457"/>
              <a:gd name="connsiteY18" fmla="*/ 3960612 h 4252814"/>
              <a:gd name="connsiteX19" fmla="*/ 597255 w 7807457"/>
              <a:gd name="connsiteY19" fmla="*/ 3960612 h 4252814"/>
              <a:gd name="connsiteX20" fmla="*/ 162340 w 7807457"/>
              <a:gd name="connsiteY20" fmla="*/ 3677064 h 4252814"/>
              <a:gd name="connsiteX21" fmla="*/ 162340 w 7807457"/>
              <a:gd name="connsiteY21" fmla="*/ 2993139 h 4252814"/>
              <a:gd name="connsiteX22" fmla="*/ 0 w 7807457"/>
              <a:gd name="connsiteY22" fmla="*/ 2884480 h 4252814"/>
              <a:gd name="connsiteX23" fmla="*/ 0 w 7807457"/>
              <a:gd name="connsiteY23" fmla="*/ 1612840 h 4252814"/>
              <a:gd name="connsiteX24" fmla="*/ 162340 w 7807457"/>
              <a:gd name="connsiteY24" fmla="*/ 1504181 h 4252814"/>
              <a:gd name="connsiteX25" fmla="*/ 162340 w 7807457"/>
              <a:gd name="connsiteY25" fmla="*/ 939139 h 425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07457" h="4252814">
                <a:moveTo>
                  <a:pt x="641553" y="0"/>
                </a:moveTo>
                <a:lnTo>
                  <a:pt x="7212630" y="0"/>
                </a:lnTo>
                <a:lnTo>
                  <a:pt x="7441921" y="0"/>
                </a:lnTo>
                <a:lnTo>
                  <a:pt x="7667497" y="0"/>
                </a:lnTo>
                <a:lnTo>
                  <a:pt x="7667497" y="372346"/>
                </a:lnTo>
                <a:lnTo>
                  <a:pt x="7807457" y="372346"/>
                </a:lnTo>
                <a:lnTo>
                  <a:pt x="7807457" y="559834"/>
                </a:lnTo>
                <a:lnTo>
                  <a:pt x="7807457" y="663834"/>
                </a:lnTo>
                <a:lnTo>
                  <a:pt x="7723483" y="684828"/>
                </a:lnTo>
                <a:lnTo>
                  <a:pt x="7723483" y="2224380"/>
                </a:lnTo>
                <a:lnTo>
                  <a:pt x="7807457" y="2245373"/>
                </a:lnTo>
                <a:lnTo>
                  <a:pt x="7807457" y="3127483"/>
                </a:lnTo>
                <a:lnTo>
                  <a:pt x="7552917" y="3191118"/>
                </a:lnTo>
                <a:lnTo>
                  <a:pt x="7552917" y="3543444"/>
                </a:lnTo>
                <a:lnTo>
                  <a:pt x="7441921" y="3604930"/>
                </a:lnTo>
                <a:lnTo>
                  <a:pt x="7441921" y="3911911"/>
                </a:lnTo>
                <a:lnTo>
                  <a:pt x="7247386" y="4252814"/>
                </a:lnTo>
                <a:lnTo>
                  <a:pt x="4097790" y="4252814"/>
                </a:lnTo>
                <a:lnTo>
                  <a:pt x="3931047" y="3960612"/>
                </a:lnTo>
                <a:lnTo>
                  <a:pt x="597255" y="3960612"/>
                </a:lnTo>
                <a:lnTo>
                  <a:pt x="162340" y="3677064"/>
                </a:lnTo>
                <a:lnTo>
                  <a:pt x="162340" y="2993139"/>
                </a:lnTo>
                <a:lnTo>
                  <a:pt x="0" y="2884480"/>
                </a:lnTo>
                <a:lnTo>
                  <a:pt x="0" y="1612840"/>
                </a:lnTo>
                <a:lnTo>
                  <a:pt x="162340" y="1504181"/>
                </a:lnTo>
                <a:lnTo>
                  <a:pt x="162340" y="939139"/>
                </a:ln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1589673" y="1347887"/>
            <a:ext cx="743455" cy="4012161"/>
          </a:xfrm>
          <a:custGeom>
            <a:avLst/>
            <a:gdLst>
              <a:gd name="connsiteX0" fmla="*/ 198992 w 743455"/>
              <a:gd name="connsiteY0" fmla="*/ 0 h 4012161"/>
              <a:gd name="connsiteX1" fmla="*/ 743455 w 743455"/>
              <a:gd name="connsiteY1" fmla="*/ 0 h 4012161"/>
              <a:gd name="connsiteX2" fmla="*/ 743455 w 743455"/>
              <a:gd name="connsiteY2" fmla="*/ 182858 h 4012161"/>
              <a:gd name="connsiteX3" fmla="*/ 508903 w 743455"/>
              <a:gd name="connsiteY3" fmla="*/ 226947 h 4012161"/>
              <a:gd name="connsiteX4" fmla="*/ 508903 w 743455"/>
              <a:gd name="connsiteY4" fmla="*/ 558627 h 4012161"/>
              <a:gd name="connsiteX5" fmla="*/ 372717 w 743455"/>
              <a:gd name="connsiteY5" fmla="*/ 584226 h 4012161"/>
              <a:gd name="connsiteX6" fmla="*/ 372717 w 743455"/>
              <a:gd name="connsiteY6" fmla="*/ 935737 h 4012161"/>
              <a:gd name="connsiteX7" fmla="*/ 534910 w 743455"/>
              <a:gd name="connsiteY7" fmla="*/ 966224 h 4012161"/>
              <a:gd name="connsiteX8" fmla="*/ 534910 w 743455"/>
              <a:gd name="connsiteY8" fmla="*/ 1411030 h 4012161"/>
              <a:gd name="connsiteX9" fmla="*/ 247002 w 743455"/>
              <a:gd name="connsiteY9" fmla="*/ 1483007 h 4012161"/>
              <a:gd name="connsiteX10" fmla="*/ 247002 w 743455"/>
              <a:gd name="connsiteY10" fmla="*/ 2995316 h 4012161"/>
              <a:gd name="connsiteX11" fmla="*/ 462045 w 743455"/>
              <a:gd name="connsiteY11" fmla="*/ 3049077 h 4012161"/>
              <a:gd name="connsiteX12" fmla="*/ 462045 w 743455"/>
              <a:gd name="connsiteY12" fmla="*/ 3273935 h 4012161"/>
              <a:gd name="connsiteX13" fmla="*/ 372716 w 743455"/>
              <a:gd name="connsiteY13" fmla="*/ 3296267 h 4012161"/>
              <a:gd name="connsiteX14" fmla="*/ 372716 w 743455"/>
              <a:gd name="connsiteY14" fmla="*/ 3778406 h 4012161"/>
              <a:gd name="connsiteX15" fmla="*/ 743455 w 743455"/>
              <a:gd name="connsiteY15" fmla="*/ 3871091 h 4012161"/>
              <a:gd name="connsiteX16" fmla="*/ 743455 w 743455"/>
              <a:gd name="connsiteY16" fmla="*/ 4012161 h 4012161"/>
              <a:gd name="connsiteX17" fmla="*/ 198992 w 743455"/>
              <a:gd name="connsiteY17" fmla="*/ 4012161 h 4012161"/>
              <a:gd name="connsiteX18" fmla="*/ 0 w 743455"/>
              <a:gd name="connsiteY18" fmla="*/ 3690686 h 4012161"/>
              <a:gd name="connsiteX19" fmla="*/ 0 w 743455"/>
              <a:gd name="connsiteY19" fmla="*/ 321475 h 4012161"/>
              <a:gd name="connsiteX20" fmla="*/ 198992 w 743455"/>
              <a:gd name="connsiteY20" fmla="*/ 0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3455" h="4012161">
                <a:moveTo>
                  <a:pt x="198992" y="0"/>
                </a:moveTo>
                <a:lnTo>
                  <a:pt x="743455" y="0"/>
                </a:lnTo>
                <a:lnTo>
                  <a:pt x="743455" y="182858"/>
                </a:lnTo>
                <a:lnTo>
                  <a:pt x="508903" y="226947"/>
                </a:lnTo>
                <a:lnTo>
                  <a:pt x="508903" y="558627"/>
                </a:lnTo>
                <a:lnTo>
                  <a:pt x="372717" y="584226"/>
                </a:lnTo>
                <a:lnTo>
                  <a:pt x="372717" y="935737"/>
                </a:lnTo>
                <a:lnTo>
                  <a:pt x="534910" y="966224"/>
                </a:lnTo>
                <a:lnTo>
                  <a:pt x="534910" y="1411030"/>
                </a:lnTo>
                <a:lnTo>
                  <a:pt x="247002" y="1483007"/>
                </a:lnTo>
                <a:lnTo>
                  <a:pt x="247002" y="2995316"/>
                </a:lnTo>
                <a:lnTo>
                  <a:pt x="462045" y="3049077"/>
                </a:lnTo>
                <a:lnTo>
                  <a:pt x="462045" y="3273935"/>
                </a:lnTo>
                <a:lnTo>
                  <a:pt x="372716" y="3296267"/>
                </a:lnTo>
                <a:lnTo>
                  <a:pt x="372716" y="3778406"/>
                </a:lnTo>
                <a:lnTo>
                  <a:pt x="743455" y="3871091"/>
                </a:lnTo>
                <a:lnTo>
                  <a:pt x="743455" y="4012161"/>
                </a:lnTo>
                <a:lnTo>
                  <a:pt x="198992" y="4012161"/>
                </a:lnTo>
                <a:cubicBezTo>
                  <a:pt x="89092" y="4012161"/>
                  <a:pt x="0" y="3868232"/>
                  <a:pt x="0" y="3690686"/>
                </a:cubicBezTo>
                <a:lnTo>
                  <a:pt x="0" y="321475"/>
                </a:lnTo>
                <a:cubicBezTo>
                  <a:pt x="0" y="143929"/>
                  <a:pt x="89092" y="0"/>
                  <a:pt x="19899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flipH="1" flipV="1">
            <a:off x="9899910" y="1347887"/>
            <a:ext cx="782445" cy="4012161"/>
          </a:xfrm>
          <a:custGeom>
            <a:avLst/>
            <a:gdLst>
              <a:gd name="connsiteX0" fmla="*/ 641485 w 782445"/>
              <a:gd name="connsiteY0" fmla="*/ 4012161 h 4012161"/>
              <a:gd name="connsiteX1" fmla="*/ 171699 w 782445"/>
              <a:gd name="connsiteY1" fmla="*/ 4012161 h 4012161"/>
              <a:gd name="connsiteX2" fmla="*/ 0 w 782445"/>
              <a:gd name="connsiteY2" fmla="*/ 3690686 h 4012161"/>
              <a:gd name="connsiteX3" fmla="*/ 0 w 782445"/>
              <a:gd name="connsiteY3" fmla="*/ 321475 h 4012161"/>
              <a:gd name="connsiteX4" fmla="*/ 171699 w 782445"/>
              <a:gd name="connsiteY4" fmla="*/ 0 h 4012161"/>
              <a:gd name="connsiteX5" fmla="*/ 641485 w 782445"/>
              <a:gd name="connsiteY5" fmla="*/ 0 h 4012161"/>
              <a:gd name="connsiteX6" fmla="*/ 641485 w 782445"/>
              <a:gd name="connsiteY6" fmla="*/ 150189 h 4012161"/>
              <a:gd name="connsiteX7" fmla="*/ 782445 w 782445"/>
              <a:gd name="connsiteY7" fmla="*/ 185429 h 4012161"/>
              <a:gd name="connsiteX8" fmla="*/ 782445 w 782445"/>
              <a:gd name="connsiteY8" fmla="*/ 513721 h 4012161"/>
              <a:gd name="connsiteX9" fmla="*/ 641485 w 782445"/>
              <a:gd name="connsiteY9" fmla="*/ 548961 h 4012161"/>
              <a:gd name="connsiteX10" fmla="*/ 641485 w 782445"/>
              <a:gd name="connsiteY10" fmla="*/ 684342 h 4012161"/>
              <a:gd name="connsiteX11" fmla="*/ 435042 w 782445"/>
              <a:gd name="connsiteY11" fmla="*/ 735953 h 4012161"/>
              <a:gd name="connsiteX12" fmla="*/ 435042 w 782445"/>
              <a:gd name="connsiteY12" fmla="*/ 1781896 h 4012161"/>
              <a:gd name="connsiteX13" fmla="*/ 641485 w 782445"/>
              <a:gd name="connsiteY13" fmla="*/ 1833507 h 4012161"/>
              <a:gd name="connsiteX14" fmla="*/ 641485 w 782445"/>
              <a:gd name="connsiteY14" fmla="*/ 3309221 h 4012161"/>
              <a:gd name="connsiteX15" fmla="*/ 431455 w 782445"/>
              <a:gd name="connsiteY15" fmla="*/ 3348701 h 4012161"/>
              <a:gd name="connsiteX16" fmla="*/ 431455 w 782445"/>
              <a:gd name="connsiteY16" fmla="*/ 3701126 h 4012161"/>
              <a:gd name="connsiteX17" fmla="*/ 641485 w 782445"/>
              <a:gd name="connsiteY17" fmla="*/ 3740605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445" h="4012161">
                <a:moveTo>
                  <a:pt x="641485" y="4012161"/>
                </a:moveTo>
                <a:lnTo>
                  <a:pt x="171699" y="4012161"/>
                </a:lnTo>
                <a:cubicBezTo>
                  <a:pt x="76872" y="4012161"/>
                  <a:pt x="0" y="3868232"/>
                  <a:pt x="0" y="3690686"/>
                </a:cubicBezTo>
                <a:lnTo>
                  <a:pt x="0" y="321475"/>
                </a:lnTo>
                <a:cubicBezTo>
                  <a:pt x="0" y="143929"/>
                  <a:pt x="76872" y="0"/>
                  <a:pt x="171699" y="0"/>
                </a:cubicBezTo>
                <a:lnTo>
                  <a:pt x="641485" y="0"/>
                </a:lnTo>
                <a:lnTo>
                  <a:pt x="641485" y="150189"/>
                </a:lnTo>
                <a:lnTo>
                  <a:pt x="782445" y="185429"/>
                </a:lnTo>
                <a:lnTo>
                  <a:pt x="782445" y="513721"/>
                </a:lnTo>
                <a:lnTo>
                  <a:pt x="641485" y="548961"/>
                </a:lnTo>
                <a:lnTo>
                  <a:pt x="641485" y="684342"/>
                </a:lnTo>
                <a:lnTo>
                  <a:pt x="435042" y="735953"/>
                </a:lnTo>
                <a:lnTo>
                  <a:pt x="435042" y="1781896"/>
                </a:lnTo>
                <a:lnTo>
                  <a:pt x="641485" y="1833507"/>
                </a:lnTo>
                <a:lnTo>
                  <a:pt x="641485" y="3309221"/>
                </a:lnTo>
                <a:lnTo>
                  <a:pt x="431455" y="3348701"/>
                </a:lnTo>
                <a:lnTo>
                  <a:pt x="431455" y="3701126"/>
                </a:lnTo>
                <a:lnTo>
                  <a:pt x="641485" y="374060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5285522" y="1769955"/>
            <a:ext cx="1620957"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dirty="0"/>
              <a:t>前   言</a:t>
            </a:r>
          </a:p>
        </p:txBody>
      </p:sp>
      <p:cxnSp>
        <p:nvCxnSpPr>
          <p:cNvPr id="135" name="直接连接符 134"/>
          <p:cNvCxnSpPr/>
          <p:nvPr/>
        </p:nvCxnSpPr>
        <p:spPr>
          <a:xfrm>
            <a:off x="31034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0150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2843830" y="2552284"/>
            <a:ext cx="6705665" cy="1938992"/>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大侠素材</a:t>
            </a:r>
            <a:r>
              <a:rPr lang="en-US" altLang="zh-CN" sz="2000" dirty="0" smtClean="0">
                <a:solidFill>
                  <a:schemeClr val="bg1"/>
                </a:solidFill>
                <a:latin typeface="微软雅黑" panose="020B0503020204020204" pitchFamily="34" charset="-122"/>
                <a:ea typeface="微软雅黑" panose="020B0503020204020204" pitchFamily="34" charset="-122"/>
              </a:rPr>
              <a:t>PPT</a:t>
            </a:r>
            <a:r>
              <a:rPr lang="zh-CN" altLang="en-US" sz="2000" dirty="0">
                <a:solidFill>
                  <a:schemeClr val="bg1"/>
                </a:solidFill>
                <a:latin typeface="微软雅黑" panose="020B0503020204020204" pitchFamily="34" charset="-122"/>
                <a:ea typeface="微软雅黑" panose="020B0503020204020204" pitchFamily="34" charset="-122"/>
              </a:rPr>
              <a:t>市场为满足</a:t>
            </a:r>
            <a:r>
              <a:rPr lang="en-US" altLang="zh-CN" sz="2000" dirty="0">
                <a:solidFill>
                  <a:schemeClr val="bg1"/>
                </a:solidFill>
                <a:latin typeface="微软雅黑" panose="020B0503020204020204" pitchFamily="34" charset="-122"/>
                <a:ea typeface="微软雅黑" panose="020B0503020204020204" pitchFamily="34" charset="-122"/>
              </a:rPr>
              <a:t>PPT</a:t>
            </a:r>
            <a:r>
              <a:rPr lang="zh-CN" altLang="en-US" sz="2000" dirty="0">
                <a:solidFill>
                  <a:schemeClr val="bg1"/>
                </a:solidFill>
                <a:latin typeface="微软雅黑" panose="020B0503020204020204" pitchFamily="34" charset="-122"/>
                <a:ea typeface="微软雅黑" panose="020B0503020204020204" pitchFamily="34" charset="-122"/>
              </a:rPr>
              <a:t>制作人员对</a:t>
            </a:r>
            <a:r>
              <a:rPr lang="en-US" altLang="zh-CN" sz="2000" dirty="0">
                <a:solidFill>
                  <a:schemeClr val="bg1"/>
                </a:solidFill>
                <a:latin typeface="微软雅黑" panose="020B0503020204020204" pitchFamily="34" charset="-122"/>
                <a:ea typeface="微软雅黑" panose="020B0503020204020204" pitchFamily="34" charset="-122"/>
              </a:rPr>
              <a:t>PPT</a:t>
            </a:r>
            <a:r>
              <a:rPr lang="zh-CN" altLang="en-US" sz="2000" dirty="0">
                <a:solidFill>
                  <a:schemeClr val="bg1"/>
                </a:solidFill>
                <a:latin typeface="微软雅黑" panose="020B0503020204020204" pitchFamily="34" charset="-122"/>
                <a:ea typeface="微软雅黑" panose="020B0503020204020204" pitchFamily="34" charset="-122"/>
              </a:rPr>
              <a:t>模板、图表和动画等素材的需要而设立免税交易平台，采用等价交换、自由交易、无限购买、授权使用的原则，锐普官方会对设计师资质进行严格审核，并对设计作品进行技术指导，确保所有</a:t>
            </a:r>
            <a:r>
              <a:rPr lang="en-US" altLang="zh-CN" sz="2000" dirty="0">
                <a:solidFill>
                  <a:schemeClr val="bg1"/>
                </a:solidFill>
                <a:latin typeface="微软雅黑" panose="020B0503020204020204" pitchFamily="34" charset="-122"/>
                <a:ea typeface="微软雅黑" panose="020B0503020204020204" pitchFamily="34" charset="-122"/>
              </a:rPr>
              <a:t>PPT</a:t>
            </a:r>
            <a:r>
              <a:rPr lang="zh-CN" altLang="en-US" sz="2000" dirty="0">
                <a:solidFill>
                  <a:schemeClr val="bg1"/>
                </a:solidFill>
                <a:latin typeface="微软雅黑" panose="020B0503020204020204" pitchFamily="34" charset="-122"/>
                <a:ea typeface="微软雅黑" panose="020B0503020204020204" pitchFamily="34" charset="-122"/>
              </a:rPr>
              <a:t>素材达到专业水准</a:t>
            </a: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精美、创意、实用、动感，为广大用户</a:t>
            </a:r>
            <a:r>
              <a:rPr lang="en-US" altLang="zh-CN" sz="2000" dirty="0">
                <a:solidFill>
                  <a:schemeClr val="bg1"/>
                </a:solidFill>
                <a:latin typeface="微软雅黑" panose="020B0503020204020204" pitchFamily="34" charset="-122"/>
                <a:ea typeface="微软雅黑" panose="020B0503020204020204" pitchFamily="34" charset="-122"/>
              </a:rPr>
              <a:t>PPT</a:t>
            </a:r>
            <a:r>
              <a:rPr lang="zh-CN" altLang="en-US" sz="2000" dirty="0">
                <a:solidFill>
                  <a:schemeClr val="bg1"/>
                </a:solidFill>
                <a:latin typeface="微软雅黑" panose="020B0503020204020204" pitchFamily="34" charset="-122"/>
                <a:ea typeface="微软雅黑" panose="020B0503020204020204" pitchFamily="34" charset="-122"/>
              </a:rPr>
              <a:t>演示设计带来实实在在的价值。</a:t>
            </a:r>
          </a:p>
        </p:txBody>
      </p:sp>
    </p:spTree>
    <p:extLst>
      <p:ext uri="{BB962C8B-B14F-4D97-AF65-F5344CB8AC3E}">
        <p14:creationId xmlns:p14="http://schemas.microsoft.com/office/powerpoint/2010/main" val="305484784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3548" r="5105" b="14819"/>
          <a:stretch/>
        </p:blipFill>
        <p:spPr>
          <a:xfrm>
            <a:off x="1822140" y="2794345"/>
            <a:ext cx="4484914" cy="2351315"/>
          </a:xfrm>
          <a:prstGeom prst="rect">
            <a:avLst/>
          </a:prstGeom>
        </p:spPr>
      </p:pic>
      <p:grpSp>
        <p:nvGrpSpPr>
          <p:cNvPr id="19" name="组合 18"/>
          <p:cNvGrpSpPr/>
          <p:nvPr/>
        </p:nvGrpSpPr>
        <p:grpSpPr>
          <a:xfrm>
            <a:off x="1386250" y="2409371"/>
            <a:ext cx="5356694" cy="3121262"/>
            <a:chOff x="2487671" y="2355597"/>
            <a:chExt cx="6637280" cy="3867440"/>
          </a:xfrm>
        </p:grpSpPr>
        <p:grpSp>
          <p:nvGrpSpPr>
            <p:cNvPr id="14" name="组合 13"/>
            <p:cNvGrpSpPr/>
            <p:nvPr/>
          </p:nvGrpSpPr>
          <p:grpSpPr>
            <a:xfrm>
              <a:off x="2487671" y="3059919"/>
              <a:ext cx="703558" cy="2468487"/>
              <a:chOff x="2487671" y="3059919"/>
              <a:chExt cx="703558" cy="2468487"/>
            </a:xfrm>
          </p:grpSpPr>
          <p:grpSp>
            <p:nvGrpSpPr>
              <p:cNvPr id="125" name="组合 124"/>
              <p:cNvGrpSpPr/>
              <p:nvPr/>
            </p:nvGrpSpPr>
            <p:grpSpPr>
              <a:xfrm>
                <a:off x="2487671" y="3059919"/>
                <a:ext cx="350629" cy="350629"/>
                <a:chOff x="2457450" y="2928938"/>
                <a:chExt cx="890587" cy="890587"/>
              </a:xfrm>
            </p:grpSpPr>
            <p:sp>
              <p:nvSpPr>
                <p:cNvPr id="126" name="矩形 1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8" name="直接连接符 1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9" name="组合 128"/>
              <p:cNvGrpSpPr/>
              <p:nvPr/>
            </p:nvGrpSpPr>
            <p:grpSpPr>
              <a:xfrm>
                <a:off x="2840600" y="3412337"/>
                <a:ext cx="350629" cy="350629"/>
                <a:chOff x="2457450" y="2928938"/>
                <a:chExt cx="890587" cy="890587"/>
              </a:xfrm>
            </p:grpSpPr>
            <p:sp>
              <p:nvSpPr>
                <p:cNvPr id="130" name="矩形 1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2" name="直接连接符 1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3" name="组合 132"/>
              <p:cNvGrpSpPr/>
              <p:nvPr/>
            </p:nvGrpSpPr>
            <p:grpSpPr>
              <a:xfrm>
                <a:off x="2487671" y="3765776"/>
                <a:ext cx="350629" cy="350629"/>
                <a:chOff x="2457450" y="2928938"/>
                <a:chExt cx="890587" cy="890587"/>
              </a:xfrm>
            </p:grpSpPr>
            <p:sp>
              <p:nvSpPr>
                <p:cNvPr id="134" name="矩形 13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1" name="组合 160"/>
              <p:cNvGrpSpPr/>
              <p:nvPr/>
            </p:nvGrpSpPr>
            <p:grpSpPr>
              <a:xfrm>
                <a:off x="2840600" y="4118481"/>
                <a:ext cx="350629" cy="350629"/>
                <a:chOff x="2457450" y="2928938"/>
                <a:chExt cx="890587" cy="890587"/>
              </a:xfrm>
            </p:grpSpPr>
            <p:sp>
              <p:nvSpPr>
                <p:cNvPr id="162" name="矩形 16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4" name="直接连接符 16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5" name="组合 164"/>
              <p:cNvGrpSpPr/>
              <p:nvPr/>
            </p:nvGrpSpPr>
            <p:grpSpPr>
              <a:xfrm>
                <a:off x="2487671" y="4471920"/>
                <a:ext cx="350629" cy="350629"/>
                <a:chOff x="2457450" y="2928938"/>
                <a:chExt cx="890587" cy="890587"/>
              </a:xfrm>
            </p:grpSpPr>
            <p:sp>
              <p:nvSpPr>
                <p:cNvPr id="166" name="矩形 16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8" name="直接连接符 16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9" name="组合 168"/>
              <p:cNvGrpSpPr/>
              <p:nvPr/>
            </p:nvGrpSpPr>
            <p:grpSpPr>
              <a:xfrm>
                <a:off x="2840600" y="4824338"/>
                <a:ext cx="350629" cy="350629"/>
                <a:chOff x="2457450" y="2928938"/>
                <a:chExt cx="890587" cy="890587"/>
              </a:xfrm>
            </p:grpSpPr>
            <p:sp>
              <p:nvSpPr>
                <p:cNvPr id="170" name="矩形 16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连接符 17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3" name="组合 172"/>
              <p:cNvGrpSpPr/>
              <p:nvPr/>
            </p:nvGrpSpPr>
            <p:grpSpPr>
              <a:xfrm>
                <a:off x="2487671" y="5177777"/>
                <a:ext cx="350629" cy="350629"/>
                <a:chOff x="2457450" y="2928938"/>
                <a:chExt cx="890587" cy="890587"/>
              </a:xfrm>
            </p:grpSpPr>
            <p:sp>
              <p:nvSpPr>
                <p:cNvPr id="174" name="矩形 17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2" name="组合 11"/>
            <p:cNvGrpSpPr/>
            <p:nvPr/>
          </p:nvGrpSpPr>
          <p:grpSpPr>
            <a:xfrm flipH="1">
              <a:off x="8418118" y="3053569"/>
              <a:ext cx="703558" cy="2468487"/>
              <a:chOff x="6696814" y="3059919"/>
              <a:chExt cx="703558" cy="2468487"/>
            </a:xfrm>
          </p:grpSpPr>
          <p:grpSp>
            <p:nvGrpSpPr>
              <p:cNvPr id="181" name="组合 180"/>
              <p:cNvGrpSpPr/>
              <p:nvPr/>
            </p:nvGrpSpPr>
            <p:grpSpPr>
              <a:xfrm>
                <a:off x="6696814" y="3059919"/>
                <a:ext cx="350629" cy="350629"/>
                <a:chOff x="2457450" y="2928938"/>
                <a:chExt cx="890587" cy="890587"/>
              </a:xfrm>
            </p:grpSpPr>
            <p:sp>
              <p:nvSpPr>
                <p:cNvPr id="182" name="矩形 18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5" name="组合 184"/>
              <p:cNvGrpSpPr/>
              <p:nvPr/>
            </p:nvGrpSpPr>
            <p:grpSpPr>
              <a:xfrm>
                <a:off x="7049743" y="3412337"/>
                <a:ext cx="350629" cy="350629"/>
                <a:chOff x="2457450" y="2928938"/>
                <a:chExt cx="890587" cy="890587"/>
              </a:xfrm>
            </p:grpSpPr>
            <p:sp>
              <p:nvSpPr>
                <p:cNvPr id="186" name="矩形 1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 name="直接连接符 1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8" name="直接连接符 1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9" name="组合 188"/>
              <p:cNvGrpSpPr/>
              <p:nvPr/>
            </p:nvGrpSpPr>
            <p:grpSpPr>
              <a:xfrm>
                <a:off x="6696814" y="3765776"/>
                <a:ext cx="350629" cy="350629"/>
                <a:chOff x="2457450" y="2928938"/>
                <a:chExt cx="890587" cy="890587"/>
              </a:xfrm>
            </p:grpSpPr>
            <p:sp>
              <p:nvSpPr>
                <p:cNvPr id="190" name="矩形 1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3" name="组合 192"/>
              <p:cNvGrpSpPr/>
              <p:nvPr/>
            </p:nvGrpSpPr>
            <p:grpSpPr>
              <a:xfrm>
                <a:off x="7049743" y="4118481"/>
                <a:ext cx="350629" cy="350629"/>
                <a:chOff x="2457450" y="2928938"/>
                <a:chExt cx="890587" cy="890587"/>
              </a:xfrm>
            </p:grpSpPr>
            <p:sp>
              <p:nvSpPr>
                <p:cNvPr id="194" name="矩形 1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7" name="组合 196"/>
              <p:cNvGrpSpPr/>
              <p:nvPr/>
            </p:nvGrpSpPr>
            <p:grpSpPr>
              <a:xfrm>
                <a:off x="6696814" y="4471920"/>
                <a:ext cx="350629" cy="350629"/>
                <a:chOff x="2457450" y="2928938"/>
                <a:chExt cx="890587" cy="890587"/>
              </a:xfrm>
            </p:grpSpPr>
            <p:sp>
              <p:nvSpPr>
                <p:cNvPr id="198" name="矩形 19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9" name="直接连接符 19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1" name="组合 200"/>
              <p:cNvGrpSpPr/>
              <p:nvPr/>
            </p:nvGrpSpPr>
            <p:grpSpPr>
              <a:xfrm>
                <a:off x="7049743" y="4824338"/>
                <a:ext cx="350629" cy="350629"/>
                <a:chOff x="2457450" y="2928938"/>
                <a:chExt cx="890587" cy="890587"/>
              </a:xfrm>
            </p:grpSpPr>
            <p:sp>
              <p:nvSpPr>
                <p:cNvPr id="202" name="矩形 20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3" name="直接连接符 20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4" name="直接连接符 20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5" name="组合 204"/>
              <p:cNvGrpSpPr/>
              <p:nvPr/>
            </p:nvGrpSpPr>
            <p:grpSpPr>
              <a:xfrm>
                <a:off x="6696814" y="5177777"/>
                <a:ext cx="350629" cy="350629"/>
                <a:chOff x="2457450" y="2928938"/>
                <a:chExt cx="890587" cy="890587"/>
              </a:xfrm>
            </p:grpSpPr>
            <p:sp>
              <p:nvSpPr>
                <p:cNvPr id="206" name="矩形 20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7" name="直接连接符 20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8" name="组合 17"/>
            <p:cNvGrpSpPr/>
            <p:nvPr/>
          </p:nvGrpSpPr>
          <p:grpSpPr>
            <a:xfrm>
              <a:off x="2490740" y="2355597"/>
              <a:ext cx="6634211" cy="701512"/>
              <a:chOff x="2490740" y="2355597"/>
              <a:chExt cx="6634211" cy="701512"/>
            </a:xfrm>
          </p:grpSpPr>
          <p:grpSp>
            <p:nvGrpSpPr>
              <p:cNvPr id="13" name="组合 12"/>
              <p:cNvGrpSpPr/>
              <p:nvPr/>
            </p:nvGrpSpPr>
            <p:grpSpPr>
              <a:xfrm>
                <a:off x="2490740" y="2355597"/>
                <a:ext cx="4538711" cy="701512"/>
                <a:chOff x="2490740" y="2355597"/>
                <a:chExt cx="4538711" cy="701512"/>
              </a:xfrm>
            </p:grpSpPr>
            <p:grpSp>
              <p:nvGrpSpPr>
                <p:cNvPr id="9" name="组合 8"/>
                <p:cNvGrpSpPr/>
                <p:nvPr/>
              </p:nvGrpSpPr>
              <p:grpSpPr>
                <a:xfrm>
                  <a:off x="2490740" y="2355597"/>
                  <a:ext cx="350629" cy="350629"/>
                  <a:chOff x="2457450" y="2928938"/>
                  <a:chExt cx="890587" cy="890587"/>
                </a:xfrm>
              </p:grpSpPr>
              <p:sp>
                <p:nvSpPr>
                  <p:cNvPr id="2" name="矩形 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9" name="组合 88"/>
                <p:cNvGrpSpPr/>
                <p:nvPr/>
              </p:nvGrpSpPr>
              <p:grpSpPr>
                <a:xfrm>
                  <a:off x="2840600" y="2706480"/>
                  <a:ext cx="350629" cy="350629"/>
                  <a:chOff x="2457450" y="2928938"/>
                  <a:chExt cx="890587" cy="890587"/>
                </a:xfrm>
              </p:grpSpPr>
              <p:sp>
                <p:nvSpPr>
                  <p:cNvPr id="90" name="矩形 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3" name="组合 92"/>
                <p:cNvGrpSpPr/>
                <p:nvPr/>
              </p:nvGrpSpPr>
              <p:grpSpPr>
                <a:xfrm>
                  <a:off x="3188413" y="2358666"/>
                  <a:ext cx="350629" cy="350629"/>
                  <a:chOff x="2457450" y="2928938"/>
                  <a:chExt cx="890587" cy="890587"/>
                </a:xfrm>
              </p:grpSpPr>
              <p:sp>
                <p:nvSpPr>
                  <p:cNvPr id="94" name="矩形 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6" name="直接连接符 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09" name="组合 108"/>
                <p:cNvGrpSpPr/>
                <p:nvPr/>
              </p:nvGrpSpPr>
              <p:grpSpPr>
                <a:xfrm>
                  <a:off x="3540318" y="2706480"/>
                  <a:ext cx="350629" cy="350629"/>
                  <a:chOff x="2457450" y="2928938"/>
                  <a:chExt cx="890587" cy="890587"/>
                </a:xfrm>
              </p:grpSpPr>
              <p:sp>
                <p:nvSpPr>
                  <p:cNvPr id="110" name="矩形 10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3" name="组合 112"/>
                <p:cNvGrpSpPr/>
                <p:nvPr/>
              </p:nvGrpSpPr>
              <p:grpSpPr>
                <a:xfrm>
                  <a:off x="3888132" y="2358666"/>
                  <a:ext cx="350629" cy="350629"/>
                  <a:chOff x="2457450" y="2928938"/>
                  <a:chExt cx="890587" cy="890587"/>
                </a:xfrm>
              </p:grpSpPr>
              <p:sp>
                <p:nvSpPr>
                  <p:cNvPr id="114" name="矩形 11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6" name="直接连接符 11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7" name="组合 116"/>
                <p:cNvGrpSpPr/>
                <p:nvPr/>
              </p:nvGrpSpPr>
              <p:grpSpPr>
                <a:xfrm>
                  <a:off x="4235945" y="2706480"/>
                  <a:ext cx="350629" cy="350629"/>
                  <a:chOff x="2457450" y="2928938"/>
                  <a:chExt cx="890587" cy="890587"/>
                </a:xfrm>
              </p:grpSpPr>
              <p:sp>
                <p:nvSpPr>
                  <p:cNvPr id="118" name="矩形 11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1" name="组合 120"/>
                <p:cNvGrpSpPr/>
                <p:nvPr/>
              </p:nvGrpSpPr>
              <p:grpSpPr>
                <a:xfrm>
                  <a:off x="4583758" y="2358666"/>
                  <a:ext cx="350629" cy="350629"/>
                  <a:chOff x="2457450" y="2928938"/>
                  <a:chExt cx="890587" cy="890587"/>
                </a:xfrm>
              </p:grpSpPr>
              <p:sp>
                <p:nvSpPr>
                  <p:cNvPr id="122" name="矩形 12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4" name="直接连接符 12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7" name="组合 136"/>
                <p:cNvGrpSpPr/>
                <p:nvPr/>
              </p:nvGrpSpPr>
              <p:grpSpPr>
                <a:xfrm>
                  <a:off x="4935664" y="2706480"/>
                  <a:ext cx="350629" cy="350629"/>
                  <a:chOff x="2457450" y="2928938"/>
                  <a:chExt cx="890587" cy="890587"/>
                </a:xfrm>
              </p:grpSpPr>
              <p:sp>
                <p:nvSpPr>
                  <p:cNvPr id="138" name="矩形 1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5283477" y="2358666"/>
                  <a:ext cx="350629" cy="350629"/>
                  <a:chOff x="2457450" y="2928938"/>
                  <a:chExt cx="890587" cy="890587"/>
                </a:xfrm>
              </p:grpSpPr>
              <p:sp>
                <p:nvSpPr>
                  <p:cNvPr id="142" name="矩形 1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3" name="直接连接符 1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4" name="直接连接符 1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5" name="组合 144"/>
                <p:cNvGrpSpPr/>
                <p:nvPr/>
              </p:nvGrpSpPr>
              <p:grpSpPr>
                <a:xfrm>
                  <a:off x="5635382" y="2706480"/>
                  <a:ext cx="350629" cy="350629"/>
                  <a:chOff x="2457450" y="2928938"/>
                  <a:chExt cx="890587" cy="890587"/>
                </a:xfrm>
              </p:grpSpPr>
              <p:sp>
                <p:nvSpPr>
                  <p:cNvPr id="146" name="矩形 14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9" name="组合 148"/>
                <p:cNvGrpSpPr/>
                <p:nvPr/>
              </p:nvGrpSpPr>
              <p:grpSpPr>
                <a:xfrm>
                  <a:off x="5983196" y="2358666"/>
                  <a:ext cx="350629" cy="350629"/>
                  <a:chOff x="2457450" y="2928938"/>
                  <a:chExt cx="890587" cy="890587"/>
                </a:xfrm>
              </p:grpSpPr>
              <p:sp>
                <p:nvSpPr>
                  <p:cNvPr id="150" name="矩形 14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3" name="组合 152"/>
                <p:cNvGrpSpPr/>
                <p:nvPr/>
              </p:nvGrpSpPr>
              <p:grpSpPr>
                <a:xfrm>
                  <a:off x="6331009" y="2706480"/>
                  <a:ext cx="350629" cy="350629"/>
                  <a:chOff x="2457450" y="2928938"/>
                  <a:chExt cx="890587" cy="890587"/>
                </a:xfrm>
              </p:grpSpPr>
              <p:sp>
                <p:nvSpPr>
                  <p:cNvPr id="154" name="矩形 1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6678822" y="2358666"/>
                  <a:ext cx="350629" cy="350629"/>
                  <a:chOff x="2457450" y="2928938"/>
                  <a:chExt cx="890587" cy="890587"/>
                </a:xfrm>
              </p:grpSpPr>
              <p:sp>
                <p:nvSpPr>
                  <p:cNvPr id="158" name="矩形 15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0" name="直接连接符 15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6" name="组合 15"/>
              <p:cNvGrpSpPr/>
              <p:nvPr/>
            </p:nvGrpSpPr>
            <p:grpSpPr>
              <a:xfrm>
                <a:off x="7031164" y="2358666"/>
                <a:ext cx="2093787" cy="698443"/>
                <a:chOff x="9755314" y="2358666"/>
                <a:chExt cx="2093787" cy="698443"/>
              </a:xfrm>
            </p:grpSpPr>
            <p:grpSp>
              <p:nvGrpSpPr>
                <p:cNvPr id="274" name="组合 273"/>
                <p:cNvGrpSpPr/>
                <p:nvPr/>
              </p:nvGrpSpPr>
              <p:grpSpPr>
                <a:xfrm>
                  <a:off x="9755314" y="2706480"/>
                  <a:ext cx="350629" cy="350629"/>
                  <a:chOff x="2457450" y="2928938"/>
                  <a:chExt cx="890587" cy="890587"/>
                </a:xfrm>
              </p:grpSpPr>
              <p:sp>
                <p:nvSpPr>
                  <p:cNvPr id="295" name="矩形 29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7" name="直接连接符 29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5" name="组合 274"/>
                <p:cNvGrpSpPr/>
                <p:nvPr/>
              </p:nvGrpSpPr>
              <p:grpSpPr>
                <a:xfrm>
                  <a:off x="10103127" y="2358666"/>
                  <a:ext cx="350629" cy="350629"/>
                  <a:chOff x="2457450" y="2928938"/>
                  <a:chExt cx="890587" cy="890587"/>
                </a:xfrm>
              </p:grpSpPr>
              <p:sp>
                <p:nvSpPr>
                  <p:cNvPr id="292" name="矩形 29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3" name="直接连接符 29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6" name="组合 275"/>
                <p:cNvGrpSpPr/>
                <p:nvPr/>
              </p:nvGrpSpPr>
              <p:grpSpPr>
                <a:xfrm>
                  <a:off x="10455032" y="2706480"/>
                  <a:ext cx="350629" cy="350629"/>
                  <a:chOff x="2457450" y="2928938"/>
                  <a:chExt cx="890587" cy="890587"/>
                </a:xfrm>
              </p:grpSpPr>
              <p:sp>
                <p:nvSpPr>
                  <p:cNvPr id="289" name="矩形 28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0" name="直接连接符 28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7" name="组合 276"/>
                <p:cNvGrpSpPr/>
                <p:nvPr/>
              </p:nvGrpSpPr>
              <p:grpSpPr>
                <a:xfrm>
                  <a:off x="10802846" y="2358666"/>
                  <a:ext cx="350629" cy="350629"/>
                  <a:chOff x="2457450" y="2928938"/>
                  <a:chExt cx="890587" cy="890587"/>
                </a:xfrm>
              </p:grpSpPr>
              <p:sp>
                <p:nvSpPr>
                  <p:cNvPr id="286" name="矩形 2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7" name="直接连接符 2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8" name="组合 277"/>
                <p:cNvGrpSpPr/>
                <p:nvPr/>
              </p:nvGrpSpPr>
              <p:grpSpPr>
                <a:xfrm>
                  <a:off x="11150659" y="2706480"/>
                  <a:ext cx="350629" cy="350629"/>
                  <a:chOff x="2457450" y="2928938"/>
                  <a:chExt cx="890587" cy="890587"/>
                </a:xfrm>
              </p:grpSpPr>
              <p:sp>
                <p:nvSpPr>
                  <p:cNvPr id="283" name="矩形 28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4" name="直接连接符 28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9" name="组合 278"/>
                <p:cNvGrpSpPr/>
                <p:nvPr/>
              </p:nvGrpSpPr>
              <p:grpSpPr>
                <a:xfrm>
                  <a:off x="11498472" y="2358666"/>
                  <a:ext cx="350629" cy="350629"/>
                  <a:chOff x="2457450" y="2928938"/>
                  <a:chExt cx="890587" cy="890587"/>
                </a:xfrm>
              </p:grpSpPr>
              <p:sp>
                <p:nvSpPr>
                  <p:cNvPr id="280" name="矩形 27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1" name="直接连接符 28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2" name="直接连接符 28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7" name="组合 16"/>
            <p:cNvGrpSpPr/>
            <p:nvPr/>
          </p:nvGrpSpPr>
          <p:grpSpPr>
            <a:xfrm>
              <a:off x="2490740" y="5515409"/>
              <a:ext cx="6634211" cy="707628"/>
              <a:chOff x="2490740" y="5515409"/>
              <a:chExt cx="6634211" cy="707628"/>
            </a:xfrm>
          </p:grpSpPr>
          <p:grpSp>
            <p:nvGrpSpPr>
              <p:cNvPr id="213" name="组合 212"/>
              <p:cNvGrpSpPr/>
              <p:nvPr/>
            </p:nvGrpSpPr>
            <p:grpSpPr>
              <a:xfrm flipV="1">
                <a:off x="2490740" y="5521525"/>
                <a:ext cx="4538711" cy="701512"/>
                <a:chOff x="2490740" y="2355597"/>
                <a:chExt cx="4538711" cy="701512"/>
              </a:xfrm>
            </p:grpSpPr>
            <p:grpSp>
              <p:nvGrpSpPr>
                <p:cNvPr id="214" name="组合 213"/>
                <p:cNvGrpSpPr/>
                <p:nvPr/>
              </p:nvGrpSpPr>
              <p:grpSpPr>
                <a:xfrm>
                  <a:off x="2490740" y="2355597"/>
                  <a:ext cx="350629" cy="350629"/>
                  <a:chOff x="2457450" y="2928938"/>
                  <a:chExt cx="890587" cy="890587"/>
                </a:xfrm>
              </p:grpSpPr>
              <p:sp>
                <p:nvSpPr>
                  <p:cNvPr id="263" name="矩形 26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4" name="直接连接符 26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5" name="直接连接符 26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5" name="组合 214"/>
                <p:cNvGrpSpPr/>
                <p:nvPr/>
              </p:nvGrpSpPr>
              <p:grpSpPr>
                <a:xfrm>
                  <a:off x="2840600" y="2706480"/>
                  <a:ext cx="350629" cy="350629"/>
                  <a:chOff x="2457450" y="2928938"/>
                  <a:chExt cx="890587" cy="890587"/>
                </a:xfrm>
              </p:grpSpPr>
              <p:sp>
                <p:nvSpPr>
                  <p:cNvPr id="260" name="矩形 25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直接连接符 26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6" name="组合 215"/>
                <p:cNvGrpSpPr/>
                <p:nvPr/>
              </p:nvGrpSpPr>
              <p:grpSpPr>
                <a:xfrm>
                  <a:off x="3188413" y="2358666"/>
                  <a:ext cx="350629" cy="350629"/>
                  <a:chOff x="2457450" y="2928938"/>
                  <a:chExt cx="890587" cy="890587"/>
                </a:xfrm>
              </p:grpSpPr>
              <p:sp>
                <p:nvSpPr>
                  <p:cNvPr id="257" name="矩形 25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8" name="直接连接符 25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7" name="组合 216"/>
                <p:cNvGrpSpPr/>
                <p:nvPr/>
              </p:nvGrpSpPr>
              <p:grpSpPr>
                <a:xfrm>
                  <a:off x="3540318" y="2706480"/>
                  <a:ext cx="350629" cy="350629"/>
                  <a:chOff x="2457450" y="2928938"/>
                  <a:chExt cx="890587" cy="890587"/>
                </a:xfrm>
              </p:grpSpPr>
              <p:sp>
                <p:nvSpPr>
                  <p:cNvPr id="254" name="矩形 2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8" name="组合 217"/>
                <p:cNvGrpSpPr/>
                <p:nvPr/>
              </p:nvGrpSpPr>
              <p:grpSpPr>
                <a:xfrm>
                  <a:off x="3888132" y="2358666"/>
                  <a:ext cx="350629" cy="350629"/>
                  <a:chOff x="2457450" y="2928938"/>
                  <a:chExt cx="890587" cy="890587"/>
                </a:xfrm>
              </p:grpSpPr>
              <p:sp>
                <p:nvSpPr>
                  <p:cNvPr id="251" name="矩形 25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2" name="直接连接符 25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9" name="组合 218"/>
                <p:cNvGrpSpPr/>
                <p:nvPr/>
              </p:nvGrpSpPr>
              <p:grpSpPr>
                <a:xfrm>
                  <a:off x="4235945" y="2706480"/>
                  <a:ext cx="350629" cy="350629"/>
                  <a:chOff x="2457450" y="2928938"/>
                  <a:chExt cx="890587" cy="890587"/>
                </a:xfrm>
              </p:grpSpPr>
              <p:sp>
                <p:nvSpPr>
                  <p:cNvPr id="248" name="矩形 24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0" name="组合 219"/>
                <p:cNvGrpSpPr/>
                <p:nvPr/>
              </p:nvGrpSpPr>
              <p:grpSpPr>
                <a:xfrm>
                  <a:off x="4583758" y="2358666"/>
                  <a:ext cx="350629" cy="350629"/>
                  <a:chOff x="2457450" y="2928938"/>
                  <a:chExt cx="890587" cy="890587"/>
                </a:xfrm>
              </p:grpSpPr>
              <p:sp>
                <p:nvSpPr>
                  <p:cNvPr id="245" name="矩形 24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7" name="直接连接符 24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1" name="组合 220"/>
                <p:cNvGrpSpPr/>
                <p:nvPr/>
              </p:nvGrpSpPr>
              <p:grpSpPr>
                <a:xfrm>
                  <a:off x="4935664" y="2706480"/>
                  <a:ext cx="350629" cy="350629"/>
                  <a:chOff x="2457450" y="2928938"/>
                  <a:chExt cx="890587" cy="890587"/>
                </a:xfrm>
              </p:grpSpPr>
              <p:sp>
                <p:nvSpPr>
                  <p:cNvPr id="242" name="矩形 2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4" name="直接连接符 2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2" name="组合 221"/>
                <p:cNvGrpSpPr/>
                <p:nvPr/>
              </p:nvGrpSpPr>
              <p:grpSpPr>
                <a:xfrm>
                  <a:off x="5283477" y="2358666"/>
                  <a:ext cx="350629" cy="350629"/>
                  <a:chOff x="2457450" y="2928938"/>
                  <a:chExt cx="890587" cy="890587"/>
                </a:xfrm>
              </p:grpSpPr>
              <p:sp>
                <p:nvSpPr>
                  <p:cNvPr id="239" name="矩形 23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0" name="直接连接符 23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3" name="组合 222"/>
                <p:cNvGrpSpPr/>
                <p:nvPr/>
              </p:nvGrpSpPr>
              <p:grpSpPr>
                <a:xfrm>
                  <a:off x="5635382" y="2706480"/>
                  <a:ext cx="350629" cy="350629"/>
                  <a:chOff x="2457450" y="2928938"/>
                  <a:chExt cx="890587" cy="890587"/>
                </a:xfrm>
              </p:grpSpPr>
              <p:sp>
                <p:nvSpPr>
                  <p:cNvPr id="236" name="矩形 23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7" name="直接连接符 23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8" name="直接连接符 23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4" name="组合 223"/>
                <p:cNvGrpSpPr/>
                <p:nvPr/>
              </p:nvGrpSpPr>
              <p:grpSpPr>
                <a:xfrm>
                  <a:off x="5983196" y="2358666"/>
                  <a:ext cx="350629" cy="350629"/>
                  <a:chOff x="2457450" y="2928938"/>
                  <a:chExt cx="890587" cy="890587"/>
                </a:xfrm>
              </p:grpSpPr>
              <p:sp>
                <p:nvSpPr>
                  <p:cNvPr id="233" name="矩形 23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4" name="直接连接符 23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5" name="组合 224"/>
                <p:cNvGrpSpPr/>
                <p:nvPr/>
              </p:nvGrpSpPr>
              <p:grpSpPr>
                <a:xfrm>
                  <a:off x="6331009" y="2706480"/>
                  <a:ext cx="350629" cy="350629"/>
                  <a:chOff x="2457450" y="2928938"/>
                  <a:chExt cx="890587" cy="890587"/>
                </a:xfrm>
              </p:grpSpPr>
              <p:sp>
                <p:nvSpPr>
                  <p:cNvPr id="230" name="矩形 2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2" name="直接连接符 2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6" name="组合 225"/>
                <p:cNvGrpSpPr/>
                <p:nvPr/>
              </p:nvGrpSpPr>
              <p:grpSpPr>
                <a:xfrm>
                  <a:off x="6678822" y="2358666"/>
                  <a:ext cx="350629" cy="350629"/>
                  <a:chOff x="2457450" y="2928938"/>
                  <a:chExt cx="890587" cy="890587"/>
                </a:xfrm>
              </p:grpSpPr>
              <p:sp>
                <p:nvSpPr>
                  <p:cNvPr id="227" name="矩形 22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8" name="直接连接符 22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9" name="直接连接符 22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319" name="组合 318"/>
              <p:cNvGrpSpPr/>
              <p:nvPr/>
            </p:nvGrpSpPr>
            <p:grpSpPr>
              <a:xfrm flipV="1">
                <a:off x="7031164" y="5515409"/>
                <a:ext cx="2093787" cy="698443"/>
                <a:chOff x="9755314" y="2358666"/>
                <a:chExt cx="2093787" cy="698443"/>
              </a:xfrm>
            </p:grpSpPr>
            <p:grpSp>
              <p:nvGrpSpPr>
                <p:cNvPr id="320" name="组合 319"/>
                <p:cNvGrpSpPr/>
                <p:nvPr/>
              </p:nvGrpSpPr>
              <p:grpSpPr>
                <a:xfrm>
                  <a:off x="9755314" y="2706480"/>
                  <a:ext cx="350629" cy="350629"/>
                  <a:chOff x="2457450" y="2928938"/>
                  <a:chExt cx="890587" cy="890587"/>
                </a:xfrm>
              </p:grpSpPr>
              <p:sp>
                <p:nvSpPr>
                  <p:cNvPr id="341" name="矩形 34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2" name="直接连接符 34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3" name="直接连接符 34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1" name="组合 320"/>
                <p:cNvGrpSpPr/>
                <p:nvPr/>
              </p:nvGrpSpPr>
              <p:grpSpPr>
                <a:xfrm>
                  <a:off x="10103127" y="2358666"/>
                  <a:ext cx="350629" cy="350629"/>
                  <a:chOff x="2457450" y="2928938"/>
                  <a:chExt cx="890587" cy="890587"/>
                </a:xfrm>
              </p:grpSpPr>
              <p:sp>
                <p:nvSpPr>
                  <p:cNvPr id="338" name="矩形 3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9" name="直接连接符 3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0" name="直接连接符 3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2" name="组合 321"/>
                <p:cNvGrpSpPr/>
                <p:nvPr/>
              </p:nvGrpSpPr>
              <p:grpSpPr>
                <a:xfrm>
                  <a:off x="10455032" y="2706480"/>
                  <a:ext cx="350629" cy="350629"/>
                  <a:chOff x="2457450" y="2928938"/>
                  <a:chExt cx="890587" cy="890587"/>
                </a:xfrm>
              </p:grpSpPr>
              <p:sp>
                <p:nvSpPr>
                  <p:cNvPr id="335" name="矩形 33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6" name="直接连接符 33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7" name="直接连接符 33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3" name="组合 322"/>
                <p:cNvGrpSpPr/>
                <p:nvPr/>
              </p:nvGrpSpPr>
              <p:grpSpPr>
                <a:xfrm>
                  <a:off x="10802846" y="2358666"/>
                  <a:ext cx="350629" cy="350629"/>
                  <a:chOff x="2457450" y="2928938"/>
                  <a:chExt cx="890587" cy="890587"/>
                </a:xfrm>
              </p:grpSpPr>
              <p:sp>
                <p:nvSpPr>
                  <p:cNvPr id="332" name="矩形 33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3" name="直接连接符 33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4" name="直接连接符 33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4" name="组合 323"/>
                <p:cNvGrpSpPr/>
                <p:nvPr/>
              </p:nvGrpSpPr>
              <p:grpSpPr>
                <a:xfrm>
                  <a:off x="11150659" y="2706480"/>
                  <a:ext cx="350629" cy="350629"/>
                  <a:chOff x="2457450" y="2928938"/>
                  <a:chExt cx="890587" cy="890587"/>
                </a:xfrm>
              </p:grpSpPr>
              <p:sp>
                <p:nvSpPr>
                  <p:cNvPr id="329" name="矩形 32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0" name="直接连接符 32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1" name="直接连接符 33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5" name="组合 324"/>
                <p:cNvGrpSpPr/>
                <p:nvPr/>
              </p:nvGrpSpPr>
              <p:grpSpPr>
                <a:xfrm>
                  <a:off x="11498472" y="2358666"/>
                  <a:ext cx="350629" cy="350629"/>
                  <a:chOff x="2457450" y="2928938"/>
                  <a:chExt cx="890587" cy="890587"/>
                </a:xfrm>
              </p:grpSpPr>
              <p:sp>
                <p:nvSpPr>
                  <p:cNvPr id="326" name="矩形 3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7" name="直接连接符 3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8" name="直接连接符 3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grpSp>
        <p:nvGrpSpPr>
          <p:cNvPr id="344" name="组合 343"/>
          <p:cNvGrpSpPr/>
          <p:nvPr/>
        </p:nvGrpSpPr>
        <p:grpSpPr>
          <a:xfrm>
            <a:off x="5980441" y="2765490"/>
            <a:ext cx="409142" cy="409142"/>
            <a:chOff x="2814405" y="2119805"/>
            <a:chExt cx="409142" cy="409142"/>
          </a:xfrm>
        </p:grpSpPr>
        <p:sp>
          <p:nvSpPr>
            <p:cNvPr id="345" name="椭圆 3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446791" y="2492440"/>
            <a:ext cx="409142" cy="409142"/>
            <a:chOff x="2814405" y="2119805"/>
            <a:chExt cx="409142" cy="409142"/>
          </a:xfrm>
        </p:grpSpPr>
        <p:sp>
          <p:nvSpPr>
            <p:cNvPr id="348" name="椭圆 3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0" name="组合 349"/>
          <p:cNvGrpSpPr/>
          <p:nvPr/>
        </p:nvGrpSpPr>
        <p:grpSpPr>
          <a:xfrm>
            <a:off x="1748619" y="4480897"/>
            <a:ext cx="409142" cy="409142"/>
            <a:chOff x="2814405" y="2119805"/>
            <a:chExt cx="409142" cy="409142"/>
          </a:xfrm>
        </p:grpSpPr>
        <p:sp>
          <p:nvSpPr>
            <p:cNvPr id="351" name="椭圆 3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3" name="组合 352"/>
          <p:cNvGrpSpPr/>
          <p:nvPr/>
        </p:nvGrpSpPr>
        <p:grpSpPr>
          <a:xfrm>
            <a:off x="1183469" y="3344247"/>
            <a:ext cx="409142" cy="409142"/>
            <a:chOff x="2814405" y="2119805"/>
            <a:chExt cx="409142" cy="409142"/>
          </a:xfrm>
        </p:grpSpPr>
        <p:sp>
          <p:nvSpPr>
            <p:cNvPr id="354" name="椭圆 3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6" name="组合 355"/>
          <p:cNvGrpSpPr/>
          <p:nvPr/>
        </p:nvGrpSpPr>
        <p:grpSpPr>
          <a:xfrm>
            <a:off x="4013029" y="5049312"/>
            <a:ext cx="409142" cy="409142"/>
            <a:chOff x="2814405" y="2119805"/>
            <a:chExt cx="409142" cy="409142"/>
          </a:xfrm>
        </p:grpSpPr>
        <p:sp>
          <p:nvSpPr>
            <p:cNvPr id="357" name="椭圆 3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9" name="组合 358"/>
          <p:cNvGrpSpPr/>
          <p:nvPr/>
        </p:nvGrpSpPr>
        <p:grpSpPr>
          <a:xfrm>
            <a:off x="6253309" y="4195872"/>
            <a:ext cx="409142" cy="409142"/>
            <a:chOff x="2814405" y="2119805"/>
            <a:chExt cx="409142" cy="409142"/>
          </a:xfrm>
        </p:grpSpPr>
        <p:sp>
          <p:nvSpPr>
            <p:cNvPr id="360" name="椭圆 3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2595709" y="5331252"/>
            <a:ext cx="409142" cy="409142"/>
            <a:chOff x="2814405" y="2119805"/>
            <a:chExt cx="409142" cy="409142"/>
          </a:xfrm>
        </p:grpSpPr>
        <p:sp>
          <p:nvSpPr>
            <p:cNvPr id="363" name="椭圆 3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flipH="1">
            <a:off x="7473950" y="2270190"/>
            <a:ext cx="3371850" cy="409142"/>
            <a:chOff x="7473950" y="2270190"/>
            <a:chExt cx="3371850" cy="409142"/>
          </a:xfrm>
        </p:grpSpPr>
        <p:grpSp>
          <p:nvGrpSpPr>
            <p:cNvPr id="29" name="组合 28"/>
            <p:cNvGrpSpPr/>
            <p:nvPr/>
          </p:nvGrpSpPr>
          <p:grpSpPr>
            <a:xfrm>
              <a:off x="7473950" y="2480129"/>
              <a:ext cx="3371850" cy="195602"/>
              <a:chOff x="6991350" y="2302329"/>
              <a:chExt cx="3371850" cy="195602"/>
            </a:xfrm>
          </p:grpSpPr>
          <p:cxnSp>
            <p:nvCxnSpPr>
              <p:cNvPr id="24" name="直接连接符 2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68" name="组合 367"/>
            <p:cNvGrpSpPr/>
            <p:nvPr/>
          </p:nvGrpSpPr>
          <p:grpSpPr>
            <a:xfrm>
              <a:off x="7717801" y="2270190"/>
              <a:ext cx="409142" cy="409142"/>
              <a:chOff x="2814405" y="2119805"/>
              <a:chExt cx="409142" cy="409142"/>
            </a:xfrm>
          </p:grpSpPr>
          <p:sp>
            <p:nvSpPr>
              <p:cNvPr id="369" name="椭圆 3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1" name="组合 370"/>
          <p:cNvGrpSpPr/>
          <p:nvPr/>
        </p:nvGrpSpPr>
        <p:grpSpPr>
          <a:xfrm flipH="1">
            <a:off x="7473950" y="3213618"/>
            <a:ext cx="3371850" cy="409142"/>
            <a:chOff x="7473950" y="2270190"/>
            <a:chExt cx="3371850" cy="409142"/>
          </a:xfrm>
        </p:grpSpPr>
        <p:grpSp>
          <p:nvGrpSpPr>
            <p:cNvPr id="372" name="组合 371"/>
            <p:cNvGrpSpPr/>
            <p:nvPr/>
          </p:nvGrpSpPr>
          <p:grpSpPr>
            <a:xfrm>
              <a:off x="7473950" y="2480129"/>
              <a:ext cx="3371850" cy="195602"/>
              <a:chOff x="6991350" y="2302329"/>
              <a:chExt cx="3371850" cy="195602"/>
            </a:xfrm>
          </p:grpSpPr>
          <p:cxnSp>
            <p:nvCxnSpPr>
              <p:cNvPr id="376" name="直接连接符 375"/>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73" name="组合 372"/>
            <p:cNvGrpSpPr/>
            <p:nvPr/>
          </p:nvGrpSpPr>
          <p:grpSpPr>
            <a:xfrm>
              <a:off x="7717801" y="2270190"/>
              <a:ext cx="409142" cy="409142"/>
              <a:chOff x="2814405" y="2119805"/>
              <a:chExt cx="409142" cy="409142"/>
            </a:xfrm>
          </p:grpSpPr>
          <p:sp>
            <p:nvSpPr>
              <p:cNvPr id="374" name="椭圆 3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0" name="组合 379"/>
          <p:cNvGrpSpPr/>
          <p:nvPr/>
        </p:nvGrpSpPr>
        <p:grpSpPr>
          <a:xfrm flipH="1">
            <a:off x="7473950" y="4157046"/>
            <a:ext cx="3371850" cy="409142"/>
            <a:chOff x="7473950" y="2270190"/>
            <a:chExt cx="3371850" cy="409142"/>
          </a:xfrm>
        </p:grpSpPr>
        <p:grpSp>
          <p:nvGrpSpPr>
            <p:cNvPr id="381" name="组合 380"/>
            <p:cNvGrpSpPr/>
            <p:nvPr/>
          </p:nvGrpSpPr>
          <p:grpSpPr>
            <a:xfrm>
              <a:off x="7473950" y="2480129"/>
              <a:ext cx="3371850" cy="195602"/>
              <a:chOff x="6991350" y="2302329"/>
              <a:chExt cx="3371850" cy="195602"/>
            </a:xfrm>
          </p:grpSpPr>
          <p:cxnSp>
            <p:nvCxnSpPr>
              <p:cNvPr id="385" name="直接连接符 384"/>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82" name="组合 381"/>
            <p:cNvGrpSpPr/>
            <p:nvPr/>
          </p:nvGrpSpPr>
          <p:grpSpPr>
            <a:xfrm>
              <a:off x="7717801" y="2270190"/>
              <a:ext cx="409142" cy="409142"/>
              <a:chOff x="2814405" y="2119805"/>
              <a:chExt cx="409142" cy="409142"/>
            </a:xfrm>
          </p:grpSpPr>
          <p:sp>
            <p:nvSpPr>
              <p:cNvPr id="383" name="椭圆 3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9" name="组合 388"/>
          <p:cNvGrpSpPr/>
          <p:nvPr/>
        </p:nvGrpSpPr>
        <p:grpSpPr>
          <a:xfrm flipH="1">
            <a:off x="7473950" y="5100474"/>
            <a:ext cx="3371850" cy="409142"/>
            <a:chOff x="7473950" y="2270190"/>
            <a:chExt cx="3371850" cy="409142"/>
          </a:xfrm>
        </p:grpSpPr>
        <p:grpSp>
          <p:nvGrpSpPr>
            <p:cNvPr id="390" name="组合 389"/>
            <p:cNvGrpSpPr/>
            <p:nvPr/>
          </p:nvGrpSpPr>
          <p:grpSpPr>
            <a:xfrm>
              <a:off x="7473950" y="2480129"/>
              <a:ext cx="3371850" cy="195602"/>
              <a:chOff x="6991350" y="2302329"/>
              <a:chExt cx="3371850" cy="195602"/>
            </a:xfrm>
          </p:grpSpPr>
          <p:cxnSp>
            <p:nvCxnSpPr>
              <p:cNvPr id="394" name="直接连接符 39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91" name="组合 390"/>
            <p:cNvGrpSpPr/>
            <p:nvPr/>
          </p:nvGrpSpPr>
          <p:grpSpPr>
            <a:xfrm>
              <a:off x="7717801" y="2270190"/>
              <a:ext cx="409142" cy="409142"/>
              <a:chOff x="2814405" y="2119805"/>
              <a:chExt cx="409142" cy="409142"/>
            </a:xfrm>
          </p:grpSpPr>
          <p:sp>
            <p:nvSpPr>
              <p:cNvPr id="392" name="椭圆 3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8" name="文本框 397"/>
          <p:cNvSpPr txBox="1"/>
          <p:nvPr/>
        </p:nvSpPr>
        <p:spPr>
          <a:xfrm flipH="1">
            <a:off x="8456397" y="25749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p>
        </p:txBody>
      </p:sp>
      <p:sp>
        <p:nvSpPr>
          <p:cNvPr id="399" name="文本框 398"/>
          <p:cNvSpPr txBox="1"/>
          <p:nvPr/>
        </p:nvSpPr>
        <p:spPr>
          <a:xfrm flipH="1">
            <a:off x="8456397" y="351790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p>
        </p:txBody>
      </p:sp>
      <p:sp>
        <p:nvSpPr>
          <p:cNvPr id="400" name="文本框 399"/>
          <p:cNvSpPr txBox="1"/>
          <p:nvPr/>
        </p:nvSpPr>
        <p:spPr>
          <a:xfrm flipH="1">
            <a:off x="8456397" y="44418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p>
        </p:txBody>
      </p:sp>
      <p:sp>
        <p:nvSpPr>
          <p:cNvPr id="401" name="文本框 400"/>
          <p:cNvSpPr txBox="1"/>
          <p:nvPr/>
        </p:nvSpPr>
        <p:spPr>
          <a:xfrm flipH="1">
            <a:off x="8456397" y="536575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a:t>
            </a:r>
          </a:p>
        </p:txBody>
      </p:sp>
      <p:sp>
        <p:nvSpPr>
          <p:cNvPr id="31" name="文本框 30"/>
          <p:cNvSpPr txBox="1"/>
          <p:nvPr/>
        </p:nvSpPr>
        <p:spPr>
          <a:xfrm>
            <a:off x="7360172" y="2255238"/>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2" name="文本框 401"/>
          <p:cNvSpPr txBox="1"/>
          <p:nvPr/>
        </p:nvSpPr>
        <p:spPr>
          <a:xfrm>
            <a:off x="7360172" y="3193737"/>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3" name="文本框 402"/>
          <p:cNvSpPr txBox="1"/>
          <p:nvPr/>
        </p:nvSpPr>
        <p:spPr>
          <a:xfrm>
            <a:off x="7360172" y="4132236"/>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4" name="文本框 403"/>
          <p:cNvSpPr txBox="1"/>
          <p:nvPr/>
        </p:nvSpPr>
        <p:spPr>
          <a:xfrm>
            <a:off x="7360172" y="5070734"/>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grpSp>
        <p:nvGrpSpPr>
          <p:cNvPr id="405" name="组合 404"/>
          <p:cNvGrpSpPr/>
          <p:nvPr/>
        </p:nvGrpSpPr>
        <p:grpSpPr>
          <a:xfrm>
            <a:off x="141769" y="191472"/>
            <a:ext cx="5280452" cy="1561128"/>
            <a:chOff x="141769" y="191472"/>
            <a:chExt cx="5280452" cy="1561128"/>
          </a:xfrm>
        </p:grpSpPr>
        <p:sp>
          <p:nvSpPr>
            <p:cNvPr id="406" name="任意多边形 405"/>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7" name="组合 406"/>
            <p:cNvGrpSpPr/>
            <p:nvPr/>
          </p:nvGrpSpPr>
          <p:grpSpPr>
            <a:xfrm>
              <a:off x="288624" y="191472"/>
              <a:ext cx="5133597" cy="1561128"/>
              <a:chOff x="288624" y="191472"/>
              <a:chExt cx="5133597" cy="1561128"/>
            </a:xfrm>
          </p:grpSpPr>
          <p:sp>
            <p:nvSpPr>
              <p:cNvPr id="408" name="任意多边形 40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任意多边形 40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10" name="任意多边形 40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椭圆 41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2" name="组合 411"/>
              <p:cNvGrpSpPr/>
              <p:nvPr/>
            </p:nvGrpSpPr>
            <p:grpSpPr>
              <a:xfrm>
                <a:off x="288624" y="475527"/>
                <a:ext cx="992256" cy="992256"/>
                <a:chOff x="813435" y="4187372"/>
                <a:chExt cx="1292678" cy="1292678"/>
              </a:xfrm>
              <a:noFill/>
            </p:grpSpPr>
            <p:sp>
              <p:nvSpPr>
                <p:cNvPr id="415" name="圆角矩形 41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圆角矩形 427"/>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圆角矩形 429"/>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圆角矩形 430"/>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圆角矩形 433"/>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圆角矩形 434"/>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圆角矩形 435"/>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圆角矩形 436"/>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圆角矩形 437"/>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3"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14" name="任意多边形 41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39"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0351189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528105" y="2426049"/>
            <a:ext cx="3991429" cy="2848391"/>
            <a:chOff x="1436914" y="2589624"/>
            <a:chExt cx="3991429" cy="2848391"/>
          </a:xfrm>
        </p:grpSpPr>
        <p:sp>
          <p:nvSpPr>
            <p:cNvPr id="11" name="矩形 10"/>
            <p:cNvSpPr/>
            <p:nvPr/>
          </p:nvSpPr>
          <p:spPr>
            <a:xfrm>
              <a:off x="1509486" y="2823648"/>
              <a:ext cx="3846285" cy="238034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36914" y="2589624"/>
              <a:ext cx="3991429" cy="2848391"/>
              <a:chOff x="2133600" y="2225527"/>
              <a:chExt cx="5254172" cy="3749518"/>
            </a:xfrm>
          </p:grpSpPr>
          <p:sp>
            <p:nvSpPr>
              <p:cNvPr id="80" name="任意多边形 79"/>
              <p:cNvSpPr/>
              <p:nvPr/>
            </p:nvSpPr>
            <p:spPr>
              <a:xfrm>
                <a:off x="2133600" y="2225527"/>
                <a:ext cx="290286" cy="3749518"/>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7097486" y="2225527"/>
                <a:ext cx="290286" cy="3749518"/>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flipV="1">
            <a:off x="1545751" y="5101312"/>
            <a:ext cx="3956136" cy="766978"/>
            <a:chOff x="6697123" y="2251177"/>
            <a:chExt cx="3956136" cy="766978"/>
          </a:xfrm>
        </p:grpSpPr>
        <p:sp>
          <p:nvSpPr>
            <p:cNvPr id="90" name="任意多边形 89"/>
            <p:cNvSpPr/>
            <p:nvPr/>
          </p:nvSpPr>
          <p:spPr>
            <a:xfrm rot="16200000" flipH="1">
              <a:off x="8522049" y="426251"/>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flipV="1">
              <a:off x="7139800" y="2494935"/>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6702588" y="3017927"/>
            <a:ext cx="3991429" cy="2848391"/>
            <a:chOff x="1436914" y="2589624"/>
            <a:chExt cx="3991429" cy="2848391"/>
          </a:xfrm>
        </p:grpSpPr>
        <p:sp>
          <p:nvSpPr>
            <p:cNvPr id="83" name="矩形 82"/>
            <p:cNvSpPr/>
            <p:nvPr/>
          </p:nvSpPr>
          <p:spPr>
            <a:xfrm>
              <a:off x="1509486" y="2823648"/>
              <a:ext cx="3846285" cy="23803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1436914" y="2589624"/>
              <a:ext cx="3991429" cy="2848391"/>
              <a:chOff x="2133600" y="2225527"/>
              <a:chExt cx="5254172" cy="3749518"/>
            </a:xfrm>
          </p:grpSpPr>
          <p:sp>
            <p:nvSpPr>
              <p:cNvPr id="85" name="任意多边形 84"/>
              <p:cNvSpPr/>
              <p:nvPr/>
            </p:nvSpPr>
            <p:spPr>
              <a:xfrm>
                <a:off x="2133600" y="2225527"/>
                <a:ext cx="290286" cy="3749518"/>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7097486" y="2225527"/>
                <a:ext cx="290286" cy="3749518"/>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6720234" y="2428020"/>
            <a:ext cx="3956136" cy="766978"/>
            <a:chOff x="6697123" y="2761717"/>
            <a:chExt cx="3956136" cy="766978"/>
          </a:xfrm>
        </p:grpSpPr>
        <p:sp>
          <p:nvSpPr>
            <p:cNvPr id="91" name="任意多边形 90"/>
            <p:cNvSpPr/>
            <p:nvPr/>
          </p:nvSpPr>
          <p:spPr>
            <a:xfrm rot="16200000" flipH="1">
              <a:off x="8522049" y="936791"/>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39800" y="3005475"/>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1769" y="191472"/>
            <a:ext cx="5280452" cy="1561128"/>
            <a:chOff x="141769" y="191472"/>
            <a:chExt cx="5280452" cy="1561128"/>
          </a:xfrm>
        </p:grpSpPr>
        <p:sp>
          <p:nvSpPr>
            <p:cNvPr id="77" name="任意多边形 7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288624" y="191472"/>
              <a:ext cx="5133597" cy="1561128"/>
              <a:chOff x="288624" y="191472"/>
              <a:chExt cx="5133597" cy="1561128"/>
            </a:xfrm>
          </p:grpSpPr>
          <p:sp>
            <p:nvSpPr>
              <p:cNvPr id="79" name="任意多边形 78"/>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8" name="任意多边形 87"/>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288624" y="475527"/>
                <a:ext cx="992256" cy="992256"/>
                <a:chOff x="813435" y="4187372"/>
                <a:chExt cx="1292678" cy="1292678"/>
              </a:xfrm>
              <a:noFill/>
            </p:grpSpPr>
            <p:sp>
              <p:nvSpPr>
                <p:cNvPr id="97" name="圆角矩形 9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96" name="任意多边形 9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1"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45322592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1769" y="191472"/>
            <a:ext cx="5280452" cy="1561128"/>
            <a:chOff x="141769" y="191472"/>
            <a:chExt cx="5280452" cy="1561128"/>
          </a:xfrm>
        </p:grpSpPr>
        <p:sp>
          <p:nvSpPr>
            <p:cNvPr id="40" name="任意多边形 39"/>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88624" y="191472"/>
              <a:ext cx="5133597" cy="1561128"/>
              <a:chOff x="288624" y="191472"/>
              <a:chExt cx="5133597" cy="1561128"/>
            </a:xfrm>
          </p:grpSpPr>
          <p:sp>
            <p:nvSpPr>
              <p:cNvPr id="45" name="任意多边形 44"/>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7" name="任意多边形 46"/>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288624" y="475527"/>
                <a:ext cx="992256" cy="992256"/>
                <a:chOff x="813435" y="4187372"/>
                <a:chExt cx="1292678" cy="1292678"/>
              </a:xfrm>
              <a:noFill/>
            </p:grpSpPr>
            <p:sp>
              <p:nvSpPr>
                <p:cNvPr id="52" name="圆角矩形 51"/>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51" name="任意多边形 50"/>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组合 7"/>
          <p:cNvGrpSpPr/>
          <p:nvPr/>
        </p:nvGrpSpPr>
        <p:grpSpPr>
          <a:xfrm>
            <a:off x="3921226" y="1959543"/>
            <a:ext cx="3885090" cy="4530157"/>
            <a:chOff x="2211031" y="2303538"/>
            <a:chExt cx="3885090" cy="4530157"/>
          </a:xfrm>
        </p:grpSpPr>
        <p:sp>
          <p:nvSpPr>
            <p:cNvPr id="6" name="椭圆 5"/>
            <p:cNvSpPr/>
            <p:nvPr/>
          </p:nvSpPr>
          <p:spPr>
            <a:xfrm>
              <a:off x="2902858" y="3120571"/>
              <a:ext cx="2844800" cy="2844800"/>
            </a:xfrm>
            <a:prstGeom prst="ellipse">
              <a:avLst/>
            </a:prstGeom>
            <a:blipFill dpi="0" rotWithShape="1">
              <a:blip r:embed="rId2"/>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211031" y="2303538"/>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2917371" y="3120571"/>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3"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9083294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41769" y="191472"/>
            <a:ext cx="5280452" cy="1561128"/>
            <a:chOff x="141769" y="191472"/>
            <a:chExt cx="5280452" cy="1561128"/>
          </a:xfrm>
        </p:grpSpPr>
        <p:sp>
          <p:nvSpPr>
            <p:cNvPr id="40" name="任意多边形 39"/>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88624" y="191472"/>
              <a:ext cx="5133597" cy="1561128"/>
              <a:chOff x="288624" y="191472"/>
              <a:chExt cx="5133597" cy="1561128"/>
            </a:xfrm>
          </p:grpSpPr>
          <p:sp>
            <p:nvSpPr>
              <p:cNvPr id="45" name="任意多边形 44"/>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7" name="任意多边形 46"/>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288624" y="475527"/>
                <a:ext cx="992256" cy="992256"/>
                <a:chOff x="813435" y="4187372"/>
                <a:chExt cx="1292678" cy="1292678"/>
              </a:xfrm>
              <a:noFill/>
            </p:grpSpPr>
            <p:sp>
              <p:nvSpPr>
                <p:cNvPr id="52" name="圆角矩形 51"/>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51" name="任意多边形 50"/>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1003"/>
          <a:stretch/>
        </p:blipFill>
        <p:spPr>
          <a:xfrm flipH="1">
            <a:off x="1447799" y="2211472"/>
            <a:ext cx="5511583" cy="3922627"/>
          </a:xfrm>
          <a:prstGeom prst="rect">
            <a:avLst/>
          </a:prstGeom>
        </p:spPr>
      </p:pic>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530350" y="5576888"/>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sp>
        <p:nvSpPr>
          <p:cNvPr id="76" name="文本框 145"/>
          <p:cNvSpPr txBox="1"/>
          <p:nvPr/>
        </p:nvSpPr>
        <p:spPr>
          <a:xfrm>
            <a:off x="532117" y="519109"/>
            <a:ext cx="505268"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73490865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a:off x="5972176"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p:cNvSpPr txBox="1"/>
          <p:nvPr/>
        </p:nvSpPr>
        <p:spPr>
          <a:xfrm>
            <a:off x="628651" y="2352973"/>
            <a:ext cx="6070893" cy="923330"/>
          </a:xfrm>
          <a:prstGeom prst="rect">
            <a:avLst/>
          </a:prstGeom>
          <a:noFill/>
        </p:spPr>
        <p:txBody>
          <a:bodyPr wrap="none" rtlCol="0">
            <a:spAutoFit/>
          </a:bodyPr>
          <a:lstStyle/>
          <a:p>
            <a:r>
              <a:rPr lang="zh-CN" altLang="en-US" sz="5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汇报结束</a:t>
            </a:r>
            <a:r>
              <a:rPr lang="zh-CN" altLang="en-US" sz="2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 </a:t>
            </a:r>
            <a:r>
              <a:rPr lang="zh-CN" altLang="en-US" sz="5400" dirty="0">
                <a:pattFill prst="ltHorz">
                  <a:fgClr>
                    <a:srgbClr val="2F1B7C"/>
                  </a:fgClr>
                  <a:bgClr>
                    <a:schemeClr val="bg1"/>
                  </a:bgClr>
                </a:pattFill>
                <a:latin typeface="汉仪菱心体简" panose="02010609000101010101" pitchFamily="49" charset="-122"/>
                <a:ea typeface="汉仪菱心体简" panose="02010609000101010101" pitchFamily="49" charset="-122"/>
              </a:rPr>
              <a:t>谢谢观看</a:t>
            </a:r>
          </a:p>
        </p:txBody>
      </p:sp>
      <p:cxnSp>
        <p:nvCxnSpPr>
          <p:cNvPr id="7" name="直接连接符 6"/>
          <p:cNvCxnSpPr/>
          <p:nvPr/>
        </p:nvCxnSpPr>
        <p:spPr>
          <a:xfrm>
            <a:off x="745670" y="3629025"/>
            <a:ext cx="5490606"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5670" y="3265821"/>
            <a:ext cx="5490606" cy="307777"/>
          </a:xfrm>
          <a:prstGeom prst="rect">
            <a:avLst/>
          </a:prstGeom>
          <a:noFill/>
        </p:spPr>
        <p:txBody>
          <a:bodyPr wrap="none" rtlCol="0">
            <a:spAutoFit/>
          </a:bodyPr>
          <a:lstStyle/>
          <a:p>
            <a:r>
              <a:rPr lang="en-US" altLang="zh-CN" sz="14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rPr>
              <a:t>THE STARRY SKY &amp; SCIENCE AND TECHNOLOGY</a:t>
            </a:r>
            <a:endParaRPr lang="zh-CN" altLang="en-US" sz="1400" dirty="0">
              <a:solidFill>
                <a:schemeClr val="bg1"/>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2" name="椭圆 1"/>
          <p:cNvSpPr/>
          <p:nvPr/>
        </p:nvSpPr>
        <p:spPr>
          <a:xfrm>
            <a:off x="8568165"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5"/>
          <p:cNvSpPr txBox="1"/>
          <p:nvPr/>
        </p:nvSpPr>
        <p:spPr>
          <a:xfrm>
            <a:off x="2438401" y="3657600"/>
            <a:ext cx="212105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汇报人</a:t>
            </a:r>
            <a:r>
              <a:rPr lang="zh-CN" altLang="en-US" b="1" dirty="0" smtClean="0">
                <a:solidFill>
                  <a:schemeClr val="bg1"/>
                </a:solidFill>
                <a:latin typeface="微软雅黑" panose="020B0503020204020204" pitchFamily="34" charset="-122"/>
                <a:ea typeface="微软雅黑" panose="020B0503020204020204" pitchFamily="34" charset="-122"/>
              </a:rPr>
              <a:t>：星程素材</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41" name="直接连接符 140"/>
          <p:cNvCxnSpPr/>
          <p:nvPr/>
        </p:nvCxnSpPr>
        <p:spPr>
          <a:xfrm>
            <a:off x="745670" y="3853877"/>
            <a:ext cx="169273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39" idx="3"/>
          </p:cNvCxnSpPr>
          <p:nvPr/>
        </p:nvCxnSpPr>
        <p:spPr>
          <a:xfrm>
            <a:off x="4559455" y="3842266"/>
            <a:ext cx="1658786" cy="1161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77178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1" name="组合 390"/>
          <p:cNvGrpSpPr/>
          <p:nvPr/>
        </p:nvGrpSpPr>
        <p:grpSpPr>
          <a:xfrm>
            <a:off x="2135661" y="691775"/>
            <a:ext cx="5280452" cy="1561128"/>
            <a:chOff x="141769" y="191472"/>
            <a:chExt cx="5280452" cy="1561128"/>
          </a:xfrm>
        </p:grpSpPr>
        <p:sp>
          <p:nvSpPr>
            <p:cNvPr id="392" name="任意多边形 391"/>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3" name="组合 392"/>
            <p:cNvGrpSpPr/>
            <p:nvPr/>
          </p:nvGrpSpPr>
          <p:grpSpPr>
            <a:xfrm>
              <a:off x="288624" y="191472"/>
              <a:ext cx="5133597" cy="1561128"/>
              <a:chOff x="288624" y="191472"/>
              <a:chExt cx="5133597" cy="1561128"/>
            </a:xfrm>
          </p:grpSpPr>
          <p:sp>
            <p:nvSpPr>
              <p:cNvPr id="397" name="任意多边形 39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任意多边形 39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99" name="任意多边形 39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1" name="组合 400"/>
              <p:cNvGrpSpPr/>
              <p:nvPr/>
            </p:nvGrpSpPr>
            <p:grpSpPr>
              <a:xfrm>
                <a:off x="288624" y="475527"/>
                <a:ext cx="992256" cy="992256"/>
                <a:chOff x="813435" y="4187372"/>
                <a:chExt cx="1292678" cy="1292678"/>
              </a:xfrm>
              <a:noFill/>
            </p:grpSpPr>
            <p:sp>
              <p:nvSpPr>
                <p:cNvPr id="404" name="圆角矩形 40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圆角矩形 40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圆角矩形 40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圆角矩形 41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2" name="文本框 401"/>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403" name="任意多边形 40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文本框 538"/>
              <p:cNvSpPr txBox="1"/>
              <p:nvPr/>
            </p:nvSpPr>
            <p:spPr>
              <a:xfrm>
                <a:off x="577491" y="528210"/>
                <a:ext cx="397866" cy="861774"/>
              </a:xfrm>
              <a:prstGeom prst="rect">
                <a:avLst/>
              </a:prstGeom>
              <a:noFill/>
            </p:spPr>
            <p:txBody>
              <a:bodyPr wrap="none" rtlCol="0">
                <a:spAutoFit/>
              </a:bodyPr>
              <a:lstStyle/>
              <a:p>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40" name="组合 539"/>
          <p:cNvGrpSpPr/>
          <p:nvPr/>
        </p:nvGrpSpPr>
        <p:grpSpPr>
          <a:xfrm flipH="1">
            <a:off x="4775887" y="1996216"/>
            <a:ext cx="5280452" cy="1561128"/>
            <a:chOff x="141769" y="191472"/>
            <a:chExt cx="5280452" cy="1561128"/>
          </a:xfrm>
        </p:grpSpPr>
        <p:sp>
          <p:nvSpPr>
            <p:cNvPr id="541" name="任意多边形 54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2" name="组合 541"/>
            <p:cNvGrpSpPr/>
            <p:nvPr/>
          </p:nvGrpSpPr>
          <p:grpSpPr>
            <a:xfrm>
              <a:off x="288624" y="191472"/>
              <a:ext cx="5133597" cy="1561128"/>
              <a:chOff x="288624" y="191472"/>
              <a:chExt cx="5133597" cy="1561128"/>
            </a:xfrm>
          </p:grpSpPr>
          <p:sp>
            <p:nvSpPr>
              <p:cNvPr id="543" name="任意多边形 54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任意多边形 54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45" name="任意多边形 54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椭圆 54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7" name="组合 546"/>
              <p:cNvGrpSpPr/>
              <p:nvPr/>
            </p:nvGrpSpPr>
            <p:grpSpPr>
              <a:xfrm>
                <a:off x="288624" y="475527"/>
                <a:ext cx="992256" cy="992256"/>
                <a:chOff x="813435" y="4187372"/>
                <a:chExt cx="1292678" cy="1292678"/>
              </a:xfrm>
              <a:noFill/>
            </p:grpSpPr>
            <p:sp>
              <p:nvSpPr>
                <p:cNvPr id="551" name="圆角矩形 55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圆角矩形 55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圆角矩形 55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圆角矩形 55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圆角矩形 55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圆角矩形 55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圆角矩形 55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圆角矩形 55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圆角矩形 55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圆角矩形 55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圆角矩形 56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圆角矩形 56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圆角矩形 56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圆角矩形 56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圆角矩形 56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圆角矩形 56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圆角矩形 56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圆角矩形 56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圆角矩形 56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圆角矩形 56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圆角矩形 57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圆角矩形 57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圆角矩形 57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圆角矩形 57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8" name="文本框 54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49" name="任意多边形 54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文本框 549"/>
              <p:cNvSpPr txBox="1"/>
              <p:nvPr/>
            </p:nvSpPr>
            <p:spPr>
              <a:xfrm>
                <a:off x="517307" y="528210"/>
                <a:ext cx="505267"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75" name="组合 574"/>
          <p:cNvGrpSpPr/>
          <p:nvPr/>
        </p:nvGrpSpPr>
        <p:grpSpPr>
          <a:xfrm>
            <a:off x="2135661" y="3300657"/>
            <a:ext cx="5280452" cy="1561128"/>
            <a:chOff x="141769" y="191472"/>
            <a:chExt cx="5280452" cy="1561128"/>
          </a:xfrm>
        </p:grpSpPr>
        <p:sp>
          <p:nvSpPr>
            <p:cNvPr id="576" name="任意多边形 575"/>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7" name="组合 576"/>
            <p:cNvGrpSpPr/>
            <p:nvPr/>
          </p:nvGrpSpPr>
          <p:grpSpPr>
            <a:xfrm>
              <a:off x="288624" y="191472"/>
              <a:ext cx="5133597" cy="1561128"/>
              <a:chOff x="288624" y="191472"/>
              <a:chExt cx="5133597" cy="1561128"/>
            </a:xfrm>
          </p:grpSpPr>
          <p:sp>
            <p:nvSpPr>
              <p:cNvPr id="578" name="任意多边形 57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任意多边形 57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80" name="任意多边形 57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2" name="组合 581"/>
              <p:cNvGrpSpPr/>
              <p:nvPr/>
            </p:nvGrpSpPr>
            <p:grpSpPr>
              <a:xfrm>
                <a:off x="288624" y="475527"/>
                <a:ext cx="992256" cy="992256"/>
                <a:chOff x="813435" y="4187372"/>
                <a:chExt cx="1292678" cy="1292678"/>
              </a:xfrm>
              <a:noFill/>
            </p:grpSpPr>
            <p:sp>
              <p:nvSpPr>
                <p:cNvPr id="586" name="圆角矩形 58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圆角矩形 58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8" name="圆角矩形 58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9" name="圆角矩形 58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圆角矩形 58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圆角矩形 59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圆角矩形 59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圆角矩形 59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圆角矩形 59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圆角矩形 59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圆角矩形 59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圆角矩形 59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圆角矩形 59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圆角矩形 59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圆角矩形 59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圆角矩形 60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圆角矩形 60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圆角矩形 60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圆角矩形 60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圆角矩形 60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圆角矩形 60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圆角矩形 60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圆角矩形 60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圆角矩形 60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3" name="文本框 582"/>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84" name="任意多边形 58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文本框 584"/>
              <p:cNvSpPr txBox="1"/>
              <p:nvPr/>
            </p:nvSpPr>
            <p:spPr>
              <a:xfrm>
                <a:off x="541656" y="539499"/>
                <a:ext cx="505267" cy="861774"/>
              </a:xfrm>
              <a:prstGeom prst="rect">
                <a:avLst/>
              </a:prstGeom>
              <a:noFill/>
            </p:spPr>
            <p:txBody>
              <a:bodyPr wrap="none" rtlCol="0">
                <a:spAutoFit/>
              </a:bodyPr>
              <a:lstStyle/>
              <a:p>
                <a:r>
                  <a:rPr lang="en-US" altLang="zh-CN" sz="5000" dirty="0">
                    <a:solidFill>
                      <a:schemeClr val="bg1"/>
                    </a:solidFill>
                    <a:latin typeface="汉仪菱心体简" panose="02010609000101010101" pitchFamily="49" charset="-122"/>
                    <a:ea typeface="汉仪菱心体简" panose="02010609000101010101" pitchFamily="49" charset="-122"/>
                  </a:rPr>
                  <a:t>3</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610" name="组合 609"/>
          <p:cNvGrpSpPr/>
          <p:nvPr/>
        </p:nvGrpSpPr>
        <p:grpSpPr>
          <a:xfrm flipH="1">
            <a:off x="4775887" y="4605098"/>
            <a:ext cx="5280452" cy="1561128"/>
            <a:chOff x="141769" y="191472"/>
            <a:chExt cx="5280452" cy="1561128"/>
          </a:xfrm>
        </p:grpSpPr>
        <p:sp>
          <p:nvSpPr>
            <p:cNvPr id="611" name="任意多边形 61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2" name="组合 611"/>
            <p:cNvGrpSpPr/>
            <p:nvPr/>
          </p:nvGrpSpPr>
          <p:grpSpPr>
            <a:xfrm>
              <a:off x="288624" y="191472"/>
              <a:ext cx="5133597" cy="1561128"/>
              <a:chOff x="288624" y="191472"/>
              <a:chExt cx="5133597" cy="1561128"/>
            </a:xfrm>
          </p:grpSpPr>
          <p:sp>
            <p:nvSpPr>
              <p:cNvPr id="613" name="任意多边形 61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任意多边形 61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15" name="任意多边形 61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椭圆 61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7" name="组合 616"/>
              <p:cNvGrpSpPr/>
              <p:nvPr/>
            </p:nvGrpSpPr>
            <p:grpSpPr>
              <a:xfrm>
                <a:off x="288624" y="475527"/>
                <a:ext cx="992256" cy="992256"/>
                <a:chOff x="813435" y="4187372"/>
                <a:chExt cx="1292678" cy="1292678"/>
              </a:xfrm>
              <a:noFill/>
            </p:grpSpPr>
            <p:sp>
              <p:nvSpPr>
                <p:cNvPr id="621" name="圆角矩形 62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圆角矩形 62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圆角矩形 62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圆角矩形 62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5" name="圆角矩形 62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6" name="圆角矩形 62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圆角矩形 62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圆角矩形 62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圆角矩形 62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圆角矩形 62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圆角矩形 63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圆角矩形 63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圆角矩形 63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圆角矩形 63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圆角矩形 63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6" name="圆角矩形 63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圆角矩形 63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圆角矩形 63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9" name="圆角矩形 63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0" name="圆角矩形 63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圆角矩形 64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圆角矩形 64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圆角矩形 64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圆角矩形 64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8" name="文本框 61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619" name="任意多边形 61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文本框 619"/>
              <p:cNvSpPr txBox="1"/>
              <p:nvPr/>
            </p:nvSpPr>
            <p:spPr>
              <a:xfrm>
                <a:off x="540818" y="505632"/>
                <a:ext cx="505267"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4</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grpSp>
      </p:grpSp>
    </p:spTree>
    <p:extLst>
      <p:ext uri="{BB962C8B-B14F-4D97-AF65-F5344CB8AC3E}">
        <p14:creationId xmlns:p14="http://schemas.microsoft.com/office/powerpoint/2010/main" val="55402934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flipH="1">
            <a:off x="-225423"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椭圆 1"/>
          <p:cNvSpPr/>
          <p:nvPr/>
        </p:nvSpPr>
        <p:spPr>
          <a:xfrm>
            <a:off x="-1461207"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20047423">
            <a:off x="6228690" y="27448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6871673" y="37167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1" name="任意多边形 140"/>
          <p:cNvSpPr/>
          <p:nvPr/>
        </p:nvSpPr>
        <p:spPr>
          <a:xfrm>
            <a:off x="10315338" y="28874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6554594" y="30707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6375545" y="2891716"/>
            <a:ext cx="992256" cy="992256"/>
            <a:chOff x="813435" y="4187372"/>
            <a:chExt cx="1292678" cy="1292678"/>
          </a:xfrm>
          <a:noFill/>
        </p:grpSpPr>
        <p:sp>
          <p:nvSpPr>
            <p:cNvPr id="147" name="圆角矩形 146"/>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7889386" y="3003742"/>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145" name="任意多边形 144"/>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6675701" y="2944399"/>
            <a:ext cx="397866" cy="861774"/>
          </a:xfrm>
          <a:prstGeom prst="rect">
            <a:avLst/>
          </a:prstGeom>
          <a:noFill/>
        </p:spPr>
        <p:txBody>
          <a:bodyPr wrap="none" rtlCol="0">
            <a:spAutoFit/>
          </a:bodyPr>
          <a:lstStyle/>
          <a:p>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17485721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1504737"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504737"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504737"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六边形 42"/>
          <p:cNvSpPr/>
          <p:nvPr/>
        </p:nvSpPr>
        <p:spPr>
          <a:xfrm>
            <a:off x="1504737"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1504737"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a:off x="1504737"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1504737" y="2945251"/>
            <a:ext cx="469011" cy="404321"/>
          </a:xfrm>
          <a:prstGeom prst="hexagon">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1504737" y="2537604"/>
            <a:ext cx="469011" cy="404321"/>
          </a:xfrm>
          <a:prstGeom prst="hexagon">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345014"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45014"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a:off x="2345014"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2345014"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3197321"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a:off x="3197321"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a:off x="3197321"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六边形 68"/>
          <p:cNvSpPr/>
          <p:nvPr/>
        </p:nvSpPr>
        <p:spPr>
          <a:xfrm>
            <a:off x="3197321"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六边形 69"/>
          <p:cNvSpPr/>
          <p:nvPr/>
        </p:nvSpPr>
        <p:spPr>
          <a:xfrm>
            <a:off x="3197321"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六边形 70"/>
          <p:cNvSpPr/>
          <p:nvPr/>
        </p:nvSpPr>
        <p:spPr>
          <a:xfrm>
            <a:off x="3197321"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六边形 73"/>
          <p:cNvSpPr/>
          <p:nvPr/>
        </p:nvSpPr>
        <p:spPr>
          <a:xfrm>
            <a:off x="4037598"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六边形 74"/>
          <p:cNvSpPr/>
          <p:nvPr/>
        </p:nvSpPr>
        <p:spPr>
          <a:xfrm>
            <a:off x="4037598"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六边形 75"/>
          <p:cNvSpPr/>
          <p:nvPr/>
        </p:nvSpPr>
        <p:spPr>
          <a:xfrm>
            <a:off x="4037598"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873621" y="1901644"/>
            <a:ext cx="1323700" cy="639286"/>
            <a:chOff x="2789233" y="1901644"/>
            <a:chExt cx="1323700" cy="639286"/>
          </a:xfrm>
        </p:grpSpPr>
        <p:grpSp>
          <p:nvGrpSpPr>
            <p:cNvPr id="12" name="组合 11"/>
            <p:cNvGrpSpPr/>
            <p:nvPr/>
          </p:nvGrpSpPr>
          <p:grpSpPr>
            <a:xfrm>
              <a:off x="3048910" y="1901644"/>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789233" y="2106216"/>
              <a:ext cx="1323700" cy="434714"/>
              <a:chOff x="2786852" y="2103693"/>
              <a:chExt cx="1323700" cy="434714"/>
            </a:xfrm>
          </p:grpSpPr>
          <p:cxnSp>
            <p:nvCxnSpPr>
              <p:cNvPr id="7" name="直接连接符 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4" name="组合 93"/>
          <p:cNvGrpSpPr/>
          <p:nvPr/>
        </p:nvGrpSpPr>
        <p:grpSpPr>
          <a:xfrm>
            <a:off x="3566205" y="2710285"/>
            <a:ext cx="1323700" cy="639286"/>
            <a:chOff x="2786852" y="2129157"/>
            <a:chExt cx="1323700" cy="639286"/>
          </a:xfrm>
        </p:grpSpPr>
        <p:grpSp>
          <p:nvGrpSpPr>
            <p:cNvPr id="95" name="组合 94"/>
            <p:cNvGrpSpPr/>
            <p:nvPr/>
          </p:nvGrpSpPr>
          <p:grpSpPr>
            <a:xfrm>
              <a:off x="3046529" y="2129157"/>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2786852" y="2333729"/>
              <a:ext cx="1323700" cy="434714"/>
              <a:chOff x="2786852" y="2103693"/>
              <a:chExt cx="1323700" cy="434714"/>
            </a:xfrm>
          </p:grpSpPr>
          <p:cxnSp>
            <p:nvCxnSpPr>
              <p:cNvPr id="97" name="直接连接符 9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6" name="文本框 15"/>
          <p:cNvSpPr txBox="1"/>
          <p:nvPr/>
        </p:nvSpPr>
        <p:spPr>
          <a:xfrm>
            <a:off x="3131566" y="1896871"/>
            <a:ext cx="694421" cy="400110"/>
          </a:xfrm>
          <a:prstGeom prst="rect">
            <a:avLst/>
          </a:prstGeom>
          <a:noFill/>
        </p:spPr>
        <p:txBody>
          <a:bodyPr wrap="none" rtlCol="0">
            <a:spAutoFit/>
          </a:bodyPr>
          <a:lstStyle/>
          <a:p>
            <a:r>
              <a:rPr lang="en-US" altLang="zh-CN" sz="2000" dirty="0">
                <a:solidFill>
                  <a:schemeClr val="bg1"/>
                </a:solidFill>
                <a:latin typeface="汉仪菱心体简" panose="02010609000101010101" pitchFamily="49" charset="-122"/>
                <a:ea typeface="汉仪菱心体简" panose="02010609000101010101" pitchFamily="49" charset="-122"/>
              </a:rPr>
              <a:t>83%</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2323100" y="2168320"/>
            <a:ext cx="1107996" cy="646331"/>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点击输入文字</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p:txBody>
      </p:sp>
      <p:sp>
        <p:nvSpPr>
          <p:cNvPr id="103" name="文本框 102"/>
          <p:cNvSpPr txBox="1"/>
          <p:nvPr/>
        </p:nvSpPr>
        <p:spPr>
          <a:xfrm>
            <a:off x="4807819" y="2710285"/>
            <a:ext cx="694421" cy="400110"/>
          </a:xfrm>
          <a:prstGeom prst="rect">
            <a:avLst/>
          </a:prstGeom>
          <a:noFill/>
        </p:spPr>
        <p:txBody>
          <a:bodyPr wrap="none" rtlCol="0">
            <a:spAutoFit/>
          </a:bodyPr>
          <a:lstStyle/>
          <a:p>
            <a:r>
              <a:rPr lang="en-US" altLang="zh-CN" sz="2000" dirty="0">
                <a:solidFill>
                  <a:schemeClr val="bg1"/>
                </a:solidFill>
                <a:latin typeface="汉仪菱心体简" panose="02010609000101010101" pitchFamily="49" charset="-122"/>
                <a:ea typeface="汉仪菱心体简" panose="02010609000101010101" pitchFamily="49" charset="-122"/>
              </a:rPr>
              <a:t>58%</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04" name="文本框 103"/>
          <p:cNvSpPr txBox="1"/>
          <p:nvPr/>
        </p:nvSpPr>
        <p:spPr>
          <a:xfrm>
            <a:off x="4003456" y="2981734"/>
            <a:ext cx="1107996" cy="646331"/>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点击输入文字</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p:txBody>
      </p:sp>
      <p:grpSp>
        <p:nvGrpSpPr>
          <p:cNvPr id="20" name="组合 19"/>
          <p:cNvGrpSpPr/>
          <p:nvPr/>
        </p:nvGrpSpPr>
        <p:grpSpPr>
          <a:xfrm>
            <a:off x="1219792" y="5737868"/>
            <a:ext cx="409142" cy="409142"/>
            <a:chOff x="2135404" y="5737868"/>
            <a:chExt cx="409142" cy="409142"/>
          </a:xfrm>
        </p:grpSpPr>
        <p:cxnSp>
          <p:nvCxnSpPr>
            <p:cNvPr id="106" name="直接连接符 105"/>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2135404" y="5737868"/>
              <a:ext cx="409142" cy="409142"/>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2058630" y="573786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2915076" y="573786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7" name="组合 126"/>
          <p:cNvGrpSpPr/>
          <p:nvPr/>
        </p:nvGrpSpPr>
        <p:grpSpPr>
          <a:xfrm>
            <a:off x="3752653" y="5737868"/>
            <a:ext cx="409142" cy="409142"/>
            <a:chOff x="2135404" y="5737868"/>
            <a:chExt cx="409142" cy="409142"/>
          </a:xfrm>
        </p:grpSpPr>
        <p:cxnSp>
          <p:nvCxnSpPr>
            <p:cNvPr id="128" name="直接连接符 12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9" name="组合 128"/>
            <p:cNvGrpSpPr/>
            <p:nvPr/>
          </p:nvGrpSpPr>
          <p:grpSpPr>
            <a:xfrm>
              <a:off x="2135404" y="5737868"/>
              <a:ext cx="409142" cy="409142"/>
              <a:chOff x="2814405" y="2119805"/>
              <a:chExt cx="409142" cy="409142"/>
            </a:xfrm>
          </p:grpSpPr>
          <p:sp>
            <p:nvSpPr>
              <p:cNvPr id="130" name="椭圆 1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2" name="文本框 131"/>
          <p:cNvSpPr txBox="1"/>
          <p:nvPr/>
        </p:nvSpPr>
        <p:spPr>
          <a:xfrm>
            <a:off x="1089253" y="5994820"/>
            <a:ext cx="601447"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962380" y="5994820"/>
            <a:ext cx="588623"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2829649" y="5994820"/>
            <a:ext cx="601447"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3658106" y="5994820"/>
            <a:ext cx="60946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602208" y="2710285"/>
            <a:ext cx="4499975" cy="3027583"/>
            <a:chOff x="6667498" y="2323573"/>
            <a:chExt cx="5074755" cy="3414295"/>
          </a:xfrm>
        </p:grpSpPr>
        <p:sp>
          <p:nvSpPr>
            <p:cNvPr id="154" name="任意多边形 153"/>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 name="矩形 2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6" name="矩形 155"/>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7" name="矩形 156"/>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8" name="矩形 157"/>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195337" y="28216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p:cNvSpPr/>
          <p:nvPr/>
        </p:nvSpPr>
        <p:spPr>
          <a:xfrm>
            <a:off x="7310463"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735601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p:cNvSpPr/>
          <p:nvPr/>
        </p:nvSpPr>
        <p:spPr>
          <a:xfrm>
            <a:off x="7414609" y="28216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7641648"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a:off x="7695977" y="28216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p:cNvSpPr/>
          <p:nvPr/>
        </p:nvSpPr>
        <p:spPr>
          <a:xfrm>
            <a:off x="7795343"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p:cNvSpPr/>
          <p:nvPr/>
        </p:nvSpPr>
        <p:spPr>
          <a:xfrm>
            <a:off x="7823180"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a:off x="7851016" y="28216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7919072" y="28216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a:off x="8048039"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a:off x="807717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p:cNvSpPr/>
          <p:nvPr/>
        </p:nvSpPr>
        <p:spPr>
          <a:xfrm>
            <a:off x="8134020"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7154590" y="30740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75" name="文本框 174"/>
          <p:cNvSpPr txBox="1"/>
          <p:nvPr/>
        </p:nvSpPr>
        <p:spPr>
          <a:xfrm>
            <a:off x="7141160" y="3551732"/>
            <a:ext cx="3497169"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185" name="组合 184"/>
          <p:cNvGrpSpPr/>
          <p:nvPr/>
        </p:nvGrpSpPr>
        <p:grpSpPr>
          <a:xfrm>
            <a:off x="141769" y="191472"/>
            <a:ext cx="5280452" cy="1561128"/>
            <a:chOff x="141769" y="191472"/>
            <a:chExt cx="5280452" cy="1561128"/>
          </a:xfrm>
        </p:grpSpPr>
        <p:sp>
          <p:nvSpPr>
            <p:cNvPr id="186" name="任意多边形 185"/>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288624" y="191472"/>
              <a:ext cx="5133597" cy="1561128"/>
              <a:chOff x="288624" y="191472"/>
              <a:chExt cx="5133597" cy="1561128"/>
            </a:xfrm>
          </p:grpSpPr>
          <p:sp>
            <p:nvSpPr>
              <p:cNvPr id="188" name="任意多边形 18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90" name="任意多边形 18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2" name="组合 191"/>
              <p:cNvGrpSpPr/>
              <p:nvPr/>
            </p:nvGrpSpPr>
            <p:grpSpPr>
              <a:xfrm>
                <a:off x="288624" y="475527"/>
                <a:ext cx="992256" cy="992256"/>
                <a:chOff x="813435" y="4187372"/>
                <a:chExt cx="1292678" cy="1292678"/>
              </a:xfrm>
              <a:noFill/>
            </p:grpSpPr>
            <p:sp>
              <p:nvSpPr>
                <p:cNvPr id="195" name="圆角矩形 19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3"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94" name="任意多边形 19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9" name="文本框 145"/>
          <p:cNvSpPr txBox="1"/>
          <p:nvPr/>
        </p:nvSpPr>
        <p:spPr>
          <a:xfrm>
            <a:off x="585818" y="519109"/>
            <a:ext cx="397866"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140480425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2"/>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输入文字</a:t>
            </a: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144" name="组合 143"/>
          <p:cNvGrpSpPr/>
          <p:nvPr/>
        </p:nvGrpSpPr>
        <p:grpSpPr>
          <a:xfrm>
            <a:off x="141769" y="191472"/>
            <a:ext cx="5280452" cy="1561128"/>
            <a:chOff x="141769" y="191472"/>
            <a:chExt cx="5280452" cy="1561128"/>
          </a:xfrm>
        </p:grpSpPr>
        <p:sp>
          <p:nvSpPr>
            <p:cNvPr id="145" name="任意多边形 14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p:cNvGrpSpPr/>
            <p:nvPr/>
          </p:nvGrpSpPr>
          <p:grpSpPr>
            <a:xfrm>
              <a:off x="288624" y="191472"/>
              <a:ext cx="5133597" cy="1561128"/>
              <a:chOff x="288624" y="191472"/>
              <a:chExt cx="5133597" cy="1561128"/>
            </a:xfrm>
          </p:grpSpPr>
          <p:sp>
            <p:nvSpPr>
              <p:cNvPr id="166" name="任意多边形 16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4" name="任意多边形 17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288624" y="475527"/>
                <a:ext cx="992256" cy="992256"/>
                <a:chOff x="813435" y="4187372"/>
                <a:chExt cx="1292678" cy="1292678"/>
              </a:xfrm>
              <a:noFill/>
            </p:grpSpPr>
            <p:sp>
              <p:nvSpPr>
                <p:cNvPr id="188" name="圆角矩形 18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4"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85" name="任意多边形 184"/>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8" name="文本框 145"/>
          <p:cNvSpPr txBox="1"/>
          <p:nvPr/>
        </p:nvSpPr>
        <p:spPr>
          <a:xfrm>
            <a:off x="585818" y="519109"/>
            <a:ext cx="397866"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61558022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980816" y="2226870"/>
            <a:ext cx="6267540" cy="3817257"/>
            <a:chOff x="2966357" y="2226870"/>
            <a:chExt cx="6267540" cy="3817257"/>
          </a:xfrm>
        </p:grpSpPr>
        <p:grpSp>
          <p:nvGrpSpPr>
            <p:cNvPr id="9" name="组合 8"/>
            <p:cNvGrpSpPr/>
            <p:nvPr/>
          </p:nvGrpSpPr>
          <p:grpSpPr>
            <a:xfrm>
              <a:off x="2977593" y="2226870"/>
              <a:ext cx="6236814" cy="3817257"/>
              <a:chOff x="1191650" y="2226870"/>
              <a:chExt cx="6236814" cy="3817257"/>
            </a:xfrm>
          </p:grpSpPr>
          <p:sp>
            <p:nvSpPr>
              <p:cNvPr id="39" name="Freeform 5"/>
              <p:cNvSpPr>
                <a:spLocks noEditPoints="1"/>
              </p:cNvSpPr>
              <p:nvPr/>
            </p:nvSpPr>
            <p:spPr bwMode="auto">
              <a:xfrm>
                <a:off x="1584416"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1191650"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矩形 9"/>
            <p:cNvSpPr/>
            <p:nvPr/>
          </p:nvSpPr>
          <p:spPr>
            <a:xfrm>
              <a:off x="2966357"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66357"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091022"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091022"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88632"/>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4" name="Freeform 140"/>
          <p:cNvSpPr>
            <a:spLocks/>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a:spLocks/>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文本框 275"/>
          <p:cNvSpPr txBox="1"/>
          <p:nvPr/>
        </p:nvSpPr>
        <p:spPr>
          <a:xfrm>
            <a:off x="1498314" y="5092031"/>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88632"/>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92031"/>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141769" y="191472"/>
            <a:ext cx="5280452" cy="1561128"/>
            <a:chOff x="141769" y="191472"/>
            <a:chExt cx="5280452" cy="1561128"/>
          </a:xfrm>
        </p:grpSpPr>
        <p:sp>
          <p:nvSpPr>
            <p:cNvPr id="110" name="任意多边形 109"/>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p:cNvGrpSpPr/>
            <p:nvPr/>
          </p:nvGrpSpPr>
          <p:grpSpPr>
            <a:xfrm>
              <a:off x="288624" y="191472"/>
              <a:ext cx="5133597" cy="1561128"/>
              <a:chOff x="288624" y="191472"/>
              <a:chExt cx="5133597" cy="1561128"/>
            </a:xfrm>
          </p:grpSpPr>
          <p:sp>
            <p:nvSpPr>
              <p:cNvPr id="112" name="任意多边形 11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4" name="任意多边形 11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288624" y="475527"/>
                <a:ext cx="992256" cy="992256"/>
                <a:chOff x="813435" y="4187372"/>
                <a:chExt cx="1292678" cy="1292678"/>
              </a:xfrm>
              <a:noFill/>
            </p:grpSpPr>
            <p:sp>
              <p:nvSpPr>
                <p:cNvPr id="119" name="圆角矩形 11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18" name="任意多边形 11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3" name="文本框 145"/>
          <p:cNvSpPr txBox="1"/>
          <p:nvPr/>
        </p:nvSpPr>
        <p:spPr>
          <a:xfrm>
            <a:off x="585818" y="519109"/>
            <a:ext cx="397866"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228043292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050506" y="2070213"/>
            <a:ext cx="4090988" cy="4090988"/>
            <a:chOff x="2852397" y="1969294"/>
            <a:chExt cx="4090988" cy="4090988"/>
          </a:xfrm>
        </p:grpSpPr>
        <p:grpSp>
          <p:nvGrpSpPr>
            <p:cNvPr id="21" name="组合 20"/>
            <p:cNvGrpSpPr/>
            <p:nvPr/>
          </p:nvGrpSpPr>
          <p:grpSpPr>
            <a:xfrm>
              <a:off x="2954791" y="2071688"/>
              <a:ext cx="3886200" cy="3886200"/>
              <a:chOff x="2600325" y="2057400"/>
              <a:chExt cx="3886200" cy="3886200"/>
            </a:xfrm>
          </p:grpSpPr>
          <p:sp>
            <p:nvSpPr>
              <p:cNvPr id="15" name="同心圆 14"/>
              <p:cNvSpPr/>
              <p:nvPr/>
            </p:nvSpPr>
            <p:spPr>
              <a:xfrm>
                <a:off x="2600325" y="2057400"/>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2929731" y="2386013"/>
                <a:ext cx="3257550" cy="3257550"/>
                <a:chOff x="2929731" y="2386013"/>
                <a:chExt cx="3257550" cy="3257550"/>
              </a:xfrm>
            </p:grpSpPr>
            <p:sp>
              <p:nvSpPr>
                <p:cNvPr id="87" name="Block Arc 8 copy"/>
                <p:cNvSpPr/>
                <p:nvPr/>
              </p:nvSpPr>
              <p:spPr>
                <a:xfrm rot="7903881">
                  <a:off x="2929731" y="2386013"/>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9" name="空心弧 8"/>
                <p:cNvSpPr/>
                <p:nvPr/>
              </p:nvSpPr>
              <p:spPr>
                <a:xfrm rot="632088">
                  <a:off x="2929731" y="2386013"/>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Block Arc 8 copy"/>
                <p:cNvSpPr/>
                <p:nvPr/>
              </p:nvSpPr>
              <p:spPr>
                <a:xfrm rot="15203938">
                  <a:off x="2929731" y="2386013"/>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 name="椭圆 9"/>
              <p:cNvSpPr/>
              <p:nvPr/>
            </p:nvSpPr>
            <p:spPr>
              <a:xfrm>
                <a:off x="3877469" y="3333751"/>
                <a:ext cx="1362074" cy="1362074"/>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3953668" y="3409950"/>
                <a:ext cx="1209676" cy="1209676"/>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4158456" y="3614738"/>
                <a:ext cx="800100" cy="800100"/>
              </a:xfrm>
              <a:prstGeom prst="ellipse">
                <a:avLst/>
              </a:prstGeom>
              <a:noFill/>
              <a:ln w="635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877343" y="2333625"/>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651918" y="2108201"/>
                <a:ext cx="3813175" cy="3813175"/>
                <a:chOff x="2651918" y="2108201"/>
                <a:chExt cx="3813175" cy="3813175"/>
              </a:xfrm>
            </p:grpSpPr>
            <p:cxnSp>
              <p:nvCxnSpPr>
                <p:cNvPr id="94" name="直接连接符 93"/>
                <p:cNvCxnSpPr/>
                <p:nvPr/>
              </p:nvCxnSpPr>
              <p:spPr>
                <a:xfrm rot="-5400000">
                  <a:off x="2780506" y="3886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4800000">
                  <a:off x="2807518" y="357745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4200000">
                  <a:off x="2887732" y="3278089"/>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3600000">
                  <a:off x="3018713" y="2997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3000000">
                  <a:off x="3196479" y="274332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2400000">
                  <a:off x="3415629" y="252417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800000">
                  <a:off x="3669506" y="2346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200000">
                  <a:off x="3950394" y="221542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600000">
                  <a:off x="4249760" y="2135213"/>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558506" y="2108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600000">
                  <a:off x="4867252" y="2135213"/>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200000">
                  <a:off x="5166618" y="221542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800000">
                  <a:off x="5447506" y="2346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2400000">
                  <a:off x="5701382" y="252417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3000000">
                  <a:off x="5920533" y="274332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3600000">
                  <a:off x="6098299" y="2997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4200000">
                  <a:off x="6229279" y="3278089"/>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4800000">
                  <a:off x="6309494" y="357745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6336506" y="3886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6000000">
                  <a:off x="6309494" y="4194947"/>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600000">
                  <a:off x="6229279" y="4494313"/>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7200000">
                  <a:off x="6098299" y="4775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7800000">
                  <a:off x="5920533" y="502907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8400000">
                  <a:off x="5701382" y="524822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9000000">
                  <a:off x="5447506" y="542599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9600000">
                  <a:off x="5166618" y="555697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0200000">
                  <a:off x="4867252" y="5637189"/>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0800000">
                  <a:off x="4558506" y="5664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1400000">
                  <a:off x="4249760" y="5637189"/>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2000000">
                  <a:off x="3950394" y="555697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600000">
                  <a:off x="3669506" y="542599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3200000">
                  <a:off x="3415629" y="524822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3800000">
                  <a:off x="3196479" y="502907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4400000">
                  <a:off x="3018713" y="4775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5000000">
                  <a:off x="2887732" y="4494313"/>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5600000">
                  <a:off x="2807518" y="4194947"/>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grpSp>
        <p:sp>
          <p:nvSpPr>
            <p:cNvPr id="131" name="椭圆 130"/>
            <p:cNvSpPr/>
            <p:nvPr/>
          </p:nvSpPr>
          <p:spPr>
            <a:xfrm>
              <a:off x="2852397" y="196929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2852397" y="196929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093292" y="2527943"/>
            <a:ext cx="866342" cy="1183842"/>
            <a:chOff x="5093292" y="2527943"/>
            <a:chExt cx="866342" cy="1183842"/>
          </a:xfrm>
        </p:grpSpPr>
        <p:grpSp>
          <p:nvGrpSpPr>
            <p:cNvPr id="175" name="组合 174"/>
            <p:cNvGrpSpPr/>
            <p:nvPr/>
          </p:nvGrpSpPr>
          <p:grpSpPr>
            <a:xfrm>
              <a:off x="5550492" y="3302643"/>
              <a:ext cx="409142" cy="409142"/>
              <a:chOff x="2814405" y="2119805"/>
              <a:chExt cx="409142" cy="409142"/>
            </a:xfrm>
          </p:grpSpPr>
          <p:sp>
            <p:nvSpPr>
              <p:cNvPr id="176" name="椭圆 17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5315542" y="2908943"/>
              <a:ext cx="409142" cy="409142"/>
              <a:chOff x="2814405" y="2119805"/>
              <a:chExt cx="409142" cy="409142"/>
            </a:xfrm>
          </p:grpSpPr>
          <p:sp>
            <p:nvSpPr>
              <p:cNvPr id="179" name="椭圆 17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5093292" y="2527943"/>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5" name="组合 184"/>
          <p:cNvGrpSpPr/>
          <p:nvPr/>
        </p:nvGrpSpPr>
        <p:grpSpPr>
          <a:xfrm rot="3375645">
            <a:off x="6227365" y="326909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p:cNvGrpSpPr/>
          <p:nvPr/>
        </p:nvGrpSpPr>
        <p:grpSpPr>
          <a:xfrm rot="3375645">
            <a:off x="6445692" y="2864576"/>
            <a:ext cx="409142" cy="409142"/>
            <a:chOff x="2814405" y="2119805"/>
            <a:chExt cx="409142" cy="409142"/>
          </a:xfrm>
        </p:grpSpPr>
        <p:sp>
          <p:nvSpPr>
            <p:cNvPr id="190" name="椭圆 18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rot="3375645">
            <a:off x="6646223" y="2477671"/>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6640274" y="3940133"/>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7106999" y="3940131"/>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7526100" y="3940132"/>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rot="3375645">
            <a:off x="6290231" y="4540208"/>
            <a:ext cx="409142" cy="409142"/>
            <a:chOff x="2814405" y="2119805"/>
            <a:chExt cx="409142" cy="409142"/>
          </a:xfrm>
        </p:grpSpPr>
        <p:sp>
          <p:nvSpPr>
            <p:cNvPr id="204" name="椭圆 2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rot="3375645">
            <a:off x="6776005" y="5297443"/>
            <a:ext cx="409142" cy="409142"/>
            <a:chOff x="2814405" y="2119805"/>
            <a:chExt cx="409142" cy="409142"/>
          </a:xfrm>
        </p:grpSpPr>
        <p:sp>
          <p:nvSpPr>
            <p:cNvPr id="207" name="椭圆 2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9" name="组合 208"/>
          <p:cNvGrpSpPr/>
          <p:nvPr/>
        </p:nvGrpSpPr>
        <p:grpSpPr>
          <a:xfrm rot="3375645">
            <a:off x="6537880" y="4945017"/>
            <a:ext cx="409142" cy="409142"/>
            <a:chOff x="2814405" y="2119805"/>
            <a:chExt cx="409142" cy="409142"/>
          </a:xfrm>
        </p:grpSpPr>
        <p:sp>
          <p:nvSpPr>
            <p:cNvPr id="210" name="椭圆 2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rot="3375645">
            <a:off x="5509181" y="4530679"/>
            <a:ext cx="409142" cy="409142"/>
            <a:chOff x="2814405" y="2119805"/>
            <a:chExt cx="409142" cy="409142"/>
          </a:xfrm>
        </p:grpSpPr>
        <p:sp>
          <p:nvSpPr>
            <p:cNvPr id="213" name="椭圆 2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5032931" y="5285536"/>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268675" y="4928349"/>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284425" y="392901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4744007" y="3929016"/>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5182156" y="3926633"/>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0" name="Freeform 72"/>
          <p:cNvSpPr>
            <a:spLocks noEditPoints="1"/>
          </p:cNvSpPr>
          <p:nvPr/>
        </p:nvSpPr>
        <p:spPr bwMode="auto">
          <a:xfrm>
            <a:off x="5886527" y="3881640"/>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alpha val="80000"/>
            </a:schemeClr>
          </a:solidFill>
          <a:ln>
            <a:noFill/>
          </a:ln>
        </p:spPr>
        <p:txBody>
          <a:bodyPr vert="horz" wrap="square" lIns="68571" tIns="34286" rIns="68571" bIns="34286" numCol="1" anchor="t" anchorCtr="0" compatLnSpc="1">
            <a:prstTxWarp prst="textNoShape">
              <a:avLst/>
            </a:prstTxWarp>
          </a:bodyPr>
          <a:lstStyle/>
          <a:p>
            <a:endParaRPr lang="en-US"/>
          </a:p>
        </p:txBody>
      </p:sp>
      <p:sp>
        <p:nvSpPr>
          <p:cNvPr id="231" name="文本框 230"/>
          <p:cNvSpPr txBox="1"/>
          <p:nvPr/>
        </p:nvSpPr>
        <p:spPr>
          <a:xfrm>
            <a:off x="5727414" y="268553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33</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2" name="文本框 231"/>
          <p:cNvSpPr txBox="1"/>
          <p:nvPr/>
        </p:nvSpPr>
        <p:spPr>
          <a:xfrm>
            <a:off x="4730464" y="440638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33</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3" name="文本框 232"/>
          <p:cNvSpPr txBox="1"/>
          <p:nvPr/>
        </p:nvSpPr>
        <p:spPr>
          <a:xfrm>
            <a:off x="6716744" y="436066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33</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862446" y="4044911"/>
            <a:ext cx="3063541" cy="1800532"/>
            <a:chOff x="1862446" y="4032211"/>
            <a:chExt cx="3063541" cy="1800532"/>
          </a:xfrm>
        </p:grpSpPr>
        <p:grpSp>
          <p:nvGrpSpPr>
            <p:cNvPr id="235" name="组合 234"/>
            <p:cNvGrpSpPr/>
            <p:nvPr/>
          </p:nvGrpSpPr>
          <p:grpSpPr>
            <a:xfrm flipH="1">
              <a:off x="4506779" y="4518023"/>
              <a:ext cx="419208" cy="419206"/>
              <a:chOff x="2805514" y="2110914"/>
              <a:chExt cx="426923" cy="426924"/>
            </a:xfrm>
          </p:grpSpPr>
          <p:sp>
            <p:nvSpPr>
              <p:cNvPr id="236" name="椭圆 235"/>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862446" y="4032211"/>
              <a:ext cx="2853936" cy="1800532"/>
              <a:chOff x="1862446" y="4032211"/>
              <a:chExt cx="2853936" cy="1800532"/>
            </a:xfrm>
          </p:grpSpPr>
          <p:cxnSp>
            <p:nvCxnSpPr>
              <p:cNvPr id="234" name="直接连接符 233"/>
              <p:cNvCxnSpPr/>
              <p:nvPr/>
            </p:nvCxnSpPr>
            <p:spPr>
              <a:xfrm flipH="1" flipV="1">
                <a:off x="3733800" y="42354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8" name="组合 237"/>
              <p:cNvGrpSpPr/>
              <p:nvPr/>
            </p:nvGrpSpPr>
            <p:grpSpPr>
              <a:xfrm>
                <a:off x="3535481" y="4032211"/>
                <a:ext cx="409142" cy="409142"/>
                <a:chOff x="972687" y="5316698"/>
                <a:chExt cx="409142" cy="409142"/>
              </a:xfrm>
            </p:grpSpPr>
            <p:sp>
              <p:nvSpPr>
                <p:cNvPr id="239" name="椭圆 238"/>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1" name="直接连接符 240"/>
              <p:cNvCxnSpPr/>
              <p:nvPr/>
            </p:nvCxnSpPr>
            <p:spPr>
              <a:xfrm>
                <a:off x="2946844" y="42291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2" name="梯形 241"/>
              <p:cNvSpPr/>
              <p:nvPr/>
            </p:nvSpPr>
            <p:spPr>
              <a:xfrm>
                <a:off x="1917278" y="41370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文本框 242"/>
              <p:cNvSpPr txBox="1"/>
              <p:nvPr/>
            </p:nvSpPr>
            <p:spPr>
              <a:xfrm>
                <a:off x="1862446" y="4232305"/>
                <a:ext cx="1261884" cy="1600438"/>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244" name="组合 243"/>
          <p:cNvGrpSpPr/>
          <p:nvPr/>
        </p:nvGrpSpPr>
        <p:grpSpPr>
          <a:xfrm flipH="1">
            <a:off x="7296091" y="4044911"/>
            <a:ext cx="3088941" cy="1800532"/>
            <a:chOff x="1837046" y="4032211"/>
            <a:chExt cx="3088941" cy="1800532"/>
          </a:xfrm>
        </p:grpSpPr>
        <p:grpSp>
          <p:nvGrpSpPr>
            <p:cNvPr id="245" name="组合 244"/>
            <p:cNvGrpSpPr/>
            <p:nvPr/>
          </p:nvGrpSpPr>
          <p:grpSpPr>
            <a:xfrm flipH="1">
              <a:off x="4506779" y="4518023"/>
              <a:ext cx="419208" cy="419206"/>
              <a:chOff x="2805514" y="2110914"/>
              <a:chExt cx="426923" cy="426924"/>
            </a:xfrm>
          </p:grpSpPr>
          <p:sp>
            <p:nvSpPr>
              <p:cNvPr id="254" name="椭圆 253"/>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a:off x="1837046" y="4032211"/>
              <a:ext cx="2879336" cy="1800532"/>
              <a:chOff x="1837046" y="4032211"/>
              <a:chExt cx="2879336" cy="1800532"/>
            </a:xfrm>
          </p:grpSpPr>
          <p:cxnSp>
            <p:nvCxnSpPr>
              <p:cNvPr id="247" name="直接连接符 246"/>
              <p:cNvCxnSpPr/>
              <p:nvPr/>
            </p:nvCxnSpPr>
            <p:spPr>
              <a:xfrm flipH="1" flipV="1">
                <a:off x="3733800" y="42354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8" name="组合 247"/>
              <p:cNvGrpSpPr/>
              <p:nvPr/>
            </p:nvGrpSpPr>
            <p:grpSpPr>
              <a:xfrm>
                <a:off x="3535481" y="4032211"/>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9" name="直接连接符 248"/>
              <p:cNvCxnSpPr/>
              <p:nvPr/>
            </p:nvCxnSpPr>
            <p:spPr>
              <a:xfrm>
                <a:off x="2946844" y="42291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0" name="梯形 249"/>
              <p:cNvSpPr/>
              <p:nvPr/>
            </p:nvSpPr>
            <p:spPr>
              <a:xfrm>
                <a:off x="1917278" y="41370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文本框 250"/>
              <p:cNvSpPr txBox="1"/>
              <p:nvPr/>
            </p:nvSpPr>
            <p:spPr>
              <a:xfrm>
                <a:off x="1837046" y="4232305"/>
                <a:ext cx="1261884" cy="1600438"/>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sp>
        <p:nvSpPr>
          <p:cNvPr id="278" name="椭圆 277"/>
          <p:cNvSpPr/>
          <p:nvPr/>
        </p:nvSpPr>
        <p:spPr>
          <a:xfrm>
            <a:off x="5878770" y="2446947"/>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p:nvPr/>
        </p:nvSpPr>
        <p:spPr>
          <a:xfrm>
            <a:off x="6032284" y="2600459"/>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1" name="直接连接符 270"/>
          <p:cNvCxnSpPr>
            <a:stCxn id="279" idx="7"/>
          </p:cNvCxnSpPr>
          <p:nvPr/>
        </p:nvCxnSpPr>
        <p:spPr>
          <a:xfrm flipV="1">
            <a:off x="6128039" y="1736725"/>
            <a:ext cx="1134774" cy="8801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2" name="组合 271"/>
          <p:cNvGrpSpPr/>
          <p:nvPr/>
        </p:nvGrpSpPr>
        <p:grpSpPr>
          <a:xfrm flipH="1">
            <a:off x="7055080" y="1532154"/>
            <a:ext cx="409142" cy="409142"/>
            <a:chOff x="1677537" y="5316698"/>
            <a:chExt cx="409142" cy="409142"/>
          </a:xfrm>
        </p:grpSpPr>
        <p:sp>
          <p:nvSpPr>
            <p:cNvPr id="276" name="椭圆 275"/>
            <p:cNvSpPr/>
            <p:nvPr/>
          </p:nvSpPr>
          <p:spPr>
            <a:xfrm>
              <a:off x="184772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167753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3" name="直接连接符 272"/>
          <p:cNvCxnSpPr/>
          <p:nvPr/>
        </p:nvCxnSpPr>
        <p:spPr>
          <a:xfrm flipH="1">
            <a:off x="7249886" y="1736725"/>
            <a:ext cx="1502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4" name="梯形 273"/>
          <p:cNvSpPr/>
          <p:nvPr/>
        </p:nvSpPr>
        <p:spPr>
          <a:xfrm flipH="1">
            <a:off x="8666286" y="1644650"/>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文本框 274"/>
          <p:cNvSpPr txBox="1"/>
          <p:nvPr/>
        </p:nvSpPr>
        <p:spPr>
          <a:xfrm flipH="1">
            <a:off x="8589747" y="1736725"/>
            <a:ext cx="1261884" cy="1600438"/>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84" name="图片 183"/>
          <p:cNvPicPr>
            <a:picLocks noChangeAspect="1"/>
          </p:cNvPicPr>
          <p:nvPr/>
        </p:nvPicPr>
        <p:blipFill>
          <a:blip r:embed="rId2"/>
          <a:stretch>
            <a:fillRect/>
          </a:stretch>
        </p:blipFill>
        <p:spPr>
          <a:xfrm>
            <a:off x="3072277" y="4287796"/>
            <a:ext cx="433133" cy="349399"/>
          </a:xfrm>
          <a:prstGeom prst="rect">
            <a:avLst/>
          </a:prstGeom>
        </p:spPr>
      </p:pic>
      <p:grpSp>
        <p:nvGrpSpPr>
          <p:cNvPr id="256" name="组合 255"/>
          <p:cNvGrpSpPr/>
          <p:nvPr/>
        </p:nvGrpSpPr>
        <p:grpSpPr>
          <a:xfrm>
            <a:off x="8733951" y="4298872"/>
            <a:ext cx="406973" cy="375326"/>
            <a:chOff x="2663787" y="2193259"/>
            <a:chExt cx="578776" cy="533770"/>
          </a:xfrm>
        </p:grpSpPr>
        <p:sp>
          <p:nvSpPr>
            <p:cNvPr id="257"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0" name="组合 259"/>
          <p:cNvGrpSpPr/>
          <p:nvPr/>
        </p:nvGrpSpPr>
        <p:grpSpPr>
          <a:xfrm>
            <a:off x="141769" y="191472"/>
            <a:ext cx="5280452" cy="1561128"/>
            <a:chOff x="141769" y="191472"/>
            <a:chExt cx="5280452" cy="1561128"/>
          </a:xfrm>
        </p:grpSpPr>
        <p:sp>
          <p:nvSpPr>
            <p:cNvPr id="261" name="任意多边形 26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组合 261"/>
            <p:cNvGrpSpPr/>
            <p:nvPr/>
          </p:nvGrpSpPr>
          <p:grpSpPr>
            <a:xfrm>
              <a:off x="288624" y="191472"/>
              <a:ext cx="5133597" cy="1561128"/>
              <a:chOff x="288624" y="191472"/>
              <a:chExt cx="5133597" cy="1561128"/>
            </a:xfrm>
          </p:grpSpPr>
          <p:sp>
            <p:nvSpPr>
              <p:cNvPr id="263" name="任意多边形 26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5" name="任意多边形 26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7" name="组合 266"/>
              <p:cNvGrpSpPr/>
              <p:nvPr/>
            </p:nvGrpSpPr>
            <p:grpSpPr>
              <a:xfrm>
                <a:off x="288624" y="475527"/>
                <a:ext cx="992256" cy="992256"/>
                <a:chOff x="813435" y="4187372"/>
                <a:chExt cx="1292678" cy="1292678"/>
              </a:xfrm>
              <a:noFill/>
            </p:grpSpPr>
            <p:sp>
              <p:nvSpPr>
                <p:cNvPr id="270" name="圆角矩形 26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8" name="文本框 49"/>
              <p:cNvSpPr txBox="1"/>
              <p:nvPr/>
            </p:nvSpPr>
            <p:spPr>
              <a:xfrm>
                <a:off x="1584416"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69" name="任意多边形 26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3" name="文本框 145"/>
          <p:cNvSpPr txBox="1"/>
          <p:nvPr/>
        </p:nvSpPr>
        <p:spPr>
          <a:xfrm>
            <a:off x="585818" y="519109"/>
            <a:ext cx="397866" cy="861774"/>
          </a:xfrm>
          <a:prstGeom prst="rect">
            <a:avLst/>
          </a:prstGeom>
          <a:noFill/>
        </p:spPr>
        <p:txBody>
          <a:bodyPr wrap="none" rtlCol="0">
            <a:spAutoFit/>
          </a:bodyPr>
          <a:lstStyle/>
          <a:p>
            <a:pPr algn="ctr"/>
            <a:r>
              <a:rPr lang="en-US" altLang="zh-CN" sz="5000" dirty="0">
                <a:solidFill>
                  <a:schemeClr val="bg1"/>
                </a:solidFill>
                <a:latin typeface="汉仪菱心体简" panose="02010609000101010101" pitchFamily="49" charset="-122"/>
                <a:ea typeface="汉仪菱心体简" panose="02010609000101010101" pitchFamily="49" charset="-122"/>
              </a:rPr>
              <a:t>1</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01572151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30" name="组合 229"/>
          <p:cNvGrpSpPr/>
          <p:nvPr/>
        </p:nvGrpSpPr>
        <p:grpSpPr>
          <a:xfrm flipH="1">
            <a:off x="-225423" y="45665"/>
            <a:ext cx="6572250" cy="6359452"/>
            <a:chOff x="3232150" y="955676"/>
            <a:chExt cx="6981826" cy="4930775"/>
          </a:xfrm>
        </p:grpSpPr>
        <p:sp>
          <p:nvSpPr>
            <p:cNvPr id="253" name="Freeform 47"/>
            <p:cNvSpPr>
              <a:spLocks/>
            </p:cNvSpPr>
            <p:nvPr/>
          </p:nvSpPr>
          <p:spPr bwMode="auto">
            <a:xfrm>
              <a:off x="3532188" y="2805113"/>
              <a:ext cx="465138" cy="436563"/>
            </a:xfrm>
            <a:custGeom>
              <a:avLst/>
              <a:gdLst>
                <a:gd name="T0" fmla="*/ 0 w 293"/>
                <a:gd name="T1" fmla="*/ 0 h 275"/>
                <a:gd name="T2" fmla="*/ 104 w 293"/>
                <a:gd name="T3" fmla="*/ 275 h 275"/>
                <a:gd name="T4" fmla="*/ 293 w 293"/>
                <a:gd name="T5" fmla="*/ 28 h 275"/>
                <a:gd name="T6" fmla="*/ 0 w 293"/>
                <a:gd name="T7" fmla="*/ 0 h 275"/>
              </a:gdLst>
              <a:ahLst/>
              <a:cxnLst>
                <a:cxn ang="0">
                  <a:pos x="T0" y="T1"/>
                </a:cxn>
                <a:cxn ang="0">
                  <a:pos x="T2" y="T3"/>
                </a:cxn>
                <a:cxn ang="0">
                  <a:pos x="T4" y="T5"/>
                </a:cxn>
                <a:cxn ang="0">
                  <a:pos x="T6" y="T7"/>
                </a:cxn>
              </a:cxnLst>
              <a:rect l="0" t="0" r="r" b="b"/>
              <a:pathLst>
                <a:path w="293" h="275">
                  <a:moveTo>
                    <a:pt x="0" y="0"/>
                  </a:moveTo>
                  <a:lnTo>
                    <a:pt x="104" y="275"/>
                  </a:lnTo>
                  <a:lnTo>
                    <a:pt x="293" y="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
            <p:cNvSpPr>
              <a:spLocks/>
            </p:cNvSpPr>
            <p:nvPr/>
          </p:nvSpPr>
          <p:spPr bwMode="auto">
            <a:xfrm>
              <a:off x="3532188" y="2143126"/>
              <a:ext cx="465138" cy="706438"/>
            </a:xfrm>
            <a:custGeom>
              <a:avLst/>
              <a:gdLst>
                <a:gd name="T0" fmla="*/ 113 w 293"/>
                <a:gd name="T1" fmla="*/ 0 h 445"/>
                <a:gd name="T2" fmla="*/ 0 w 293"/>
                <a:gd name="T3" fmla="*/ 417 h 445"/>
                <a:gd name="T4" fmla="*/ 293 w 293"/>
                <a:gd name="T5" fmla="*/ 445 h 445"/>
                <a:gd name="T6" fmla="*/ 113 w 293"/>
                <a:gd name="T7" fmla="*/ 0 h 445"/>
              </a:gdLst>
              <a:ahLst/>
              <a:cxnLst>
                <a:cxn ang="0">
                  <a:pos x="T0" y="T1"/>
                </a:cxn>
                <a:cxn ang="0">
                  <a:pos x="T2" y="T3"/>
                </a:cxn>
                <a:cxn ang="0">
                  <a:pos x="T4" y="T5"/>
                </a:cxn>
                <a:cxn ang="0">
                  <a:pos x="T6" y="T7"/>
                </a:cxn>
              </a:cxnLst>
              <a:rect l="0" t="0" r="r" b="b"/>
              <a:pathLst>
                <a:path w="293" h="445">
                  <a:moveTo>
                    <a:pt x="113" y="0"/>
                  </a:moveTo>
                  <a:lnTo>
                    <a:pt x="0" y="417"/>
                  </a:lnTo>
                  <a:lnTo>
                    <a:pt x="293" y="445"/>
                  </a:lnTo>
                  <a:lnTo>
                    <a:pt x="11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0"/>
            <p:cNvSpPr>
              <a:spLocks/>
            </p:cNvSpPr>
            <p:nvPr/>
          </p:nvSpPr>
          <p:spPr bwMode="auto">
            <a:xfrm>
              <a:off x="3232150" y="3646488"/>
              <a:ext cx="869950" cy="481013"/>
            </a:xfrm>
            <a:custGeom>
              <a:avLst/>
              <a:gdLst>
                <a:gd name="T0" fmla="*/ 0 w 548"/>
                <a:gd name="T1" fmla="*/ 10 h 303"/>
                <a:gd name="T2" fmla="*/ 284 w 548"/>
                <a:gd name="T3" fmla="*/ 303 h 303"/>
                <a:gd name="T4" fmla="*/ 548 w 548"/>
                <a:gd name="T5" fmla="*/ 0 h 303"/>
                <a:gd name="T6" fmla="*/ 0 w 548"/>
                <a:gd name="T7" fmla="*/ 10 h 303"/>
              </a:gdLst>
              <a:ahLst/>
              <a:cxnLst>
                <a:cxn ang="0">
                  <a:pos x="T0" y="T1"/>
                </a:cxn>
                <a:cxn ang="0">
                  <a:pos x="T2" y="T3"/>
                </a:cxn>
                <a:cxn ang="0">
                  <a:pos x="T4" y="T5"/>
                </a:cxn>
                <a:cxn ang="0">
                  <a:pos x="T6" y="T7"/>
                </a:cxn>
              </a:cxnLst>
              <a:rect l="0" t="0" r="r" b="b"/>
              <a:pathLst>
                <a:path w="548" h="303">
                  <a:moveTo>
                    <a:pt x="0" y="10"/>
                  </a:moveTo>
                  <a:lnTo>
                    <a:pt x="284" y="303"/>
                  </a:lnTo>
                  <a:lnTo>
                    <a:pt x="548"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1"/>
            <p:cNvSpPr>
              <a:spLocks/>
            </p:cNvSpPr>
            <p:nvPr/>
          </p:nvSpPr>
          <p:spPr bwMode="auto">
            <a:xfrm>
              <a:off x="3232150" y="3241676"/>
              <a:ext cx="869950" cy="420688"/>
            </a:xfrm>
            <a:custGeom>
              <a:avLst/>
              <a:gdLst>
                <a:gd name="T0" fmla="*/ 293 w 548"/>
                <a:gd name="T1" fmla="*/ 0 h 265"/>
                <a:gd name="T2" fmla="*/ 0 w 548"/>
                <a:gd name="T3" fmla="*/ 265 h 265"/>
                <a:gd name="T4" fmla="*/ 548 w 548"/>
                <a:gd name="T5" fmla="*/ 255 h 265"/>
                <a:gd name="T6" fmla="*/ 293 w 548"/>
                <a:gd name="T7" fmla="*/ 0 h 265"/>
              </a:gdLst>
              <a:ahLst/>
              <a:cxnLst>
                <a:cxn ang="0">
                  <a:pos x="T0" y="T1"/>
                </a:cxn>
                <a:cxn ang="0">
                  <a:pos x="T2" y="T3"/>
                </a:cxn>
                <a:cxn ang="0">
                  <a:pos x="T4" y="T5"/>
                </a:cxn>
                <a:cxn ang="0">
                  <a:pos x="T6" y="T7"/>
                </a:cxn>
              </a:cxnLst>
              <a:rect l="0" t="0" r="r" b="b"/>
              <a:pathLst>
                <a:path w="548" h="265">
                  <a:moveTo>
                    <a:pt x="293" y="0"/>
                  </a:moveTo>
                  <a:lnTo>
                    <a:pt x="0" y="265"/>
                  </a:lnTo>
                  <a:lnTo>
                    <a:pt x="548" y="255"/>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2"/>
            <p:cNvSpPr>
              <a:spLocks/>
            </p:cNvSpPr>
            <p:nvPr/>
          </p:nvSpPr>
          <p:spPr bwMode="auto">
            <a:xfrm>
              <a:off x="3683000" y="4127501"/>
              <a:ext cx="509588" cy="466725"/>
            </a:xfrm>
            <a:custGeom>
              <a:avLst/>
              <a:gdLst>
                <a:gd name="T0" fmla="*/ 0 w 321"/>
                <a:gd name="T1" fmla="*/ 0 h 294"/>
                <a:gd name="T2" fmla="*/ 56 w 321"/>
                <a:gd name="T3" fmla="*/ 294 h 294"/>
                <a:gd name="T4" fmla="*/ 321 w 321"/>
                <a:gd name="T5" fmla="*/ 95 h 294"/>
                <a:gd name="T6" fmla="*/ 0 w 321"/>
                <a:gd name="T7" fmla="*/ 0 h 294"/>
              </a:gdLst>
              <a:ahLst/>
              <a:cxnLst>
                <a:cxn ang="0">
                  <a:pos x="T0" y="T1"/>
                </a:cxn>
                <a:cxn ang="0">
                  <a:pos x="T2" y="T3"/>
                </a:cxn>
                <a:cxn ang="0">
                  <a:pos x="T4" y="T5"/>
                </a:cxn>
                <a:cxn ang="0">
                  <a:pos x="T6" y="T7"/>
                </a:cxn>
              </a:cxnLst>
              <a:rect l="0" t="0" r="r" b="b"/>
              <a:pathLst>
                <a:path w="321" h="294">
                  <a:moveTo>
                    <a:pt x="0" y="0"/>
                  </a:moveTo>
                  <a:lnTo>
                    <a:pt x="56" y="294"/>
                  </a:lnTo>
                  <a:lnTo>
                    <a:pt x="321" y="9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3"/>
            <p:cNvSpPr>
              <a:spLocks/>
            </p:cNvSpPr>
            <p:nvPr/>
          </p:nvSpPr>
          <p:spPr bwMode="auto">
            <a:xfrm>
              <a:off x="3683000" y="3646488"/>
              <a:ext cx="509588" cy="631825"/>
            </a:xfrm>
            <a:custGeom>
              <a:avLst/>
              <a:gdLst>
                <a:gd name="T0" fmla="*/ 264 w 321"/>
                <a:gd name="T1" fmla="*/ 0 h 398"/>
                <a:gd name="T2" fmla="*/ 0 w 321"/>
                <a:gd name="T3" fmla="*/ 303 h 398"/>
                <a:gd name="T4" fmla="*/ 321 w 321"/>
                <a:gd name="T5" fmla="*/ 398 h 398"/>
                <a:gd name="T6" fmla="*/ 264 w 321"/>
                <a:gd name="T7" fmla="*/ 0 h 398"/>
              </a:gdLst>
              <a:ahLst/>
              <a:cxnLst>
                <a:cxn ang="0">
                  <a:pos x="T0" y="T1"/>
                </a:cxn>
                <a:cxn ang="0">
                  <a:pos x="T2" y="T3"/>
                </a:cxn>
                <a:cxn ang="0">
                  <a:pos x="T4" y="T5"/>
                </a:cxn>
                <a:cxn ang="0">
                  <a:pos x="T6" y="T7"/>
                </a:cxn>
              </a:cxnLst>
              <a:rect l="0" t="0" r="r" b="b"/>
              <a:pathLst>
                <a:path w="321" h="398">
                  <a:moveTo>
                    <a:pt x="264" y="0"/>
                  </a:moveTo>
                  <a:lnTo>
                    <a:pt x="0" y="303"/>
                  </a:lnTo>
                  <a:lnTo>
                    <a:pt x="321" y="398"/>
                  </a:lnTo>
                  <a:lnTo>
                    <a:pt x="2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4"/>
            <p:cNvSpPr>
              <a:spLocks/>
            </p:cNvSpPr>
            <p:nvPr/>
          </p:nvSpPr>
          <p:spPr bwMode="auto">
            <a:xfrm>
              <a:off x="3771900" y="4278313"/>
              <a:ext cx="450850" cy="931863"/>
            </a:xfrm>
            <a:custGeom>
              <a:avLst/>
              <a:gdLst>
                <a:gd name="T0" fmla="*/ 265 w 284"/>
                <a:gd name="T1" fmla="*/ 0 h 587"/>
                <a:gd name="T2" fmla="*/ 0 w 284"/>
                <a:gd name="T3" fmla="*/ 199 h 587"/>
                <a:gd name="T4" fmla="*/ 284 w 284"/>
                <a:gd name="T5" fmla="*/ 587 h 587"/>
                <a:gd name="T6" fmla="*/ 265 w 284"/>
                <a:gd name="T7" fmla="*/ 0 h 587"/>
              </a:gdLst>
              <a:ahLst/>
              <a:cxnLst>
                <a:cxn ang="0">
                  <a:pos x="T0" y="T1"/>
                </a:cxn>
                <a:cxn ang="0">
                  <a:pos x="T2" y="T3"/>
                </a:cxn>
                <a:cxn ang="0">
                  <a:pos x="T4" y="T5"/>
                </a:cxn>
                <a:cxn ang="0">
                  <a:pos x="T6" y="T7"/>
                </a:cxn>
              </a:cxnLst>
              <a:rect l="0" t="0" r="r" b="b"/>
              <a:pathLst>
                <a:path w="284" h="587">
                  <a:moveTo>
                    <a:pt x="265" y="0"/>
                  </a:moveTo>
                  <a:lnTo>
                    <a:pt x="0" y="199"/>
                  </a:lnTo>
                  <a:lnTo>
                    <a:pt x="284" y="587"/>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8"/>
            <p:cNvSpPr>
              <a:spLocks/>
            </p:cNvSpPr>
            <p:nvPr/>
          </p:nvSpPr>
          <p:spPr bwMode="auto">
            <a:xfrm>
              <a:off x="3711575" y="2098676"/>
              <a:ext cx="571500" cy="750888"/>
            </a:xfrm>
            <a:custGeom>
              <a:avLst/>
              <a:gdLst>
                <a:gd name="T0" fmla="*/ 0 w 360"/>
                <a:gd name="T1" fmla="*/ 28 h 473"/>
                <a:gd name="T2" fmla="*/ 180 w 360"/>
                <a:gd name="T3" fmla="*/ 473 h 473"/>
                <a:gd name="T4" fmla="*/ 360 w 360"/>
                <a:gd name="T5" fmla="*/ 0 h 473"/>
                <a:gd name="T6" fmla="*/ 0 w 360"/>
                <a:gd name="T7" fmla="*/ 28 h 473"/>
              </a:gdLst>
              <a:ahLst/>
              <a:cxnLst>
                <a:cxn ang="0">
                  <a:pos x="T0" y="T1"/>
                </a:cxn>
                <a:cxn ang="0">
                  <a:pos x="T2" y="T3"/>
                </a:cxn>
                <a:cxn ang="0">
                  <a:pos x="T4" y="T5"/>
                </a:cxn>
                <a:cxn ang="0">
                  <a:pos x="T6" y="T7"/>
                </a:cxn>
              </a:cxnLst>
              <a:rect l="0" t="0" r="r" b="b"/>
              <a:pathLst>
                <a:path w="360" h="473">
                  <a:moveTo>
                    <a:pt x="0" y="28"/>
                  </a:moveTo>
                  <a:lnTo>
                    <a:pt x="180" y="473"/>
                  </a:lnTo>
                  <a:lnTo>
                    <a:pt x="360"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9"/>
            <p:cNvSpPr>
              <a:spLocks/>
            </p:cNvSpPr>
            <p:nvPr/>
          </p:nvSpPr>
          <p:spPr bwMode="auto">
            <a:xfrm>
              <a:off x="3697288" y="2849563"/>
              <a:ext cx="676275" cy="392113"/>
            </a:xfrm>
            <a:custGeom>
              <a:avLst/>
              <a:gdLst>
                <a:gd name="T0" fmla="*/ 189 w 426"/>
                <a:gd name="T1" fmla="*/ 0 h 247"/>
                <a:gd name="T2" fmla="*/ 0 w 426"/>
                <a:gd name="T3" fmla="*/ 247 h 247"/>
                <a:gd name="T4" fmla="*/ 426 w 426"/>
                <a:gd name="T5" fmla="*/ 199 h 247"/>
                <a:gd name="T6" fmla="*/ 189 w 426"/>
                <a:gd name="T7" fmla="*/ 0 h 247"/>
              </a:gdLst>
              <a:ahLst/>
              <a:cxnLst>
                <a:cxn ang="0">
                  <a:pos x="T0" y="T1"/>
                </a:cxn>
                <a:cxn ang="0">
                  <a:pos x="T2" y="T3"/>
                </a:cxn>
                <a:cxn ang="0">
                  <a:pos x="T4" y="T5"/>
                </a:cxn>
                <a:cxn ang="0">
                  <a:pos x="T6" y="T7"/>
                </a:cxn>
              </a:cxnLst>
              <a:rect l="0" t="0" r="r" b="b"/>
              <a:pathLst>
                <a:path w="426" h="247">
                  <a:moveTo>
                    <a:pt x="189" y="0"/>
                  </a:moveTo>
                  <a:lnTo>
                    <a:pt x="0" y="247"/>
                  </a:lnTo>
                  <a:lnTo>
                    <a:pt x="426" y="199"/>
                  </a:lnTo>
                  <a:lnTo>
                    <a:pt x="18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0"/>
            <p:cNvSpPr>
              <a:spLocks/>
            </p:cNvSpPr>
            <p:nvPr/>
          </p:nvSpPr>
          <p:spPr bwMode="auto">
            <a:xfrm>
              <a:off x="3697288" y="3165476"/>
              <a:ext cx="676275" cy="481013"/>
            </a:xfrm>
            <a:custGeom>
              <a:avLst/>
              <a:gdLst>
                <a:gd name="T0" fmla="*/ 0 w 426"/>
                <a:gd name="T1" fmla="*/ 48 h 303"/>
                <a:gd name="T2" fmla="*/ 255 w 426"/>
                <a:gd name="T3" fmla="*/ 303 h 303"/>
                <a:gd name="T4" fmla="*/ 426 w 426"/>
                <a:gd name="T5" fmla="*/ 0 h 303"/>
                <a:gd name="T6" fmla="*/ 0 w 426"/>
                <a:gd name="T7" fmla="*/ 48 h 303"/>
              </a:gdLst>
              <a:ahLst/>
              <a:cxnLst>
                <a:cxn ang="0">
                  <a:pos x="T0" y="T1"/>
                </a:cxn>
                <a:cxn ang="0">
                  <a:pos x="T2" y="T3"/>
                </a:cxn>
                <a:cxn ang="0">
                  <a:pos x="T4" y="T5"/>
                </a:cxn>
                <a:cxn ang="0">
                  <a:pos x="T6" y="T7"/>
                </a:cxn>
              </a:cxnLst>
              <a:rect l="0" t="0" r="r" b="b"/>
              <a:pathLst>
                <a:path w="426" h="303">
                  <a:moveTo>
                    <a:pt x="0" y="48"/>
                  </a:moveTo>
                  <a:lnTo>
                    <a:pt x="255" y="303"/>
                  </a:lnTo>
                  <a:lnTo>
                    <a:pt x="426" y="0"/>
                  </a:lnTo>
                  <a:lnTo>
                    <a:pt x="0" y="4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2"/>
            <p:cNvSpPr>
              <a:spLocks/>
            </p:cNvSpPr>
            <p:nvPr/>
          </p:nvSpPr>
          <p:spPr bwMode="auto">
            <a:xfrm>
              <a:off x="3711575" y="1708151"/>
              <a:ext cx="676275" cy="434975"/>
            </a:xfrm>
            <a:custGeom>
              <a:avLst/>
              <a:gdLst>
                <a:gd name="T0" fmla="*/ 0 w 426"/>
                <a:gd name="T1" fmla="*/ 274 h 274"/>
                <a:gd name="T2" fmla="*/ 360 w 426"/>
                <a:gd name="T3" fmla="*/ 246 h 274"/>
                <a:gd name="T4" fmla="*/ 426 w 426"/>
                <a:gd name="T5" fmla="*/ 0 h 274"/>
                <a:gd name="T6" fmla="*/ 0 w 426"/>
                <a:gd name="T7" fmla="*/ 274 h 274"/>
              </a:gdLst>
              <a:ahLst/>
              <a:cxnLst>
                <a:cxn ang="0">
                  <a:pos x="T0" y="T1"/>
                </a:cxn>
                <a:cxn ang="0">
                  <a:pos x="T2" y="T3"/>
                </a:cxn>
                <a:cxn ang="0">
                  <a:pos x="T4" y="T5"/>
                </a:cxn>
                <a:cxn ang="0">
                  <a:pos x="T6" y="T7"/>
                </a:cxn>
              </a:cxnLst>
              <a:rect l="0" t="0" r="r" b="b"/>
              <a:pathLst>
                <a:path w="426" h="274">
                  <a:moveTo>
                    <a:pt x="0" y="274"/>
                  </a:moveTo>
                  <a:lnTo>
                    <a:pt x="360" y="246"/>
                  </a:lnTo>
                  <a:lnTo>
                    <a:pt x="426" y="0"/>
                  </a:lnTo>
                  <a:lnTo>
                    <a:pt x="0"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3"/>
            <p:cNvSpPr>
              <a:spLocks/>
            </p:cNvSpPr>
            <p:nvPr/>
          </p:nvSpPr>
          <p:spPr bwMode="auto">
            <a:xfrm>
              <a:off x="3997325" y="2098676"/>
              <a:ext cx="690563" cy="750888"/>
            </a:xfrm>
            <a:custGeom>
              <a:avLst/>
              <a:gdLst>
                <a:gd name="T0" fmla="*/ 180 w 435"/>
                <a:gd name="T1" fmla="*/ 0 h 473"/>
                <a:gd name="T2" fmla="*/ 0 w 435"/>
                <a:gd name="T3" fmla="*/ 473 h 473"/>
                <a:gd name="T4" fmla="*/ 435 w 435"/>
                <a:gd name="T5" fmla="*/ 331 h 473"/>
                <a:gd name="T6" fmla="*/ 180 w 435"/>
                <a:gd name="T7" fmla="*/ 0 h 473"/>
              </a:gdLst>
              <a:ahLst/>
              <a:cxnLst>
                <a:cxn ang="0">
                  <a:pos x="T0" y="T1"/>
                </a:cxn>
                <a:cxn ang="0">
                  <a:pos x="T2" y="T3"/>
                </a:cxn>
                <a:cxn ang="0">
                  <a:pos x="T4" y="T5"/>
                </a:cxn>
                <a:cxn ang="0">
                  <a:pos x="T6" y="T7"/>
                </a:cxn>
              </a:cxnLst>
              <a:rect l="0" t="0" r="r" b="b"/>
              <a:pathLst>
                <a:path w="435" h="473">
                  <a:moveTo>
                    <a:pt x="180" y="0"/>
                  </a:moveTo>
                  <a:lnTo>
                    <a:pt x="0" y="473"/>
                  </a:lnTo>
                  <a:lnTo>
                    <a:pt x="435" y="331"/>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4"/>
            <p:cNvSpPr>
              <a:spLocks/>
            </p:cNvSpPr>
            <p:nvPr/>
          </p:nvSpPr>
          <p:spPr bwMode="auto">
            <a:xfrm>
              <a:off x="3997325" y="2624138"/>
              <a:ext cx="690563" cy="541338"/>
            </a:xfrm>
            <a:custGeom>
              <a:avLst/>
              <a:gdLst>
                <a:gd name="T0" fmla="*/ 0 w 435"/>
                <a:gd name="T1" fmla="*/ 142 h 341"/>
                <a:gd name="T2" fmla="*/ 237 w 435"/>
                <a:gd name="T3" fmla="*/ 341 h 341"/>
                <a:gd name="T4" fmla="*/ 435 w 435"/>
                <a:gd name="T5" fmla="*/ 0 h 341"/>
                <a:gd name="T6" fmla="*/ 0 w 435"/>
                <a:gd name="T7" fmla="*/ 142 h 341"/>
              </a:gdLst>
              <a:ahLst/>
              <a:cxnLst>
                <a:cxn ang="0">
                  <a:pos x="T0" y="T1"/>
                </a:cxn>
                <a:cxn ang="0">
                  <a:pos x="T2" y="T3"/>
                </a:cxn>
                <a:cxn ang="0">
                  <a:pos x="T4" y="T5"/>
                </a:cxn>
                <a:cxn ang="0">
                  <a:pos x="T6" y="T7"/>
                </a:cxn>
              </a:cxnLst>
              <a:rect l="0" t="0" r="r" b="b"/>
              <a:pathLst>
                <a:path w="435" h="341">
                  <a:moveTo>
                    <a:pt x="0" y="142"/>
                  </a:moveTo>
                  <a:lnTo>
                    <a:pt x="237" y="341"/>
                  </a:lnTo>
                  <a:lnTo>
                    <a:pt x="435" y="0"/>
                  </a:lnTo>
                  <a:lnTo>
                    <a:pt x="0" y="14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5"/>
            <p:cNvSpPr>
              <a:spLocks/>
            </p:cNvSpPr>
            <p:nvPr/>
          </p:nvSpPr>
          <p:spPr bwMode="auto">
            <a:xfrm>
              <a:off x="4192588" y="4233863"/>
              <a:ext cx="585788" cy="976313"/>
            </a:xfrm>
            <a:custGeom>
              <a:avLst/>
              <a:gdLst>
                <a:gd name="T0" fmla="*/ 0 w 369"/>
                <a:gd name="T1" fmla="*/ 28 h 615"/>
                <a:gd name="T2" fmla="*/ 19 w 369"/>
                <a:gd name="T3" fmla="*/ 615 h 615"/>
                <a:gd name="T4" fmla="*/ 369 w 369"/>
                <a:gd name="T5" fmla="*/ 0 h 615"/>
                <a:gd name="T6" fmla="*/ 0 w 369"/>
                <a:gd name="T7" fmla="*/ 28 h 615"/>
              </a:gdLst>
              <a:ahLst/>
              <a:cxnLst>
                <a:cxn ang="0">
                  <a:pos x="T0" y="T1"/>
                </a:cxn>
                <a:cxn ang="0">
                  <a:pos x="T2" y="T3"/>
                </a:cxn>
                <a:cxn ang="0">
                  <a:pos x="T4" y="T5"/>
                </a:cxn>
                <a:cxn ang="0">
                  <a:pos x="T6" y="T7"/>
                </a:cxn>
              </a:cxnLst>
              <a:rect l="0" t="0" r="r" b="b"/>
              <a:pathLst>
                <a:path w="369" h="615">
                  <a:moveTo>
                    <a:pt x="0" y="28"/>
                  </a:moveTo>
                  <a:lnTo>
                    <a:pt x="19" y="615"/>
                  </a:lnTo>
                  <a:lnTo>
                    <a:pt x="369" y="0"/>
                  </a:lnTo>
                  <a:lnTo>
                    <a:pt x="0" y="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6"/>
            <p:cNvSpPr>
              <a:spLocks/>
            </p:cNvSpPr>
            <p:nvPr/>
          </p:nvSpPr>
          <p:spPr bwMode="auto">
            <a:xfrm>
              <a:off x="4102100" y="3646488"/>
              <a:ext cx="676275" cy="631825"/>
            </a:xfrm>
            <a:custGeom>
              <a:avLst/>
              <a:gdLst>
                <a:gd name="T0" fmla="*/ 0 w 426"/>
                <a:gd name="T1" fmla="*/ 0 h 398"/>
                <a:gd name="T2" fmla="*/ 57 w 426"/>
                <a:gd name="T3" fmla="*/ 398 h 398"/>
                <a:gd name="T4" fmla="*/ 426 w 426"/>
                <a:gd name="T5" fmla="*/ 370 h 398"/>
                <a:gd name="T6" fmla="*/ 0 w 426"/>
                <a:gd name="T7" fmla="*/ 0 h 398"/>
              </a:gdLst>
              <a:ahLst/>
              <a:cxnLst>
                <a:cxn ang="0">
                  <a:pos x="T0" y="T1"/>
                </a:cxn>
                <a:cxn ang="0">
                  <a:pos x="T2" y="T3"/>
                </a:cxn>
                <a:cxn ang="0">
                  <a:pos x="T4" y="T5"/>
                </a:cxn>
                <a:cxn ang="0">
                  <a:pos x="T6" y="T7"/>
                </a:cxn>
              </a:cxnLst>
              <a:rect l="0" t="0" r="r" b="b"/>
              <a:pathLst>
                <a:path w="426" h="398">
                  <a:moveTo>
                    <a:pt x="0" y="0"/>
                  </a:moveTo>
                  <a:lnTo>
                    <a:pt x="57" y="398"/>
                  </a:lnTo>
                  <a:lnTo>
                    <a:pt x="426" y="37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7"/>
            <p:cNvSpPr>
              <a:spLocks/>
            </p:cNvSpPr>
            <p:nvPr/>
          </p:nvSpPr>
          <p:spPr bwMode="auto">
            <a:xfrm>
              <a:off x="4373563" y="2624138"/>
              <a:ext cx="509588" cy="541338"/>
            </a:xfrm>
            <a:custGeom>
              <a:avLst/>
              <a:gdLst>
                <a:gd name="T0" fmla="*/ 198 w 321"/>
                <a:gd name="T1" fmla="*/ 0 h 341"/>
                <a:gd name="T2" fmla="*/ 0 w 321"/>
                <a:gd name="T3" fmla="*/ 341 h 341"/>
                <a:gd name="T4" fmla="*/ 321 w 321"/>
                <a:gd name="T5" fmla="*/ 285 h 341"/>
                <a:gd name="T6" fmla="*/ 198 w 321"/>
                <a:gd name="T7" fmla="*/ 0 h 341"/>
              </a:gdLst>
              <a:ahLst/>
              <a:cxnLst>
                <a:cxn ang="0">
                  <a:pos x="T0" y="T1"/>
                </a:cxn>
                <a:cxn ang="0">
                  <a:pos x="T2" y="T3"/>
                </a:cxn>
                <a:cxn ang="0">
                  <a:pos x="T4" y="T5"/>
                </a:cxn>
                <a:cxn ang="0">
                  <a:pos x="T6" y="T7"/>
                </a:cxn>
              </a:cxnLst>
              <a:rect l="0" t="0" r="r" b="b"/>
              <a:pathLst>
                <a:path w="321" h="341">
                  <a:moveTo>
                    <a:pt x="198" y="0"/>
                  </a:moveTo>
                  <a:lnTo>
                    <a:pt x="0" y="341"/>
                  </a:lnTo>
                  <a:lnTo>
                    <a:pt x="321" y="285"/>
                  </a:lnTo>
                  <a:lnTo>
                    <a:pt x="19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68"/>
            <p:cNvSpPr>
              <a:spLocks/>
            </p:cNvSpPr>
            <p:nvPr/>
          </p:nvSpPr>
          <p:spPr bwMode="auto">
            <a:xfrm>
              <a:off x="4222750" y="4233863"/>
              <a:ext cx="736600" cy="976313"/>
            </a:xfrm>
            <a:custGeom>
              <a:avLst/>
              <a:gdLst>
                <a:gd name="T0" fmla="*/ 350 w 464"/>
                <a:gd name="T1" fmla="*/ 0 h 615"/>
                <a:gd name="T2" fmla="*/ 0 w 464"/>
                <a:gd name="T3" fmla="*/ 615 h 615"/>
                <a:gd name="T4" fmla="*/ 464 w 464"/>
                <a:gd name="T5" fmla="*/ 539 h 615"/>
                <a:gd name="T6" fmla="*/ 350 w 464"/>
                <a:gd name="T7" fmla="*/ 0 h 615"/>
              </a:gdLst>
              <a:ahLst/>
              <a:cxnLst>
                <a:cxn ang="0">
                  <a:pos x="T0" y="T1"/>
                </a:cxn>
                <a:cxn ang="0">
                  <a:pos x="T2" y="T3"/>
                </a:cxn>
                <a:cxn ang="0">
                  <a:pos x="T4" y="T5"/>
                </a:cxn>
                <a:cxn ang="0">
                  <a:pos x="T6" y="T7"/>
                </a:cxn>
              </a:cxnLst>
              <a:rect l="0" t="0" r="r" b="b"/>
              <a:pathLst>
                <a:path w="464" h="615">
                  <a:moveTo>
                    <a:pt x="350" y="0"/>
                  </a:moveTo>
                  <a:lnTo>
                    <a:pt x="0" y="615"/>
                  </a:lnTo>
                  <a:lnTo>
                    <a:pt x="464" y="539"/>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0"/>
            <p:cNvSpPr>
              <a:spLocks/>
            </p:cNvSpPr>
            <p:nvPr/>
          </p:nvSpPr>
          <p:spPr bwMode="auto">
            <a:xfrm>
              <a:off x="4222750" y="5089526"/>
              <a:ext cx="811213" cy="541338"/>
            </a:xfrm>
            <a:custGeom>
              <a:avLst/>
              <a:gdLst>
                <a:gd name="T0" fmla="*/ 464 w 511"/>
                <a:gd name="T1" fmla="*/ 0 h 341"/>
                <a:gd name="T2" fmla="*/ 0 w 511"/>
                <a:gd name="T3" fmla="*/ 76 h 341"/>
                <a:gd name="T4" fmla="*/ 511 w 511"/>
                <a:gd name="T5" fmla="*/ 341 h 341"/>
                <a:gd name="T6" fmla="*/ 464 w 511"/>
                <a:gd name="T7" fmla="*/ 0 h 341"/>
              </a:gdLst>
              <a:ahLst/>
              <a:cxnLst>
                <a:cxn ang="0">
                  <a:pos x="T0" y="T1"/>
                </a:cxn>
                <a:cxn ang="0">
                  <a:pos x="T2" y="T3"/>
                </a:cxn>
                <a:cxn ang="0">
                  <a:pos x="T4" y="T5"/>
                </a:cxn>
                <a:cxn ang="0">
                  <a:pos x="T6" y="T7"/>
                </a:cxn>
              </a:cxnLst>
              <a:rect l="0" t="0" r="r" b="b"/>
              <a:pathLst>
                <a:path w="511" h="341">
                  <a:moveTo>
                    <a:pt x="464" y="0"/>
                  </a:moveTo>
                  <a:lnTo>
                    <a:pt x="0" y="76"/>
                  </a:lnTo>
                  <a:lnTo>
                    <a:pt x="511" y="341"/>
                  </a:lnTo>
                  <a:lnTo>
                    <a:pt x="46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1"/>
            <p:cNvSpPr>
              <a:spLocks/>
            </p:cNvSpPr>
            <p:nvPr/>
          </p:nvSpPr>
          <p:spPr bwMode="auto">
            <a:xfrm>
              <a:off x="4373563" y="3076576"/>
              <a:ext cx="690563" cy="615950"/>
            </a:xfrm>
            <a:custGeom>
              <a:avLst/>
              <a:gdLst>
                <a:gd name="T0" fmla="*/ 321 w 435"/>
                <a:gd name="T1" fmla="*/ 0 h 388"/>
                <a:gd name="T2" fmla="*/ 0 w 435"/>
                <a:gd name="T3" fmla="*/ 56 h 388"/>
                <a:gd name="T4" fmla="*/ 435 w 435"/>
                <a:gd name="T5" fmla="*/ 388 h 388"/>
                <a:gd name="T6" fmla="*/ 321 w 435"/>
                <a:gd name="T7" fmla="*/ 0 h 388"/>
              </a:gdLst>
              <a:ahLst/>
              <a:cxnLst>
                <a:cxn ang="0">
                  <a:pos x="T0" y="T1"/>
                </a:cxn>
                <a:cxn ang="0">
                  <a:pos x="T2" y="T3"/>
                </a:cxn>
                <a:cxn ang="0">
                  <a:pos x="T4" y="T5"/>
                </a:cxn>
                <a:cxn ang="0">
                  <a:pos x="T6" y="T7"/>
                </a:cxn>
              </a:cxnLst>
              <a:rect l="0" t="0" r="r" b="b"/>
              <a:pathLst>
                <a:path w="435" h="388">
                  <a:moveTo>
                    <a:pt x="321" y="0"/>
                  </a:moveTo>
                  <a:lnTo>
                    <a:pt x="0" y="56"/>
                  </a:lnTo>
                  <a:lnTo>
                    <a:pt x="435" y="388"/>
                  </a:lnTo>
                  <a:lnTo>
                    <a:pt x="32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2"/>
            <p:cNvSpPr>
              <a:spLocks/>
            </p:cNvSpPr>
            <p:nvPr/>
          </p:nvSpPr>
          <p:spPr bwMode="auto">
            <a:xfrm>
              <a:off x="4102100" y="3165476"/>
              <a:ext cx="962025" cy="527050"/>
            </a:xfrm>
            <a:custGeom>
              <a:avLst/>
              <a:gdLst>
                <a:gd name="T0" fmla="*/ 171 w 606"/>
                <a:gd name="T1" fmla="*/ 0 h 332"/>
                <a:gd name="T2" fmla="*/ 0 w 606"/>
                <a:gd name="T3" fmla="*/ 303 h 332"/>
                <a:gd name="T4" fmla="*/ 606 w 606"/>
                <a:gd name="T5" fmla="*/ 332 h 332"/>
                <a:gd name="T6" fmla="*/ 171 w 606"/>
                <a:gd name="T7" fmla="*/ 0 h 332"/>
              </a:gdLst>
              <a:ahLst/>
              <a:cxnLst>
                <a:cxn ang="0">
                  <a:pos x="T0" y="T1"/>
                </a:cxn>
                <a:cxn ang="0">
                  <a:pos x="T2" y="T3"/>
                </a:cxn>
                <a:cxn ang="0">
                  <a:pos x="T4" y="T5"/>
                </a:cxn>
                <a:cxn ang="0">
                  <a:pos x="T6" y="T7"/>
                </a:cxn>
              </a:cxnLst>
              <a:rect l="0" t="0" r="r" b="b"/>
              <a:pathLst>
                <a:path w="606" h="332">
                  <a:moveTo>
                    <a:pt x="171" y="0"/>
                  </a:moveTo>
                  <a:lnTo>
                    <a:pt x="0" y="303"/>
                  </a:lnTo>
                  <a:lnTo>
                    <a:pt x="606" y="332"/>
                  </a:lnTo>
                  <a:lnTo>
                    <a:pt x="17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3"/>
            <p:cNvSpPr>
              <a:spLocks/>
            </p:cNvSpPr>
            <p:nvPr/>
          </p:nvSpPr>
          <p:spPr bwMode="auto">
            <a:xfrm>
              <a:off x="4102100" y="3646488"/>
              <a:ext cx="962025" cy="587375"/>
            </a:xfrm>
            <a:custGeom>
              <a:avLst/>
              <a:gdLst>
                <a:gd name="T0" fmla="*/ 0 w 606"/>
                <a:gd name="T1" fmla="*/ 0 h 370"/>
                <a:gd name="T2" fmla="*/ 426 w 606"/>
                <a:gd name="T3" fmla="*/ 370 h 370"/>
                <a:gd name="T4" fmla="*/ 606 w 606"/>
                <a:gd name="T5" fmla="*/ 29 h 370"/>
                <a:gd name="T6" fmla="*/ 0 w 606"/>
                <a:gd name="T7" fmla="*/ 0 h 370"/>
              </a:gdLst>
              <a:ahLst/>
              <a:cxnLst>
                <a:cxn ang="0">
                  <a:pos x="T0" y="T1"/>
                </a:cxn>
                <a:cxn ang="0">
                  <a:pos x="T2" y="T3"/>
                </a:cxn>
                <a:cxn ang="0">
                  <a:pos x="T4" y="T5"/>
                </a:cxn>
                <a:cxn ang="0">
                  <a:pos x="T6" y="T7"/>
                </a:cxn>
              </a:cxnLst>
              <a:rect l="0" t="0" r="r" b="b"/>
              <a:pathLst>
                <a:path w="606" h="370">
                  <a:moveTo>
                    <a:pt x="0" y="0"/>
                  </a:moveTo>
                  <a:lnTo>
                    <a:pt x="426" y="370"/>
                  </a:lnTo>
                  <a:lnTo>
                    <a:pt x="606" y="2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4"/>
            <p:cNvSpPr>
              <a:spLocks/>
            </p:cNvSpPr>
            <p:nvPr/>
          </p:nvSpPr>
          <p:spPr bwMode="auto">
            <a:xfrm>
              <a:off x="4283075" y="1708151"/>
              <a:ext cx="946150" cy="390525"/>
            </a:xfrm>
            <a:custGeom>
              <a:avLst/>
              <a:gdLst>
                <a:gd name="T0" fmla="*/ 66 w 596"/>
                <a:gd name="T1" fmla="*/ 0 h 246"/>
                <a:gd name="T2" fmla="*/ 0 w 596"/>
                <a:gd name="T3" fmla="*/ 246 h 246"/>
                <a:gd name="T4" fmla="*/ 596 w 596"/>
                <a:gd name="T5" fmla="*/ 85 h 246"/>
                <a:gd name="T6" fmla="*/ 66 w 596"/>
                <a:gd name="T7" fmla="*/ 0 h 246"/>
              </a:gdLst>
              <a:ahLst/>
              <a:cxnLst>
                <a:cxn ang="0">
                  <a:pos x="T0" y="T1"/>
                </a:cxn>
                <a:cxn ang="0">
                  <a:pos x="T2" y="T3"/>
                </a:cxn>
                <a:cxn ang="0">
                  <a:pos x="T4" y="T5"/>
                </a:cxn>
                <a:cxn ang="0">
                  <a:pos x="T6" y="T7"/>
                </a:cxn>
              </a:cxnLst>
              <a:rect l="0" t="0" r="r" b="b"/>
              <a:pathLst>
                <a:path w="596" h="246">
                  <a:moveTo>
                    <a:pt x="66" y="0"/>
                  </a:moveTo>
                  <a:lnTo>
                    <a:pt x="0" y="246"/>
                  </a:lnTo>
                  <a:lnTo>
                    <a:pt x="596" y="85"/>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5"/>
            <p:cNvSpPr>
              <a:spLocks/>
            </p:cNvSpPr>
            <p:nvPr/>
          </p:nvSpPr>
          <p:spPr bwMode="auto">
            <a:xfrm>
              <a:off x="4283075" y="1843088"/>
              <a:ext cx="946150" cy="781050"/>
            </a:xfrm>
            <a:custGeom>
              <a:avLst/>
              <a:gdLst>
                <a:gd name="T0" fmla="*/ 0 w 596"/>
                <a:gd name="T1" fmla="*/ 161 h 492"/>
                <a:gd name="T2" fmla="*/ 255 w 596"/>
                <a:gd name="T3" fmla="*/ 492 h 492"/>
                <a:gd name="T4" fmla="*/ 596 w 596"/>
                <a:gd name="T5" fmla="*/ 0 h 492"/>
                <a:gd name="T6" fmla="*/ 0 w 596"/>
                <a:gd name="T7" fmla="*/ 161 h 492"/>
              </a:gdLst>
              <a:ahLst/>
              <a:cxnLst>
                <a:cxn ang="0">
                  <a:pos x="T0" y="T1"/>
                </a:cxn>
                <a:cxn ang="0">
                  <a:pos x="T2" y="T3"/>
                </a:cxn>
                <a:cxn ang="0">
                  <a:pos x="T4" y="T5"/>
                </a:cxn>
                <a:cxn ang="0">
                  <a:pos x="T6" y="T7"/>
                </a:cxn>
              </a:cxnLst>
              <a:rect l="0" t="0" r="r" b="b"/>
              <a:pathLst>
                <a:path w="596" h="492">
                  <a:moveTo>
                    <a:pt x="0" y="161"/>
                  </a:moveTo>
                  <a:lnTo>
                    <a:pt x="255" y="492"/>
                  </a:lnTo>
                  <a:lnTo>
                    <a:pt x="596" y="0"/>
                  </a:lnTo>
                  <a:lnTo>
                    <a:pt x="0" y="161"/>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6"/>
            <p:cNvSpPr>
              <a:spLocks/>
            </p:cNvSpPr>
            <p:nvPr/>
          </p:nvSpPr>
          <p:spPr bwMode="auto">
            <a:xfrm>
              <a:off x="4687888" y="2414588"/>
              <a:ext cx="555625" cy="661988"/>
            </a:xfrm>
            <a:custGeom>
              <a:avLst/>
              <a:gdLst>
                <a:gd name="T0" fmla="*/ 0 w 350"/>
                <a:gd name="T1" fmla="*/ 132 h 417"/>
                <a:gd name="T2" fmla="*/ 123 w 350"/>
                <a:gd name="T3" fmla="*/ 417 h 417"/>
                <a:gd name="T4" fmla="*/ 350 w 350"/>
                <a:gd name="T5" fmla="*/ 0 h 417"/>
                <a:gd name="T6" fmla="*/ 0 w 350"/>
                <a:gd name="T7" fmla="*/ 132 h 417"/>
              </a:gdLst>
              <a:ahLst/>
              <a:cxnLst>
                <a:cxn ang="0">
                  <a:pos x="T0" y="T1"/>
                </a:cxn>
                <a:cxn ang="0">
                  <a:pos x="T2" y="T3"/>
                </a:cxn>
                <a:cxn ang="0">
                  <a:pos x="T4" y="T5"/>
                </a:cxn>
                <a:cxn ang="0">
                  <a:pos x="T6" y="T7"/>
                </a:cxn>
              </a:cxnLst>
              <a:rect l="0" t="0" r="r" b="b"/>
              <a:pathLst>
                <a:path w="350" h="417">
                  <a:moveTo>
                    <a:pt x="0" y="132"/>
                  </a:moveTo>
                  <a:lnTo>
                    <a:pt x="123" y="417"/>
                  </a:lnTo>
                  <a:lnTo>
                    <a:pt x="350" y="0"/>
                  </a:lnTo>
                  <a:lnTo>
                    <a:pt x="0" y="13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7"/>
            <p:cNvSpPr>
              <a:spLocks/>
            </p:cNvSpPr>
            <p:nvPr/>
          </p:nvSpPr>
          <p:spPr bwMode="auto">
            <a:xfrm>
              <a:off x="4687888" y="1843088"/>
              <a:ext cx="555625" cy="781050"/>
            </a:xfrm>
            <a:custGeom>
              <a:avLst/>
              <a:gdLst>
                <a:gd name="T0" fmla="*/ 341 w 350"/>
                <a:gd name="T1" fmla="*/ 0 h 492"/>
                <a:gd name="T2" fmla="*/ 0 w 350"/>
                <a:gd name="T3" fmla="*/ 492 h 492"/>
                <a:gd name="T4" fmla="*/ 350 w 350"/>
                <a:gd name="T5" fmla="*/ 360 h 492"/>
                <a:gd name="T6" fmla="*/ 341 w 350"/>
                <a:gd name="T7" fmla="*/ 0 h 492"/>
              </a:gdLst>
              <a:ahLst/>
              <a:cxnLst>
                <a:cxn ang="0">
                  <a:pos x="T0" y="T1"/>
                </a:cxn>
                <a:cxn ang="0">
                  <a:pos x="T2" y="T3"/>
                </a:cxn>
                <a:cxn ang="0">
                  <a:pos x="T4" y="T5"/>
                </a:cxn>
                <a:cxn ang="0">
                  <a:pos x="T6" y="T7"/>
                </a:cxn>
              </a:cxnLst>
              <a:rect l="0" t="0" r="r" b="b"/>
              <a:pathLst>
                <a:path w="350" h="492">
                  <a:moveTo>
                    <a:pt x="341" y="0"/>
                  </a:moveTo>
                  <a:lnTo>
                    <a:pt x="0" y="492"/>
                  </a:lnTo>
                  <a:lnTo>
                    <a:pt x="350" y="36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4883150" y="3076576"/>
              <a:ext cx="420688" cy="615950"/>
            </a:xfrm>
            <a:custGeom>
              <a:avLst/>
              <a:gdLst>
                <a:gd name="T0" fmla="*/ 0 w 265"/>
                <a:gd name="T1" fmla="*/ 0 h 388"/>
                <a:gd name="T2" fmla="*/ 114 w 265"/>
                <a:gd name="T3" fmla="*/ 388 h 388"/>
                <a:gd name="T4" fmla="*/ 265 w 265"/>
                <a:gd name="T5" fmla="*/ 18 h 388"/>
                <a:gd name="T6" fmla="*/ 0 w 265"/>
                <a:gd name="T7" fmla="*/ 0 h 388"/>
              </a:gdLst>
              <a:ahLst/>
              <a:cxnLst>
                <a:cxn ang="0">
                  <a:pos x="T0" y="T1"/>
                </a:cxn>
                <a:cxn ang="0">
                  <a:pos x="T2" y="T3"/>
                </a:cxn>
                <a:cxn ang="0">
                  <a:pos x="T4" y="T5"/>
                </a:cxn>
                <a:cxn ang="0">
                  <a:pos x="T6" y="T7"/>
                </a:cxn>
              </a:cxnLst>
              <a:rect l="0" t="0" r="r" b="b"/>
              <a:pathLst>
                <a:path w="265" h="388">
                  <a:moveTo>
                    <a:pt x="0" y="0"/>
                  </a:moveTo>
                  <a:lnTo>
                    <a:pt x="114" y="388"/>
                  </a:lnTo>
                  <a:lnTo>
                    <a:pt x="265" y="1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4883150" y="2414588"/>
              <a:ext cx="420688" cy="690563"/>
            </a:xfrm>
            <a:custGeom>
              <a:avLst/>
              <a:gdLst>
                <a:gd name="T0" fmla="*/ 227 w 265"/>
                <a:gd name="T1" fmla="*/ 0 h 435"/>
                <a:gd name="T2" fmla="*/ 0 w 265"/>
                <a:gd name="T3" fmla="*/ 417 h 435"/>
                <a:gd name="T4" fmla="*/ 265 w 265"/>
                <a:gd name="T5" fmla="*/ 435 h 435"/>
                <a:gd name="T6" fmla="*/ 227 w 265"/>
                <a:gd name="T7" fmla="*/ 0 h 435"/>
              </a:gdLst>
              <a:ahLst/>
              <a:cxnLst>
                <a:cxn ang="0">
                  <a:pos x="T0" y="T1"/>
                </a:cxn>
                <a:cxn ang="0">
                  <a:pos x="T2" y="T3"/>
                </a:cxn>
                <a:cxn ang="0">
                  <a:pos x="T4" y="T5"/>
                </a:cxn>
                <a:cxn ang="0">
                  <a:pos x="T6" y="T7"/>
                </a:cxn>
              </a:cxnLst>
              <a:rect l="0" t="0" r="r" b="b"/>
              <a:pathLst>
                <a:path w="265" h="435">
                  <a:moveTo>
                    <a:pt x="227" y="0"/>
                  </a:moveTo>
                  <a:lnTo>
                    <a:pt x="0" y="417"/>
                  </a:lnTo>
                  <a:lnTo>
                    <a:pt x="265" y="435"/>
                  </a:lnTo>
                  <a:lnTo>
                    <a:pt x="22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4778375" y="4233863"/>
              <a:ext cx="706438" cy="855663"/>
            </a:xfrm>
            <a:custGeom>
              <a:avLst/>
              <a:gdLst>
                <a:gd name="T0" fmla="*/ 0 w 445"/>
                <a:gd name="T1" fmla="*/ 0 h 539"/>
                <a:gd name="T2" fmla="*/ 114 w 445"/>
                <a:gd name="T3" fmla="*/ 539 h 539"/>
                <a:gd name="T4" fmla="*/ 445 w 445"/>
                <a:gd name="T5" fmla="*/ 85 h 539"/>
                <a:gd name="T6" fmla="*/ 0 w 445"/>
                <a:gd name="T7" fmla="*/ 0 h 539"/>
              </a:gdLst>
              <a:ahLst/>
              <a:cxnLst>
                <a:cxn ang="0">
                  <a:pos x="T0" y="T1"/>
                </a:cxn>
                <a:cxn ang="0">
                  <a:pos x="T2" y="T3"/>
                </a:cxn>
                <a:cxn ang="0">
                  <a:pos x="T4" y="T5"/>
                </a:cxn>
                <a:cxn ang="0">
                  <a:pos x="T6" y="T7"/>
                </a:cxn>
              </a:cxnLst>
              <a:rect l="0" t="0" r="r" b="b"/>
              <a:pathLst>
                <a:path w="445" h="539">
                  <a:moveTo>
                    <a:pt x="0" y="0"/>
                  </a:moveTo>
                  <a:lnTo>
                    <a:pt x="114" y="539"/>
                  </a:lnTo>
                  <a:lnTo>
                    <a:pt x="445" y="85"/>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4778375" y="3692526"/>
              <a:ext cx="706438" cy="676275"/>
            </a:xfrm>
            <a:custGeom>
              <a:avLst/>
              <a:gdLst>
                <a:gd name="T0" fmla="*/ 180 w 445"/>
                <a:gd name="T1" fmla="*/ 0 h 426"/>
                <a:gd name="T2" fmla="*/ 0 w 445"/>
                <a:gd name="T3" fmla="*/ 341 h 426"/>
                <a:gd name="T4" fmla="*/ 445 w 445"/>
                <a:gd name="T5" fmla="*/ 426 h 426"/>
                <a:gd name="T6" fmla="*/ 180 w 445"/>
                <a:gd name="T7" fmla="*/ 0 h 426"/>
              </a:gdLst>
              <a:ahLst/>
              <a:cxnLst>
                <a:cxn ang="0">
                  <a:pos x="T0" y="T1"/>
                </a:cxn>
                <a:cxn ang="0">
                  <a:pos x="T2" y="T3"/>
                </a:cxn>
                <a:cxn ang="0">
                  <a:pos x="T4" y="T5"/>
                </a:cxn>
                <a:cxn ang="0">
                  <a:pos x="T6" y="T7"/>
                </a:cxn>
              </a:cxnLst>
              <a:rect l="0" t="0" r="r" b="b"/>
              <a:pathLst>
                <a:path w="445" h="426">
                  <a:moveTo>
                    <a:pt x="180" y="0"/>
                  </a:moveTo>
                  <a:lnTo>
                    <a:pt x="0" y="341"/>
                  </a:lnTo>
                  <a:lnTo>
                    <a:pt x="445" y="426"/>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4387850" y="1346201"/>
              <a:ext cx="1096963" cy="496888"/>
            </a:xfrm>
            <a:custGeom>
              <a:avLst/>
              <a:gdLst>
                <a:gd name="T0" fmla="*/ 0 w 691"/>
                <a:gd name="T1" fmla="*/ 228 h 313"/>
                <a:gd name="T2" fmla="*/ 530 w 691"/>
                <a:gd name="T3" fmla="*/ 313 h 313"/>
                <a:gd name="T4" fmla="*/ 691 w 691"/>
                <a:gd name="T5" fmla="*/ 0 h 313"/>
                <a:gd name="T6" fmla="*/ 0 w 691"/>
                <a:gd name="T7" fmla="*/ 228 h 313"/>
              </a:gdLst>
              <a:ahLst/>
              <a:cxnLst>
                <a:cxn ang="0">
                  <a:pos x="T0" y="T1"/>
                </a:cxn>
                <a:cxn ang="0">
                  <a:pos x="T2" y="T3"/>
                </a:cxn>
                <a:cxn ang="0">
                  <a:pos x="T4" y="T5"/>
                </a:cxn>
                <a:cxn ang="0">
                  <a:pos x="T6" y="T7"/>
                </a:cxn>
              </a:cxnLst>
              <a:rect l="0" t="0" r="r" b="b"/>
              <a:pathLst>
                <a:path w="691" h="313">
                  <a:moveTo>
                    <a:pt x="0" y="228"/>
                  </a:moveTo>
                  <a:lnTo>
                    <a:pt x="530" y="313"/>
                  </a:lnTo>
                  <a:lnTo>
                    <a:pt x="691" y="0"/>
                  </a:lnTo>
                  <a:lnTo>
                    <a:pt x="0" y="22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5243513" y="2414588"/>
              <a:ext cx="390525" cy="690563"/>
            </a:xfrm>
            <a:custGeom>
              <a:avLst/>
              <a:gdLst>
                <a:gd name="T0" fmla="*/ 0 w 246"/>
                <a:gd name="T1" fmla="*/ 0 h 435"/>
                <a:gd name="T2" fmla="*/ 38 w 246"/>
                <a:gd name="T3" fmla="*/ 435 h 435"/>
                <a:gd name="T4" fmla="*/ 246 w 246"/>
                <a:gd name="T5" fmla="*/ 303 h 435"/>
                <a:gd name="T6" fmla="*/ 0 w 246"/>
                <a:gd name="T7" fmla="*/ 0 h 435"/>
              </a:gdLst>
              <a:ahLst/>
              <a:cxnLst>
                <a:cxn ang="0">
                  <a:pos x="T0" y="T1"/>
                </a:cxn>
                <a:cxn ang="0">
                  <a:pos x="T2" y="T3"/>
                </a:cxn>
                <a:cxn ang="0">
                  <a:pos x="T4" y="T5"/>
                </a:cxn>
                <a:cxn ang="0">
                  <a:pos x="T6" y="T7"/>
                </a:cxn>
              </a:cxnLst>
              <a:rect l="0" t="0" r="r" b="b"/>
              <a:pathLst>
                <a:path w="246" h="435">
                  <a:moveTo>
                    <a:pt x="0" y="0"/>
                  </a:moveTo>
                  <a:lnTo>
                    <a:pt x="38" y="435"/>
                  </a:lnTo>
                  <a:lnTo>
                    <a:pt x="246" y="30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5229225" y="1346201"/>
              <a:ext cx="404813" cy="692150"/>
            </a:xfrm>
            <a:custGeom>
              <a:avLst/>
              <a:gdLst>
                <a:gd name="T0" fmla="*/ 161 w 255"/>
                <a:gd name="T1" fmla="*/ 0 h 436"/>
                <a:gd name="T2" fmla="*/ 0 w 255"/>
                <a:gd name="T3" fmla="*/ 313 h 436"/>
                <a:gd name="T4" fmla="*/ 255 w 255"/>
                <a:gd name="T5" fmla="*/ 436 h 436"/>
                <a:gd name="T6" fmla="*/ 161 w 255"/>
                <a:gd name="T7" fmla="*/ 0 h 436"/>
              </a:gdLst>
              <a:ahLst/>
              <a:cxnLst>
                <a:cxn ang="0">
                  <a:pos x="T0" y="T1"/>
                </a:cxn>
                <a:cxn ang="0">
                  <a:pos x="T2" y="T3"/>
                </a:cxn>
                <a:cxn ang="0">
                  <a:pos x="T4" y="T5"/>
                </a:cxn>
                <a:cxn ang="0">
                  <a:pos x="T6" y="T7"/>
                </a:cxn>
              </a:cxnLst>
              <a:rect l="0" t="0" r="r" b="b"/>
              <a:pathLst>
                <a:path w="255" h="436">
                  <a:moveTo>
                    <a:pt x="161" y="0"/>
                  </a:moveTo>
                  <a:lnTo>
                    <a:pt x="0" y="313"/>
                  </a:lnTo>
                  <a:lnTo>
                    <a:pt x="255" y="436"/>
                  </a:lnTo>
                  <a:lnTo>
                    <a:pt x="16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5229225" y="1843088"/>
              <a:ext cx="404813" cy="571500"/>
            </a:xfrm>
            <a:custGeom>
              <a:avLst/>
              <a:gdLst>
                <a:gd name="T0" fmla="*/ 0 w 255"/>
                <a:gd name="T1" fmla="*/ 0 h 360"/>
                <a:gd name="T2" fmla="*/ 9 w 255"/>
                <a:gd name="T3" fmla="*/ 360 h 360"/>
                <a:gd name="T4" fmla="*/ 255 w 255"/>
                <a:gd name="T5" fmla="*/ 123 h 360"/>
                <a:gd name="T6" fmla="*/ 0 w 255"/>
                <a:gd name="T7" fmla="*/ 0 h 360"/>
              </a:gdLst>
              <a:ahLst/>
              <a:cxnLst>
                <a:cxn ang="0">
                  <a:pos x="T0" y="T1"/>
                </a:cxn>
                <a:cxn ang="0">
                  <a:pos x="T2" y="T3"/>
                </a:cxn>
                <a:cxn ang="0">
                  <a:pos x="T4" y="T5"/>
                </a:cxn>
                <a:cxn ang="0">
                  <a:pos x="T6" y="T7"/>
                </a:cxn>
              </a:cxnLst>
              <a:rect l="0" t="0" r="r" b="b"/>
              <a:pathLst>
                <a:path w="255" h="360">
                  <a:moveTo>
                    <a:pt x="0" y="0"/>
                  </a:moveTo>
                  <a:lnTo>
                    <a:pt x="9" y="360"/>
                  </a:lnTo>
                  <a:lnTo>
                    <a:pt x="255" y="12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5303838" y="2895601"/>
              <a:ext cx="390525" cy="781050"/>
            </a:xfrm>
            <a:custGeom>
              <a:avLst/>
              <a:gdLst>
                <a:gd name="T0" fmla="*/ 208 w 246"/>
                <a:gd name="T1" fmla="*/ 0 h 492"/>
                <a:gd name="T2" fmla="*/ 0 w 246"/>
                <a:gd name="T3" fmla="*/ 132 h 492"/>
                <a:gd name="T4" fmla="*/ 246 w 246"/>
                <a:gd name="T5" fmla="*/ 492 h 492"/>
                <a:gd name="T6" fmla="*/ 208 w 246"/>
                <a:gd name="T7" fmla="*/ 0 h 492"/>
              </a:gdLst>
              <a:ahLst/>
              <a:cxnLst>
                <a:cxn ang="0">
                  <a:pos x="T0" y="T1"/>
                </a:cxn>
                <a:cxn ang="0">
                  <a:pos x="T2" y="T3"/>
                </a:cxn>
                <a:cxn ang="0">
                  <a:pos x="T4" y="T5"/>
                </a:cxn>
                <a:cxn ang="0">
                  <a:pos x="T6" y="T7"/>
                </a:cxn>
              </a:cxnLst>
              <a:rect l="0" t="0" r="r" b="b"/>
              <a:pathLst>
                <a:path w="246" h="492">
                  <a:moveTo>
                    <a:pt x="208" y="0"/>
                  </a:moveTo>
                  <a:lnTo>
                    <a:pt x="0" y="132"/>
                  </a:lnTo>
                  <a:lnTo>
                    <a:pt x="246" y="492"/>
                  </a:lnTo>
                  <a:lnTo>
                    <a:pt x="20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5064125" y="3105151"/>
              <a:ext cx="630238" cy="587375"/>
            </a:xfrm>
            <a:custGeom>
              <a:avLst/>
              <a:gdLst>
                <a:gd name="T0" fmla="*/ 151 w 397"/>
                <a:gd name="T1" fmla="*/ 0 h 370"/>
                <a:gd name="T2" fmla="*/ 0 w 397"/>
                <a:gd name="T3" fmla="*/ 370 h 370"/>
                <a:gd name="T4" fmla="*/ 397 w 397"/>
                <a:gd name="T5" fmla="*/ 360 h 370"/>
                <a:gd name="T6" fmla="*/ 151 w 397"/>
                <a:gd name="T7" fmla="*/ 0 h 370"/>
              </a:gdLst>
              <a:ahLst/>
              <a:cxnLst>
                <a:cxn ang="0">
                  <a:pos x="T0" y="T1"/>
                </a:cxn>
                <a:cxn ang="0">
                  <a:pos x="T2" y="T3"/>
                </a:cxn>
                <a:cxn ang="0">
                  <a:pos x="T4" y="T5"/>
                </a:cxn>
                <a:cxn ang="0">
                  <a:pos x="T6" y="T7"/>
                </a:cxn>
              </a:cxnLst>
              <a:rect l="0" t="0" r="r" b="b"/>
              <a:pathLst>
                <a:path w="397" h="370">
                  <a:moveTo>
                    <a:pt x="151" y="0"/>
                  </a:moveTo>
                  <a:lnTo>
                    <a:pt x="0" y="370"/>
                  </a:lnTo>
                  <a:lnTo>
                    <a:pt x="397" y="36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5064125" y="3676651"/>
              <a:ext cx="630238" cy="692150"/>
            </a:xfrm>
            <a:custGeom>
              <a:avLst/>
              <a:gdLst>
                <a:gd name="T0" fmla="*/ 0 w 397"/>
                <a:gd name="T1" fmla="*/ 10 h 436"/>
                <a:gd name="T2" fmla="*/ 265 w 397"/>
                <a:gd name="T3" fmla="*/ 436 h 436"/>
                <a:gd name="T4" fmla="*/ 397 w 397"/>
                <a:gd name="T5" fmla="*/ 0 h 436"/>
                <a:gd name="T6" fmla="*/ 0 w 397"/>
                <a:gd name="T7" fmla="*/ 10 h 436"/>
              </a:gdLst>
              <a:ahLst/>
              <a:cxnLst>
                <a:cxn ang="0">
                  <a:pos x="T0" y="T1"/>
                </a:cxn>
                <a:cxn ang="0">
                  <a:pos x="T2" y="T3"/>
                </a:cxn>
                <a:cxn ang="0">
                  <a:pos x="T4" y="T5"/>
                </a:cxn>
                <a:cxn ang="0">
                  <a:pos x="T6" y="T7"/>
                </a:cxn>
              </a:cxnLst>
              <a:rect l="0" t="0" r="r" b="b"/>
              <a:pathLst>
                <a:path w="397" h="436">
                  <a:moveTo>
                    <a:pt x="0" y="10"/>
                  </a:moveTo>
                  <a:lnTo>
                    <a:pt x="265" y="436"/>
                  </a:lnTo>
                  <a:lnTo>
                    <a:pt x="397" y="0"/>
                  </a:lnTo>
                  <a:lnTo>
                    <a:pt x="0" y="1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3"/>
            <p:cNvSpPr>
              <a:spLocks/>
            </p:cNvSpPr>
            <p:nvPr/>
          </p:nvSpPr>
          <p:spPr bwMode="auto">
            <a:xfrm>
              <a:off x="4959350" y="4954588"/>
              <a:ext cx="765175" cy="676275"/>
            </a:xfrm>
            <a:custGeom>
              <a:avLst/>
              <a:gdLst>
                <a:gd name="T0" fmla="*/ 0 w 482"/>
                <a:gd name="T1" fmla="*/ 85 h 426"/>
                <a:gd name="T2" fmla="*/ 47 w 482"/>
                <a:gd name="T3" fmla="*/ 426 h 426"/>
                <a:gd name="T4" fmla="*/ 482 w 482"/>
                <a:gd name="T5" fmla="*/ 0 h 426"/>
                <a:gd name="T6" fmla="*/ 0 w 482"/>
                <a:gd name="T7" fmla="*/ 85 h 426"/>
              </a:gdLst>
              <a:ahLst/>
              <a:cxnLst>
                <a:cxn ang="0">
                  <a:pos x="T0" y="T1"/>
                </a:cxn>
                <a:cxn ang="0">
                  <a:pos x="T2" y="T3"/>
                </a:cxn>
                <a:cxn ang="0">
                  <a:pos x="T4" y="T5"/>
                </a:cxn>
                <a:cxn ang="0">
                  <a:pos x="T6" y="T7"/>
                </a:cxn>
              </a:cxnLst>
              <a:rect l="0" t="0" r="r" b="b"/>
              <a:pathLst>
                <a:path w="482" h="426">
                  <a:moveTo>
                    <a:pt x="0" y="85"/>
                  </a:moveTo>
                  <a:lnTo>
                    <a:pt x="47" y="426"/>
                  </a:lnTo>
                  <a:lnTo>
                    <a:pt x="482"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4"/>
            <p:cNvSpPr>
              <a:spLocks/>
            </p:cNvSpPr>
            <p:nvPr/>
          </p:nvSpPr>
          <p:spPr bwMode="auto">
            <a:xfrm>
              <a:off x="4959350" y="4368801"/>
              <a:ext cx="765175" cy="720725"/>
            </a:xfrm>
            <a:custGeom>
              <a:avLst/>
              <a:gdLst>
                <a:gd name="T0" fmla="*/ 331 w 482"/>
                <a:gd name="T1" fmla="*/ 0 h 454"/>
                <a:gd name="T2" fmla="*/ 0 w 482"/>
                <a:gd name="T3" fmla="*/ 454 h 454"/>
                <a:gd name="T4" fmla="*/ 482 w 482"/>
                <a:gd name="T5" fmla="*/ 369 h 454"/>
                <a:gd name="T6" fmla="*/ 331 w 482"/>
                <a:gd name="T7" fmla="*/ 0 h 454"/>
              </a:gdLst>
              <a:ahLst/>
              <a:cxnLst>
                <a:cxn ang="0">
                  <a:pos x="T0" y="T1"/>
                </a:cxn>
                <a:cxn ang="0">
                  <a:pos x="T2" y="T3"/>
                </a:cxn>
                <a:cxn ang="0">
                  <a:pos x="T4" y="T5"/>
                </a:cxn>
                <a:cxn ang="0">
                  <a:pos x="T6" y="T7"/>
                </a:cxn>
              </a:cxnLst>
              <a:rect l="0" t="0" r="r" b="b"/>
              <a:pathLst>
                <a:path w="482" h="454">
                  <a:moveTo>
                    <a:pt x="331" y="0"/>
                  </a:moveTo>
                  <a:lnTo>
                    <a:pt x="0" y="454"/>
                  </a:lnTo>
                  <a:lnTo>
                    <a:pt x="482" y="369"/>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5"/>
            <p:cNvSpPr>
              <a:spLocks/>
            </p:cNvSpPr>
            <p:nvPr/>
          </p:nvSpPr>
          <p:spPr bwMode="auto">
            <a:xfrm>
              <a:off x="5243513" y="2368551"/>
              <a:ext cx="736600" cy="527050"/>
            </a:xfrm>
            <a:custGeom>
              <a:avLst/>
              <a:gdLst>
                <a:gd name="T0" fmla="*/ 0 w 464"/>
                <a:gd name="T1" fmla="*/ 29 h 332"/>
                <a:gd name="T2" fmla="*/ 246 w 464"/>
                <a:gd name="T3" fmla="*/ 332 h 332"/>
                <a:gd name="T4" fmla="*/ 464 w 464"/>
                <a:gd name="T5" fmla="*/ 0 h 332"/>
                <a:gd name="T6" fmla="*/ 0 w 464"/>
                <a:gd name="T7" fmla="*/ 29 h 332"/>
              </a:gdLst>
              <a:ahLst/>
              <a:cxnLst>
                <a:cxn ang="0">
                  <a:pos x="T0" y="T1"/>
                </a:cxn>
                <a:cxn ang="0">
                  <a:pos x="T2" y="T3"/>
                </a:cxn>
                <a:cxn ang="0">
                  <a:pos x="T4" y="T5"/>
                </a:cxn>
                <a:cxn ang="0">
                  <a:pos x="T6" y="T7"/>
                </a:cxn>
              </a:cxnLst>
              <a:rect l="0" t="0" r="r" b="b"/>
              <a:pathLst>
                <a:path w="464" h="332">
                  <a:moveTo>
                    <a:pt x="0" y="29"/>
                  </a:moveTo>
                  <a:lnTo>
                    <a:pt x="246" y="332"/>
                  </a:lnTo>
                  <a:lnTo>
                    <a:pt x="464" y="0"/>
                  </a:lnTo>
                  <a:lnTo>
                    <a:pt x="0" y="2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6"/>
            <p:cNvSpPr>
              <a:spLocks/>
            </p:cNvSpPr>
            <p:nvPr/>
          </p:nvSpPr>
          <p:spPr bwMode="auto">
            <a:xfrm>
              <a:off x="5243513" y="2038351"/>
              <a:ext cx="736600" cy="376238"/>
            </a:xfrm>
            <a:custGeom>
              <a:avLst/>
              <a:gdLst>
                <a:gd name="T0" fmla="*/ 246 w 464"/>
                <a:gd name="T1" fmla="*/ 0 h 237"/>
                <a:gd name="T2" fmla="*/ 0 w 464"/>
                <a:gd name="T3" fmla="*/ 237 h 237"/>
                <a:gd name="T4" fmla="*/ 464 w 464"/>
                <a:gd name="T5" fmla="*/ 208 h 237"/>
                <a:gd name="T6" fmla="*/ 246 w 464"/>
                <a:gd name="T7" fmla="*/ 0 h 237"/>
              </a:gdLst>
              <a:ahLst/>
              <a:cxnLst>
                <a:cxn ang="0">
                  <a:pos x="T0" y="T1"/>
                </a:cxn>
                <a:cxn ang="0">
                  <a:pos x="T2" y="T3"/>
                </a:cxn>
                <a:cxn ang="0">
                  <a:pos x="T4" y="T5"/>
                </a:cxn>
                <a:cxn ang="0">
                  <a:pos x="T6" y="T7"/>
                </a:cxn>
              </a:cxnLst>
              <a:rect l="0" t="0" r="r" b="b"/>
              <a:pathLst>
                <a:path w="464" h="237">
                  <a:moveTo>
                    <a:pt x="246" y="0"/>
                  </a:moveTo>
                  <a:lnTo>
                    <a:pt x="0" y="237"/>
                  </a:lnTo>
                  <a:lnTo>
                    <a:pt x="464" y="208"/>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7"/>
            <p:cNvSpPr>
              <a:spLocks/>
            </p:cNvSpPr>
            <p:nvPr/>
          </p:nvSpPr>
          <p:spPr bwMode="auto">
            <a:xfrm>
              <a:off x="5484813" y="3676651"/>
              <a:ext cx="525463" cy="692150"/>
            </a:xfrm>
            <a:custGeom>
              <a:avLst/>
              <a:gdLst>
                <a:gd name="T0" fmla="*/ 132 w 331"/>
                <a:gd name="T1" fmla="*/ 0 h 436"/>
                <a:gd name="T2" fmla="*/ 0 w 331"/>
                <a:gd name="T3" fmla="*/ 436 h 436"/>
                <a:gd name="T4" fmla="*/ 331 w 331"/>
                <a:gd name="T5" fmla="*/ 332 h 436"/>
                <a:gd name="T6" fmla="*/ 132 w 331"/>
                <a:gd name="T7" fmla="*/ 0 h 436"/>
              </a:gdLst>
              <a:ahLst/>
              <a:cxnLst>
                <a:cxn ang="0">
                  <a:pos x="T0" y="T1"/>
                </a:cxn>
                <a:cxn ang="0">
                  <a:pos x="T2" y="T3"/>
                </a:cxn>
                <a:cxn ang="0">
                  <a:pos x="T4" y="T5"/>
                </a:cxn>
                <a:cxn ang="0">
                  <a:pos x="T6" y="T7"/>
                </a:cxn>
              </a:cxnLst>
              <a:rect l="0" t="0" r="r" b="b"/>
              <a:pathLst>
                <a:path w="331" h="436">
                  <a:moveTo>
                    <a:pt x="132" y="0"/>
                  </a:moveTo>
                  <a:lnTo>
                    <a:pt x="0" y="436"/>
                  </a:lnTo>
                  <a:lnTo>
                    <a:pt x="331" y="332"/>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8"/>
            <p:cNvSpPr>
              <a:spLocks/>
            </p:cNvSpPr>
            <p:nvPr/>
          </p:nvSpPr>
          <p:spPr bwMode="auto">
            <a:xfrm>
              <a:off x="5484813" y="4203701"/>
              <a:ext cx="525463" cy="750888"/>
            </a:xfrm>
            <a:custGeom>
              <a:avLst/>
              <a:gdLst>
                <a:gd name="T0" fmla="*/ 0 w 331"/>
                <a:gd name="T1" fmla="*/ 104 h 473"/>
                <a:gd name="T2" fmla="*/ 151 w 331"/>
                <a:gd name="T3" fmla="*/ 473 h 473"/>
                <a:gd name="T4" fmla="*/ 331 w 331"/>
                <a:gd name="T5" fmla="*/ 0 h 473"/>
                <a:gd name="T6" fmla="*/ 0 w 331"/>
                <a:gd name="T7" fmla="*/ 104 h 473"/>
              </a:gdLst>
              <a:ahLst/>
              <a:cxnLst>
                <a:cxn ang="0">
                  <a:pos x="T0" y="T1"/>
                </a:cxn>
                <a:cxn ang="0">
                  <a:pos x="T2" y="T3"/>
                </a:cxn>
                <a:cxn ang="0">
                  <a:pos x="T4" y="T5"/>
                </a:cxn>
                <a:cxn ang="0">
                  <a:pos x="T6" y="T7"/>
                </a:cxn>
              </a:cxnLst>
              <a:rect l="0" t="0" r="r" b="b"/>
              <a:pathLst>
                <a:path w="331" h="473">
                  <a:moveTo>
                    <a:pt x="0" y="104"/>
                  </a:moveTo>
                  <a:lnTo>
                    <a:pt x="151" y="473"/>
                  </a:lnTo>
                  <a:lnTo>
                    <a:pt x="331" y="0"/>
                  </a:lnTo>
                  <a:lnTo>
                    <a:pt x="0" y="10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99"/>
            <p:cNvSpPr>
              <a:spLocks/>
            </p:cNvSpPr>
            <p:nvPr/>
          </p:nvSpPr>
          <p:spPr bwMode="auto">
            <a:xfrm>
              <a:off x="5634038" y="2895601"/>
              <a:ext cx="525463" cy="781050"/>
            </a:xfrm>
            <a:custGeom>
              <a:avLst/>
              <a:gdLst>
                <a:gd name="T0" fmla="*/ 0 w 331"/>
                <a:gd name="T1" fmla="*/ 0 h 492"/>
                <a:gd name="T2" fmla="*/ 38 w 331"/>
                <a:gd name="T3" fmla="*/ 492 h 492"/>
                <a:gd name="T4" fmla="*/ 331 w 331"/>
                <a:gd name="T5" fmla="*/ 189 h 492"/>
                <a:gd name="T6" fmla="*/ 0 w 331"/>
                <a:gd name="T7" fmla="*/ 0 h 492"/>
              </a:gdLst>
              <a:ahLst/>
              <a:cxnLst>
                <a:cxn ang="0">
                  <a:pos x="T0" y="T1"/>
                </a:cxn>
                <a:cxn ang="0">
                  <a:pos x="T2" y="T3"/>
                </a:cxn>
                <a:cxn ang="0">
                  <a:pos x="T4" y="T5"/>
                </a:cxn>
                <a:cxn ang="0">
                  <a:pos x="T6" y="T7"/>
                </a:cxn>
              </a:cxnLst>
              <a:rect l="0" t="0" r="r" b="b"/>
              <a:pathLst>
                <a:path w="331" h="492">
                  <a:moveTo>
                    <a:pt x="0" y="0"/>
                  </a:moveTo>
                  <a:lnTo>
                    <a:pt x="38" y="492"/>
                  </a:lnTo>
                  <a:lnTo>
                    <a:pt x="331" y="18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00"/>
            <p:cNvSpPr>
              <a:spLocks/>
            </p:cNvSpPr>
            <p:nvPr/>
          </p:nvSpPr>
          <p:spPr bwMode="auto">
            <a:xfrm>
              <a:off x="5634038" y="2368551"/>
              <a:ext cx="525463" cy="827088"/>
            </a:xfrm>
            <a:custGeom>
              <a:avLst/>
              <a:gdLst>
                <a:gd name="T0" fmla="*/ 218 w 331"/>
                <a:gd name="T1" fmla="*/ 0 h 521"/>
                <a:gd name="T2" fmla="*/ 0 w 331"/>
                <a:gd name="T3" fmla="*/ 332 h 521"/>
                <a:gd name="T4" fmla="*/ 331 w 331"/>
                <a:gd name="T5" fmla="*/ 521 h 521"/>
                <a:gd name="T6" fmla="*/ 218 w 331"/>
                <a:gd name="T7" fmla="*/ 0 h 521"/>
              </a:gdLst>
              <a:ahLst/>
              <a:cxnLst>
                <a:cxn ang="0">
                  <a:pos x="T0" y="T1"/>
                </a:cxn>
                <a:cxn ang="0">
                  <a:pos x="T2" y="T3"/>
                </a:cxn>
                <a:cxn ang="0">
                  <a:pos x="T4" y="T5"/>
                </a:cxn>
                <a:cxn ang="0">
                  <a:pos x="T6" y="T7"/>
                </a:cxn>
              </a:cxnLst>
              <a:rect l="0" t="0" r="r" b="b"/>
              <a:pathLst>
                <a:path w="331" h="521">
                  <a:moveTo>
                    <a:pt x="218" y="0"/>
                  </a:moveTo>
                  <a:lnTo>
                    <a:pt x="0" y="332"/>
                  </a:lnTo>
                  <a:lnTo>
                    <a:pt x="331" y="521"/>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01"/>
            <p:cNvSpPr>
              <a:spLocks/>
            </p:cNvSpPr>
            <p:nvPr/>
          </p:nvSpPr>
          <p:spPr bwMode="auto">
            <a:xfrm>
              <a:off x="5484813" y="1346201"/>
              <a:ext cx="704850" cy="692150"/>
            </a:xfrm>
            <a:custGeom>
              <a:avLst/>
              <a:gdLst>
                <a:gd name="T0" fmla="*/ 0 w 444"/>
                <a:gd name="T1" fmla="*/ 0 h 436"/>
                <a:gd name="T2" fmla="*/ 94 w 444"/>
                <a:gd name="T3" fmla="*/ 436 h 436"/>
                <a:gd name="T4" fmla="*/ 444 w 444"/>
                <a:gd name="T5" fmla="*/ 313 h 436"/>
                <a:gd name="T6" fmla="*/ 0 w 444"/>
                <a:gd name="T7" fmla="*/ 0 h 436"/>
              </a:gdLst>
              <a:ahLst/>
              <a:cxnLst>
                <a:cxn ang="0">
                  <a:pos x="T0" y="T1"/>
                </a:cxn>
                <a:cxn ang="0">
                  <a:pos x="T2" y="T3"/>
                </a:cxn>
                <a:cxn ang="0">
                  <a:pos x="T4" y="T5"/>
                </a:cxn>
                <a:cxn ang="0">
                  <a:pos x="T6" y="T7"/>
                </a:cxn>
              </a:cxnLst>
              <a:rect l="0" t="0" r="r" b="b"/>
              <a:pathLst>
                <a:path w="444" h="436">
                  <a:moveTo>
                    <a:pt x="0" y="0"/>
                  </a:moveTo>
                  <a:lnTo>
                    <a:pt x="94" y="436"/>
                  </a:lnTo>
                  <a:lnTo>
                    <a:pt x="444" y="31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2"/>
            <p:cNvSpPr>
              <a:spLocks/>
            </p:cNvSpPr>
            <p:nvPr/>
          </p:nvSpPr>
          <p:spPr bwMode="auto">
            <a:xfrm>
              <a:off x="5634038" y="1843088"/>
              <a:ext cx="555625" cy="525463"/>
            </a:xfrm>
            <a:custGeom>
              <a:avLst/>
              <a:gdLst>
                <a:gd name="T0" fmla="*/ 0 w 350"/>
                <a:gd name="T1" fmla="*/ 123 h 331"/>
                <a:gd name="T2" fmla="*/ 218 w 350"/>
                <a:gd name="T3" fmla="*/ 331 h 331"/>
                <a:gd name="T4" fmla="*/ 350 w 350"/>
                <a:gd name="T5" fmla="*/ 0 h 331"/>
                <a:gd name="T6" fmla="*/ 0 w 350"/>
                <a:gd name="T7" fmla="*/ 123 h 331"/>
              </a:gdLst>
              <a:ahLst/>
              <a:cxnLst>
                <a:cxn ang="0">
                  <a:pos x="T0" y="T1"/>
                </a:cxn>
                <a:cxn ang="0">
                  <a:pos x="T2" y="T3"/>
                </a:cxn>
                <a:cxn ang="0">
                  <a:pos x="T4" y="T5"/>
                </a:cxn>
                <a:cxn ang="0">
                  <a:pos x="T6" y="T7"/>
                </a:cxn>
              </a:cxnLst>
              <a:rect l="0" t="0" r="r" b="b"/>
              <a:pathLst>
                <a:path w="350" h="331">
                  <a:moveTo>
                    <a:pt x="0" y="123"/>
                  </a:moveTo>
                  <a:lnTo>
                    <a:pt x="218" y="331"/>
                  </a:lnTo>
                  <a:lnTo>
                    <a:pt x="350" y="0"/>
                  </a:lnTo>
                  <a:lnTo>
                    <a:pt x="0" y="12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3"/>
            <p:cNvSpPr>
              <a:spLocks/>
            </p:cNvSpPr>
            <p:nvPr/>
          </p:nvSpPr>
          <p:spPr bwMode="auto">
            <a:xfrm>
              <a:off x="5694363" y="3602038"/>
              <a:ext cx="706438" cy="601663"/>
            </a:xfrm>
            <a:custGeom>
              <a:avLst/>
              <a:gdLst>
                <a:gd name="T0" fmla="*/ 0 w 445"/>
                <a:gd name="T1" fmla="*/ 47 h 379"/>
                <a:gd name="T2" fmla="*/ 199 w 445"/>
                <a:gd name="T3" fmla="*/ 379 h 379"/>
                <a:gd name="T4" fmla="*/ 445 w 445"/>
                <a:gd name="T5" fmla="*/ 0 h 379"/>
                <a:gd name="T6" fmla="*/ 0 w 445"/>
                <a:gd name="T7" fmla="*/ 47 h 379"/>
              </a:gdLst>
              <a:ahLst/>
              <a:cxnLst>
                <a:cxn ang="0">
                  <a:pos x="T0" y="T1"/>
                </a:cxn>
                <a:cxn ang="0">
                  <a:pos x="T2" y="T3"/>
                </a:cxn>
                <a:cxn ang="0">
                  <a:pos x="T4" y="T5"/>
                </a:cxn>
                <a:cxn ang="0">
                  <a:pos x="T6" y="T7"/>
                </a:cxn>
              </a:cxnLst>
              <a:rect l="0" t="0" r="r" b="b"/>
              <a:pathLst>
                <a:path w="445" h="379">
                  <a:moveTo>
                    <a:pt x="0" y="47"/>
                  </a:moveTo>
                  <a:lnTo>
                    <a:pt x="199" y="379"/>
                  </a:lnTo>
                  <a:lnTo>
                    <a:pt x="445"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04"/>
            <p:cNvSpPr>
              <a:spLocks/>
            </p:cNvSpPr>
            <p:nvPr/>
          </p:nvSpPr>
          <p:spPr bwMode="auto">
            <a:xfrm>
              <a:off x="5694363" y="3195638"/>
              <a:ext cx="706438" cy="481013"/>
            </a:xfrm>
            <a:custGeom>
              <a:avLst/>
              <a:gdLst>
                <a:gd name="T0" fmla="*/ 293 w 445"/>
                <a:gd name="T1" fmla="*/ 0 h 303"/>
                <a:gd name="T2" fmla="*/ 0 w 445"/>
                <a:gd name="T3" fmla="*/ 303 h 303"/>
                <a:gd name="T4" fmla="*/ 445 w 445"/>
                <a:gd name="T5" fmla="*/ 256 h 303"/>
                <a:gd name="T6" fmla="*/ 293 w 445"/>
                <a:gd name="T7" fmla="*/ 0 h 303"/>
              </a:gdLst>
              <a:ahLst/>
              <a:cxnLst>
                <a:cxn ang="0">
                  <a:pos x="T0" y="T1"/>
                </a:cxn>
                <a:cxn ang="0">
                  <a:pos x="T2" y="T3"/>
                </a:cxn>
                <a:cxn ang="0">
                  <a:pos x="T4" y="T5"/>
                </a:cxn>
                <a:cxn ang="0">
                  <a:pos x="T6" y="T7"/>
                </a:cxn>
              </a:cxnLst>
              <a:rect l="0" t="0" r="r" b="b"/>
              <a:pathLst>
                <a:path w="445" h="303">
                  <a:moveTo>
                    <a:pt x="293" y="0"/>
                  </a:moveTo>
                  <a:lnTo>
                    <a:pt x="0" y="303"/>
                  </a:lnTo>
                  <a:lnTo>
                    <a:pt x="445" y="256"/>
                  </a:lnTo>
                  <a:lnTo>
                    <a:pt x="29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06"/>
            <p:cNvSpPr>
              <a:spLocks/>
            </p:cNvSpPr>
            <p:nvPr/>
          </p:nvSpPr>
          <p:spPr bwMode="auto">
            <a:xfrm>
              <a:off x="5484813" y="955676"/>
              <a:ext cx="1050925" cy="887413"/>
            </a:xfrm>
            <a:custGeom>
              <a:avLst/>
              <a:gdLst>
                <a:gd name="T0" fmla="*/ 0 w 662"/>
                <a:gd name="T1" fmla="*/ 246 h 559"/>
                <a:gd name="T2" fmla="*/ 444 w 662"/>
                <a:gd name="T3" fmla="*/ 559 h 559"/>
                <a:gd name="T4" fmla="*/ 662 w 662"/>
                <a:gd name="T5" fmla="*/ 0 h 559"/>
                <a:gd name="T6" fmla="*/ 0 w 662"/>
                <a:gd name="T7" fmla="*/ 246 h 559"/>
              </a:gdLst>
              <a:ahLst/>
              <a:cxnLst>
                <a:cxn ang="0">
                  <a:pos x="T0" y="T1"/>
                </a:cxn>
                <a:cxn ang="0">
                  <a:pos x="T2" y="T3"/>
                </a:cxn>
                <a:cxn ang="0">
                  <a:pos x="T4" y="T5"/>
                </a:cxn>
                <a:cxn ang="0">
                  <a:pos x="T6" y="T7"/>
                </a:cxn>
              </a:cxnLst>
              <a:rect l="0" t="0" r="r" b="b"/>
              <a:pathLst>
                <a:path w="662" h="559">
                  <a:moveTo>
                    <a:pt x="0" y="246"/>
                  </a:moveTo>
                  <a:lnTo>
                    <a:pt x="444" y="559"/>
                  </a:lnTo>
                  <a:lnTo>
                    <a:pt x="662" y="0"/>
                  </a:lnTo>
                  <a:lnTo>
                    <a:pt x="0" y="24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7"/>
            <p:cNvSpPr>
              <a:spLocks/>
            </p:cNvSpPr>
            <p:nvPr/>
          </p:nvSpPr>
          <p:spPr bwMode="auto">
            <a:xfrm>
              <a:off x="5033963" y="4954588"/>
              <a:ext cx="1516063" cy="931863"/>
            </a:xfrm>
            <a:custGeom>
              <a:avLst/>
              <a:gdLst>
                <a:gd name="T0" fmla="*/ 435 w 955"/>
                <a:gd name="T1" fmla="*/ 0 h 587"/>
                <a:gd name="T2" fmla="*/ 0 w 955"/>
                <a:gd name="T3" fmla="*/ 426 h 587"/>
                <a:gd name="T4" fmla="*/ 955 w 955"/>
                <a:gd name="T5" fmla="*/ 587 h 587"/>
                <a:gd name="T6" fmla="*/ 435 w 955"/>
                <a:gd name="T7" fmla="*/ 0 h 587"/>
              </a:gdLst>
              <a:ahLst/>
              <a:cxnLst>
                <a:cxn ang="0">
                  <a:pos x="T0" y="T1"/>
                </a:cxn>
                <a:cxn ang="0">
                  <a:pos x="T2" y="T3"/>
                </a:cxn>
                <a:cxn ang="0">
                  <a:pos x="T4" y="T5"/>
                </a:cxn>
                <a:cxn ang="0">
                  <a:pos x="T6" y="T7"/>
                </a:cxn>
              </a:cxnLst>
              <a:rect l="0" t="0" r="r" b="b"/>
              <a:pathLst>
                <a:path w="955" h="587">
                  <a:moveTo>
                    <a:pt x="435" y="0"/>
                  </a:moveTo>
                  <a:lnTo>
                    <a:pt x="0" y="426"/>
                  </a:lnTo>
                  <a:lnTo>
                    <a:pt x="955" y="587"/>
                  </a:lnTo>
                  <a:lnTo>
                    <a:pt x="43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10"/>
            <p:cNvSpPr>
              <a:spLocks/>
            </p:cNvSpPr>
            <p:nvPr/>
          </p:nvSpPr>
          <p:spPr bwMode="auto">
            <a:xfrm>
              <a:off x="5724525" y="4954588"/>
              <a:ext cx="841375" cy="931863"/>
            </a:xfrm>
            <a:custGeom>
              <a:avLst/>
              <a:gdLst>
                <a:gd name="T0" fmla="*/ 0 w 530"/>
                <a:gd name="T1" fmla="*/ 0 h 587"/>
                <a:gd name="T2" fmla="*/ 520 w 530"/>
                <a:gd name="T3" fmla="*/ 587 h 587"/>
                <a:gd name="T4" fmla="*/ 530 w 530"/>
                <a:gd name="T5" fmla="*/ 322 h 587"/>
                <a:gd name="T6" fmla="*/ 0 w 530"/>
                <a:gd name="T7" fmla="*/ 0 h 587"/>
              </a:gdLst>
              <a:ahLst/>
              <a:cxnLst>
                <a:cxn ang="0">
                  <a:pos x="T0" y="T1"/>
                </a:cxn>
                <a:cxn ang="0">
                  <a:pos x="T2" y="T3"/>
                </a:cxn>
                <a:cxn ang="0">
                  <a:pos x="T4" y="T5"/>
                </a:cxn>
                <a:cxn ang="0">
                  <a:pos x="T6" y="T7"/>
                </a:cxn>
              </a:cxnLst>
              <a:rect l="0" t="0" r="r" b="b"/>
              <a:pathLst>
                <a:path w="530" h="587">
                  <a:moveTo>
                    <a:pt x="0" y="0"/>
                  </a:moveTo>
                  <a:lnTo>
                    <a:pt x="520" y="587"/>
                  </a:lnTo>
                  <a:lnTo>
                    <a:pt x="530"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11"/>
            <p:cNvSpPr>
              <a:spLocks/>
            </p:cNvSpPr>
            <p:nvPr/>
          </p:nvSpPr>
          <p:spPr bwMode="auto">
            <a:xfrm>
              <a:off x="6189663" y="955676"/>
              <a:ext cx="390525" cy="1068388"/>
            </a:xfrm>
            <a:custGeom>
              <a:avLst/>
              <a:gdLst>
                <a:gd name="T0" fmla="*/ 218 w 246"/>
                <a:gd name="T1" fmla="*/ 0 h 673"/>
                <a:gd name="T2" fmla="*/ 0 w 246"/>
                <a:gd name="T3" fmla="*/ 559 h 673"/>
                <a:gd name="T4" fmla="*/ 246 w 246"/>
                <a:gd name="T5" fmla="*/ 673 h 673"/>
                <a:gd name="T6" fmla="*/ 218 w 246"/>
                <a:gd name="T7" fmla="*/ 0 h 673"/>
              </a:gdLst>
              <a:ahLst/>
              <a:cxnLst>
                <a:cxn ang="0">
                  <a:pos x="T0" y="T1"/>
                </a:cxn>
                <a:cxn ang="0">
                  <a:pos x="T2" y="T3"/>
                </a:cxn>
                <a:cxn ang="0">
                  <a:pos x="T4" y="T5"/>
                </a:cxn>
                <a:cxn ang="0">
                  <a:pos x="T6" y="T7"/>
                </a:cxn>
              </a:cxnLst>
              <a:rect l="0" t="0" r="r" b="b"/>
              <a:pathLst>
                <a:path w="246" h="673">
                  <a:moveTo>
                    <a:pt x="218" y="0"/>
                  </a:moveTo>
                  <a:lnTo>
                    <a:pt x="0" y="559"/>
                  </a:lnTo>
                  <a:lnTo>
                    <a:pt x="246" y="673"/>
                  </a:lnTo>
                  <a:lnTo>
                    <a:pt x="21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12"/>
            <p:cNvSpPr>
              <a:spLocks/>
            </p:cNvSpPr>
            <p:nvPr/>
          </p:nvSpPr>
          <p:spPr bwMode="auto">
            <a:xfrm>
              <a:off x="5980113" y="1843088"/>
              <a:ext cx="600075" cy="525463"/>
            </a:xfrm>
            <a:custGeom>
              <a:avLst/>
              <a:gdLst>
                <a:gd name="T0" fmla="*/ 132 w 378"/>
                <a:gd name="T1" fmla="*/ 0 h 331"/>
                <a:gd name="T2" fmla="*/ 0 w 378"/>
                <a:gd name="T3" fmla="*/ 331 h 331"/>
                <a:gd name="T4" fmla="*/ 378 w 378"/>
                <a:gd name="T5" fmla="*/ 114 h 331"/>
                <a:gd name="T6" fmla="*/ 132 w 378"/>
                <a:gd name="T7" fmla="*/ 0 h 331"/>
              </a:gdLst>
              <a:ahLst/>
              <a:cxnLst>
                <a:cxn ang="0">
                  <a:pos x="T0" y="T1"/>
                </a:cxn>
                <a:cxn ang="0">
                  <a:pos x="T2" y="T3"/>
                </a:cxn>
                <a:cxn ang="0">
                  <a:pos x="T4" y="T5"/>
                </a:cxn>
                <a:cxn ang="0">
                  <a:pos x="T6" y="T7"/>
                </a:cxn>
              </a:cxnLst>
              <a:rect l="0" t="0" r="r" b="b"/>
              <a:pathLst>
                <a:path w="378" h="331">
                  <a:moveTo>
                    <a:pt x="132" y="0"/>
                  </a:moveTo>
                  <a:lnTo>
                    <a:pt x="0" y="331"/>
                  </a:lnTo>
                  <a:lnTo>
                    <a:pt x="378" y="114"/>
                  </a:lnTo>
                  <a:lnTo>
                    <a:pt x="132"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13"/>
            <p:cNvSpPr>
              <a:spLocks/>
            </p:cNvSpPr>
            <p:nvPr/>
          </p:nvSpPr>
          <p:spPr bwMode="auto">
            <a:xfrm>
              <a:off x="5980113" y="2368551"/>
              <a:ext cx="630238" cy="827088"/>
            </a:xfrm>
            <a:custGeom>
              <a:avLst/>
              <a:gdLst>
                <a:gd name="T0" fmla="*/ 0 w 397"/>
                <a:gd name="T1" fmla="*/ 0 h 521"/>
                <a:gd name="T2" fmla="*/ 113 w 397"/>
                <a:gd name="T3" fmla="*/ 521 h 521"/>
                <a:gd name="T4" fmla="*/ 397 w 397"/>
                <a:gd name="T5" fmla="*/ 228 h 521"/>
                <a:gd name="T6" fmla="*/ 0 w 397"/>
                <a:gd name="T7" fmla="*/ 0 h 521"/>
              </a:gdLst>
              <a:ahLst/>
              <a:cxnLst>
                <a:cxn ang="0">
                  <a:pos x="T0" y="T1"/>
                </a:cxn>
                <a:cxn ang="0">
                  <a:pos x="T2" y="T3"/>
                </a:cxn>
                <a:cxn ang="0">
                  <a:pos x="T4" y="T5"/>
                </a:cxn>
                <a:cxn ang="0">
                  <a:pos x="T6" y="T7"/>
                </a:cxn>
              </a:cxnLst>
              <a:rect l="0" t="0" r="r" b="b"/>
              <a:pathLst>
                <a:path w="397" h="521">
                  <a:moveTo>
                    <a:pt x="0" y="0"/>
                  </a:moveTo>
                  <a:lnTo>
                    <a:pt x="113" y="521"/>
                  </a:lnTo>
                  <a:lnTo>
                    <a:pt x="397" y="228"/>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14"/>
            <p:cNvSpPr>
              <a:spLocks/>
            </p:cNvSpPr>
            <p:nvPr/>
          </p:nvSpPr>
          <p:spPr bwMode="auto">
            <a:xfrm>
              <a:off x="5980113" y="2024063"/>
              <a:ext cx="630238" cy="706438"/>
            </a:xfrm>
            <a:custGeom>
              <a:avLst/>
              <a:gdLst>
                <a:gd name="T0" fmla="*/ 378 w 397"/>
                <a:gd name="T1" fmla="*/ 0 h 445"/>
                <a:gd name="T2" fmla="*/ 0 w 397"/>
                <a:gd name="T3" fmla="*/ 217 h 445"/>
                <a:gd name="T4" fmla="*/ 397 w 397"/>
                <a:gd name="T5" fmla="*/ 445 h 445"/>
                <a:gd name="T6" fmla="*/ 378 w 397"/>
                <a:gd name="T7" fmla="*/ 0 h 445"/>
              </a:gdLst>
              <a:ahLst/>
              <a:cxnLst>
                <a:cxn ang="0">
                  <a:pos x="T0" y="T1"/>
                </a:cxn>
                <a:cxn ang="0">
                  <a:pos x="T2" y="T3"/>
                </a:cxn>
                <a:cxn ang="0">
                  <a:pos x="T4" y="T5"/>
                </a:cxn>
                <a:cxn ang="0">
                  <a:pos x="T6" y="T7"/>
                </a:cxn>
              </a:cxnLst>
              <a:rect l="0" t="0" r="r" b="b"/>
              <a:pathLst>
                <a:path w="397" h="445">
                  <a:moveTo>
                    <a:pt x="378" y="0"/>
                  </a:moveTo>
                  <a:lnTo>
                    <a:pt x="0" y="217"/>
                  </a:lnTo>
                  <a:lnTo>
                    <a:pt x="397" y="445"/>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15"/>
            <p:cNvSpPr>
              <a:spLocks/>
            </p:cNvSpPr>
            <p:nvPr/>
          </p:nvSpPr>
          <p:spPr bwMode="auto">
            <a:xfrm>
              <a:off x="5724525" y="4203701"/>
              <a:ext cx="946150" cy="750888"/>
            </a:xfrm>
            <a:custGeom>
              <a:avLst/>
              <a:gdLst>
                <a:gd name="T0" fmla="*/ 180 w 596"/>
                <a:gd name="T1" fmla="*/ 0 h 473"/>
                <a:gd name="T2" fmla="*/ 0 w 596"/>
                <a:gd name="T3" fmla="*/ 473 h 473"/>
                <a:gd name="T4" fmla="*/ 596 w 596"/>
                <a:gd name="T5" fmla="*/ 218 h 473"/>
                <a:gd name="T6" fmla="*/ 180 w 596"/>
                <a:gd name="T7" fmla="*/ 0 h 473"/>
              </a:gdLst>
              <a:ahLst/>
              <a:cxnLst>
                <a:cxn ang="0">
                  <a:pos x="T0" y="T1"/>
                </a:cxn>
                <a:cxn ang="0">
                  <a:pos x="T2" y="T3"/>
                </a:cxn>
                <a:cxn ang="0">
                  <a:pos x="T4" y="T5"/>
                </a:cxn>
                <a:cxn ang="0">
                  <a:pos x="T6" y="T7"/>
                </a:cxn>
              </a:cxnLst>
              <a:rect l="0" t="0" r="r" b="b"/>
              <a:pathLst>
                <a:path w="596" h="473">
                  <a:moveTo>
                    <a:pt x="180" y="0"/>
                  </a:moveTo>
                  <a:lnTo>
                    <a:pt x="0" y="473"/>
                  </a:lnTo>
                  <a:lnTo>
                    <a:pt x="596" y="218"/>
                  </a:lnTo>
                  <a:lnTo>
                    <a:pt x="18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16"/>
            <p:cNvSpPr>
              <a:spLocks/>
            </p:cNvSpPr>
            <p:nvPr/>
          </p:nvSpPr>
          <p:spPr bwMode="auto">
            <a:xfrm>
              <a:off x="5724525" y="4549776"/>
              <a:ext cx="946150" cy="915988"/>
            </a:xfrm>
            <a:custGeom>
              <a:avLst/>
              <a:gdLst>
                <a:gd name="T0" fmla="*/ 0 w 596"/>
                <a:gd name="T1" fmla="*/ 255 h 577"/>
                <a:gd name="T2" fmla="*/ 530 w 596"/>
                <a:gd name="T3" fmla="*/ 577 h 577"/>
                <a:gd name="T4" fmla="*/ 596 w 596"/>
                <a:gd name="T5" fmla="*/ 0 h 577"/>
                <a:gd name="T6" fmla="*/ 0 w 596"/>
                <a:gd name="T7" fmla="*/ 255 h 577"/>
              </a:gdLst>
              <a:ahLst/>
              <a:cxnLst>
                <a:cxn ang="0">
                  <a:pos x="T0" y="T1"/>
                </a:cxn>
                <a:cxn ang="0">
                  <a:pos x="T2" y="T3"/>
                </a:cxn>
                <a:cxn ang="0">
                  <a:pos x="T4" y="T5"/>
                </a:cxn>
                <a:cxn ang="0">
                  <a:pos x="T6" y="T7"/>
                </a:cxn>
              </a:cxnLst>
              <a:rect l="0" t="0" r="r" b="b"/>
              <a:pathLst>
                <a:path w="596" h="577">
                  <a:moveTo>
                    <a:pt x="0" y="255"/>
                  </a:moveTo>
                  <a:lnTo>
                    <a:pt x="530" y="577"/>
                  </a:lnTo>
                  <a:lnTo>
                    <a:pt x="596" y="0"/>
                  </a:lnTo>
                  <a:lnTo>
                    <a:pt x="0" y="25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17"/>
            <p:cNvSpPr>
              <a:spLocks/>
            </p:cNvSpPr>
            <p:nvPr/>
          </p:nvSpPr>
          <p:spPr bwMode="auto">
            <a:xfrm>
              <a:off x="6010275" y="3602038"/>
              <a:ext cx="660400" cy="947738"/>
            </a:xfrm>
            <a:custGeom>
              <a:avLst/>
              <a:gdLst>
                <a:gd name="T0" fmla="*/ 246 w 416"/>
                <a:gd name="T1" fmla="*/ 0 h 597"/>
                <a:gd name="T2" fmla="*/ 0 w 416"/>
                <a:gd name="T3" fmla="*/ 379 h 597"/>
                <a:gd name="T4" fmla="*/ 416 w 416"/>
                <a:gd name="T5" fmla="*/ 597 h 597"/>
                <a:gd name="T6" fmla="*/ 246 w 416"/>
                <a:gd name="T7" fmla="*/ 0 h 597"/>
              </a:gdLst>
              <a:ahLst/>
              <a:cxnLst>
                <a:cxn ang="0">
                  <a:pos x="T0" y="T1"/>
                </a:cxn>
                <a:cxn ang="0">
                  <a:pos x="T2" y="T3"/>
                </a:cxn>
                <a:cxn ang="0">
                  <a:pos x="T4" y="T5"/>
                </a:cxn>
                <a:cxn ang="0">
                  <a:pos x="T6" y="T7"/>
                </a:cxn>
              </a:cxnLst>
              <a:rect l="0" t="0" r="r" b="b"/>
              <a:pathLst>
                <a:path w="416" h="597">
                  <a:moveTo>
                    <a:pt x="246" y="0"/>
                  </a:moveTo>
                  <a:lnTo>
                    <a:pt x="0" y="379"/>
                  </a:lnTo>
                  <a:lnTo>
                    <a:pt x="416" y="597"/>
                  </a:lnTo>
                  <a:lnTo>
                    <a:pt x="24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18"/>
            <p:cNvSpPr>
              <a:spLocks/>
            </p:cNvSpPr>
            <p:nvPr/>
          </p:nvSpPr>
          <p:spPr bwMode="auto">
            <a:xfrm>
              <a:off x="6159500" y="3195638"/>
              <a:ext cx="766763" cy="406400"/>
            </a:xfrm>
            <a:custGeom>
              <a:avLst/>
              <a:gdLst>
                <a:gd name="T0" fmla="*/ 0 w 483"/>
                <a:gd name="T1" fmla="*/ 0 h 256"/>
                <a:gd name="T2" fmla="*/ 152 w 483"/>
                <a:gd name="T3" fmla="*/ 256 h 256"/>
                <a:gd name="T4" fmla="*/ 483 w 483"/>
                <a:gd name="T5" fmla="*/ 19 h 256"/>
                <a:gd name="T6" fmla="*/ 0 w 483"/>
                <a:gd name="T7" fmla="*/ 0 h 256"/>
              </a:gdLst>
              <a:ahLst/>
              <a:cxnLst>
                <a:cxn ang="0">
                  <a:pos x="T0" y="T1"/>
                </a:cxn>
                <a:cxn ang="0">
                  <a:pos x="T2" y="T3"/>
                </a:cxn>
                <a:cxn ang="0">
                  <a:pos x="T4" y="T5"/>
                </a:cxn>
                <a:cxn ang="0">
                  <a:pos x="T6" y="T7"/>
                </a:cxn>
              </a:cxnLst>
              <a:rect l="0" t="0" r="r" b="b"/>
              <a:pathLst>
                <a:path w="483" h="256">
                  <a:moveTo>
                    <a:pt x="0" y="0"/>
                  </a:moveTo>
                  <a:lnTo>
                    <a:pt x="152" y="256"/>
                  </a:lnTo>
                  <a:lnTo>
                    <a:pt x="483" y="1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19"/>
            <p:cNvSpPr>
              <a:spLocks/>
            </p:cNvSpPr>
            <p:nvPr/>
          </p:nvSpPr>
          <p:spPr bwMode="auto">
            <a:xfrm>
              <a:off x="6159500" y="2730501"/>
              <a:ext cx="766763" cy="495300"/>
            </a:xfrm>
            <a:custGeom>
              <a:avLst/>
              <a:gdLst>
                <a:gd name="T0" fmla="*/ 284 w 483"/>
                <a:gd name="T1" fmla="*/ 0 h 312"/>
                <a:gd name="T2" fmla="*/ 0 w 483"/>
                <a:gd name="T3" fmla="*/ 293 h 312"/>
                <a:gd name="T4" fmla="*/ 483 w 483"/>
                <a:gd name="T5" fmla="*/ 312 h 312"/>
                <a:gd name="T6" fmla="*/ 284 w 483"/>
                <a:gd name="T7" fmla="*/ 0 h 312"/>
              </a:gdLst>
              <a:ahLst/>
              <a:cxnLst>
                <a:cxn ang="0">
                  <a:pos x="T0" y="T1"/>
                </a:cxn>
                <a:cxn ang="0">
                  <a:pos x="T2" y="T3"/>
                </a:cxn>
                <a:cxn ang="0">
                  <a:pos x="T4" y="T5"/>
                </a:cxn>
                <a:cxn ang="0">
                  <a:pos x="T6" y="T7"/>
                </a:cxn>
              </a:cxnLst>
              <a:rect l="0" t="0" r="r" b="b"/>
              <a:pathLst>
                <a:path w="483" h="312">
                  <a:moveTo>
                    <a:pt x="284" y="0"/>
                  </a:moveTo>
                  <a:lnTo>
                    <a:pt x="0" y="293"/>
                  </a:lnTo>
                  <a:lnTo>
                    <a:pt x="483" y="312"/>
                  </a:lnTo>
                  <a:lnTo>
                    <a:pt x="28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20"/>
            <p:cNvSpPr>
              <a:spLocks/>
            </p:cNvSpPr>
            <p:nvPr/>
          </p:nvSpPr>
          <p:spPr bwMode="auto">
            <a:xfrm>
              <a:off x="6565900" y="4549776"/>
              <a:ext cx="600075" cy="915988"/>
            </a:xfrm>
            <a:custGeom>
              <a:avLst/>
              <a:gdLst>
                <a:gd name="T0" fmla="*/ 66 w 378"/>
                <a:gd name="T1" fmla="*/ 0 h 577"/>
                <a:gd name="T2" fmla="*/ 0 w 378"/>
                <a:gd name="T3" fmla="*/ 577 h 577"/>
                <a:gd name="T4" fmla="*/ 378 w 378"/>
                <a:gd name="T5" fmla="*/ 161 h 577"/>
                <a:gd name="T6" fmla="*/ 66 w 378"/>
                <a:gd name="T7" fmla="*/ 0 h 577"/>
              </a:gdLst>
              <a:ahLst/>
              <a:cxnLst>
                <a:cxn ang="0">
                  <a:pos x="T0" y="T1"/>
                </a:cxn>
                <a:cxn ang="0">
                  <a:pos x="T2" y="T3"/>
                </a:cxn>
                <a:cxn ang="0">
                  <a:pos x="T4" y="T5"/>
                </a:cxn>
                <a:cxn ang="0">
                  <a:pos x="T6" y="T7"/>
                </a:cxn>
              </a:cxnLst>
              <a:rect l="0" t="0" r="r" b="b"/>
              <a:pathLst>
                <a:path w="378" h="577">
                  <a:moveTo>
                    <a:pt x="66" y="0"/>
                  </a:moveTo>
                  <a:lnTo>
                    <a:pt x="0" y="577"/>
                  </a:lnTo>
                  <a:lnTo>
                    <a:pt x="378" y="161"/>
                  </a:lnTo>
                  <a:lnTo>
                    <a:pt x="6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22"/>
            <p:cNvSpPr>
              <a:spLocks/>
            </p:cNvSpPr>
            <p:nvPr/>
          </p:nvSpPr>
          <p:spPr bwMode="auto">
            <a:xfrm>
              <a:off x="6670675" y="4173538"/>
              <a:ext cx="676275" cy="631825"/>
            </a:xfrm>
            <a:custGeom>
              <a:avLst/>
              <a:gdLst>
                <a:gd name="T0" fmla="*/ 0 w 426"/>
                <a:gd name="T1" fmla="*/ 237 h 398"/>
                <a:gd name="T2" fmla="*/ 312 w 426"/>
                <a:gd name="T3" fmla="*/ 398 h 398"/>
                <a:gd name="T4" fmla="*/ 426 w 426"/>
                <a:gd name="T5" fmla="*/ 0 h 398"/>
                <a:gd name="T6" fmla="*/ 0 w 426"/>
                <a:gd name="T7" fmla="*/ 237 h 398"/>
              </a:gdLst>
              <a:ahLst/>
              <a:cxnLst>
                <a:cxn ang="0">
                  <a:pos x="T0" y="T1"/>
                </a:cxn>
                <a:cxn ang="0">
                  <a:pos x="T2" y="T3"/>
                </a:cxn>
                <a:cxn ang="0">
                  <a:pos x="T4" y="T5"/>
                </a:cxn>
                <a:cxn ang="0">
                  <a:pos x="T6" y="T7"/>
                </a:cxn>
              </a:cxnLst>
              <a:rect l="0" t="0" r="r" b="b"/>
              <a:pathLst>
                <a:path w="426" h="398">
                  <a:moveTo>
                    <a:pt x="0" y="237"/>
                  </a:moveTo>
                  <a:lnTo>
                    <a:pt x="312" y="398"/>
                  </a:lnTo>
                  <a:lnTo>
                    <a:pt x="426" y="0"/>
                  </a:lnTo>
                  <a:lnTo>
                    <a:pt x="0" y="23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23"/>
            <p:cNvSpPr>
              <a:spLocks/>
            </p:cNvSpPr>
            <p:nvPr/>
          </p:nvSpPr>
          <p:spPr bwMode="auto">
            <a:xfrm>
              <a:off x="6400800" y="3602038"/>
              <a:ext cx="946150" cy="947738"/>
            </a:xfrm>
            <a:custGeom>
              <a:avLst/>
              <a:gdLst>
                <a:gd name="T0" fmla="*/ 0 w 596"/>
                <a:gd name="T1" fmla="*/ 0 h 597"/>
                <a:gd name="T2" fmla="*/ 170 w 596"/>
                <a:gd name="T3" fmla="*/ 597 h 597"/>
                <a:gd name="T4" fmla="*/ 596 w 596"/>
                <a:gd name="T5" fmla="*/ 360 h 597"/>
                <a:gd name="T6" fmla="*/ 0 w 596"/>
                <a:gd name="T7" fmla="*/ 0 h 597"/>
              </a:gdLst>
              <a:ahLst/>
              <a:cxnLst>
                <a:cxn ang="0">
                  <a:pos x="T0" y="T1"/>
                </a:cxn>
                <a:cxn ang="0">
                  <a:pos x="T2" y="T3"/>
                </a:cxn>
                <a:cxn ang="0">
                  <a:pos x="T4" y="T5"/>
                </a:cxn>
                <a:cxn ang="0">
                  <a:pos x="T6" y="T7"/>
                </a:cxn>
              </a:cxnLst>
              <a:rect l="0" t="0" r="r" b="b"/>
              <a:pathLst>
                <a:path w="596" h="597">
                  <a:moveTo>
                    <a:pt x="0" y="0"/>
                  </a:moveTo>
                  <a:lnTo>
                    <a:pt x="170" y="597"/>
                  </a:lnTo>
                  <a:lnTo>
                    <a:pt x="596" y="36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24"/>
            <p:cNvSpPr>
              <a:spLocks/>
            </p:cNvSpPr>
            <p:nvPr/>
          </p:nvSpPr>
          <p:spPr bwMode="auto">
            <a:xfrm>
              <a:off x="6400800" y="3225801"/>
              <a:ext cx="946150" cy="947738"/>
            </a:xfrm>
            <a:custGeom>
              <a:avLst/>
              <a:gdLst>
                <a:gd name="T0" fmla="*/ 331 w 596"/>
                <a:gd name="T1" fmla="*/ 0 h 597"/>
                <a:gd name="T2" fmla="*/ 0 w 596"/>
                <a:gd name="T3" fmla="*/ 237 h 597"/>
                <a:gd name="T4" fmla="*/ 596 w 596"/>
                <a:gd name="T5" fmla="*/ 597 h 597"/>
                <a:gd name="T6" fmla="*/ 331 w 596"/>
                <a:gd name="T7" fmla="*/ 0 h 597"/>
              </a:gdLst>
              <a:ahLst/>
              <a:cxnLst>
                <a:cxn ang="0">
                  <a:pos x="T0" y="T1"/>
                </a:cxn>
                <a:cxn ang="0">
                  <a:pos x="T2" y="T3"/>
                </a:cxn>
                <a:cxn ang="0">
                  <a:pos x="T4" y="T5"/>
                </a:cxn>
                <a:cxn ang="0">
                  <a:pos x="T6" y="T7"/>
                </a:cxn>
              </a:cxnLst>
              <a:rect l="0" t="0" r="r" b="b"/>
              <a:pathLst>
                <a:path w="596" h="597">
                  <a:moveTo>
                    <a:pt x="331" y="0"/>
                  </a:moveTo>
                  <a:lnTo>
                    <a:pt x="0" y="237"/>
                  </a:lnTo>
                  <a:lnTo>
                    <a:pt x="596" y="597"/>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25"/>
            <p:cNvSpPr>
              <a:spLocks/>
            </p:cNvSpPr>
            <p:nvPr/>
          </p:nvSpPr>
          <p:spPr bwMode="auto">
            <a:xfrm>
              <a:off x="6926263" y="3225801"/>
              <a:ext cx="569913" cy="947738"/>
            </a:xfrm>
            <a:custGeom>
              <a:avLst/>
              <a:gdLst>
                <a:gd name="T0" fmla="*/ 0 w 359"/>
                <a:gd name="T1" fmla="*/ 0 h 597"/>
                <a:gd name="T2" fmla="*/ 265 w 359"/>
                <a:gd name="T3" fmla="*/ 597 h 597"/>
                <a:gd name="T4" fmla="*/ 359 w 359"/>
                <a:gd name="T5" fmla="*/ 66 h 597"/>
                <a:gd name="T6" fmla="*/ 0 w 359"/>
                <a:gd name="T7" fmla="*/ 0 h 597"/>
              </a:gdLst>
              <a:ahLst/>
              <a:cxnLst>
                <a:cxn ang="0">
                  <a:pos x="T0" y="T1"/>
                </a:cxn>
                <a:cxn ang="0">
                  <a:pos x="T2" y="T3"/>
                </a:cxn>
                <a:cxn ang="0">
                  <a:pos x="T4" y="T5"/>
                </a:cxn>
                <a:cxn ang="0">
                  <a:pos x="T6" y="T7"/>
                </a:cxn>
              </a:cxnLst>
              <a:rect l="0" t="0" r="r" b="b"/>
              <a:pathLst>
                <a:path w="359" h="597">
                  <a:moveTo>
                    <a:pt x="0" y="0"/>
                  </a:moveTo>
                  <a:lnTo>
                    <a:pt x="265" y="597"/>
                  </a:lnTo>
                  <a:lnTo>
                    <a:pt x="359" y="66"/>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26"/>
            <p:cNvSpPr>
              <a:spLocks/>
            </p:cNvSpPr>
            <p:nvPr/>
          </p:nvSpPr>
          <p:spPr bwMode="auto">
            <a:xfrm>
              <a:off x="6535738" y="955676"/>
              <a:ext cx="960438" cy="1068388"/>
            </a:xfrm>
            <a:custGeom>
              <a:avLst/>
              <a:gdLst>
                <a:gd name="T0" fmla="*/ 0 w 605"/>
                <a:gd name="T1" fmla="*/ 0 h 673"/>
                <a:gd name="T2" fmla="*/ 28 w 605"/>
                <a:gd name="T3" fmla="*/ 673 h 673"/>
                <a:gd name="T4" fmla="*/ 605 w 605"/>
                <a:gd name="T5" fmla="*/ 322 h 673"/>
                <a:gd name="T6" fmla="*/ 0 w 605"/>
                <a:gd name="T7" fmla="*/ 0 h 673"/>
              </a:gdLst>
              <a:ahLst/>
              <a:cxnLst>
                <a:cxn ang="0">
                  <a:pos x="T0" y="T1"/>
                </a:cxn>
                <a:cxn ang="0">
                  <a:pos x="T2" y="T3"/>
                </a:cxn>
                <a:cxn ang="0">
                  <a:pos x="T4" y="T5"/>
                </a:cxn>
                <a:cxn ang="0">
                  <a:pos x="T6" y="T7"/>
                </a:cxn>
              </a:cxnLst>
              <a:rect l="0" t="0" r="r" b="b"/>
              <a:pathLst>
                <a:path w="605" h="673">
                  <a:moveTo>
                    <a:pt x="0" y="0"/>
                  </a:moveTo>
                  <a:lnTo>
                    <a:pt x="28" y="673"/>
                  </a:lnTo>
                  <a:lnTo>
                    <a:pt x="605"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28"/>
            <p:cNvSpPr>
              <a:spLocks/>
            </p:cNvSpPr>
            <p:nvPr/>
          </p:nvSpPr>
          <p:spPr bwMode="auto">
            <a:xfrm>
              <a:off x="6580188" y="2024063"/>
              <a:ext cx="1006475" cy="706438"/>
            </a:xfrm>
            <a:custGeom>
              <a:avLst/>
              <a:gdLst>
                <a:gd name="T0" fmla="*/ 0 w 634"/>
                <a:gd name="T1" fmla="*/ 0 h 445"/>
                <a:gd name="T2" fmla="*/ 19 w 634"/>
                <a:gd name="T3" fmla="*/ 445 h 445"/>
                <a:gd name="T4" fmla="*/ 634 w 634"/>
                <a:gd name="T5" fmla="*/ 293 h 445"/>
                <a:gd name="T6" fmla="*/ 0 w 634"/>
                <a:gd name="T7" fmla="*/ 0 h 445"/>
              </a:gdLst>
              <a:ahLst/>
              <a:cxnLst>
                <a:cxn ang="0">
                  <a:pos x="T0" y="T1"/>
                </a:cxn>
                <a:cxn ang="0">
                  <a:pos x="T2" y="T3"/>
                </a:cxn>
                <a:cxn ang="0">
                  <a:pos x="T4" y="T5"/>
                </a:cxn>
                <a:cxn ang="0">
                  <a:pos x="T6" y="T7"/>
                </a:cxn>
              </a:cxnLst>
              <a:rect l="0" t="0" r="r" b="b"/>
              <a:pathLst>
                <a:path w="634" h="445">
                  <a:moveTo>
                    <a:pt x="0" y="0"/>
                  </a:moveTo>
                  <a:lnTo>
                    <a:pt x="19" y="445"/>
                  </a:lnTo>
                  <a:lnTo>
                    <a:pt x="634" y="293"/>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29"/>
            <p:cNvSpPr>
              <a:spLocks/>
            </p:cNvSpPr>
            <p:nvPr/>
          </p:nvSpPr>
          <p:spPr bwMode="auto">
            <a:xfrm>
              <a:off x="6580188" y="1466851"/>
              <a:ext cx="1006475" cy="1022350"/>
            </a:xfrm>
            <a:custGeom>
              <a:avLst/>
              <a:gdLst>
                <a:gd name="T0" fmla="*/ 577 w 634"/>
                <a:gd name="T1" fmla="*/ 0 h 644"/>
                <a:gd name="T2" fmla="*/ 0 w 634"/>
                <a:gd name="T3" fmla="*/ 351 h 644"/>
                <a:gd name="T4" fmla="*/ 634 w 634"/>
                <a:gd name="T5" fmla="*/ 644 h 644"/>
                <a:gd name="T6" fmla="*/ 577 w 634"/>
                <a:gd name="T7" fmla="*/ 0 h 644"/>
              </a:gdLst>
              <a:ahLst/>
              <a:cxnLst>
                <a:cxn ang="0">
                  <a:pos x="T0" y="T1"/>
                </a:cxn>
                <a:cxn ang="0">
                  <a:pos x="T2" y="T3"/>
                </a:cxn>
                <a:cxn ang="0">
                  <a:pos x="T4" y="T5"/>
                </a:cxn>
                <a:cxn ang="0">
                  <a:pos x="T6" y="T7"/>
                </a:cxn>
              </a:cxnLst>
              <a:rect l="0" t="0" r="r" b="b"/>
              <a:pathLst>
                <a:path w="634" h="644">
                  <a:moveTo>
                    <a:pt x="577" y="0"/>
                  </a:moveTo>
                  <a:lnTo>
                    <a:pt x="0" y="351"/>
                  </a:lnTo>
                  <a:lnTo>
                    <a:pt x="634" y="644"/>
                  </a:lnTo>
                  <a:lnTo>
                    <a:pt x="57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30"/>
            <p:cNvSpPr>
              <a:spLocks/>
            </p:cNvSpPr>
            <p:nvPr/>
          </p:nvSpPr>
          <p:spPr bwMode="auto">
            <a:xfrm>
              <a:off x="6610350" y="2489201"/>
              <a:ext cx="976313" cy="736600"/>
            </a:xfrm>
            <a:custGeom>
              <a:avLst/>
              <a:gdLst>
                <a:gd name="T0" fmla="*/ 0 w 615"/>
                <a:gd name="T1" fmla="*/ 152 h 464"/>
                <a:gd name="T2" fmla="*/ 199 w 615"/>
                <a:gd name="T3" fmla="*/ 464 h 464"/>
                <a:gd name="T4" fmla="*/ 615 w 615"/>
                <a:gd name="T5" fmla="*/ 0 h 464"/>
                <a:gd name="T6" fmla="*/ 0 w 615"/>
                <a:gd name="T7" fmla="*/ 152 h 464"/>
              </a:gdLst>
              <a:ahLst/>
              <a:cxnLst>
                <a:cxn ang="0">
                  <a:pos x="T0" y="T1"/>
                </a:cxn>
                <a:cxn ang="0">
                  <a:pos x="T2" y="T3"/>
                </a:cxn>
                <a:cxn ang="0">
                  <a:pos x="T4" y="T5"/>
                </a:cxn>
                <a:cxn ang="0">
                  <a:pos x="T6" y="T7"/>
                </a:cxn>
              </a:cxnLst>
              <a:rect l="0" t="0" r="r" b="b"/>
              <a:pathLst>
                <a:path w="615" h="464">
                  <a:moveTo>
                    <a:pt x="0" y="152"/>
                  </a:moveTo>
                  <a:lnTo>
                    <a:pt x="199" y="464"/>
                  </a:lnTo>
                  <a:lnTo>
                    <a:pt x="615" y="0"/>
                  </a:lnTo>
                  <a:lnTo>
                    <a:pt x="0" y="152"/>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31"/>
            <p:cNvSpPr>
              <a:spLocks/>
            </p:cNvSpPr>
            <p:nvPr/>
          </p:nvSpPr>
          <p:spPr bwMode="auto">
            <a:xfrm>
              <a:off x="6926263" y="2489201"/>
              <a:ext cx="660400" cy="841375"/>
            </a:xfrm>
            <a:custGeom>
              <a:avLst/>
              <a:gdLst>
                <a:gd name="T0" fmla="*/ 0 w 416"/>
                <a:gd name="T1" fmla="*/ 464 h 530"/>
                <a:gd name="T2" fmla="*/ 359 w 416"/>
                <a:gd name="T3" fmla="*/ 530 h 530"/>
                <a:gd name="T4" fmla="*/ 416 w 416"/>
                <a:gd name="T5" fmla="*/ 0 h 530"/>
                <a:gd name="T6" fmla="*/ 0 w 416"/>
                <a:gd name="T7" fmla="*/ 464 h 530"/>
              </a:gdLst>
              <a:ahLst/>
              <a:cxnLst>
                <a:cxn ang="0">
                  <a:pos x="T0" y="T1"/>
                </a:cxn>
                <a:cxn ang="0">
                  <a:pos x="T2" y="T3"/>
                </a:cxn>
                <a:cxn ang="0">
                  <a:pos x="T4" y="T5"/>
                </a:cxn>
                <a:cxn ang="0">
                  <a:pos x="T6" y="T7"/>
                </a:cxn>
              </a:cxnLst>
              <a:rect l="0" t="0" r="r" b="b"/>
              <a:pathLst>
                <a:path w="416" h="530">
                  <a:moveTo>
                    <a:pt x="0" y="464"/>
                  </a:moveTo>
                  <a:lnTo>
                    <a:pt x="359" y="530"/>
                  </a:lnTo>
                  <a:lnTo>
                    <a:pt x="416" y="0"/>
                  </a:lnTo>
                  <a:lnTo>
                    <a:pt x="0" y="46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32"/>
            <p:cNvSpPr>
              <a:spLocks/>
            </p:cNvSpPr>
            <p:nvPr/>
          </p:nvSpPr>
          <p:spPr bwMode="auto">
            <a:xfrm>
              <a:off x="6550025" y="5465763"/>
              <a:ext cx="1262063" cy="420688"/>
            </a:xfrm>
            <a:custGeom>
              <a:avLst/>
              <a:gdLst>
                <a:gd name="T0" fmla="*/ 10 w 795"/>
                <a:gd name="T1" fmla="*/ 0 h 265"/>
                <a:gd name="T2" fmla="*/ 0 w 795"/>
                <a:gd name="T3" fmla="*/ 265 h 265"/>
                <a:gd name="T4" fmla="*/ 795 w 795"/>
                <a:gd name="T5" fmla="*/ 152 h 265"/>
                <a:gd name="T6" fmla="*/ 10 w 795"/>
                <a:gd name="T7" fmla="*/ 0 h 265"/>
              </a:gdLst>
              <a:ahLst/>
              <a:cxnLst>
                <a:cxn ang="0">
                  <a:pos x="T0" y="T1"/>
                </a:cxn>
                <a:cxn ang="0">
                  <a:pos x="T2" y="T3"/>
                </a:cxn>
                <a:cxn ang="0">
                  <a:pos x="T4" y="T5"/>
                </a:cxn>
                <a:cxn ang="0">
                  <a:pos x="T6" y="T7"/>
                </a:cxn>
              </a:cxnLst>
              <a:rect l="0" t="0" r="r" b="b"/>
              <a:pathLst>
                <a:path w="795" h="265">
                  <a:moveTo>
                    <a:pt x="10" y="0"/>
                  </a:moveTo>
                  <a:lnTo>
                    <a:pt x="0" y="265"/>
                  </a:lnTo>
                  <a:lnTo>
                    <a:pt x="795" y="152"/>
                  </a:lnTo>
                  <a:lnTo>
                    <a:pt x="1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33"/>
            <p:cNvSpPr>
              <a:spLocks/>
            </p:cNvSpPr>
            <p:nvPr/>
          </p:nvSpPr>
          <p:spPr bwMode="auto">
            <a:xfrm>
              <a:off x="6565900" y="4805363"/>
              <a:ext cx="1246188" cy="901700"/>
            </a:xfrm>
            <a:custGeom>
              <a:avLst/>
              <a:gdLst>
                <a:gd name="T0" fmla="*/ 378 w 785"/>
                <a:gd name="T1" fmla="*/ 0 h 568"/>
                <a:gd name="T2" fmla="*/ 0 w 785"/>
                <a:gd name="T3" fmla="*/ 416 h 568"/>
                <a:gd name="T4" fmla="*/ 785 w 785"/>
                <a:gd name="T5" fmla="*/ 568 h 568"/>
                <a:gd name="T6" fmla="*/ 378 w 785"/>
                <a:gd name="T7" fmla="*/ 0 h 568"/>
              </a:gdLst>
              <a:ahLst/>
              <a:cxnLst>
                <a:cxn ang="0">
                  <a:pos x="T0" y="T1"/>
                </a:cxn>
                <a:cxn ang="0">
                  <a:pos x="T2" y="T3"/>
                </a:cxn>
                <a:cxn ang="0">
                  <a:pos x="T4" y="T5"/>
                </a:cxn>
                <a:cxn ang="0">
                  <a:pos x="T6" y="T7"/>
                </a:cxn>
              </a:cxnLst>
              <a:rect l="0" t="0" r="r" b="b"/>
              <a:pathLst>
                <a:path w="785" h="568">
                  <a:moveTo>
                    <a:pt x="378" y="0"/>
                  </a:moveTo>
                  <a:lnTo>
                    <a:pt x="0" y="416"/>
                  </a:lnTo>
                  <a:lnTo>
                    <a:pt x="785" y="568"/>
                  </a:lnTo>
                  <a:lnTo>
                    <a:pt x="37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34"/>
            <p:cNvSpPr>
              <a:spLocks/>
            </p:cNvSpPr>
            <p:nvPr/>
          </p:nvSpPr>
          <p:spPr bwMode="auto">
            <a:xfrm>
              <a:off x="7346950" y="3330576"/>
              <a:ext cx="720725" cy="842963"/>
            </a:xfrm>
            <a:custGeom>
              <a:avLst/>
              <a:gdLst>
                <a:gd name="T0" fmla="*/ 94 w 454"/>
                <a:gd name="T1" fmla="*/ 0 h 531"/>
                <a:gd name="T2" fmla="*/ 0 w 454"/>
                <a:gd name="T3" fmla="*/ 531 h 531"/>
                <a:gd name="T4" fmla="*/ 454 w 454"/>
                <a:gd name="T5" fmla="*/ 199 h 531"/>
                <a:gd name="T6" fmla="*/ 94 w 454"/>
                <a:gd name="T7" fmla="*/ 0 h 531"/>
              </a:gdLst>
              <a:ahLst/>
              <a:cxnLst>
                <a:cxn ang="0">
                  <a:pos x="T0" y="T1"/>
                </a:cxn>
                <a:cxn ang="0">
                  <a:pos x="T2" y="T3"/>
                </a:cxn>
                <a:cxn ang="0">
                  <a:pos x="T4" y="T5"/>
                </a:cxn>
                <a:cxn ang="0">
                  <a:pos x="T6" y="T7"/>
                </a:cxn>
              </a:cxnLst>
              <a:rect l="0" t="0" r="r" b="b"/>
              <a:pathLst>
                <a:path w="454" h="531">
                  <a:moveTo>
                    <a:pt x="94" y="0"/>
                  </a:moveTo>
                  <a:lnTo>
                    <a:pt x="0" y="531"/>
                  </a:lnTo>
                  <a:lnTo>
                    <a:pt x="454" y="199"/>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35"/>
            <p:cNvSpPr>
              <a:spLocks/>
            </p:cNvSpPr>
            <p:nvPr/>
          </p:nvSpPr>
          <p:spPr bwMode="auto">
            <a:xfrm>
              <a:off x="7346950" y="3646488"/>
              <a:ext cx="765175" cy="527050"/>
            </a:xfrm>
            <a:custGeom>
              <a:avLst/>
              <a:gdLst>
                <a:gd name="T0" fmla="*/ 454 w 482"/>
                <a:gd name="T1" fmla="*/ 0 h 332"/>
                <a:gd name="T2" fmla="*/ 0 w 482"/>
                <a:gd name="T3" fmla="*/ 332 h 332"/>
                <a:gd name="T4" fmla="*/ 482 w 482"/>
                <a:gd name="T5" fmla="*/ 275 h 332"/>
                <a:gd name="T6" fmla="*/ 454 w 482"/>
                <a:gd name="T7" fmla="*/ 0 h 332"/>
              </a:gdLst>
              <a:ahLst/>
              <a:cxnLst>
                <a:cxn ang="0">
                  <a:pos x="T0" y="T1"/>
                </a:cxn>
                <a:cxn ang="0">
                  <a:pos x="T2" y="T3"/>
                </a:cxn>
                <a:cxn ang="0">
                  <a:pos x="T4" y="T5"/>
                </a:cxn>
                <a:cxn ang="0">
                  <a:pos x="T6" y="T7"/>
                </a:cxn>
              </a:cxnLst>
              <a:rect l="0" t="0" r="r" b="b"/>
              <a:pathLst>
                <a:path w="482" h="332">
                  <a:moveTo>
                    <a:pt x="454" y="0"/>
                  </a:moveTo>
                  <a:lnTo>
                    <a:pt x="0" y="332"/>
                  </a:lnTo>
                  <a:lnTo>
                    <a:pt x="482" y="275"/>
                  </a:lnTo>
                  <a:lnTo>
                    <a:pt x="45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36"/>
            <p:cNvSpPr>
              <a:spLocks/>
            </p:cNvSpPr>
            <p:nvPr/>
          </p:nvSpPr>
          <p:spPr bwMode="auto">
            <a:xfrm>
              <a:off x="7165975" y="4083051"/>
              <a:ext cx="946150" cy="722313"/>
            </a:xfrm>
            <a:custGeom>
              <a:avLst/>
              <a:gdLst>
                <a:gd name="T0" fmla="*/ 114 w 596"/>
                <a:gd name="T1" fmla="*/ 57 h 455"/>
                <a:gd name="T2" fmla="*/ 0 w 596"/>
                <a:gd name="T3" fmla="*/ 455 h 455"/>
                <a:gd name="T4" fmla="*/ 596 w 596"/>
                <a:gd name="T5" fmla="*/ 0 h 455"/>
                <a:gd name="T6" fmla="*/ 114 w 596"/>
                <a:gd name="T7" fmla="*/ 57 h 455"/>
              </a:gdLst>
              <a:ahLst/>
              <a:cxnLst>
                <a:cxn ang="0">
                  <a:pos x="T0" y="T1"/>
                </a:cxn>
                <a:cxn ang="0">
                  <a:pos x="T2" y="T3"/>
                </a:cxn>
                <a:cxn ang="0">
                  <a:pos x="T4" y="T5"/>
                </a:cxn>
                <a:cxn ang="0">
                  <a:pos x="T6" y="T7"/>
                </a:cxn>
              </a:cxnLst>
              <a:rect l="0" t="0" r="r" b="b"/>
              <a:pathLst>
                <a:path w="596" h="455">
                  <a:moveTo>
                    <a:pt x="114" y="57"/>
                  </a:moveTo>
                  <a:lnTo>
                    <a:pt x="0" y="455"/>
                  </a:lnTo>
                  <a:lnTo>
                    <a:pt x="596" y="0"/>
                  </a:lnTo>
                  <a:lnTo>
                    <a:pt x="114"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37"/>
            <p:cNvSpPr>
              <a:spLocks/>
            </p:cNvSpPr>
            <p:nvPr/>
          </p:nvSpPr>
          <p:spPr bwMode="auto">
            <a:xfrm>
              <a:off x="7496175" y="2489201"/>
              <a:ext cx="720725" cy="841375"/>
            </a:xfrm>
            <a:custGeom>
              <a:avLst/>
              <a:gdLst>
                <a:gd name="T0" fmla="*/ 57 w 454"/>
                <a:gd name="T1" fmla="*/ 0 h 530"/>
                <a:gd name="T2" fmla="*/ 0 w 454"/>
                <a:gd name="T3" fmla="*/ 530 h 530"/>
                <a:gd name="T4" fmla="*/ 454 w 454"/>
                <a:gd name="T5" fmla="*/ 332 h 530"/>
                <a:gd name="T6" fmla="*/ 57 w 454"/>
                <a:gd name="T7" fmla="*/ 0 h 530"/>
              </a:gdLst>
              <a:ahLst/>
              <a:cxnLst>
                <a:cxn ang="0">
                  <a:pos x="T0" y="T1"/>
                </a:cxn>
                <a:cxn ang="0">
                  <a:pos x="T2" y="T3"/>
                </a:cxn>
                <a:cxn ang="0">
                  <a:pos x="T4" y="T5"/>
                </a:cxn>
                <a:cxn ang="0">
                  <a:pos x="T6" y="T7"/>
                </a:cxn>
              </a:cxnLst>
              <a:rect l="0" t="0" r="r" b="b"/>
              <a:pathLst>
                <a:path w="454" h="530">
                  <a:moveTo>
                    <a:pt x="57" y="0"/>
                  </a:moveTo>
                  <a:lnTo>
                    <a:pt x="0" y="530"/>
                  </a:lnTo>
                  <a:lnTo>
                    <a:pt x="454" y="332"/>
                  </a:lnTo>
                  <a:lnTo>
                    <a:pt x="5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8"/>
            <p:cNvSpPr>
              <a:spLocks/>
            </p:cNvSpPr>
            <p:nvPr/>
          </p:nvSpPr>
          <p:spPr bwMode="auto">
            <a:xfrm>
              <a:off x="7496175" y="3016251"/>
              <a:ext cx="720725" cy="630238"/>
            </a:xfrm>
            <a:custGeom>
              <a:avLst/>
              <a:gdLst>
                <a:gd name="T0" fmla="*/ 0 w 454"/>
                <a:gd name="T1" fmla="*/ 198 h 397"/>
                <a:gd name="T2" fmla="*/ 360 w 454"/>
                <a:gd name="T3" fmla="*/ 397 h 397"/>
                <a:gd name="T4" fmla="*/ 454 w 454"/>
                <a:gd name="T5" fmla="*/ 0 h 397"/>
                <a:gd name="T6" fmla="*/ 0 w 454"/>
                <a:gd name="T7" fmla="*/ 198 h 397"/>
              </a:gdLst>
              <a:ahLst/>
              <a:cxnLst>
                <a:cxn ang="0">
                  <a:pos x="T0" y="T1"/>
                </a:cxn>
                <a:cxn ang="0">
                  <a:pos x="T2" y="T3"/>
                </a:cxn>
                <a:cxn ang="0">
                  <a:pos x="T4" y="T5"/>
                </a:cxn>
                <a:cxn ang="0">
                  <a:pos x="T6" y="T7"/>
                </a:cxn>
              </a:cxnLst>
              <a:rect l="0" t="0" r="r" b="b"/>
              <a:pathLst>
                <a:path w="454" h="397">
                  <a:moveTo>
                    <a:pt x="0" y="198"/>
                  </a:moveTo>
                  <a:lnTo>
                    <a:pt x="360" y="397"/>
                  </a:lnTo>
                  <a:lnTo>
                    <a:pt x="454" y="0"/>
                  </a:lnTo>
                  <a:lnTo>
                    <a:pt x="0" y="19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1"/>
            <p:cNvSpPr>
              <a:spLocks/>
            </p:cNvSpPr>
            <p:nvPr/>
          </p:nvSpPr>
          <p:spPr bwMode="auto">
            <a:xfrm>
              <a:off x="7586663" y="2489201"/>
              <a:ext cx="825500" cy="527050"/>
            </a:xfrm>
            <a:custGeom>
              <a:avLst/>
              <a:gdLst>
                <a:gd name="T0" fmla="*/ 0 w 520"/>
                <a:gd name="T1" fmla="*/ 0 h 332"/>
                <a:gd name="T2" fmla="*/ 397 w 520"/>
                <a:gd name="T3" fmla="*/ 332 h 332"/>
                <a:gd name="T4" fmla="*/ 520 w 520"/>
                <a:gd name="T5" fmla="*/ 171 h 332"/>
                <a:gd name="T6" fmla="*/ 0 w 520"/>
                <a:gd name="T7" fmla="*/ 0 h 332"/>
              </a:gdLst>
              <a:ahLst/>
              <a:cxnLst>
                <a:cxn ang="0">
                  <a:pos x="T0" y="T1"/>
                </a:cxn>
                <a:cxn ang="0">
                  <a:pos x="T2" y="T3"/>
                </a:cxn>
                <a:cxn ang="0">
                  <a:pos x="T4" y="T5"/>
                </a:cxn>
                <a:cxn ang="0">
                  <a:pos x="T6" y="T7"/>
                </a:cxn>
              </a:cxnLst>
              <a:rect l="0" t="0" r="r" b="b"/>
              <a:pathLst>
                <a:path w="520" h="332">
                  <a:moveTo>
                    <a:pt x="0" y="0"/>
                  </a:moveTo>
                  <a:lnTo>
                    <a:pt x="397" y="332"/>
                  </a:lnTo>
                  <a:lnTo>
                    <a:pt x="520"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2"/>
            <p:cNvSpPr>
              <a:spLocks/>
            </p:cNvSpPr>
            <p:nvPr/>
          </p:nvSpPr>
          <p:spPr bwMode="auto">
            <a:xfrm>
              <a:off x="7165975" y="4668838"/>
              <a:ext cx="1276350" cy="1038225"/>
            </a:xfrm>
            <a:custGeom>
              <a:avLst/>
              <a:gdLst>
                <a:gd name="T0" fmla="*/ 0 w 804"/>
                <a:gd name="T1" fmla="*/ 86 h 654"/>
                <a:gd name="T2" fmla="*/ 407 w 804"/>
                <a:gd name="T3" fmla="*/ 654 h 654"/>
                <a:gd name="T4" fmla="*/ 804 w 804"/>
                <a:gd name="T5" fmla="*/ 0 h 654"/>
                <a:gd name="T6" fmla="*/ 0 w 804"/>
                <a:gd name="T7" fmla="*/ 86 h 654"/>
              </a:gdLst>
              <a:ahLst/>
              <a:cxnLst>
                <a:cxn ang="0">
                  <a:pos x="T0" y="T1"/>
                </a:cxn>
                <a:cxn ang="0">
                  <a:pos x="T2" y="T3"/>
                </a:cxn>
                <a:cxn ang="0">
                  <a:pos x="T4" y="T5"/>
                </a:cxn>
                <a:cxn ang="0">
                  <a:pos x="T6" y="T7"/>
                </a:cxn>
              </a:cxnLst>
              <a:rect l="0" t="0" r="r" b="b"/>
              <a:pathLst>
                <a:path w="804" h="654">
                  <a:moveTo>
                    <a:pt x="0" y="86"/>
                  </a:moveTo>
                  <a:lnTo>
                    <a:pt x="407" y="654"/>
                  </a:lnTo>
                  <a:lnTo>
                    <a:pt x="804" y="0"/>
                  </a:lnTo>
                  <a:lnTo>
                    <a:pt x="0" y="8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3"/>
            <p:cNvSpPr>
              <a:spLocks/>
            </p:cNvSpPr>
            <p:nvPr/>
          </p:nvSpPr>
          <p:spPr bwMode="auto">
            <a:xfrm>
              <a:off x="7165975" y="4083051"/>
              <a:ext cx="1276350" cy="722313"/>
            </a:xfrm>
            <a:custGeom>
              <a:avLst/>
              <a:gdLst>
                <a:gd name="T0" fmla="*/ 596 w 804"/>
                <a:gd name="T1" fmla="*/ 0 h 455"/>
                <a:gd name="T2" fmla="*/ 0 w 804"/>
                <a:gd name="T3" fmla="*/ 455 h 455"/>
                <a:gd name="T4" fmla="*/ 804 w 804"/>
                <a:gd name="T5" fmla="*/ 369 h 455"/>
                <a:gd name="T6" fmla="*/ 596 w 804"/>
                <a:gd name="T7" fmla="*/ 0 h 455"/>
              </a:gdLst>
              <a:ahLst/>
              <a:cxnLst>
                <a:cxn ang="0">
                  <a:pos x="T0" y="T1"/>
                </a:cxn>
                <a:cxn ang="0">
                  <a:pos x="T2" y="T3"/>
                </a:cxn>
                <a:cxn ang="0">
                  <a:pos x="T4" y="T5"/>
                </a:cxn>
                <a:cxn ang="0">
                  <a:pos x="T6" y="T7"/>
                </a:cxn>
              </a:cxnLst>
              <a:rect l="0" t="0" r="r" b="b"/>
              <a:pathLst>
                <a:path w="804" h="455">
                  <a:moveTo>
                    <a:pt x="596" y="0"/>
                  </a:moveTo>
                  <a:lnTo>
                    <a:pt x="0" y="455"/>
                  </a:lnTo>
                  <a:lnTo>
                    <a:pt x="804" y="36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
            <p:cNvSpPr>
              <a:spLocks/>
            </p:cNvSpPr>
            <p:nvPr/>
          </p:nvSpPr>
          <p:spPr bwMode="auto">
            <a:xfrm>
              <a:off x="8067675" y="3571876"/>
              <a:ext cx="569913" cy="511175"/>
            </a:xfrm>
            <a:custGeom>
              <a:avLst/>
              <a:gdLst>
                <a:gd name="T0" fmla="*/ 0 w 359"/>
                <a:gd name="T1" fmla="*/ 47 h 322"/>
                <a:gd name="T2" fmla="*/ 28 w 359"/>
                <a:gd name="T3" fmla="*/ 322 h 322"/>
                <a:gd name="T4" fmla="*/ 359 w 359"/>
                <a:gd name="T5" fmla="*/ 0 h 322"/>
                <a:gd name="T6" fmla="*/ 0 w 359"/>
                <a:gd name="T7" fmla="*/ 47 h 322"/>
              </a:gdLst>
              <a:ahLst/>
              <a:cxnLst>
                <a:cxn ang="0">
                  <a:pos x="T0" y="T1"/>
                </a:cxn>
                <a:cxn ang="0">
                  <a:pos x="T2" y="T3"/>
                </a:cxn>
                <a:cxn ang="0">
                  <a:pos x="T4" y="T5"/>
                </a:cxn>
                <a:cxn ang="0">
                  <a:pos x="T6" y="T7"/>
                </a:cxn>
              </a:cxnLst>
              <a:rect l="0" t="0" r="r" b="b"/>
              <a:pathLst>
                <a:path w="359" h="322">
                  <a:moveTo>
                    <a:pt x="0" y="47"/>
                  </a:moveTo>
                  <a:lnTo>
                    <a:pt x="28" y="322"/>
                  </a:lnTo>
                  <a:lnTo>
                    <a:pt x="359" y="0"/>
                  </a:lnTo>
                  <a:lnTo>
                    <a:pt x="0" y="4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5"/>
            <p:cNvSpPr>
              <a:spLocks/>
            </p:cNvSpPr>
            <p:nvPr/>
          </p:nvSpPr>
          <p:spPr bwMode="auto">
            <a:xfrm>
              <a:off x="8067675" y="3016251"/>
              <a:ext cx="569913" cy="630238"/>
            </a:xfrm>
            <a:custGeom>
              <a:avLst/>
              <a:gdLst>
                <a:gd name="T0" fmla="*/ 94 w 359"/>
                <a:gd name="T1" fmla="*/ 0 h 397"/>
                <a:gd name="T2" fmla="*/ 0 w 359"/>
                <a:gd name="T3" fmla="*/ 397 h 397"/>
                <a:gd name="T4" fmla="*/ 359 w 359"/>
                <a:gd name="T5" fmla="*/ 350 h 397"/>
                <a:gd name="T6" fmla="*/ 94 w 359"/>
                <a:gd name="T7" fmla="*/ 0 h 397"/>
              </a:gdLst>
              <a:ahLst/>
              <a:cxnLst>
                <a:cxn ang="0">
                  <a:pos x="T0" y="T1"/>
                </a:cxn>
                <a:cxn ang="0">
                  <a:pos x="T2" y="T3"/>
                </a:cxn>
                <a:cxn ang="0">
                  <a:pos x="T4" y="T5"/>
                </a:cxn>
                <a:cxn ang="0">
                  <a:pos x="T6" y="T7"/>
                </a:cxn>
              </a:cxnLst>
              <a:rect l="0" t="0" r="r" b="b"/>
              <a:pathLst>
                <a:path w="359" h="397">
                  <a:moveTo>
                    <a:pt x="94" y="0"/>
                  </a:moveTo>
                  <a:lnTo>
                    <a:pt x="0" y="397"/>
                  </a:lnTo>
                  <a:lnTo>
                    <a:pt x="359" y="350"/>
                  </a:lnTo>
                  <a:lnTo>
                    <a:pt x="94"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6"/>
            <p:cNvSpPr>
              <a:spLocks/>
            </p:cNvSpPr>
            <p:nvPr/>
          </p:nvSpPr>
          <p:spPr bwMode="auto">
            <a:xfrm>
              <a:off x="7586663" y="1738313"/>
              <a:ext cx="1095375" cy="1022350"/>
            </a:xfrm>
            <a:custGeom>
              <a:avLst/>
              <a:gdLst>
                <a:gd name="T0" fmla="*/ 0 w 690"/>
                <a:gd name="T1" fmla="*/ 473 h 644"/>
                <a:gd name="T2" fmla="*/ 520 w 690"/>
                <a:gd name="T3" fmla="*/ 644 h 644"/>
                <a:gd name="T4" fmla="*/ 690 w 690"/>
                <a:gd name="T5" fmla="*/ 0 h 644"/>
                <a:gd name="T6" fmla="*/ 0 w 690"/>
                <a:gd name="T7" fmla="*/ 473 h 644"/>
              </a:gdLst>
              <a:ahLst/>
              <a:cxnLst>
                <a:cxn ang="0">
                  <a:pos x="T0" y="T1"/>
                </a:cxn>
                <a:cxn ang="0">
                  <a:pos x="T2" y="T3"/>
                </a:cxn>
                <a:cxn ang="0">
                  <a:pos x="T4" y="T5"/>
                </a:cxn>
                <a:cxn ang="0">
                  <a:pos x="T6" y="T7"/>
                </a:cxn>
              </a:cxnLst>
              <a:rect l="0" t="0" r="r" b="b"/>
              <a:pathLst>
                <a:path w="690" h="644">
                  <a:moveTo>
                    <a:pt x="0" y="473"/>
                  </a:moveTo>
                  <a:lnTo>
                    <a:pt x="520" y="644"/>
                  </a:lnTo>
                  <a:lnTo>
                    <a:pt x="690" y="0"/>
                  </a:lnTo>
                  <a:lnTo>
                    <a:pt x="0" y="473"/>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7"/>
            <p:cNvSpPr>
              <a:spLocks/>
            </p:cNvSpPr>
            <p:nvPr/>
          </p:nvSpPr>
          <p:spPr bwMode="auto">
            <a:xfrm>
              <a:off x="7496175" y="1466851"/>
              <a:ext cx="1185863" cy="1022350"/>
            </a:xfrm>
            <a:custGeom>
              <a:avLst/>
              <a:gdLst>
                <a:gd name="T0" fmla="*/ 0 w 747"/>
                <a:gd name="T1" fmla="*/ 0 h 644"/>
                <a:gd name="T2" fmla="*/ 57 w 747"/>
                <a:gd name="T3" fmla="*/ 644 h 644"/>
                <a:gd name="T4" fmla="*/ 747 w 747"/>
                <a:gd name="T5" fmla="*/ 171 h 644"/>
                <a:gd name="T6" fmla="*/ 0 w 747"/>
                <a:gd name="T7" fmla="*/ 0 h 644"/>
              </a:gdLst>
              <a:ahLst/>
              <a:cxnLst>
                <a:cxn ang="0">
                  <a:pos x="T0" y="T1"/>
                </a:cxn>
                <a:cxn ang="0">
                  <a:pos x="T2" y="T3"/>
                </a:cxn>
                <a:cxn ang="0">
                  <a:pos x="T4" y="T5"/>
                </a:cxn>
                <a:cxn ang="0">
                  <a:pos x="T6" y="T7"/>
                </a:cxn>
              </a:cxnLst>
              <a:rect l="0" t="0" r="r" b="b"/>
              <a:pathLst>
                <a:path w="747" h="644">
                  <a:moveTo>
                    <a:pt x="0" y="0"/>
                  </a:moveTo>
                  <a:lnTo>
                    <a:pt x="57" y="644"/>
                  </a:lnTo>
                  <a:lnTo>
                    <a:pt x="747" y="171"/>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8"/>
            <p:cNvSpPr>
              <a:spLocks/>
            </p:cNvSpPr>
            <p:nvPr/>
          </p:nvSpPr>
          <p:spPr bwMode="auto">
            <a:xfrm>
              <a:off x="7496175" y="1181101"/>
              <a:ext cx="1185863" cy="557213"/>
            </a:xfrm>
            <a:custGeom>
              <a:avLst/>
              <a:gdLst>
                <a:gd name="T0" fmla="*/ 568 w 747"/>
                <a:gd name="T1" fmla="*/ 0 h 351"/>
                <a:gd name="T2" fmla="*/ 0 w 747"/>
                <a:gd name="T3" fmla="*/ 180 h 351"/>
                <a:gd name="T4" fmla="*/ 747 w 747"/>
                <a:gd name="T5" fmla="*/ 351 h 351"/>
                <a:gd name="T6" fmla="*/ 568 w 747"/>
                <a:gd name="T7" fmla="*/ 0 h 351"/>
              </a:gdLst>
              <a:ahLst/>
              <a:cxnLst>
                <a:cxn ang="0">
                  <a:pos x="T0" y="T1"/>
                </a:cxn>
                <a:cxn ang="0">
                  <a:pos x="T2" y="T3"/>
                </a:cxn>
                <a:cxn ang="0">
                  <a:pos x="T4" y="T5"/>
                </a:cxn>
                <a:cxn ang="0">
                  <a:pos x="T6" y="T7"/>
                </a:cxn>
              </a:cxnLst>
              <a:rect l="0" t="0" r="r" b="b"/>
              <a:pathLst>
                <a:path w="747" h="351">
                  <a:moveTo>
                    <a:pt x="568" y="0"/>
                  </a:moveTo>
                  <a:lnTo>
                    <a:pt x="0" y="180"/>
                  </a:lnTo>
                  <a:lnTo>
                    <a:pt x="747" y="351"/>
                  </a:lnTo>
                  <a:lnTo>
                    <a:pt x="568"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9"/>
            <p:cNvSpPr>
              <a:spLocks/>
            </p:cNvSpPr>
            <p:nvPr/>
          </p:nvSpPr>
          <p:spPr bwMode="auto">
            <a:xfrm>
              <a:off x="7812088" y="4668838"/>
              <a:ext cx="915988" cy="1038225"/>
            </a:xfrm>
            <a:custGeom>
              <a:avLst/>
              <a:gdLst>
                <a:gd name="T0" fmla="*/ 397 w 577"/>
                <a:gd name="T1" fmla="*/ 0 h 654"/>
                <a:gd name="T2" fmla="*/ 0 w 577"/>
                <a:gd name="T3" fmla="*/ 654 h 654"/>
                <a:gd name="T4" fmla="*/ 577 w 577"/>
                <a:gd name="T5" fmla="*/ 455 h 654"/>
                <a:gd name="T6" fmla="*/ 397 w 577"/>
                <a:gd name="T7" fmla="*/ 0 h 654"/>
              </a:gdLst>
              <a:ahLst/>
              <a:cxnLst>
                <a:cxn ang="0">
                  <a:pos x="T0" y="T1"/>
                </a:cxn>
                <a:cxn ang="0">
                  <a:pos x="T2" y="T3"/>
                </a:cxn>
                <a:cxn ang="0">
                  <a:pos x="T4" y="T5"/>
                </a:cxn>
                <a:cxn ang="0">
                  <a:pos x="T6" y="T7"/>
                </a:cxn>
              </a:cxnLst>
              <a:rect l="0" t="0" r="r" b="b"/>
              <a:pathLst>
                <a:path w="577" h="654">
                  <a:moveTo>
                    <a:pt x="397" y="0"/>
                  </a:moveTo>
                  <a:lnTo>
                    <a:pt x="0" y="654"/>
                  </a:lnTo>
                  <a:lnTo>
                    <a:pt x="577" y="455"/>
                  </a:lnTo>
                  <a:lnTo>
                    <a:pt x="397"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50"/>
            <p:cNvSpPr>
              <a:spLocks/>
            </p:cNvSpPr>
            <p:nvPr/>
          </p:nvSpPr>
          <p:spPr bwMode="auto">
            <a:xfrm>
              <a:off x="8412163" y="1738313"/>
              <a:ext cx="541338" cy="1187450"/>
            </a:xfrm>
            <a:custGeom>
              <a:avLst/>
              <a:gdLst>
                <a:gd name="T0" fmla="*/ 170 w 341"/>
                <a:gd name="T1" fmla="*/ 0 h 748"/>
                <a:gd name="T2" fmla="*/ 0 w 341"/>
                <a:gd name="T3" fmla="*/ 644 h 748"/>
                <a:gd name="T4" fmla="*/ 341 w 341"/>
                <a:gd name="T5" fmla="*/ 748 h 748"/>
                <a:gd name="T6" fmla="*/ 170 w 341"/>
                <a:gd name="T7" fmla="*/ 0 h 748"/>
              </a:gdLst>
              <a:ahLst/>
              <a:cxnLst>
                <a:cxn ang="0">
                  <a:pos x="T0" y="T1"/>
                </a:cxn>
                <a:cxn ang="0">
                  <a:pos x="T2" y="T3"/>
                </a:cxn>
                <a:cxn ang="0">
                  <a:pos x="T4" y="T5"/>
                </a:cxn>
                <a:cxn ang="0">
                  <a:pos x="T6" y="T7"/>
                </a:cxn>
              </a:cxnLst>
              <a:rect l="0" t="0" r="r" b="b"/>
              <a:pathLst>
                <a:path w="341" h="748">
                  <a:moveTo>
                    <a:pt x="170" y="0"/>
                  </a:moveTo>
                  <a:lnTo>
                    <a:pt x="0" y="644"/>
                  </a:lnTo>
                  <a:lnTo>
                    <a:pt x="341" y="748"/>
                  </a:lnTo>
                  <a:lnTo>
                    <a:pt x="17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51"/>
            <p:cNvSpPr>
              <a:spLocks/>
            </p:cNvSpPr>
            <p:nvPr/>
          </p:nvSpPr>
          <p:spPr bwMode="auto">
            <a:xfrm>
              <a:off x="8216900" y="2760663"/>
              <a:ext cx="736600" cy="255588"/>
            </a:xfrm>
            <a:custGeom>
              <a:avLst/>
              <a:gdLst>
                <a:gd name="T0" fmla="*/ 123 w 464"/>
                <a:gd name="T1" fmla="*/ 0 h 161"/>
                <a:gd name="T2" fmla="*/ 0 w 464"/>
                <a:gd name="T3" fmla="*/ 161 h 161"/>
                <a:gd name="T4" fmla="*/ 464 w 464"/>
                <a:gd name="T5" fmla="*/ 104 h 161"/>
                <a:gd name="T6" fmla="*/ 123 w 464"/>
                <a:gd name="T7" fmla="*/ 0 h 161"/>
              </a:gdLst>
              <a:ahLst/>
              <a:cxnLst>
                <a:cxn ang="0">
                  <a:pos x="T0" y="T1"/>
                </a:cxn>
                <a:cxn ang="0">
                  <a:pos x="T2" y="T3"/>
                </a:cxn>
                <a:cxn ang="0">
                  <a:pos x="T4" y="T5"/>
                </a:cxn>
                <a:cxn ang="0">
                  <a:pos x="T6" y="T7"/>
                </a:cxn>
              </a:cxnLst>
              <a:rect l="0" t="0" r="r" b="b"/>
              <a:pathLst>
                <a:path w="464" h="161">
                  <a:moveTo>
                    <a:pt x="123" y="0"/>
                  </a:moveTo>
                  <a:lnTo>
                    <a:pt x="0" y="161"/>
                  </a:lnTo>
                  <a:lnTo>
                    <a:pt x="464" y="104"/>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52"/>
            <p:cNvSpPr>
              <a:spLocks/>
            </p:cNvSpPr>
            <p:nvPr/>
          </p:nvSpPr>
          <p:spPr bwMode="auto">
            <a:xfrm>
              <a:off x="8216900" y="2925763"/>
              <a:ext cx="736600" cy="646113"/>
            </a:xfrm>
            <a:custGeom>
              <a:avLst/>
              <a:gdLst>
                <a:gd name="T0" fmla="*/ 0 w 464"/>
                <a:gd name="T1" fmla="*/ 57 h 407"/>
                <a:gd name="T2" fmla="*/ 265 w 464"/>
                <a:gd name="T3" fmla="*/ 407 h 407"/>
                <a:gd name="T4" fmla="*/ 464 w 464"/>
                <a:gd name="T5" fmla="*/ 0 h 407"/>
                <a:gd name="T6" fmla="*/ 0 w 464"/>
                <a:gd name="T7" fmla="*/ 57 h 407"/>
              </a:gdLst>
              <a:ahLst/>
              <a:cxnLst>
                <a:cxn ang="0">
                  <a:pos x="T0" y="T1"/>
                </a:cxn>
                <a:cxn ang="0">
                  <a:pos x="T2" y="T3"/>
                </a:cxn>
                <a:cxn ang="0">
                  <a:pos x="T4" y="T5"/>
                </a:cxn>
                <a:cxn ang="0">
                  <a:pos x="T6" y="T7"/>
                </a:cxn>
              </a:cxnLst>
              <a:rect l="0" t="0" r="r" b="b"/>
              <a:pathLst>
                <a:path w="464" h="407">
                  <a:moveTo>
                    <a:pt x="0" y="57"/>
                  </a:moveTo>
                  <a:lnTo>
                    <a:pt x="265" y="407"/>
                  </a:lnTo>
                  <a:lnTo>
                    <a:pt x="464" y="0"/>
                  </a:lnTo>
                  <a:lnTo>
                    <a:pt x="0" y="57"/>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53"/>
            <p:cNvSpPr>
              <a:spLocks/>
            </p:cNvSpPr>
            <p:nvPr/>
          </p:nvSpPr>
          <p:spPr bwMode="auto">
            <a:xfrm>
              <a:off x="8112125" y="3962401"/>
              <a:ext cx="871538" cy="706438"/>
            </a:xfrm>
            <a:custGeom>
              <a:avLst/>
              <a:gdLst>
                <a:gd name="T0" fmla="*/ 0 w 549"/>
                <a:gd name="T1" fmla="*/ 76 h 445"/>
                <a:gd name="T2" fmla="*/ 208 w 549"/>
                <a:gd name="T3" fmla="*/ 445 h 445"/>
                <a:gd name="T4" fmla="*/ 549 w 549"/>
                <a:gd name="T5" fmla="*/ 0 h 445"/>
                <a:gd name="T6" fmla="*/ 0 w 549"/>
                <a:gd name="T7" fmla="*/ 76 h 445"/>
              </a:gdLst>
              <a:ahLst/>
              <a:cxnLst>
                <a:cxn ang="0">
                  <a:pos x="T0" y="T1"/>
                </a:cxn>
                <a:cxn ang="0">
                  <a:pos x="T2" y="T3"/>
                </a:cxn>
                <a:cxn ang="0">
                  <a:pos x="T4" y="T5"/>
                </a:cxn>
                <a:cxn ang="0">
                  <a:pos x="T6" y="T7"/>
                </a:cxn>
              </a:cxnLst>
              <a:rect l="0" t="0" r="r" b="b"/>
              <a:pathLst>
                <a:path w="549" h="445">
                  <a:moveTo>
                    <a:pt x="0" y="76"/>
                  </a:moveTo>
                  <a:lnTo>
                    <a:pt x="208" y="445"/>
                  </a:lnTo>
                  <a:lnTo>
                    <a:pt x="549" y="0"/>
                  </a:lnTo>
                  <a:lnTo>
                    <a:pt x="0" y="76"/>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54"/>
            <p:cNvSpPr>
              <a:spLocks/>
            </p:cNvSpPr>
            <p:nvPr/>
          </p:nvSpPr>
          <p:spPr bwMode="auto">
            <a:xfrm>
              <a:off x="8112125" y="3571876"/>
              <a:ext cx="871538" cy="511175"/>
            </a:xfrm>
            <a:custGeom>
              <a:avLst/>
              <a:gdLst>
                <a:gd name="T0" fmla="*/ 331 w 549"/>
                <a:gd name="T1" fmla="*/ 0 h 322"/>
                <a:gd name="T2" fmla="*/ 0 w 549"/>
                <a:gd name="T3" fmla="*/ 322 h 322"/>
                <a:gd name="T4" fmla="*/ 549 w 549"/>
                <a:gd name="T5" fmla="*/ 246 h 322"/>
                <a:gd name="T6" fmla="*/ 331 w 549"/>
                <a:gd name="T7" fmla="*/ 0 h 322"/>
              </a:gdLst>
              <a:ahLst/>
              <a:cxnLst>
                <a:cxn ang="0">
                  <a:pos x="T0" y="T1"/>
                </a:cxn>
                <a:cxn ang="0">
                  <a:pos x="T2" y="T3"/>
                </a:cxn>
                <a:cxn ang="0">
                  <a:pos x="T4" y="T5"/>
                </a:cxn>
                <a:cxn ang="0">
                  <a:pos x="T6" y="T7"/>
                </a:cxn>
              </a:cxnLst>
              <a:rect l="0" t="0" r="r" b="b"/>
              <a:pathLst>
                <a:path w="549" h="322">
                  <a:moveTo>
                    <a:pt x="331" y="0"/>
                  </a:moveTo>
                  <a:lnTo>
                    <a:pt x="0" y="322"/>
                  </a:lnTo>
                  <a:lnTo>
                    <a:pt x="549" y="246"/>
                  </a:lnTo>
                  <a:lnTo>
                    <a:pt x="33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55"/>
            <p:cNvSpPr>
              <a:spLocks/>
            </p:cNvSpPr>
            <p:nvPr/>
          </p:nvSpPr>
          <p:spPr bwMode="auto">
            <a:xfrm>
              <a:off x="8637588" y="2925763"/>
              <a:ext cx="585788" cy="646113"/>
            </a:xfrm>
            <a:custGeom>
              <a:avLst/>
              <a:gdLst>
                <a:gd name="T0" fmla="*/ 199 w 369"/>
                <a:gd name="T1" fmla="*/ 0 h 407"/>
                <a:gd name="T2" fmla="*/ 0 w 369"/>
                <a:gd name="T3" fmla="*/ 407 h 407"/>
                <a:gd name="T4" fmla="*/ 369 w 369"/>
                <a:gd name="T5" fmla="*/ 398 h 407"/>
                <a:gd name="T6" fmla="*/ 199 w 369"/>
                <a:gd name="T7" fmla="*/ 0 h 407"/>
              </a:gdLst>
              <a:ahLst/>
              <a:cxnLst>
                <a:cxn ang="0">
                  <a:pos x="T0" y="T1"/>
                </a:cxn>
                <a:cxn ang="0">
                  <a:pos x="T2" y="T3"/>
                </a:cxn>
                <a:cxn ang="0">
                  <a:pos x="T4" y="T5"/>
                </a:cxn>
                <a:cxn ang="0">
                  <a:pos x="T6" y="T7"/>
                </a:cxn>
              </a:cxnLst>
              <a:rect l="0" t="0" r="r" b="b"/>
              <a:pathLst>
                <a:path w="369" h="407">
                  <a:moveTo>
                    <a:pt x="199" y="0"/>
                  </a:moveTo>
                  <a:lnTo>
                    <a:pt x="0" y="407"/>
                  </a:lnTo>
                  <a:lnTo>
                    <a:pt x="369" y="398"/>
                  </a:lnTo>
                  <a:lnTo>
                    <a:pt x="199"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56"/>
            <p:cNvSpPr>
              <a:spLocks/>
            </p:cNvSpPr>
            <p:nvPr/>
          </p:nvSpPr>
          <p:spPr bwMode="auto">
            <a:xfrm>
              <a:off x="8637588" y="3557588"/>
              <a:ext cx="585788" cy="404813"/>
            </a:xfrm>
            <a:custGeom>
              <a:avLst/>
              <a:gdLst>
                <a:gd name="T0" fmla="*/ 0 w 369"/>
                <a:gd name="T1" fmla="*/ 9 h 255"/>
                <a:gd name="T2" fmla="*/ 218 w 369"/>
                <a:gd name="T3" fmla="*/ 255 h 255"/>
                <a:gd name="T4" fmla="*/ 369 w 369"/>
                <a:gd name="T5" fmla="*/ 0 h 255"/>
                <a:gd name="T6" fmla="*/ 0 w 369"/>
                <a:gd name="T7" fmla="*/ 9 h 255"/>
              </a:gdLst>
              <a:ahLst/>
              <a:cxnLst>
                <a:cxn ang="0">
                  <a:pos x="T0" y="T1"/>
                </a:cxn>
                <a:cxn ang="0">
                  <a:pos x="T2" y="T3"/>
                </a:cxn>
                <a:cxn ang="0">
                  <a:pos x="T4" y="T5"/>
                </a:cxn>
                <a:cxn ang="0">
                  <a:pos x="T6" y="T7"/>
                </a:cxn>
              </a:cxnLst>
              <a:rect l="0" t="0" r="r" b="b"/>
              <a:pathLst>
                <a:path w="369" h="255">
                  <a:moveTo>
                    <a:pt x="0" y="9"/>
                  </a:moveTo>
                  <a:lnTo>
                    <a:pt x="218" y="255"/>
                  </a:lnTo>
                  <a:lnTo>
                    <a:pt x="369" y="0"/>
                  </a:lnTo>
                  <a:lnTo>
                    <a:pt x="0"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57"/>
            <p:cNvSpPr>
              <a:spLocks/>
            </p:cNvSpPr>
            <p:nvPr/>
          </p:nvSpPr>
          <p:spPr bwMode="auto">
            <a:xfrm>
              <a:off x="8442325" y="4668838"/>
              <a:ext cx="1185863" cy="722313"/>
            </a:xfrm>
            <a:custGeom>
              <a:avLst/>
              <a:gdLst>
                <a:gd name="T0" fmla="*/ 0 w 747"/>
                <a:gd name="T1" fmla="*/ 0 h 455"/>
                <a:gd name="T2" fmla="*/ 180 w 747"/>
                <a:gd name="T3" fmla="*/ 455 h 455"/>
                <a:gd name="T4" fmla="*/ 747 w 747"/>
                <a:gd name="T5" fmla="*/ 322 h 455"/>
                <a:gd name="T6" fmla="*/ 0 w 747"/>
                <a:gd name="T7" fmla="*/ 0 h 455"/>
              </a:gdLst>
              <a:ahLst/>
              <a:cxnLst>
                <a:cxn ang="0">
                  <a:pos x="T0" y="T1"/>
                </a:cxn>
                <a:cxn ang="0">
                  <a:pos x="T2" y="T3"/>
                </a:cxn>
                <a:cxn ang="0">
                  <a:pos x="T4" y="T5"/>
                </a:cxn>
                <a:cxn ang="0">
                  <a:pos x="T6" y="T7"/>
                </a:cxn>
              </a:cxnLst>
              <a:rect l="0" t="0" r="r" b="b"/>
              <a:pathLst>
                <a:path w="747" h="455">
                  <a:moveTo>
                    <a:pt x="0" y="0"/>
                  </a:moveTo>
                  <a:lnTo>
                    <a:pt x="180" y="455"/>
                  </a:lnTo>
                  <a:lnTo>
                    <a:pt x="747" y="32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58"/>
            <p:cNvSpPr>
              <a:spLocks/>
            </p:cNvSpPr>
            <p:nvPr/>
          </p:nvSpPr>
          <p:spPr bwMode="auto">
            <a:xfrm>
              <a:off x="8397875" y="1181101"/>
              <a:ext cx="1230313" cy="557213"/>
            </a:xfrm>
            <a:custGeom>
              <a:avLst/>
              <a:gdLst>
                <a:gd name="T0" fmla="*/ 0 w 775"/>
                <a:gd name="T1" fmla="*/ 0 h 351"/>
                <a:gd name="T2" fmla="*/ 179 w 775"/>
                <a:gd name="T3" fmla="*/ 351 h 351"/>
                <a:gd name="T4" fmla="*/ 775 w 775"/>
                <a:gd name="T5" fmla="*/ 332 h 351"/>
                <a:gd name="T6" fmla="*/ 0 w 775"/>
                <a:gd name="T7" fmla="*/ 0 h 351"/>
              </a:gdLst>
              <a:ahLst/>
              <a:cxnLst>
                <a:cxn ang="0">
                  <a:pos x="T0" y="T1"/>
                </a:cxn>
                <a:cxn ang="0">
                  <a:pos x="T2" y="T3"/>
                </a:cxn>
                <a:cxn ang="0">
                  <a:pos x="T4" y="T5"/>
                </a:cxn>
                <a:cxn ang="0">
                  <a:pos x="T6" y="T7"/>
                </a:cxn>
              </a:cxnLst>
              <a:rect l="0" t="0" r="r" b="b"/>
              <a:pathLst>
                <a:path w="775" h="351">
                  <a:moveTo>
                    <a:pt x="0" y="0"/>
                  </a:moveTo>
                  <a:lnTo>
                    <a:pt x="179" y="351"/>
                  </a:lnTo>
                  <a:lnTo>
                    <a:pt x="775" y="332"/>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59"/>
            <p:cNvSpPr>
              <a:spLocks/>
            </p:cNvSpPr>
            <p:nvPr/>
          </p:nvSpPr>
          <p:spPr bwMode="auto">
            <a:xfrm>
              <a:off x="8953500" y="2925763"/>
              <a:ext cx="690563" cy="631825"/>
            </a:xfrm>
            <a:custGeom>
              <a:avLst/>
              <a:gdLst>
                <a:gd name="T0" fmla="*/ 0 w 435"/>
                <a:gd name="T1" fmla="*/ 0 h 398"/>
                <a:gd name="T2" fmla="*/ 170 w 435"/>
                <a:gd name="T3" fmla="*/ 398 h 398"/>
                <a:gd name="T4" fmla="*/ 435 w 435"/>
                <a:gd name="T5" fmla="*/ 180 h 398"/>
                <a:gd name="T6" fmla="*/ 0 w 435"/>
                <a:gd name="T7" fmla="*/ 0 h 398"/>
              </a:gdLst>
              <a:ahLst/>
              <a:cxnLst>
                <a:cxn ang="0">
                  <a:pos x="T0" y="T1"/>
                </a:cxn>
                <a:cxn ang="0">
                  <a:pos x="T2" y="T3"/>
                </a:cxn>
                <a:cxn ang="0">
                  <a:pos x="T4" y="T5"/>
                </a:cxn>
                <a:cxn ang="0">
                  <a:pos x="T6" y="T7"/>
                </a:cxn>
              </a:cxnLst>
              <a:rect l="0" t="0" r="r" b="b"/>
              <a:pathLst>
                <a:path w="435" h="398">
                  <a:moveTo>
                    <a:pt x="0" y="0"/>
                  </a:moveTo>
                  <a:lnTo>
                    <a:pt x="170" y="398"/>
                  </a:lnTo>
                  <a:lnTo>
                    <a:pt x="435"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0"/>
            <p:cNvSpPr>
              <a:spLocks/>
            </p:cNvSpPr>
            <p:nvPr/>
          </p:nvSpPr>
          <p:spPr bwMode="auto">
            <a:xfrm>
              <a:off x="8442325" y="3962401"/>
              <a:ext cx="1231900" cy="706438"/>
            </a:xfrm>
            <a:custGeom>
              <a:avLst/>
              <a:gdLst>
                <a:gd name="T0" fmla="*/ 341 w 776"/>
                <a:gd name="T1" fmla="*/ 0 h 445"/>
                <a:gd name="T2" fmla="*/ 0 w 776"/>
                <a:gd name="T3" fmla="*/ 445 h 445"/>
                <a:gd name="T4" fmla="*/ 776 w 776"/>
                <a:gd name="T5" fmla="*/ 180 h 445"/>
                <a:gd name="T6" fmla="*/ 341 w 776"/>
                <a:gd name="T7" fmla="*/ 0 h 445"/>
              </a:gdLst>
              <a:ahLst/>
              <a:cxnLst>
                <a:cxn ang="0">
                  <a:pos x="T0" y="T1"/>
                </a:cxn>
                <a:cxn ang="0">
                  <a:pos x="T2" y="T3"/>
                </a:cxn>
                <a:cxn ang="0">
                  <a:pos x="T4" y="T5"/>
                </a:cxn>
                <a:cxn ang="0">
                  <a:pos x="T6" y="T7"/>
                </a:cxn>
              </a:cxnLst>
              <a:rect l="0" t="0" r="r" b="b"/>
              <a:pathLst>
                <a:path w="776" h="445">
                  <a:moveTo>
                    <a:pt x="341" y="0"/>
                  </a:moveTo>
                  <a:lnTo>
                    <a:pt x="0" y="445"/>
                  </a:lnTo>
                  <a:lnTo>
                    <a:pt x="776" y="180"/>
                  </a:lnTo>
                  <a:lnTo>
                    <a:pt x="34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1"/>
            <p:cNvSpPr>
              <a:spLocks/>
            </p:cNvSpPr>
            <p:nvPr/>
          </p:nvSpPr>
          <p:spPr bwMode="auto">
            <a:xfrm>
              <a:off x="8442325" y="4248151"/>
              <a:ext cx="1231900" cy="931863"/>
            </a:xfrm>
            <a:custGeom>
              <a:avLst/>
              <a:gdLst>
                <a:gd name="T0" fmla="*/ 0 w 776"/>
                <a:gd name="T1" fmla="*/ 265 h 587"/>
                <a:gd name="T2" fmla="*/ 747 w 776"/>
                <a:gd name="T3" fmla="*/ 587 h 587"/>
                <a:gd name="T4" fmla="*/ 776 w 776"/>
                <a:gd name="T5" fmla="*/ 0 h 587"/>
                <a:gd name="T6" fmla="*/ 0 w 776"/>
                <a:gd name="T7" fmla="*/ 265 h 587"/>
              </a:gdLst>
              <a:ahLst/>
              <a:cxnLst>
                <a:cxn ang="0">
                  <a:pos x="T0" y="T1"/>
                </a:cxn>
                <a:cxn ang="0">
                  <a:pos x="T2" y="T3"/>
                </a:cxn>
                <a:cxn ang="0">
                  <a:pos x="T4" y="T5"/>
                </a:cxn>
                <a:cxn ang="0">
                  <a:pos x="T6" y="T7"/>
                </a:cxn>
              </a:cxnLst>
              <a:rect l="0" t="0" r="r" b="b"/>
              <a:pathLst>
                <a:path w="776" h="587">
                  <a:moveTo>
                    <a:pt x="0" y="265"/>
                  </a:moveTo>
                  <a:lnTo>
                    <a:pt x="747" y="587"/>
                  </a:lnTo>
                  <a:lnTo>
                    <a:pt x="776" y="0"/>
                  </a:lnTo>
                  <a:lnTo>
                    <a:pt x="0" y="26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2"/>
            <p:cNvSpPr>
              <a:spLocks/>
            </p:cNvSpPr>
            <p:nvPr/>
          </p:nvSpPr>
          <p:spPr bwMode="auto">
            <a:xfrm>
              <a:off x="8983663" y="3557588"/>
              <a:ext cx="750888" cy="404813"/>
            </a:xfrm>
            <a:custGeom>
              <a:avLst/>
              <a:gdLst>
                <a:gd name="T0" fmla="*/ 151 w 473"/>
                <a:gd name="T1" fmla="*/ 0 h 255"/>
                <a:gd name="T2" fmla="*/ 0 w 473"/>
                <a:gd name="T3" fmla="*/ 255 h 255"/>
                <a:gd name="T4" fmla="*/ 473 w 473"/>
                <a:gd name="T5" fmla="*/ 170 h 255"/>
                <a:gd name="T6" fmla="*/ 151 w 473"/>
                <a:gd name="T7" fmla="*/ 0 h 255"/>
              </a:gdLst>
              <a:ahLst/>
              <a:cxnLst>
                <a:cxn ang="0">
                  <a:pos x="T0" y="T1"/>
                </a:cxn>
                <a:cxn ang="0">
                  <a:pos x="T2" y="T3"/>
                </a:cxn>
                <a:cxn ang="0">
                  <a:pos x="T4" y="T5"/>
                </a:cxn>
                <a:cxn ang="0">
                  <a:pos x="T6" y="T7"/>
                </a:cxn>
              </a:cxnLst>
              <a:rect l="0" t="0" r="r" b="b"/>
              <a:pathLst>
                <a:path w="473" h="255">
                  <a:moveTo>
                    <a:pt x="151" y="0"/>
                  </a:moveTo>
                  <a:lnTo>
                    <a:pt x="0" y="255"/>
                  </a:lnTo>
                  <a:lnTo>
                    <a:pt x="473" y="170"/>
                  </a:lnTo>
                  <a:lnTo>
                    <a:pt x="151"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3"/>
            <p:cNvSpPr>
              <a:spLocks/>
            </p:cNvSpPr>
            <p:nvPr/>
          </p:nvSpPr>
          <p:spPr bwMode="auto">
            <a:xfrm>
              <a:off x="8983663" y="3827463"/>
              <a:ext cx="750888" cy="420688"/>
            </a:xfrm>
            <a:custGeom>
              <a:avLst/>
              <a:gdLst>
                <a:gd name="T0" fmla="*/ 0 w 473"/>
                <a:gd name="T1" fmla="*/ 85 h 265"/>
                <a:gd name="T2" fmla="*/ 435 w 473"/>
                <a:gd name="T3" fmla="*/ 265 h 265"/>
                <a:gd name="T4" fmla="*/ 473 w 473"/>
                <a:gd name="T5" fmla="*/ 0 h 265"/>
                <a:gd name="T6" fmla="*/ 0 w 473"/>
                <a:gd name="T7" fmla="*/ 85 h 265"/>
              </a:gdLst>
              <a:ahLst/>
              <a:cxnLst>
                <a:cxn ang="0">
                  <a:pos x="T0" y="T1"/>
                </a:cxn>
                <a:cxn ang="0">
                  <a:pos x="T2" y="T3"/>
                </a:cxn>
                <a:cxn ang="0">
                  <a:pos x="T4" y="T5"/>
                </a:cxn>
                <a:cxn ang="0">
                  <a:pos x="T6" y="T7"/>
                </a:cxn>
              </a:cxnLst>
              <a:rect l="0" t="0" r="r" b="b"/>
              <a:pathLst>
                <a:path w="473" h="265">
                  <a:moveTo>
                    <a:pt x="0" y="85"/>
                  </a:moveTo>
                  <a:lnTo>
                    <a:pt x="435" y="265"/>
                  </a:lnTo>
                  <a:lnTo>
                    <a:pt x="473" y="0"/>
                  </a:lnTo>
                  <a:lnTo>
                    <a:pt x="0" y="85"/>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64"/>
            <p:cNvSpPr>
              <a:spLocks/>
            </p:cNvSpPr>
            <p:nvPr/>
          </p:nvSpPr>
          <p:spPr bwMode="auto">
            <a:xfrm>
              <a:off x="9223375" y="3211513"/>
              <a:ext cx="511175" cy="615950"/>
            </a:xfrm>
            <a:custGeom>
              <a:avLst/>
              <a:gdLst>
                <a:gd name="T0" fmla="*/ 265 w 322"/>
                <a:gd name="T1" fmla="*/ 0 h 388"/>
                <a:gd name="T2" fmla="*/ 0 w 322"/>
                <a:gd name="T3" fmla="*/ 218 h 388"/>
                <a:gd name="T4" fmla="*/ 322 w 322"/>
                <a:gd name="T5" fmla="*/ 388 h 388"/>
                <a:gd name="T6" fmla="*/ 265 w 322"/>
                <a:gd name="T7" fmla="*/ 0 h 388"/>
              </a:gdLst>
              <a:ahLst/>
              <a:cxnLst>
                <a:cxn ang="0">
                  <a:pos x="T0" y="T1"/>
                </a:cxn>
                <a:cxn ang="0">
                  <a:pos x="T2" y="T3"/>
                </a:cxn>
                <a:cxn ang="0">
                  <a:pos x="T4" y="T5"/>
                </a:cxn>
                <a:cxn ang="0">
                  <a:pos x="T6" y="T7"/>
                </a:cxn>
              </a:cxnLst>
              <a:rect l="0" t="0" r="r" b="b"/>
              <a:pathLst>
                <a:path w="322" h="388">
                  <a:moveTo>
                    <a:pt x="265" y="0"/>
                  </a:moveTo>
                  <a:lnTo>
                    <a:pt x="0" y="218"/>
                  </a:lnTo>
                  <a:lnTo>
                    <a:pt x="322" y="388"/>
                  </a:lnTo>
                  <a:lnTo>
                    <a:pt x="265"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65"/>
            <p:cNvSpPr>
              <a:spLocks/>
            </p:cNvSpPr>
            <p:nvPr/>
          </p:nvSpPr>
          <p:spPr bwMode="auto">
            <a:xfrm>
              <a:off x="8953500" y="2024063"/>
              <a:ext cx="885825" cy="1187450"/>
            </a:xfrm>
            <a:custGeom>
              <a:avLst/>
              <a:gdLst>
                <a:gd name="T0" fmla="*/ 0 w 558"/>
                <a:gd name="T1" fmla="*/ 568 h 748"/>
                <a:gd name="T2" fmla="*/ 435 w 558"/>
                <a:gd name="T3" fmla="*/ 748 h 748"/>
                <a:gd name="T4" fmla="*/ 558 w 558"/>
                <a:gd name="T5" fmla="*/ 0 h 748"/>
                <a:gd name="T6" fmla="*/ 0 w 558"/>
                <a:gd name="T7" fmla="*/ 568 h 748"/>
              </a:gdLst>
              <a:ahLst/>
              <a:cxnLst>
                <a:cxn ang="0">
                  <a:pos x="T0" y="T1"/>
                </a:cxn>
                <a:cxn ang="0">
                  <a:pos x="T2" y="T3"/>
                </a:cxn>
                <a:cxn ang="0">
                  <a:pos x="T4" y="T5"/>
                </a:cxn>
                <a:cxn ang="0">
                  <a:pos x="T6" y="T7"/>
                </a:cxn>
              </a:cxnLst>
              <a:rect l="0" t="0" r="r" b="b"/>
              <a:pathLst>
                <a:path w="558" h="748">
                  <a:moveTo>
                    <a:pt x="0" y="568"/>
                  </a:moveTo>
                  <a:lnTo>
                    <a:pt x="435" y="748"/>
                  </a:lnTo>
                  <a:lnTo>
                    <a:pt x="558" y="0"/>
                  </a:lnTo>
                  <a:lnTo>
                    <a:pt x="0" y="568"/>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66"/>
            <p:cNvSpPr>
              <a:spLocks/>
            </p:cNvSpPr>
            <p:nvPr/>
          </p:nvSpPr>
          <p:spPr bwMode="auto">
            <a:xfrm>
              <a:off x="8682038" y="1738313"/>
              <a:ext cx="1157288" cy="1187450"/>
            </a:xfrm>
            <a:custGeom>
              <a:avLst/>
              <a:gdLst>
                <a:gd name="T0" fmla="*/ 0 w 729"/>
                <a:gd name="T1" fmla="*/ 0 h 748"/>
                <a:gd name="T2" fmla="*/ 171 w 729"/>
                <a:gd name="T3" fmla="*/ 748 h 748"/>
                <a:gd name="T4" fmla="*/ 729 w 729"/>
                <a:gd name="T5" fmla="*/ 180 h 748"/>
                <a:gd name="T6" fmla="*/ 0 w 729"/>
                <a:gd name="T7" fmla="*/ 0 h 748"/>
              </a:gdLst>
              <a:ahLst/>
              <a:cxnLst>
                <a:cxn ang="0">
                  <a:pos x="T0" y="T1"/>
                </a:cxn>
                <a:cxn ang="0">
                  <a:pos x="T2" y="T3"/>
                </a:cxn>
                <a:cxn ang="0">
                  <a:pos x="T4" y="T5"/>
                </a:cxn>
                <a:cxn ang="0">
                  <a:pos x="T6" y="T7"/>
                </a:cxn>
              </a:cxnLst>
              <a:rect l="0" t="0" r="r" b="b"/>
              <a:pathLst>
                <a:path w="729" h="748">
                  <a:moveTo>
                    <a:pt x="0" y="0"/>
                  </a:moveTo>
                  <a:lnTo>
                    <a:pt x="171" y="748"/>
                  </a:lnTo>
                  <a:lnTo>
                    <a:pt x="729" y="180"/>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67"/>
            <p:cNvSpPr>
              <a:spLocks/>
            </p:cNvSpPr>
            <p:nvPr/>
          </p:nvSpPr>
          <p:spPr bwMode="auto">
            <a:xfrm>
              <a:off x="8682038" y="1708151"/>
              <a:ext cx="1157288" cy="315913"/>
            </a:xfrm>
            <a:custGeom>
              <a:avLst/>
              <a:gdLst>
                <a:gd name="T0" fmla="*/ 596 w 729"/>
                <a:gd name="T1" fmla="*/ 0 h 199"/>
                <a:gd name="T2" fmla="*/ 0 w 729"/>
                <a:gd name="T3" fmla="*/ 19 h 199"/>
                <a:gd name="T4" fmla="*/ 729 w 729"/>
                <a:gd name="T5" fmla="*/ 199 h 199"/>
                <a:gd name="T6" fmla="*/ 596 w 729"/>
                <a:gd name="T7" fmla="*/ 0 h 199"/>
              </a:gdLst>
              <a:ahLst/>
              <a:cxnLst>
                <a:cxn ang="0">
                  <a:pos x="T0" y="T1"/>
                </a:cxn>
                <a:cxn ang="0">
                  <a:pos x="T2" y="T3"/>
                </a:cxn>
                <a:cxn ang="0">
                  <a:pos x="T4" y="T5"/>
                </a:cxn>
                <a:cxn ang="0">
                  <a:pos x="T6" y="T7"/>
                </a:cxn>
              </a:cxnLst>
              <a:rect l="0" t="0" r="r" b="b"/>
              <a:pathLst>
                <a:path w="729" h="199">
                  <a:moveTo>
                    <a:pt x="596" y="0"/>
                  </a:moveTo>
                  <a:lnTo>
                    <a:pt x="0" y="19"/>
                  </a:lnTo>
                  <a:lnTo>
                    <a:pt x="729" y="199"/>
                  </a:lnTo>
                  <a:lnTo>
                    <a:pt x="596"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68"/>
            <p:cNvSpPr>
              <a:spLocks/>
            </p:cNvSpPr>
            <p:nvPr/>
          </p:nvSpPr>
          <p:spPr bwMode="auto">
            <a:xfrm>
              <a:off x="9628188" y="1708151"/>
              <a:ext cx="571500" cy="450850"/>
            </a:xfrm>
            <a:custGeom>
              <a:avLst/>
              <a:gdLst>
                <a:gd name="T0" fmla="*/ 0 w 360"/>
                <a:gd name="T1" fmla="*/ 0 h 284"/>
                <a:gd name="T2" fmla="*/ 133 w 360"/>
                <a:gd name="T3" fmla="*/ 199 h 284"/>
                <a:gd name="T4" fmla="*/ 360 w 360"/>
                <a:gd name="T5" fmla="*/ 284 h 284"/>
                <a:gd name="T6" fmla="*/ 0 w 360"/>
                <a:gd name="T7" fmla="*/ 0 h 284"/>
              </a:gdLst>
              <a:ahLst/>
              <a:cxnLst>
                <a:cxn ang="0">
                  <a:pos x="T0" y="T1"/>
                </a:cxn>
                <a:cxn ang="0">
                  <a:pos x="T2" y="T3"/>
                </a:cxn>
                <a:cxn ang="0">
                  <a:pos x="T4" y="T5"/>
                </a:cxn>
                <a:cxn ang="0">
                  <a:pos x="T6" y="T7"/>
                </a:cxn>
              </a:cxnLst>
              <a:rect l="0" t="0" r="r" b="b"/>
              <a:pathLst>
                <a:path w="360" h="284">
                  <a:moveTo>
                    <a:pt x="0" y="0"/>
                  </a:moveTo>
                  <a:lnTo>
                    <a:pt x="133" y="199"/>
                  </a:lnTo>
                  <a:lnTo>
                    <a:pt x="360" y="284"/>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69"/>
            <p:cNvSpPr>
              <a:spLocks/>
            </p:cNvSpPr>
            <p:nvPr/>
          </p:nvSpPr>
          <p:spPr bwMode="auto">
            <a:xfrm>
              <a:off x="9644063" y="2024063"/>
              <a:ext cx="555625" cy="1187450"/>
            </a:xfrm>
            <a:custGeom>
              <a:avLst/>
              <a:gdLst>
                <a:gd name="T0" fmla="*/ 123 w 350"/>
                <a:gd name="T1" fmla="*/ 0 h 748"/>
                <a:gd name="T2" fmla="*/ 0 w 350"/>
                <a:gd name="T3" fmla="*/ 748 h 748"/>
                <a:gd name="T4" fmla="*/ 350 w 350"/>
                <a:gd name="T5" fmla="*/ 85 h 748"/>
                <a:gd name="T6" fmla="*/ 123 w 350"/>
                <a:gd name="T7" fmla="*/ 0 h 748"/>
              </a:gdLst>
              <a:ahLst/>
              <a:cxnLst>
                <a:cxn ang="0">
                  <a:pos x="T0" y="T1"/>
                </a:cxn>
                <a:cxn ang="0">
                  <a:pos x="T2" y="T3"/>
                </a:cxn>
                <a:cxn ang="0">
                  <a:pos x="T4" y="T5"/>
                </a:cxn>
                <a:cxn ang="0">
                  <a:pos x="T6" y="T7"/>
                </a:cxn>
              </a:cxnLst>
              <a:rect l="0" t="0" r="r" b="b"/>
              <a:pathLst>
                <a:path w="350" h="748">
                  <a:moveTo>
                    <a:pt x="123" y="0"/>
                  </a:moveTo>
                  <a:lnTo>
                    <a:pt x="0" y="748"/>
                  </a:lnTo>
                  <a:lnTo>
                    <a:pt x="350" y="85"/>
                  </a:lnTo>
                  <a:lnTo>
                    <a:pt x="123"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70"/>
            <p:cNvSpPr>
              <a:spLocks/>
            </p:cNvSpPr>
            <p:nvPr/>
          </p:nvSpPr>
          <p:spPr bwMode="auto">
            <a:xfrm>
              <a:off x="9644063" y="3211513"/>
              <a:ext cx="569913" cy="615950"/>
            </a:xfrm>
            <a:custGeom>
              <a:avLst/>
              <a:gdLst>
                <a:gd name="T0" fmla="*/ 0 w 359"/>
                <a:gd name="T1" fmla="*/ 0 h 388"/>
                <a:gd name="T2" fmla="*/ 57 w 359"/>
                <a:gd name="T3" fmla="*/ 388 h 388"/>
                <a:gd name="T4" fmla="*/ 359 w 359"/>
                <a:gd name="T5" fmla="*/ 379 h 388"/>
                <a:gd name="T6" fmla="*/ 0 w 359"/>
                <a:gd name="T7" fmla="*/ 0 h 388"/>
              </a:gdLst>
              <a:ahLst/>
              <a:cxnLst>
                <a:cxn ang="0">
                  <a:pos x="T0" y="T1"/>
                </a:cxn>
                <a:cxn ang="0">
                  <a:pos x="T2" y="T3"/>
                </a:cxn>
                <a:cxn ang="0">
                  <a:pos x="T4" y="T5"/>
                </a:cxn>
                <a:cxn ang="0">
                  <a:pos x="T6" y="T7"/>
                </a:cxn>
              </a:cxnLst>
              <a:rect l="0" t="0" r="r" b="b"/>
              <a:pathLst>
                <a:path w="359" h="388">
                  <a:moveTo>
                    <a:pt x="0" y="0"/>
                  </a:moveTo>
                  <a:lnTo>
                    <a:pt x="57" y="388"/>
                  </a:lnTo>
                  <a:lnTo>
                    <a:pt x="359" y="379"/>
                  </a:lnTo>
                  <a:lnTo>
                    <a:pt x="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71"/>
            <p:cNvSpPr>
              <a:spLocks/>
            </p:cNvSpPr>
            <p:nvPr/>
          </p:nvSpPr>
          <p:spPr bwMode="auto">
            <a:xfrm>
              <a:off x="9644063" y="2159001"/>
              <a:ext cx="569913" cy="1654175"/>
            </a:xfrm>
            <a:custGeom>
              <a:avLst/>
              <a:gdLst>
                <a:gd name="T0" fmla="*/ 350 w 359"/>
                <a:gd name="T1" fmla="*/ 0 h 1042"/>
                <a:gd name="T2" fmla="*/ 0 w 359"/>
                <a:gd name="T3" fmla="*/ 663 h 1042"/>
                <a:gd name="T4" fmla="*/ 359 w 359"/>
                <a:gd name="T5" fmla="*/ 1042 h 1042"/>
                <a:gd name="T6" fmla="*/ 350 w 359"/>
                <a:gd name="T7" fmla="*/ 0 h 1042"/>
              </a:gdLst>
              <a:ahLst/>
              <a:cxnLst>
                <a:cxn ang="0">
                  <a:pos x="T0" y="T1"/>
                </a:cxn>
                <a:cxn ang="0">
                  <a:pos x="T2" y="T3"/>
                </a:cxn>
                <a:cxn ang="0">
                  <a:pos x="T4" y="T5"/>
                </a:cxn>
                <a:cxn ang="0">
                  <a:pos x="T6" y="T7"/>
                </a:cxn>
              </a:cxnLst>
              <a:rect l="0" t="0" r="r" b="b"/>
              <a:pathLst>
                <a:path w="359" h="1042">
                  <a:moveTo>
                    <a:pt x="350" y="0"/>
                  </a:moveTo>
                  <a:lnTo>
                    <a:pt x="0" y="663"/>
                  </a:lnTo>
                  <a:lnTo>
                    <a:pt x="359" y="1042"/>
                  </a:lnTo>
                  <a:lnTo>
                    <a:pt x="350" y="0"/>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72"/>
            <p:cNvSpPr>
              <a:spLocks/>
            </p:cNvSpPr>
            <p:nvPr/>
          </p:nvSpPr>
          <p:spPr bwMode="auto">
            <a:xfrm>
              <a:off x="9628188" y="3813176"/>
              <a:ext cx="585788" cy="1366838"/>
            </a:xfrm>
            <a:custGeom>
              <a:avLst/>
              <a:gdLst>
                <a:gd name="T0" fmla="*/ 29 w 369"/>
                <a:gd name="T1" fmla="*/ 274 h 861"/>
                <a:gd name="T2" fmla="*/ 0 w 369"/>
                <a:gd name="T3" fmla="*/ 861 h 861"/>
                <a:gd name="T4" fmla="*/ 369 w 369"/>
                <a:gd name="T5" fmla="*/ 0 h 861"/>
                <a:gd name="T6" fmla="*/ 29 w 369"/>
                <a:gd name="T7" fmla="*/ 274 h 861"/>
              </a:gdLst>
              <a:ahLst/>
              <a:cxnLst>
                <a:cxn ang="0">
                  <a:pos x="T0" y="T1"/>
                </a:cxn>
                <a:cxn ang="0">
                  <a:pos x="T2" y="T3"/>
                </a:cxn>
                <a:cxn ang="0">
                  <a:pos x="T4" y="T5"/>
                </a:cxn>
                <a:cxn ang="0">
                  <a:pos x="T6" y="T7"/>
                </a:cxn>
              </a:cxnLst>
              <a:rect l="0" t="0" r="r" b="b"/>
              <a:pathLst>
                <a:path w="369" h="861">
                  <a:moveTo>
                    <a:pt x="29" y="274"/>
                  </a:moveTo>
                  <a:lnTo>
                    <a:pt x="0" y="861"/>
                  </a:lnTo>
                  <a:lnTo>
                    <a:pt x="369" y="0"/>
                  </a:lnTo>
                  <a:lnTo>
                    <a:pt x="29" y="274"/>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3"/>
            <p:cNvSpPr>
              <a:spLocks/>
            </p:cNvSpPr>
            <p:nvPr/>
          </p:nvSpPr>
          <p:spPr bwMode="auto">
            <a:xfrm>
              <a:off x="9674225" y="3813176"/>
              <a:ext cx="539750" cy="434975"/>
            </a:xfrm>
            <a:custGeom>
              <a:avLst/>
              <a:gdLst>
                <a:gd name="T0" fmla="*/ 38 w 340"/>
                <a:gd name="T1" fmla="*/ 9 h 274"/>
                <a:gd name="T2" fmla="*/ 0 w 340"/>
                <a:gd name="T3" fmla="*/ 274 h 274"/>
                <a:gd name="T4" fmla="*/ 340 w 340"/>
                <a:gd name="T5" fmla="*/ 0 h 274"/>
                <a:gd name="T6" fmla="*/ 38 w 340"/>
                <a:gd name="T7" fmla="*/ 9 h 274"/>
              </a:gdLst>
              <a:ahLst/>
              <a:cxnLst>
                <a:cxn ang="0">
                  <a:pos x="T0" y="T1"/>
                </a:cxn>
                <a:cxn ang="0">
                  <a:pos x="T2" y="T3"/>
                </a:cxn>
                <a:cxn ang="0">
                  <a:pos x="T4" y="T5"/>
                </a:cxn>
                <a:cxn ang="0">
                  <a:pos x="T6" y="T7"/>
                </a:cxn>
              </a:cxnLst>
              <a:rect l="0" t="0" r="r" b="b"/>
              <a:pathLst>
                <a:path w="340" h="274">
                  <a:moveTo>
                    <a:pt x="38" y="9"/>
                  </a:moveTo>
                  <a:lnTo>
                    <a:pt x="0" y="274"/>
                  </a:lnTo>
                  <a:lnTo>
                    <a:pt x="340" y="0"/>
                  </a:lnTo>
                  <a:lnTo>
                    <a:pt x="38" y="9"/>
                  </a:lnTo>
                  <a:close/>
                </a:path>
              </a:pathLst>
            </a:custGeom>
            <a:noFill/>
            <a:ln w="3175" cap="flat">
              <a:solidFill>
                <a:srgbClr val="FFFFFF">
                  <a:alpha val="4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7" name="任意多边形 136"/>
          <p:cNvSpPr/>
          <p:nvPr/>
        </p:nvSpPr>
        <p:spPr>
          <a:xfrm rot="20047423">
            <a:off x="6228690" y="27448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6871673" y="37167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1" name="任意多边形 140"/>
          <p:cNvSpPr/>
          <p:nvPr/>
        </p:nvSpPr>
        <p:spPr>
          <a:xfrm>
            <a:off x="10315338" y="28874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6554594" y="30707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6375545" y="2891716"/>
            <a:ext cx="992256" cy="992256"/>
            <a:chOff x="813435" y="4187372"/>
            <a:chExt cx="1292678" cy="1292678"/>
          </a:xfrm>
          <a:noFill/>
        </p:grpSpPr>
        <p:sp>
          <p:nvSpPr>
            <p:cNvPr id="147" name="圆角矩形 146"/>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文本框 143"/>
          <p:cNvSpPr txBox="1"/>
          <p:nvPr/>
        </p:nvSpPr>
        <p:spPr>
          <a:xfrm>
            <a:off x="7889386" y="3003742"/>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145" name="任意多边形 144"/>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p:cNvSpPr txBox="1"/>
          <p:nvPr/>
        </p:nvSpPr>
        <p:spPr>
          <a:xfrm>
            <a:off x="6649898" y="2933110"/>
            <a:ext cx="505267" cy="861774"/>
          </a:xfrm>
          <a:prstGeom prst="rect">
            <a:avLst/>
          </a:prstGeom>
          <a:noFill/>
        </p:spPr>
        <p:txBody>
          <a:bodyPr wrap="none" rtlCol="0">
            <a:spAutoFit/>
          </a:bodyPr>
          <a:lstStyle/>
          <a:p>
            <a:r>
              <a:rPr lang="en-US" altLang="zh-CN" sz="5000" dirty="0" smtClean="0">
                <a:solidFill>
                  <a:schemeClr val="bg1"/>
                </a:solidFill>
                <a:latin typeface="汉仪菱心体简" panose="02010609000101010101" pitchFamily="49" charset="-122"/>
                <a:ea typeface="汉仪菱心体简" panose="02010609000101010101" pitchFamily="49" charset="-122"/>
              </a:rPr>
              <a:t>2</a:t>
            </a:r>
            <a:endParaRPr lang="zh-CN" altLang="en-US" sz="5000" dirty="0">
              <a:solidFill>
                <a:schemeClr val="bg1"/>
              </a:solidFill>
              <a:latin typeface="汉仪菱心体简" panose="02010609000101010101" pitchFamily="49" charset="-122"/>
              <a:ea typeface="汉仪菱心体简" panose="02010609000101010101" pitchFamily="49" charset="-122"/>
            </a:endParaRPr>
          </a:p>
        </p:txBody>
      </p:sp>
      <p:sp>
        <p:nvSpPr>
          <p:cNvPr id="171" name="椭圆 170"/>
          <p:cNvSpPr/>
          <p:nvPr/>
        </p:nvSpPr>
        <p:spPr>
          <a:xfrm>
            <a:off x="-1461207" y="-527093"/>
            <a:ext cx="4812540" cy="4812540"/>
          </a:xfrm>
          <a:prstGeom prst="ellipse">
            <a:avLst/>
          </a:prstGeom>
          <a:gradFill flip="none" rotWithShape="1">
            <a:gsLst>
              <a:gs pos="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1716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8">
      <a:dk1>
        <a:sysClr val="windowText" lastClr="000000"/>
      </a:dk1>
      <a:lt1>
        <a:sysClr val="window" lastClr="FFFFFF"/>
      </a:lt1>
      <a:dk2>
        <a:srgbClr val="5A6378"/>
      </a:dk2>
      <a:lt2>
        <a:srgbClr val="7F7F7F"/>
      </a:lt2>
      <a:accent1>
        <a:srgbClr val="0070C0"/>
      </a:accent1>
      <a:accent2>
        <a:srgbClr val="00B0F0"/>
      </a:accent2>
      <a:accent3>
        <a:srgbClr val="0070C0"/>
      </a:accent3>
      <a:accent4>
        <a:srgbClr val="00B0F0"/>
      </a:accent4>
      <a:accent5>
        <a:srgbClr val="0070C0"/>
      </a:accent5>
      <a:accent6>
        <a:srgbClr val="00B0F0"/>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TotalTime>
  <Words>1260</Words>
  <PresentationFormat>宽屏</PresentationFormat>
  <Paragraphs>253</Paragraphs>
  <Slides>24</Slides>
  <Notes>2</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Calibri</vt:lpstr>
      <vt:lpstr>微软雅黑</vt:lpstr>
      <vt:lpstr>Calibri Light</vt:lpstr>
      <vt:lpstr>宋体</vt:lpstr>
      <vt:lpstr>Arial</vt:lpstr>
      <vt:lpstr>经典综艺体简</vt:lpstr>
      <vt:lpstr>汉仪菱心体简</vt:lpstr>
      <vt:lpstr>等线</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2014-10-10T13:52:16Z</dcterms:created>
  <dcterms:modified xsi:type="dcterms:W3CDTF">2018-04-08T02:14:57Z</dcterms:modified>
</cp:coreProperties>
</file>