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60" r:id="rId2"/>
    <p:sldId id="261" r:id="rId3"/>
    <p:sldId id="270" r:id="rId4"/>
    <p:sldId id="267" r:id="rId5"/>
    <p:sldId id="281" r:id="rId6"/>
    <p:sldId id="299" r:id="rId7"/>
    <p:sldId id="300" r:id="rId8"/>
    <p:sldId id="296" r:id="rId9"/>
    <p:sldId id="301" r:id="rId10"/>
    <p:sldId id="302" r:id="rId11"/>
    <p:sldId id="303" r:id="rId12"/>
    <p:sldId id="304" r:id="rId13"/>
    <p:sldId id="297" r:id="rId14"/>
    <p:sldId id="305" r:id="rId15"/>
    <p:sldId id="306" r:id="rId16"/>
    <p:sldId id="307" r:id="rId17"/>
    <p:sldId id="308" r:id="rId18"/>
    <p:sldId id="298" r:id="rId19"/>
    <p:sldId id="309" r:id="rId20"/>
    <p:sldId id="310" r:id="rId21"/>
    <p:sldId id="311" r:id="rId22"/>
    <p:sldId id="312" r:id="rId23"/>
    <p:sldId id="284" r:id="rId2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A6A6A6"/>
    <a:srgbClr val="2A7B7E"/>
    <a:srgbClr val="14C7BE"/>
    <a:srgbClr val="5FC2D3"/>
    <a:srgbClr val="3366FF"/>
    <a:srgbClr val="3333FF"/>
    <a:srgbClr val="FFFFFF"/>
    <a:srgbClr val="5F5F5F"/>
    <a:srgbClr val="3DCE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83" autoAdjust="0"/>
    <p:restoredTop sz="94660"/>
  </p:normalViewPr>
  <p:slideViewPr>
    <p:cSldViewPr>
      <p:cViewPr varScale="1">
        <p:scale>
          <a:sx n="136" d="100"/>
          <a:sy n="136" d="100"/>
        </p:scale>
        <p:origin x="138" y="186"/>
      </p:cViewPr>
      <p:guideLst>
        <p:guide orient="horz" pos="1620"/>
        <p:guide pos="2880"/>
      </p:guideLst>
    </p:cSldViewPr>
  </p:slideViewPr>
  <p:notesTextViewPr>
    <p:cViewPr>
      <p:scale>
        <a:sx n="100" d="100"/>
        <a:sy n="100" d="100"/>
      </p:scale>
      <p:origin x="0" y="0"/>
    </p:cViewPr>
  </p:notesTextViewPr>
  <p:sorterViewPr>
    <p:cViewPr>
      <p:scale>
        <a:sx n="178" d="100"/>
        <a:sy n="178" d="100"/>
      </p:scale>
      <p:origin x="0" y="-879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36"/>
    </mc:Choice>
    <mc:Fallback>
      <c:style val="36"/>
    </mc:Fallback>
  </mc:AlternateContent>
  <c:chart>
    <c:title>
      <c:tx>
        <c:rich>
          <a:bodyPr/>
          <a:lstStyle/>
          <a:p>
            <a:pPr>
              <a:defRPr/>
            </a:pPr>
            <a:r>
              <a:rPr lang="en-US" dirty="0"/>
              <a:t>PROJECTS IN </a:t>
            </a:r>
            <a:r>
              <a:rPr lang="en-US" dirty="0" smtClean="0"/>
              <a:t>2015</a:t>
            </a:r>
            <a:endParaRPr lang="en-US" dirty="0"/>
          </a:p>
        </c:rich>
      </c:tx>
      <c:overlay val="0"/>
    </c:title>
    <c:autoTitleDeleted val="0"/>
    <c:plotArea>
      <c:layout/>
      <c:barChart>
        <c:barDir val="col"/>
        <c:grouping val="clustered"/>
        <c:varyColors val="0"/>
        <c:ser>
          <c:idx val="0"/>
          <c:order val="0"/>
          <c:tx>
            <c:strRef>
              <c:f>Sheet1!$B$1</c:f>
              <c:strCache>
                <c:ptCount val="1"/>
                <c:pt idx="0">
                  <c:v>PROJECTS IN 2010</c:v>
                </c:pt>
              </c:strCache>
            </c:strRef>
          </c:tx>
          <c:spPr>
            <a:solidFill>
              <a:schemeClr val="bg1">
                <a:alpha val="35000"/>
              </a:schemeClr>
            </a:solidFill>
            <a:ln>
              <a:no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WEBSITES</c:v>
                </c:pt>
                <c:pt idx="1">
                  <c:v>SEO</c:v>
                </c:pt>
                <c:pt idx="2">
                  <c:v>UX</c:v>
                </c:pt>
              </c:strCache>
            </c:strRef>
          </c:cat>
          <c:val>
            <c:numRef>
              <c:f>Sheet1!$B$2:$B$4</c:f>
              <c:numCache>
                <c:formatCode>General</c:formatCode>
                <c:ptCount val="3"/>
                <c:pt idx="0">
                  <c:v>7</c:v>
                </c:pt>
                <c:pt idx="1">
                  <c:v>2</c:v>
                </c:pt>
                <c:pt idx="2">
                  <c:v>3</c:v>
                </c:pt>
              </c:numCache>
            </c:numRef>
          </c:val>
        </c:ser>
        <c:dLbls>
          <c:showLegendKey val="0"/>
          <c:showVal val="1"/>
          <c:showCatName val="0"/>
          <c:showSerName val="0"/>
          <c:showPercent val="0"/>
          <c:showBubbleSize val="0"/>
        </c:dLbls>
        <c:gapWidth val="150"/>
        <c:axId val="194946400"/>
        <c:axId val="194946792"/>
      </c:barChart>
      <c:catAx>
        <c:axId val="194946400"/>
        <c:scaling>
          <c:orientation val="minMax"/>
        </c:scaling>
        <c:delete val="0"/>
        <c:axPos val="b"/>
        <c:numFmt formatCode="General" sourceLinked="0"/>
        <c:majorTickMark val="none"/>
        <c:minorTickMark val="none"/>
        <c:tickLblPos val="nextTo"/>
        <c:crossAx val="194946792"/>
        <c:crosses val="autoZero"/>
        <c:auto val="1"/>
        <c:lblAlgn val="ctr"/>
        <c:lblOffset val="100"/>
        <c:noMultiLvlLbl val="0"/>
      </c:catAx>
      <c:valAx>
        <c:axId val="194946792"/>
        <c:scaling>
          <c:orientation val="minMax"/>
        </c:scaling>
        <c:delete val="1"/>
        <c:axPos val="l"/>
        <c:numFmt formatCode="General" sourceLinked="1"/>
        <c:majorTickMark val="out"/>
        <c:minorTickMark val="none"/>
        <c:tickLblPos val="nextTo"/>
        <c:crossAx val="194946400"/>
        <c:crosses val="autoZero"/>
        <c:crossBetween val="between"/>
      </c:valAx>
      <c:spPr>
        <a:noFill/>
      </c:spPr>
    </c:plotArea>
    <c:plotVisOnly val="1"/>
    <c:dispBlanksAs val="gap"/>
    <c:showDLblsOverMax val="0"/>
  </c:chart>
  <c:spPr>
    <a:noFill/>
    <a:ln>
      <a:noFill/>
    </a:ln>
  </c:spPr>
  <c:txPr>
    <a:bodyPr/>
    <a:lstStyle/>
    <a:p>
      <a:pPr>
        <a:defRPr sz="1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E24A29-24A8-4A46-B455-98C5AFC569DE}" type="datetimeFigureOut">
              <a:rPr lang="zh-CN" altLang="en-US" smtClean="0"/>
              <a:pPr/>
              <a:t>2018/4/8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33CE92-5289-46A3-80C0-7FCBA8AD4865}" type="slidenum">
              <a:rPr lang="zh-CN" altLang="en-US" smtClean="0"/>
              <a:pPr/>
              <a:t>‹#›</a:t>
            </a:fld>
            <a:endParaRPr lang="zh-CN" altLang="en-US"/>
          </a:p>
        </p:txBody>
      </p:sp>
    </p:spTree>
    <p:extLst>
      <p:ext uri="{BB962C8B-B14F-4D97-AF65-F5344CB8AC3E}">
        <p14:creationId xmlns:p14="http://schemas.microsoft.com/office/powerpoint/2010/main" val="1988584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397" y="-985"/>
            <a:ext cx="9144793" cy="5145470"/>
          </a:xfrm>
          <a:prstGeom prst="rect">
            <a:avLst/>
          </a:prstGeom>
        </p:spPr>
      </p:pic>
    </p:spTree>
    <p:extLst>
      <p:ext uri="{BB962C8B-B14F-4D97-AF65-F5344CB8AC3E}">
        <p14:creationId xmlns:p14="http://schemas.microsoft.com/office/powerpoint/2010/main" val="310435198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节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01072532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05349806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84931646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_节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397" y="-985"/>
            <a:ext cx="9144793" cy="5145470"/>
          </a:xfrm>
          <a:prstGeom prst="rect">
            <a:avLst/>
          </a:prstGeom>
        </p:spPr>
      </p:pic>
      <p:sp>
        <p:nvSpPr>
          <p:cNvPr id="7" name="矩形 6"/>
          <p:cNvSpPr/>
          <p:nvPr userDrawn="1"/>
        </p:nvSpPr>
        <p:spPr>
          <a:xfrm>
            <a:off x="0" y="-985"/>
            <a:ext cx="9144000" cy="5145470"/>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770532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27877373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041508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4094723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节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397" y="-985"/>
            <a:ext cx="9144793" cy="5145470"/>
          </a:xfrm>
          <a:prstGeom prst="rect">
            <a:avLst/>
          </a:prstGeom>
        </p:spPr>
      </p:pic>
    </p:spTree>
    <p:extLst>
      <p:ext uri="{BB962C8B-B14F-4D97-AF65-F5344CB8AC3E}">
        <p14:creationId xmlns:p14="http://schemas.microsoft.com/office/powerpoint/2010/main" val="225729331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62515556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41599674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2018/4/8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6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1"/>
          <p:cNvGrpSpPr>
            <a:grpSpLocks/>
          </p:cNvGrpSpPr>
          <p:nvPr/>
        </p:nvGrpSpPr>
        <p:grpSpPr bwMode="auto">
          <a:xfrm>
            <a:off x="0" y="487062"/>
            <a:ext cx="9158420" cy="2218055"/>
            <a:chOff x="0" y="0"/>
            <a:chExt cx="12192000" cy="2952750"/>
          </a:xfrm>
        </p:grpSpPr>
        <p:sp>
          <p:nvSpPr>
            <p:cNvPr id="108" name="矩形 7"/>
            <p:cNvSpPr>
              <a:spLocks noChangeArrowheads="1"/>
            </p:cNvSpPr>
            <p:nvPr/>
          </p:nvSpPr>
          <p:spPr bwMode="auto">
            <a:xfrm>
              <a:off x="0" y="209550"/>
              <a:ext cx="12192000" cy="251460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9" name="矩形 8"/>
            <p:cNvSpPr>
              <a:spLocks noChangeArrowheads="1"/>
            </p:cNvSpPr>
            <p:nvPr/>
          </p:nvSpPr>
          <p:spPr bwMode="auto">
            <a:xfrm flipV="1">
              <a:off x="0" y="0"/>
              <a:ext cx="12192000" cy="13335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0" name="矩形 10"/>
            <p:cNvSpPr>
              <a:spLocks noChangeArrowheads="1"/>
            </p:cNvSpPr>
            <p:nvPr/>
          </p:nvSpPr>
          <p:spPr bwMode="auto">
            <a:xfrm flipV="1">
              <a:off x="0" y="2819400"/>
              <a:ext cx="12192000" cy="13335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6" name="TextBox 5"/>
          <p:cNvSpPr txBox="1"/>
          <p:nvPr/>
        </p:nvSpPr>
        <p:spPr>
          <a:xfrm>
            <a:off x="776086" y="2859782"/>
            <a:ext cx="7591822" cy="769441"/>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4400" dirty="0" smtClean="0">
                <a:latin typeface="微软雅黑" panose="020B0503020204020204" pitchFamily="34" charset="-122"/>
                <a:ea typeface="微软雅黑" panose="020B0503020204020204" pitchFamily="34" charset="-122"/>
              </a:rPr>
              <a:t>DAXIASUCAI </a:t>
            </a:r>
            <a:r>
              <a:rPr lang="en-US" altLang="zh-CN" sz="4400" dirty="0">
                <a:latin typeface="微软雅黑" panose="020B0503020204020204" pitchFamily="34" charset="-122"/>
                <a:ea typeface="微软雅黑" panose="020B0503020204020204" pitchFamily="34" charset="-122"/>
              </a:rPr>
              <a:t>POWERPOINT</a:t>
            </a:r>
            <a:endParaRPr lang="zh-CN" altLang="en-US" sz="4400" dirty="0">
              <a:latin typeface="微软雅黑" panose="020B0503020204020204" pitchFamily="34" charset="-122"/>
              <a:ea typeface="微软雅黑" panose="020B0503020204020204" pitchFamily="34" charset="-122"/>
            </a:endParaRPr>
          </a:p>
        </p:txBody>
      </p:sp>
      <p:sp>
        <p:nvSpPr>
          <p:cNvPr id="65" name="文本框 64"/>
          <p:cNvSpPr txBox="1"/>
          <p:nvPr/>
        </p:nvSpPr>
        <p:spPr>
          <a:xfrm>
            <a:off x="2602102" y="3629223"/>
            <a:ext cx="3939796" cy="369332"/>
          </a:xfrm>
          <a:prstGeom prst="rect">
            <a:avLst/>
          </a:prstGeom>
          <a:solidFill>
            <a:srgbClr val="2A7B7E"/>
          </a:solidFill>
        </p:spPr>
        <p:txBody>
          <a:bodyPr wrap="non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CLICK HERE ADD YOUR SUB TITLE</a:t>
            </a:r>
            <a:endParaRPr lang="zh-CN" altLang="en-US"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nvGrpSpPr>
          <p:cNvPr id="66" name="组合 65"/>
          <p:cNvGrpSpPr/>
          <p:nvPr/>
        </p:nvGrpSpPr>
        <p:grpSpPr>
          <a:xfrm rot="18425727">
            <a:off x="7605075" y="4696862"/>
            <a:ext cx="652064" cy="842456"/>
            <a:chOff x="7608678" y="2072194"/>
            <a:chExt cx="1155251" cy="1492566"/>
          </a:xfrm>
        </p:grpSpPr>
        <p:sp>
          <p:nvSpPr>
            <p:cNvPr id="67" name="等腰三角形 6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等腰三角形 6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等腰三角形 6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等腰三角形 6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 name="组合 70"/>
          <p:cNvGrpSpPr/>
          <p:nvPr/>
        </p:nvGrpSpPr>
        <p:grpSpPr>
          <a:xfrm rot="606554">
            <a:off x="7634245" y="3849452"/>
            <a:ext cx="465915" cy="673203"/>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组合 80"/>
          <p:cNvGrpSpPr/>
          <p:nvPr/>
        </p:nvGrpSpPr>
        <p:grpSpPr>
          <a:xfrm rot="20928478">
            <a:off x="8266735" y="4013039"/>
            <a:ext cx="926828" cy="1197447"/>
            <a:chOff x="7608678" y="2072194"/>
            <a:chExt cx="1155251" cy="1492566"/>
          </a:xfrm>
        </p:grpSpPr>
        <p:sp>
          <p:nvSpPr>
            <p:cNvPr id="82" name="等腰三角形 81"/>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等腰三角形 82"/>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6" name="组合 85"/>
          <p:cNvGrpSpPr/>
          <p:nvPr/>
        </p:nvGrpSpPr>
        <p:grpSpPr>
          <a:xfrm rot="19431483">
            <a:off x="7604069" y="3373771"/>
            <a:ext cx="250452" cy="361879"/>
            <a:chOff x="7608678" y="2072194"/>
            <a:chExt cx="1155251" cy="1492566"/>
          </a:xfrm>
        </p:grpSpPr>
        <p:sp>
          <p:nvSpPr>
            <p:cNvPr id="87" name="等腰三角形 8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等腰三角形 8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等腰三角形 8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等腰三角形 8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1" name="组合 90"/>
          <p:cNvGrpSpPr/>
          <p:nvPr/>
        </p:nvGrpSpPr>
        <p:grpSpPr>
          <a:xfrm rot="21250768">
            <a:off x="642065" y="3866695"/>
            <a:ext cx="304993" cy="637489"/>
            <a:chOff x="7608678" y="2072194"/>
            <a:chExt cx="1155251" cy="1492566"/>
          </a:xfrm>
        </p:grpSpPr>
        <p:sp>
          <p:nvSpPr>
            <p:cNvPr id="92" name="等腰三角形 9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等腰三角形 9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等腰三角形 9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等腰三角形 9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 name="组合 95"/>
          <p:cNvGrpSpPr/>
          <p:nvPr/>
        </p:nvGrpSpPr>
        <p:grpSpPr>
          <a:xfrm rot="3547030">
            <a:off x="457915" y="4691083"/>
            <a:ext cx="982892" cy="805722"/>
            <a:chOff x="7608678" y="2072194"/>
            <a:chExt cx="1155251" cy="1492566"/>
          </a:xfrm>
        </p:grpSpPr>
        <p:sp>
          <p:nvSpPr>
            <p:cNvPr id="97" name="等腰三角形 9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等腰三角形 9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1" name="组合 100"/>
          <p:cNvGrpSpPr/>
          <p:nvPr/>
        </p:nvGrpSpPr>
        <p:grpSpPr>
          <a:xfrm rot="1684352">
            <a:off x="-199550" y="3996633"/>
            <a:ext cx="652064" cy="842456"/>
            <a:chOff x="7608678" y="2072194"/>
            <a:chExt cx="1155251" cy="1492566"/>
          </a:xfrm>
        </p:grpSpPr>
        <p:sp>
          <p:nvSpPr>
            <p:cNvPr id="102" name="等腰三角形 101"/>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等腰三角形 10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61" name="图片 60"/>
          <p:cNvPicPr>
            <a:picLocks noChangeAspect="1"/>
          </p:cNvPicPr>
          <p:nvPr/>
        </p:nvPicPr>
        <p:blipFill>
          <a:blip r:embed="rId2">
            <a:extLst>
              <a:ext uri="{BEBA8EAE-BF5A-486C-A8C5-ECC9F3942E4B}">
                <a14:imgProps xmlns:a14="http://schemas.microsoft.com/office/drawing/2010/main">
                  <a14:imgLayer r:embed="rId3">
                    <a14:imgEffect>
                      <a14:artisticBlur radius="24"/>
                    </a14:imgEffect>
                  </a14:imgLayer>
                </a14:imgProps>
              </a:ext>
            </a:extLst>
          </a:blip>
          <a:stretch>
            <a:fillRect/>
          </a:stretch>
        </p:blipFill>
        <p:spPr>
          <a:xfrm>
            <a:off x="7918002" y="1807745"/>
            <a:ext cx="1493649" cy="1902117"/>
          </a:xfrm>
          <a:prstGeom prst="rect">
            <a:avLst/>
          </a:prstGeom>
        </p:spPr>
      </p:pic>
      <p:sp>
        <p:nvSpPr>
          <p:cNvPr id="45" name="TextBox 44"/>
          <p:cNvSpPr txBox="1"/>
          <p:nvPr/>
        </p:nvSpPr>
        <p:spPr>
          <a:xfrm>
            <a:off x="1714480" y="785800"/>
            <a:ext cx="5297115" cy="1631216"/>
          </a:xfrm>
          <a:prstGeom prst="rect">
            <a:avLst/>
          </a:prstGeom>
          <a:noFill/>
        </p:spPr>
        <p:txBody>
          <a:bodyPr wrap="square" rtlCol="0">
            <a:spAutoFit/>
          </a:bodyPr>
          <a:lstStyle/>
          <a:p>
            <a:pPr algn="ctr"/>
            <a:r>
              <a:rPr lang="en-US" altLang="zh-CN" sz="10000" b="1" dirty="0" smtClean="0">
                <a:solidFill>
                  <a:schemeClr val="bg1"/>
                </a:solidFill>
                <a:latin typeface="微软雅黑" panose="020B0503020204020204" pitchFamily="34" charset="-122"/>
                <a:ea typeface="微软雅黑" panose="020B0503020204020204" pitchFamily="34" charset="-122"/>
              </a:rPr>
              <a:t>20XX</a:t>
            </a:r>
            <a:endParaRPr lang="zh-CN" altLang="en-US" sz="10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49309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620094" cy="461665"/>
          </a:xfrm>
          <a:prstGeom prst="rect">
            <a:avLst/>
          </a:prstGeom>
          <a:noFill/>
        </p:spPr>
        <p:txBody>
          <a:bodyPr wrap="none" rtlCol="0">
            <a:spAutoFit/>
          </a:bodyPr>
          <a:lstStyle/>
          <a:p>
            <a:r>
              <a:rPr lang="en-US" altLang="zh-CN" sz="2400" b="1" dirty="0" smtClean="0">
                <a:solidFill>
                  <a:srgbClr val="2A7B7E"/>
                </a:solidFill>
              </a:rPr>
              <a:t>DAXIASUCAI </a:t>
            </a:r>
            <a:r>
              <a:rPr lang="en-US" altLang="zh-CN" sz="2400" b="1" dirty="0">
                <a:solidFill>
                  <a:srgbClr val="2A7B7E"/>
                </a:solidFill>
              </a:rPr>
              <a:t>POWERPOINT</a:t>
            </a:r>
          </a:p>
        </p:txBody>
      </p:sp>
      <p:pic>
        <p:nvPicPr>
          <p:cNvPr id="61" name="图片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3307" y="2237533"/>
            <a:ext cx="2740693" cy="299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2" name="Group 8"/>
          <p:cNvGrpSpPr>
            <a:grpSpLocks/>
          </p:cNvGrpSpPr>
          <p:nvPr/>
        </p:nvGrpSpPr>
        <p:grpSpPr bwMode="auto">
          <a:xfrm>
            <a:off x="384129" y="1549255"/>
            <a:ext cx="5875028" cy="3102917"/>
            <a:chOff x="0" y="0"/>
            <a:chExt cx="5045868" cy="2664296"/>
          </a:xfrm>
        </p:grpSpPr>
        <p:sp>
          <p:nvSpPr>
            <p:cNvPr id="63" name="矩形 35"/>
            <p:cNvSpPr>
              <a:spLocks noChangeArrowheads="1"/>
            </p:cNvSpPr>
            <p:nvPr/>
          </p:nvSpPr>
          <p:spPr bwMode="auto">
            <a:xfrm>
              <a:off x="0" y="204288"/>
              <a:ext cx="2453208" cy="198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000" dirty="0">
                <a:solidFill>
                  <a:schemeClr val="bg1"/>
                </a:solidFill>
                <a:latin typeface="Open Sans Light" panose="020B0306030504020204" pitchFamily="34" charset="0"/>
                <a:cs typeface="Open Sans Light" panose="020B0306030504020204" pitchFamily="34" charset="0"/>
              </a:endParaRPr>
            </a:p>
          </p:txBody>
        </p:sp>
        <p:sp>
          <p:nvSpPr>
            <p:cNvPr id="64" name="矩形 36"/>
            <p:cNvSpPr>
              <a:spLocks noChangeArrowheads="1"/>
            </p:cNvSpPr>
            <p:nvPr/>
          </p:nvSpPr>
          <p:spPr bwMode="auto">
            <a:xfrm>
              <a:off x="2592660" y="204286"/>
              <a:ext cx="2453208" cy="134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2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a:t>
              </a:r>
              <a:endParaRPr lang="zh-CN" altLang="en-US" sz="2000">
                <a:solidFill>
                  <a:schemeClr val="bg1"/>
                </a:solidFill>
                <a:latin typeface="Open Sans Light" panose="020B0306030504020204" pitchFamily="34" charset="0"/>
                <a:cs typeface="Open Sans Light" panose="020B0306030504020204" pitchFamily="34" charset="0"/>
              </a:endParaRPr>
            </a:p>
          </p:txBody>
        </p:sp>
        <p:sp>
          <p:nvSpPr>
            <p:cNvPr id="65" name="矩形 37"/>
            <p:cNvSpPr>
              <a:spLocks noChangeArrowheads="1"/>
            </p:cNvSpPr>
            <p:nvPr/>
          </p:nvSpPr>
          <p:spPr bwMode="auto">
            <a:xfrm>
              <a:off x="86841" y="0"/>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6" name="矩形 38"/>
            <p:cNvSpPr>
              <a:spLocks noChangeArrowheads="1"/>
            </p:cNvSpPr>
            <p:nvPr/>
          </p:nvSpPr>
          <p:spPr bwMode="auto">
            <a:xfrm>
              <a:off x="86841" y="2646296"/>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67" name="矩形 40"/>
          <p:cNvSpPr>
            <a:spLocks noChangeArrowheads="1"/>
          </p:cNvSpPr>
          <p:nvPr/>
        </p:nvSpPr>
        <p:spPr bwMode="auto">
          <a:xfrm>
            <a:off x="485774" y="1131590"/>
            <a:ext cx="5616296" cy="380703"/>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sz="160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
        <p:nvSpPr>
          <p:cNvPr id="68" name="矩形 70"/>
          <p:cNvSpPr>
            <a:spLocks noChangeArrowheads="1"/>
          </p:cNvSpPr>
          <p:nvPr/>
        </p:nvSpPr>
        <p:spPr bwMode="auto">
          <a:xfrm>
            <a:off x="550920" y="1161297"/>
            <a:ext cx="2705778" cy="322999"/>
          </a:xfrm>
          <a:prstGeom prst="rect">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insert title here</a:t>
            </a:r>
            <a:endParaRPr lang="zh-CN" altLang="en-US" sz="160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9" name="等腰三角形 71"/>
          <p:cNvSpPr>
            <a:spLocks noChangeArrowheads="1"/>
          </p:cNvSpPr>
          <p:nvPr/>
        </p:nvSpPr>
        <p:spPr bwMode="auto">
          <a:xfrm rot="5400000">
            <a:off x="5777939" y="1238105"/>
            <a:ext cx="193770" cy="167669"/>
          </a:xfrm>
          <a:prstGeom prst="triangle">
            <a:avLst>
              <a:gd name="adj" fmla="val 50000"/>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sz="160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31196024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620094" cy="461665"/>
          </a:xfrm>
          <a:prstGeom prst="rect">
            <a:avLst/>
          </a:prstGeom>
          <a:noFill/>
        </p:spPr>
        <p:txBody>
          <a:bodyPr wrap="none" rtlCol="0">
            <a:spAutoFit/>
          </a:bodyPr>
          <a:lstStyle/>
          <a:p>
            <a:r>
              <a:rPr lang="en-US" altLang="zh-CN" sz="2400" b="1" dirty="0" smtClean="0">
                <a:solidFill>
                  <a:srgbClr val="2A7B7E"/>
                </a:solidFill>
              </a:rPr>
              <a:t>DAXIASUCAI </a:t>
            </a:r>
            <a:r>
              <a:rPr lang="en-US" altLang="zh-CN" sz="2400" b="1" dirty="0">
                <a:solidFill>
                  <a:srgbClr val="2A7B7E"/>
                </a:solidFill>
              </a:rPr>
              <a:t>POWERPOINT</a:t>
            </a:r>
          </a:p>
        </p:txBody>
      </p:sp>
      <p:sp>
        <p:nvSpPr>
          <p:cNvPr id="11" name="Oval 8"/>
          <p:cNvSpPr/>
          <p:nvPr/>
        </p:nvSpPr>
        <p:spPr>
          <a:xfrm>
            <a:off x="672428"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5"/>
          <p:cNvSpPr txBox="1"/>
          <p:nvPr/>
        </p:nvSpPr>
        <p:spPr>
          <a:xfrm>
            <a:off x="435411" y="2572738"/>
            <a:ext cx="1289182" cy="674031"/>
          </a:xfrm>
          <a:prstGeom prst="rect">
            <a:avLst/>
          </a:prstGeom>
          <a:noFill/>
        </p:spPr>
        <p:txBody>
          <a:bodyPr wrap="square" rtlCol="0">
            <a:spAutoFit/>
          </a:bodyPr>
          <a:lstStyle/>
          <a:p>
            <a:pPr algn="ct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Box 6"/>
          <p:cNvSpPr txBox="1"/>
          <p:nvPr/>
        </p:nvSpPr>
        <p:spPr>
          <a:xfrm>
            <a:off x="435411" y="2284474"/>
            <a:ext cx="1289182" cy="393954"/>
          </a:xfrm>
          <a:prstGeom prst="rect">
            <a:avLst/>
          </a:prstGeom>
          <a:noFill/>
        </p:spPr>
        <p:txBody>
          <a:bodyPr wrap="square" rtlCol="0">
            <a:spAutoFit/>
          </a:bodyPr>
          <a:lstStyle/>
          <a:p>
            <a:pPr algn="ctr">
              <a:lnSpc>
                <a:spcPct val="140000"/>
              </a:lnSpc>
            </a:pPr>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Social Media</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Oval 14"/>
          <p:cNvSpPr/>
          <p:nvPr/>
        </p:nvSpPr>
        <p:spPr>
          <a:xfrm>
            <a:off x="2421231"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Box 11"/>
          <p:cNvSpPr txBox="1"/>
          <p:nvPr/>
        </p:nvSpPr>
        <p:spPr>
          <a:xfrm>
            <a:off x="2183413" y="2572738"/>
            <a:ext cx="1289182" cy="674031"/>
          </a:xfrm>
          <a:prstGeom prst="rect">
            <a:avLst/>
          </a:prstGeom>
          <a:noFill/>
        </p:spPr>
        <p:txBody>
          <a:bodyPr wrap="square" rtlCol="0">
            <a:spAutoFit/>
          </a:bodyPr>
          <a:lstStyle/>
          <a:p>
            <a:pPr algn="ct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2"/>
          <p:cNvSpPr txBox="1"/>
          <p:nvPr/>
        </p:nvSpPr>
        <p:spPr>
          <a:xfrm>
            <a:off x="2183413" y="2284474"/>
            <a:ext cx="1289182" cy="393954"/>
          </a:xfrm>
          <a:prstGeom prst="rect">
            <a:avLst/>
          </a:prstGeom>
          <a:noFill/>
        </p:spPr>
        <p:txBody>
          <a:bodyPr wrap="square" rtlCol="0">
            <a:spAutoFit/>
          </a:bodyPr>
          <a:lstStyle/>
          <a:p>
            <a:pPr algn="ctr">
              <a:lnSpc>
                <a:spcPct val="140000"/>
              </a:lnSpc>
            </a:pPr>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Code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Oval 23"/>
          <p:cNvSpPr/>
          <p:nvPr/>
        </p:nvSpPr>
        <p:spPr>
          <a:xfrm>
            <a:off x="4170032"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extBox 20"/>
          <p:cNvSpPr txBox="1"/>
          <p:nvPr/>
        </p:nvSpPr>
        <p:spPr>
          <a:xfrm>
            <a:off x="3919928" y="2572738"/>
            <a:ext cx="1289182" cy="674031"/>
          </a:xfrm>
          <a:prstGeom prst="rect">
            <a:avLst/>
          </a:prstGeom>
          <a:noFill/>
        </p:spPr>
        <p:txBody>
          <a:bodyPr wrap="square" rtlCol="0">
            <a:spAutoFit/>
          </a:bodyPr>
          <a:lstStyle/>
          <a:p>
            <a:pPr algn="ct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Box 21"/>
          <p:cNvSpPr txBox="1"/>
          <p:nvPr/>
        </p:nvSpPr>
        <p:spPr>
          <a:xfrm>
            <a:off x="3919928" y="2284474"/>
            <a:ext cx="1289182" cy="393954"/>
          </a:xfrm>
          <a:prstGeom prst="rect">
            <a:avLst/>
          </a:prstGeom>
          <a:noFill/>
        </p:spPr>
        <p:txBody>
          <a:bodyPr wrap="square" rtlCol="0">
            <a:spAutoFit/>
          </a:bodyPr>
          <a:lstStyle/>
          <a:p>
            <a:pPr algn="ct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Photgraphy</a:t>
            </a:r>
          </a:p>
        </p:txBody>
      </p:sp>
      <p:sp>
        <p:nvSpPr>
          <p:cNvPr id="20" name="Oval 32"/>
          <p:cNvSpPr/>
          <p:nvPr/>
        </p:nvSpPr>
        <p:spPr>
          <a:xfrm>
            <a:off x="5918835"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29"/>
          <p:cNvSpPr txBox="1"/>
          <p:nvPr/>
        </p:nvSpPr>
        <p:spPr>
          <a:xfrm>
            <a:off x="5698357" y="2572738"/>
            <a:ext cx="1289182" cy="674031"/>
          </a:xfrm>
          <a:prstGeom prst="rect">
            <a:avLst/>
          </a:prstGeom>
          <a:noFill/>
        </p:spPr>
        <p:txBody>
          <a:bodyPr wrap="square" rtlCol="0">
            <a:spAutoFit/>
          </a:bodyPr>
          <a:lstStyle/>
          <a:p>
            <a:pPr algn="ct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30"/>
          <p:cNvSpPr txBox="1"/>
          <p:nvPr/>
        </p:nvSpPr>
        <p:spPr>
          <a:xfrm>
            <a:off x="5698357" y="2284474"/>
            <a:ext cx="1289182" cy="393954"/>
          </a:xfrm>
          <a:prstGeom prst="rect">
            <a:avLst/>
          </a:prstGeom>
          <a:noFill/>
        </p:spPr>
        <p:txBody>
          <a:bodyPr wrap="square" rtlCol="0">
            <a:spAutoFit/>
          </a:bodyPr>
          <a:lstStyle/>
          <a:p>
            <a:pPr algn="ct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Copywriting</a:t>
            </a:r>
          </a:p>
        </p:txBody>
      </p:sp>
      <p:grpSp>
        <p:nvGrpSpPr>
          <p:cNvPr id="23" name="组合 22"/>
          <p:cNvGrpSpPr/>
          <p:nvPr/>
        </p:nvGrpSpPr>
        <p:grpSpPr>
          <a:xfrm>
            <a:off x="923597" y="1483229"/>
            <a:ext cx="7276297" cy="341594"/>
            <a:chOff x="1150057" y="2281843"/>
            <a:chExt cx="9864083" cy="463081"/>
          </a:xfrm>
          <a:solidFill>
            <a:schemeClr val="bg1"/>
          </a:solidFill>
        </p:grpSpPr>
        <p:sp>
          <p:nvSpPr>
            <p:cNvPr id="24" name="AutoShape 688"/>
            <p:cNvSpPr>
              <a:spLocks/>
            </p:cNvSpPr>
            <p:nvPr/>
          </p:nvSpPr>
          <p:spPr bwMode="auto">
            <a:xfrm>
              <a:off x="1150057" y="2320149"/>
              <a:ext cx="421887" cy="424775"/>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5" name="Group 425"/>
            <p:cNvGrpSpPr>
              <a:grpSpLocks/>
            </p:cNvGrpSpPr>
            <p:nvPr/>
          </p:nvGrpSpPr>
          <p:grpSpPr bwMode="auto">
            <a:xfrm>
              <a:off x="3522258" y="2375671"/>
              <a:ext cx="418997" cy="323639"/>
              <a:chOff x="0" y="0"/>
              <a:chExt cx="572" cy="440"/>
            </a:xfrm>
            <a:grpFill/>
          </p:grpSpPr>
          <p:sp>
            <p:nvSpPr>
              <p:cNvPr id="3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6" name="Group 593"/>
            <p:cNvGrpSpPr>
              <a:grpSpLocks/>
            </p:cNvGrpSpPr>
            <p:nvPr/>
          </p:nvGrpSpPr>
          <p:grpSpPr bwMode="auto">
            <a:xfrm>
              <a:off x="5879750" y="2357352"/>
              <a:ext cx="424776" cy="352536"/>
              <a:chOff x="0" y="0"/>
              <a:chExt cx="575" cy="480"/>
            </a:xfrm>
            <a:grpFill/>
          </p:grpSpPr>
          <p:sp>
            <p:nvSpPr>
              <p:cNvPr id="33"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7" name="Group 90"/>
            <p:cNvGrpSpPr>
              <a:grpSpLocks/>
            </p:cNvGrpSpPr>
            <p:nvPr/>
          </p:nvGrpSpPr>
          <p:grpSpPr bwMode="auto">
            <a:xfrm>
              <a:off x="8239171" y="2315060"/>
              <a:ext cx="424776" cy="421887"/>
              <a:chOff x="0" y="0"/>
              <a:chExt cx="578" cy="573"/>
            </a:xfrm>
            <a:grpFill/>
          </p:grpSpPr>
          <p:sp>
            <p:nvSpPr>
              <p:cNvPr id="31"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8" name="Group 437"/>
            <p:cNvGrpSpPr>
              <a:grpSpLocks/>
            </p:cNvGrpSpPr>
            <p:nvPr/>
          </p:nvGrpSpPr>
          <p:grpSpPr bwMode="auto">
            <a:xfrm>
              <a:off x="10658715" y="2281843"/>
              <a:ext cx="355425" cy="421887"/>
              <a:chOff x="0" y="0"/>
              <a:chExt cx="483" cy="576"/>
            </a:xfrm>
            <a:grpFill/>
          </p:grpSpPr>
          <p:sp>
            <p:nvSpPr>
              <p:cNvPr id="29"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sp>
        <p:nvSpPr>
          <p:cNvPr id="39" name="Oval 40"/>
          <p:cNvSpPr/>
          <p:nvPr/>
        </p:nvSpPr>
        <p:spPr>
          <a:xfrm>
            <a:off x="7667636"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Box 37"/>
          <p:cNvSpPr txBox="1"/>
          <p:nvPr/>
        </p:nvSpPr>
        <p:spPr>
          <a:xfrm>
            <a:off x="7430618" y="2572738"/>
            <a:ext cx="1289182" cy="674031"/>
          </a:xfrm>
          <a:prstGeom prst="rect">
            <a:avLst/>
          </a:prstGeom>
          <a:noFill/>
        </p:spPr>
        <p:txBody>
          <a:bodyPr wrap="square" rtlCol="0">
            <a:spAutoFit/>
          </a:bodyPr>
          <a:lstStyle/>
          <a:p>
            <a:pPr algn="ct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TextBox 38"/>
          <p:cNvSpPr txBox="1"/>
          <p:nvPr/>
        </p:nvSpPr>
        <p:spPr>
          <a:xfrm>
            <a:off x="7430618" y="2284474"/>
            <a:ext cx="1289182" cy="393954"/>
          </a:xfrm>
          <a:prstGeom prst="rect">
            <a:avLst/>
          </a:prstGeom>
          <a:noFill/>
        </p:spPr>
        <p:txBody>
          <a:bodyPr wrap="square" rtlCol="0">
            <a:spAutoFit/>
          </a:bodyPr>
          <a:lstStyle/>
          <a:p>
            <a:pPr algn="ct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Infographic</a:t>
            </a:r>
          </a:p>
        </p:txBody>
      </p:sp>
      <p:sp>
        <p:nvSpPr>
          <p:cNvPr id="42" name="Text Placeholder 8"/>
          <p:cNvSpPr txBox="1">
            <a:spLocks/>
          </p:cNvSpPr>
          <p:nvPr/>
        </p:nvSpPr>
        <p:spPr>
          <a:xfrm>
            <a:off x="232025" y="3795179"/>
            <a:ext cx="8679950" cy="662183"/>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3" name="Straight Connector 48"/>
          <p:cNvCxnSpPr/>
          <p:nvPr/>
        </p:nvCxnSpPr>
        <p:spPr>
          <a:xfrm flipH="1">
            <a:off x="344695" y="3750337"/>
            <a:ext cx="8471191" cy="0"/>
          </a:xfrm>
          <a:prstGeom prst="line">
            <a:avLst/>
          </a:prstGeom>
          <a:ln w="3175">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0360640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620094" cy="461665"/>
          </a:xfrm>
          <a:prstGeom prst="rect">
            <a:avLst/>
          </a:prstGeom>
          <a:noFill/>
        </p:spPr>
        <p:txBody>
          <a:bodyPr wrap="none" rtlCol="0">
            <a:spAutoFit/>
          </a:bodyPr>
          <a:lstStyle/>
          <a:p>
            <a:r>
              <a:rPr lang="en-US" altLang="zh-CN" sz="2400" b="1" dirty="0" smtClean="0">
                <a:solidFill>
                  <a:srgbClr val="2A7B7E"/>
                </a:solidFill>
              </a:rPr>
              <a:t>DAXIASUCAI </a:t>
            </a:r>
            <a:r>
              <a:rPr lang="en-US" altLang="zh-CN" sz="2400" b="1" dirty="0">
                <a:solidFill>
                  <a:srgbClr val="2A7B7E"/>
                </a:solidFill>
              </a:rPr>
              <a:t>POWERPOINT</a:t>
            </a:r>
          </a:p>
        </p:txBody>
      </p:sp>
      <p:sp>
        <p:nvSpPr>
          <p:cNvPr id="11" name="AutoShape 18"/>
          <p:cNvSpPr>
            <a:spLocks noChangeAspect="1" noChangeArrowheads="1" noTextEdit="1"/>
          </p:cNvSpPr>
          <p:nvPr/>
        </p:nvSpPr>
        <p:spPr bwMode="auto">
          <a:xfrm>
            <a:off x="244746" y="1131590"/>
            <a:ext cx="8667888" cy="3532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 name="Freeform 575"/>
          <p:cNvSpPr>
            <a:spLocks noChangeArrowheads="1"/>
          </p:cNvSpPr>
          <p:nvPr/>
        </p:nvSpPr>
        <p:spPr bwMode="auto">
          <a:xfrm>
            <a:off x="1565402" y="4304107"/>
            <a:ext cx="5956998" cy="345217"/>
          </a:xfrm>
          <a:custGeom>
            <a:avLst/>
            <a:gdLst>
              <a:gd name="T0" fmla="*/ 433 w 433"/>
              <a:gd name="T1" fmla="*/ 19 h 25"/>
              <a:gd name="T2" fmla="*/ 427 w 433"/>
              <a:gd name="T3" fmla="*/ 25 h 25"/>
              <a:gd name="T4" fmla="*/ 6 w 433"/>
              <a:gd name="T5" fmla="*/ 25 h 25"/>
              <a:gd name="T6" fmla="*/ 0 w 433"/>
              <a:gd name="T7" fmla="*/ 19 h 25"/>
              <a:gd name="T8" fmla="*/ 0 w 433"/>
              <a:gd name="T9" fmla="*/ 6 h 25"/>
              <a:gd name="T10" fmla="*/ 6 w 433"/>
              <a:gd name="T11" fmla="*/ 0 h 25"/>
              <a:gd name="T12" fmla="*/ 427 w 433"/>
              <a:gd name="T13" fmla="*/ 0 h 25"/>
              <a:gd name="T14" fmla="*/ 433 w 433"/>
              <a:gd name="T15" fmla="*/ 6 h 25"/>
              <a:gd name="T16" fmla="*/ 433 w 433"/>
              <a:gd name="T17" fmla="*/ 19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3"/>
              <a:gd name="T28" fmla="*/ 0 h 25"/>
              <a:gd name="T29" fmla="*/ 433 w 433"/>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3" h="25">
                <a:moveTo>
                  <a:pt x="433" y="19"/>
                </a:moveTo>
                <a:cubicBezTo>
                  <a:pt x="433" y="23"/>
                  <a:pt x="430" y="25"/>
                  <a:pt x="427" y="25"/>
                </a:cubicBezTo>
                <a:cubicBezTo>
                  <a:pt x="6" y="25"/>
                  <a:pt x="6" y="25"/>
                  <a:pt x="6" y="25"/>
                </a:cubicBezTo>
                <a:cubicBezTo>
                  <a:pt x="2" y="25"/>
                  <a:pt x="0" y="23"/>
                  <a:pt x="0" y="19"/>
                </a:cubicBezTo>
                <a:cubicBezTo>
                  <a:pt x="0" y="6"/>
                  <a:pt x="0" y="6"/>
                  <a:pt x="0" y="6"/>
                </a:cubicBezTo>
                <a:cubicBezTo>
                  <a:pt x="0" y="3"/>
                  <a:pt x="2" y="0"/>
                  <a:pt x="6" y="0"/>
                </a:cubicBezTo>
                <a:cubicBezTo>
                  <a:pt x="427" y="0"/>
                  <a:pt x="427" y="0"/>
                  <a:pt x="427" y="0"/>
                </a:cubicBezTo>
                <a:cubicBezTo>
                  <a:pt x="430" y="0"/>
                  <a:pt x="433" y="3"/>
                  <a:pt x="433" y="6"/>
                </a:cubicBezTo>
                <a:lnTo>
                  <a:pt x="433" y="1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 name="Freeform 616"/>
          <p:cNvSpPr>
            <a:spLocks noChangeArrowheads="1"/>
          </p:cNvSpPr>
          <p:nvPr/>
        </p:nvSpPr>
        <p:spPr bwMode="auto">
          <a:xfrm>
            <a:off x="2721477" y="2377315"/>
            <a:ext cx="1338" cy="14718"/>
          </a:xfrm>
          <a:custGeom>
            <a:avLst/>
            <a:gdLst>
              <a:gd name="T0" fmla="*/ 0 w 635"/>
              <a:gd name="T1" fmla="*/ 0 h 1"/>
              <a:gd name="T2" fmla="*/ 0 w 635"/>
              <a:gd name="T3" fmla="*/ 1 h 1"/>
              <a:gd name="T4" fmla="*/ 0 w 635"/>
              <a:gd name="T5" fmla="*/ 1 h 1"/>
              <a:gd name="T6" fmla="*/ 0 w 635"/>
              <a:gd name="T7" fmla="*/ 0 h 1"/>
              <a:gd name="T8" fmla="*/ 0 60000 65536"/>
              <a:gd name="T9" fmla="*/ 0 60000 65536"/>
              <a:gd name="T10" fmla="*/ 0 60000 65536"/>
              <a:gd name="T11" fmla="*/ 0 60000 65536"/>
              <a:gd name="T12" fmla="*/ 0 w 635"/>
              <a:gd name="T13" fmla="*/ 0 h 1"/>
              <a:gd name="T14" fmla="*/ 635 w 635"/>
              <a:gd name="T15" fmla="*/ 1 h 1"/>
            </a:gdLst>
            <a:ahLst/>
            <a:cxnLst>
              <a:cxn ang="T8">
                <a:pos x="T0" y="T1"/>
              </a:cxn>
              <a:cxn ang="T9">
                <a:pos x="T2" y="T3"/>
              </a:cxn>
              <a:cxn ang="T10">
                <a:pos x="T4" y="T5"/>
              </a:cxn>
              <a:cxn ang="T11">
                <a:pos x="T6" y="T7"/>
              </a:cxn>
            </a:cxnLst>
            <a:rect l="T12" t="T13" r="T14" b="T15"/>
            <a:pathLst>
              <a:path w="635" h="1">
                <a:moveTo>
                  <a:pt x="0" y="0"/>
                </a:moveTo>
                <a:cubicBezTo>
                  <a:pt x="0" y="0"/>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15" name="组合 5"/>
          <p:cNvGrpSpPr>
            <a:grpSpLocks/>
          </p:cNvGrpSpPr>
          <p:nvPr/>
        </p:nvGrpSpPr>
        <p:grpSpPr bwMode="auto">
          <a:xfrm>
            <a:off x="231366" y="1602584"/>
            <a:ext cx="4113166" cy="2409828"/>
            <a:chOff x="0" y="0"/>
            <a:chExt cx="4879975" cy="2859088"/>
          </a:xfrm>
        </p:grpSpPr>
        <p:grpSp>
          <p:nvGrpSpPr>
            <p:cNvPr id="19" name="组合 1"/>
            <p:cNvGrpSpPr>
              <a:grpSpLocks/>
            </p:cNvGrpSpPr>
            <p:nvPr/>
          </p:nvGrpSpPr>
          <p:grpSpPr bwMode="auto">
            <a:xfrm>
              <a:off x="277813" y="0"/>
              <a:ext cx="4324350" cy="2481263"/>
              <a:chOff x="0" y="0"/>
              <a:chExt cx="4324350" cy="2481263"/>
            </a:xfrm>
          </p:grpSpPr>
          <p:sp>
            <p:nvSpPr>
              <p:cNvPr id="21" name="Freeform 22"/>
              <p:cNvSpPr>
                <a:spLocks noEditPoints="1" noChangeArrowheads="1"/>
              </p:cNvSpPr>
              <p:nvPr/>
            </p:nvSpPr>
            <p:spPr bwMode="auto">
              <a:xfrm>
                <a:off x="0" y="0"/>
                <a:ext cx="4324350" cy="2481263"/>
              </a:xfrm>
              <a:custGeom>
                <a:avLst/>
                <a:gdLst>
                  <a:gd name="T0" fmla="*/ 253 w 265"/>
                  <a:gd name="T1" fmla="*/ 0 h 151"/>
                  <a:gd name="T2" fmla="*/ 12 w 265"/>
                  <a:gd name="T3" fmla="*/ 0 h 151"/>
                  <a:gd name="T4" fmla="*/ 0 w 265"/>
                  <a:gd name="T5" fmla="*/ 12 h 151"/>
                  <a:gd name="T6" fmla="*/ 0 w 265"/>
                  <a:gd name="T7" fmla="*/ 139 h 151"/>
                  <a:gd name="T8" fmla="*/ 12 w 265"/>
                  <a:gd name="T9" fmla="*/ 151 h 151"/>
                  <a:gd name="T10" fmla="*/ 253 w 265"/>
                  <a:gd name="T11" fmla="*/ 151 h 151"/>
                  <a:gd name="T12" fmla="*/ 265 w 265"/>
                  <a:gd name="T13" fmla="*/ 139 h 151"/>
                  <a:gd name="T14" fmla="*/ 265 w 265"/>
                  <a:gd name="T15" fmla="*/ 12 h 151"/>
                  <a:gd name="T16" fmla="*/ 253 w 265"/>
                  <a:gd name="T17" fmla="*/ 0 h 151"/>
                  <a:gd name="T18" fmla="*/ 253 w 265"/>
                  <a:gd name="T19" fmla="*/ 139 h 151"/>
                  <a:gd name="T20" fmla="*/ 12 w 265"/>
                  <a:gd name="T21" fmla="*/ 139 h 151"/>
                  <a:gd name="T22" fmla="*/ 12 w 265"/>
                  <a:gd name="T23" fmla="*/ 15 h 151"/>
                  <a:gd name="T24" fmla="*/ 253 w 265"/>
                  <a:gd name="T25" fmla="*/ 15 h 151"/>
                  <a:gd name="T26" fmla="*/ 253 w 265"/>
                  <a:gd name="T27" fmla="*/ 139 h 1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5"/>
                  <a:gd name="T43" fmla="*/ 0 h 151"/>
                  <a:gd name="T44" fmla="*/ 265 w 265"/>
                  <a:gd name="T45" fmla="*/ 151 h 1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5" h="151">
                    <a:moveTo>
                      <a:pt x="253" y="0"/>
                    </a:moveTo>
                    <a:cubicBezTo>
                      <a:pt x="12" y="0"/>
                      <a:pt x="12" y="0"/>
                      <a:pt x="12" y="0"/>
                    </a:cubicBezTo>
                    <a:cubicBezTo>
                      <a:pt x="6" y="0"/>
                      <a:pt x="0" y="5"/>
                      <a:pt x="0" y="12"/>
                    </a:cubicBezTo>
                    <a:cubicBezTo>
                      <a:pt x="0" y="139"/>
                      <a:pt x="0" y="139"/>
                      <a:pt x="0" y="139"/>
                    </a:cubicBezTo>
                    <a:cubicBezTo>
                      <a:pt x="0" y="145"/>
                      <a:pt x="6" y="151"/>
                      <a:pt x="12" y="151"/>
                    </a:cubicBezTo>
                    <a:cubicBezTo>
                      <a:pt x="253" y="151"/>
                      <a:pt x="253" y="151"/>
                      <a:pt x="253" y="151"/>
                    </a:cubicBezTo>
                    <a:cubicBezTo>
                      <a:pt x="260" y="151"/>
                      <a:pt x="265" y="145"/>
                      <a:pt x="265" y="139"/>
                    </a:cubicBezTo>
                    <a:cubicBezTo>
                      <a:pt x="265" y="12"/>
                      <a:pt x="265" y="12"/>
                      <a:pt x="265" y="12"/>
                    </a:cubicBezTo>
                    <a:cubicBezTo>
                      <a:pt x="265" y="5"/>
                      <a:pt x="260" y="0"/>
                      <a:pt x="253" y="0"/>
                    </a:cubicBezTo>
                    <a:close/>
                    <a:moveTo>
                      <a:pt x="253" y="139"/>
                    </a:moveTo>
                    <a:cubicBezTo>
                      <a:pt x="12" y="139"/>
                      <a:pt x="12" y="139"/>
                      <a:pt x="12" y="139"/>
                    </a:cubicBezTo>
                    <a:cubicBezTo>
                      <a:pt x="12" y="15"/>
                      <a:pt x="12" y="15"/>
                      <a:pt x="12" y="15"/>
                    </a:cubicBezTo>
                    <a:cubicBezTo>
                      <a:pt x="253" y="15"/>
                      <a:pt x="253" y="15"/>
                      <a:pt x="253" y="15"/>
                    </a:cubicBezTo>
                    <a:lnTo>
                      <a:pt x="253" y="13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2" name="矩形 859"/>
              <p:cNvSpPr>
                <a:spLocks noChangeArrowheads="1"/>
              </p:cNvSpPr>
              <p:nvPr/>
            </p:nvSpPr>
            <p:spPr bwMode="auto">
              <a:xfrm>
                <a:off x="163609" y="241300"/>
                <a:ext cx="1612703" cy="2052638"/>
              </a:xfrm>
              <a:prstGeom prst="rect">
                <a:avLst/>
              </a:prstGeom>
              <a:solidFill>
                <a:srgbClr val="2F4D5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0" name="Freeform 21"/>
            <p:cNvSpPr>
              <a:spLocks noChangeArrowheads="1"/>
            </p:cNvSpPr>
            <p:nvPr/>
          </p:nvSpPr>
          <p:spPr bwMode="auto">
            <a:xfrm>
              <a:off x="0" y="2579688"/>
              <a:ext cx="4879975" cy="279400"/>
            </a:xfrm>
            <a:custGeom>
              <a:avLst/>
              <a:gdLst>
                <a:gd name="T0" fmla="*/ 299 w 299"/>
                <a:gd name="T1" fmla="*/ 13 h 17"/>
                <a:gd name="T2" fmla="*/ 295 w 299"/>
                <a:gd name="T3" fmla="*/ 17 h 17"/>
                <a:gd name="T4" fmla="*/ 5 w 299"/>
                <a:gd name="T5" fmla="*/ 17 h 17"/>
                <a:gd name="T6" fmla="*/ 0 w 299"/>
                <a:gd name="T7" fmla="*/ 13 h 17"/>
                <a:gd name="T8" fmla="*/ 0 w 299"/>
                <a:gd name="T9" fmla="*/ 4 h 17"/>
                <a:gd name="T10" fmla="*/ 5 w 299"/>
                <a:gd name="T11" fmla="*/ 0 h 17"/>
                <a:gd name="T12" fmla="*/ 295 w 299"/>
                <a:gd name="T13" fmla="*/ 0 h 17"/>
                <a:gd name="T14" fmla="*/ 299 w 299"/>
                <a:gd name="T15" fmla="*/ 4 h 17"/>
                <a:gd name="T16" fmla="*/ 299 w 299"/>
                <a:gd name="T17" fmla="*/ 13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9"/>
                <a:gd name="T28" fmla="*/ 0 h 17"/>
                <a:gd name="T29" fmla="*/ 299 w 299"/>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9" h="17">
                  <a:moveTo>
                    <a:pt x="299" y="13"/>
                  </a:moveTo>
                  <a:cubicBezTo>
                    <a:pt x="299" y="15"/>
                    <a:pt x="297" y="17"/>
                    <a:pt x="295" y="17"/>
                  </a:cubicBezTo>
                  <a:cubicBezTo>
                    <a:pt x="5" y="17"/>
                    <a:pt x="5" y="17"/>
                    <a:pt x="5" y="17"/>
                  </a:cubicBezTo>
                  <a:cubicBezTo>
                    <a:pt x="2" y="17"/>
                    <a:pt x="0" y="15"/>
                    <a:pt x="0" y="13"/>
                  </a:cubicBezTo>
                  <a:cubicBezTo>
                    <a:pt x="0" y="4"/>
                    <a:pt x="0" y="4"/>
                    <a:pt x="0" y="4"/>
                  </a:cubicBezTo>
                  <a:cubicBezTo>
                    <a:pt x="0" y="2"/>
                    <a:pt x="2" y="0"/>
                    <a:pt x="5" y="0"/>
                  </a:cubicBezTo>
                  <a:cubicBezTo>
                    <a:pt x="295" y="0"/>
                    <a:pt x="295" y="0"/>
                    <a:pt x="295" y="0"/>
                  </a:cubicBezTo>
                  <a:cubicBezTo>
                    <a:pt x="297" y="0"/>
                    <a:pt x="299" y="2"/>
                    <a:pt x="299" y="4"/>
                  </a:cubicBezTo>
                  <a:lnTo>
                    <a:pt x="299" y="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6" name="Group 811"/>
          <p:cNvGrpSpPr>
            <a:grpSpLocks/>
          </p:cNvGrpSpPr>
          <p:nvPr/>
        </p:nvGrpSpPr>
        <p:grpSpPr bwMode="auto">
          <a:xfrm>
            <a:off x="1046236" y="2137804"/>
            <a:ext cx="473670" cy="1185512"/>
            <a:chOff x="0" y="0"/>
            <a:chExt cx="354" cy="886"/>
          </a:xfrm>
          <a:solidFill>
            <a:schemeClr val="bg1">
              <a:alpha val="30000"/>
            </a:schemeClr>
          </a:solidFill>
        </p:grpSpPr>
        <p:sp>
          <p:nvSpPr>
            <p:cNvPr id="17" name="Freeform 812"/>
            <p:cNvSpPr>
              <a:spLocks noChangeArrowheads="1"/>
            </p:cNvSpPr>
            <p:nvPr/>
          </p:nvSpPr>
          <p:spPr bwMode="auto">
            <a:xfrm>
              <a:off x="0" y="152"/>
              <a:ext cx="354" cy="734"/>
            </a:xfrm>
            <a:custGeom>
              <a:avLst/>
              <a:gdLst>
                <a:gd name="T0" fmla="*/ 41 w 54"/>
                <a:gd name="T1" fmla="*/ 0 h 116"/>
                <a:gd name="T2" fmla="*/ 14 w 54"/>
                <a:gd name="T3" fmla="*/ 0 h 116"/>
                <a:gd name="T4" fmla="*/ 0 w 54"/>
                <a:gd name="T5" fmla="*/ 12 h 116"/>
                <a:gd name="T6" fmla="*/ 0 w 54"/>
                <a:gd name="T7" fmla="*/ 12 h 116"/>
                <a:gd name="T8" fmla="*/ 0 w 54"/>
                <a:gd name="T9" fmla="*/ 14 h 116"/>
                <a:gd name="T10" fmla="*/ 0 w 54"/>
                <a:gd name="T11" fmla="*/ 52 h 116"/>
                <a:gd name="T12" fmla="*/ 4 w 54"/>
                <a:gd name="T13" fmla="*/ 57 h 116"/>
                <a:gd name="T14" fmla="*/ 9 w 54"/>
                <a:gd name="T15" fmla="*/ 52 h 116"/>
                <a:gd name="T16" fmla="*/ 9 w 54"/>
                <a:gd name="T17" fmla="*/ 19 h 116"/>
                <a:gd name="T18" fmla="*/ 13 w 54"/>
                <a:gd name="T19" fmla="*/ 19 h 116"/>
                <a:gd name="T20" fmla="*/ 13 w 54"/>
                <a:gd name="T21" fmla="*/ 51 h 116"/>
                <a:gd name="T22" fmla="*/ 13 w 54"/>
                <a:gd name="T23" fmla="*/ 52 h 116"/>
                <a:gd name="T24" fmla="*/ 13 w 54"/>
                <a:gd name="T25" fmla="*/ 109 h 116"/>
                <a:gd name="T26" fmla="*/ 19 w 54"/>
                <a:gd name="T27" fmla="*/ 116 h 116"/>
                <a:gd name="T28" fmla="*/ 26 w 54"/>
                <a:gd name="T29" fmla="*/ 109 h 116"/>
                <a:gd name="T30" fmla="*/ 26 w 54"/>
                <a:gd name="T31" fmla="*/ 59 h 116"/>
                <a:gd name="T32" fmla="*/ 29 w 54"/>
                <a:gd name="T33" fmla="*/ 59 h 116"/>
                <a:gd name="T34" fmla="*/ 29 w 54"/>
                <a:gd name="T35" fmla="*/ 109 h 116"/>
                <a:gd name="T36" fmla="*/ 35 w 54"/>
                <a:gd name="T37" fmla="*/ 116 h 116"/>
                <a:gd name="T38" fmla="*/ 41 w 54"/>
                <a:gd name="T39" fmla="*/ 109 h 116"/>
                <a:gd name="T40" fmla="*/ 41 w 54"/>
                <a:gd name="T41" fmla="*/ 51 h 116"/>
                <a:gd name="T42" fmla="*/ 41 w 54"/>
                <a:gd name="T43" fmla="*/ 50 h 116"/>
                <a:gd name="T44" fmla="*/ 41 w 54"/>
                <a:gd name="T45" fmla="*/ 19 h 116"/>
                <a:gd name="T46" fmla="*/ 45 w 54"/>
                <a:gd name="T47" fmla="*/ 19 h 116"/>
                <a:gd name="T48" fmla="*/ 45 w 54"/>
                <a:gd name="T49" fmla="*/ 52 h 116"/>
                <a:gd name="T50" fmla="*/ 50 w 54"/>
                <a:gd name="T51" fmla="*/ 57 h 116"/>
                <a:gd name="T52" fmla="*/ 54 w 54"/>
                <a:gd name="T53" fmla="*/ 52 h 116"/>
                <a:gd name="T54" fmla="*/ 54 w 54"/>
                <a:gd name="T55" fmla="*/ 14 h 116"/>
                <a:gd name="T56" fmla="*/ 54 w 54"/>
                <a:gd name="T57" fmla="*/ 12 h 116"/>
                <a:gd name="T58" fmla="*/ 54 w 54"/>
                <a:gd name="T59" fmla="*/ 11 h 116"/>
                <a:gd name="T60" fmla="*/ 41 w 54"/>
                <a:gd name="T61" fmla="*/ 0 h 1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4"/>
                <a:gd name="T94" fmla="*/ 0 h 116"/>
                <a:gd name="T95" fmla="*/ 54 w 54"/>
                <a:gd name="T96" fmla="*/ 116 h 1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4" h="116">
                  <a:moveTo>
                    <a:pt x="41" y="0"/>
                  </a:moveTo>
                  <a:cubicBezTo>
                    <a:pt x="14" y="0"/>
                    <a:pt x="14" y="0"/>
                    <a:pt x="14" y="0"/>
                  </a:cubicBezTo>
                  <a:cubicBezTo>
                    <a:pt x="4" y="0"/>
                    <a:pt x="0" y="9"/>
                    <a:pt x="0" y="12"/>
                  </a:cubicBezTo>
                  <a:cubicBezTo>
                    <a:pt x="0" y="12"/>
                    <a:pt x="0" y="12"/>
                    <a:pt x="0" y="12"/>
                  </a:cubicBezTo>
                  <a:cubicBezTo>
                    <a:pt x="0" y="14"/>
                    <a:pt x="0" y="14"/>
                    <a:pt x="0" y="14"/>
                  </a:cubicBezTo>
                  <a:cubicBezTo>
                    <a:pt x="0" y="52"/>
                    <a:pt x="0" y="52"/>
                    <a:pt x="0" y="52"/>
                  </a:cubicBezTo>
                  <a:cubicBezTo>
                    <a:pt x="0" y="55"/>
                    <a:pt x="2" y="57"/>
                    <a:pt x="4" y="57"/>
                  </a:cubicBezTo>
                  <a:cubicBezTo>
                    <a:pt x="7" y="57"/>
                    <a:pt x="9" y="55"/>
                    <a:pt x="9" y="52"/>
                  </a:cubicBezTo>
                  <a:cubicBezTo>
                    <a:pt x="9" y="19"/>
                    <a:pt x="9" y="19"/>
                    <a:pt x="9" y="19"/>
                  </a:cubicBezTo>
                  <a:cubicBezTo>
                    <a:pt x="13" y="19"/>
                    <a:pt x="13" y="19"/>
                    <a:pt x="13" y="19"/>
                  </a:cubicBezTo>
                  <a:cubicBezTo>
                    <a:pt x="13" y="51"/>
                    <a:pt x="13" y="51"/>
                    <a:pt x="13" y="51"/>
                  </a:cubicBezTo>
                  <a:cubicBezTo>
                    <a:pt x="13" y="51"/>
                    <a:pt x="13" y="52"/>
                    <a:pt x="13" y="52"/>
                  </a:cubicBezTo>
                  <a:cubicBezTo>
                    <a:pt x="13" y="109"/>
                    <a:pt x="13" y="109"/>
                    <a:pt x="13" y="109"/>
                  </a:cubicBezTo>
                  <a:cubicBezTo>
                    <a:pt x="13" y="113"/>
                    <a:pt x="16" y="116"/>
                    <a:pt x="19" y="116"/>
                  </a:cubicBezTo>
                  <a:cubicBezTo>
                    <a:pt x="23" y="116"/>
                    <a:pt x="26" y="113"/>
                    <a:pt x="26" y="109"/>
                  </a:cubicBezTo>
                  <a:cubicBezTo>
                    <a:pt x="26" y="59"/>
                    <a:pt x="26" y="59"/>
                    <a:pt x="26" y="59"/>
                  </a:cubicBezTo>
                  <a:cubicBezTo>
                    <a:pt x="29" y="59"/>
                    <a:pt x="29" y="59"/>
                    <a:pt x="29" y="59"/>
                  </a:cubicBezTo>
                  <a:cubicBezTo>
                    <a:pt x="29" y="109"/>
                    <a:pt x="29" y="109"/>
                    <a:pt x="29" y="109"/>
                  </a:cubicBezTo>
                  <a:cubicBezTo>
                    <a:pt x="29" y="113"/>
                    <a:pt x="31" y="116"/>
                    <a:pt x="35" y="116"/>
                  </a:cubicBezTo>
                  <a:cubicBezTo>
                    <a:pt x="38" y="116"/>
                    <a:pt x="41" y="113"/>
                    <a:pt x="41" y="109"/>
                  </a:cubicBezTo>
                  <a:cubicBezTo>
                    <a:pt x="41" y="51"/>
                    <a:pt x="41" y="51"/>
                    <a:pt x="41" y="51"/>
                  </a:cubicBezTo>
                  <a:cubicBezTo>
                    <a:pt x="41" y="50"/>
                    <a:pt x="41" y="50"/>
                    <a:pt x="41" y="50"/>
                  </a:cubicBezTo>
                  <a:cubicBezTo>
                    <a:pt x="41" y="19"/>
                    <a:pt x="41" y="19"/>
                    <a:pt x="41" y="19"/>
                  </a:cubicBezTo>
                  <a:cubicBezTo>
                    <a:pt x="45" y="19"/>
                    <a:pt x="45" y="19"/>
                    <a:pt x="45" y="19"/>
                  </a:cubicBezTo>
                  <a:cubicBezTo>
                    <a:pt x="45" y="52"/>
                    <a:pt x="45" y="52"/>
                    <a:pt x="45" y="52"/>
                  </a:cubicBezTo>
                  <a:cubicBezTo>
                    <a:pt x="45" y="55"/>
                    <a:pt x="47" y="57"/>
                    <a:pt x="50" y="57"/>
                  </a:cubicBezTo>
                  <a:cubicBezTo>
                    <a:pt x="52" y="57"/>
                    <a:pt x="54" y="55"/>
                    <a:pt x="54" y="52"/>
                  </a:cubicBezTo>
                  <a:cubicBezTo>
                    <a:pt x="54" y="14"/>
                    <a:pt x="54" y="14"/>
                    <a:pt x="54" y="14"/>
                  </a:cubicBezTo>
                  <a:cubicBezTo>
                    <a:pt x="54" y="12"/>
                    <a:pt x="54" y="12"/>
                    <a:pt x="54" y="12"/>
                  </a:cubicBezTo>
                  <a:cubicBezTo>
                    <a:pt x="54" y="11"/>
                    <a:pt x="54" y="11"/>
                    <a:pt x="54" y="11"/>
                  </a:cubicBezTo>
                  <a:cubicBezTo>
                    <a:pt x="54" y="7"/>
                    <a:pt x="50" y="0"/>
                    <a:pt x="4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8" name="Oval 813"/>
            <p:cNvSpPr>
              <a:spLocks noChangeArrowheads="1"/>
            </p:cNvSpPr>
            <p:nvPr/>
          </p:nvSpPr>
          <p:spPr bwMode="auto">
            <a:xfrm>
              <a:off x="105" y="0"/>
              <a:ext cx="144" cy="139"/>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24" name="组合 6"/>
          <p:cNvGrpSpPr>
            <a:grpSpLocks/>
          </p:cNvGrpSpPr>
          <p:nvPr/>
        </p:nvGrpSpPr>
        <p:grpSpPr bwMode="auto">
          <a:xfrm>
            <a:off x="4799468" y="1602584"/>
            <a:ext cx="4113166" cy="2409828"/>
            <a:chOff x="0" y="0"/>
            <a:chExt cx="4879975" cy="2859088"/>
          </a:xfrm>
        </p:grpSpPr>
        <p:grpSp>
          <p:nvGrpSpPr>
            <p:cNvPr id="28" name="组合 2"/>
            <p:cNvGrpSpPr>
              <a:grpSpLocks/>
            </p:cNvGrpSpPr>
            <p:nvPr/>
          </p:nvGrpSpPr>
          <p:grpSpPr bwMode="auto">
            <a:xfrm>
              <a:off x="276225" y="0"/>
              <a:ext cx="4325938" cy="2481263"/>
              <a:chOff x="0" y="0"/>
              <a:chExt cx="4325938" cy="2481263"/>
            </a:xfrm>
          </p:grpSpPr>
          <p:sp>
            <p:nvSpPr>
              <p:cNvPr id="30" name="Freeform 299"/>
              <p:cNvSpPr>
                <a:spLocks noEditPoints="1" noChangeArrowheads="1"/>
              </p:cNvSpPr>
              <p:nvPr/>
            </p:nvSpPr>
            <p:spPr bwMode="auto">
              <a:xfrm>
                <a:off x="0" y="0"/>
                <a:ext cx="4325938" cy="2481263"/>
              </a:xfrm>
              <a:custGeom>
                <a:avLst/>
                <a:gdLst>
                  <a:gd name="T0" fmla="*/ 253 w 265"/>
                  <a:gd name="T1" fmla="*/ 0 h 151"/>
                  <a:gd name="T2" fmla="*/ 12 w 265"/>
                  <a:gd name="T3" fmla="*/ 0 h 151"/>
                  <a:gd name="T4" fmla="*/ 0 w 265"/>
                  <a:gd name="T5" fmla="*/ 12 h 151"/>
                  <a:gd name="T6" fmla="*/ 0 w 265"/>
                  <a:gd name="T7" fmla="*/ 139 h 151"/>
                  <a:gd name="T8" fmla="*/ 12 w 265"/>
                  <a:gd name="T9" fmla="*/ 151 h 151"/>
                  <a:gd name="T10" fmla="*/ 253 w 265"/>
                  <a:gd name="T11" fmla="*/ 151 h 151"/>
                  <a:gd name="T12" fmla="*/ 265 w 265"/>
                  <a:gd name="T13" fmla="*/ 139 h 151"/>
                  <a:gd name="T14" fmla="*/ 265 w 265"/>
                  <a:gd name="T15" fmla="*/ 12 h 151"/>
                  <a:gd name="T16" fmla="*/ 253 w 265"/>
                  <a:gd name="T17" fmla="*/ 0 h 151"/>
                  <a:gd name="T18" fmla="*/ 253 w 265"/>
                  <a:gd name="T19" fmla="*/ 139 h 151"/>
                  <a:gd name="T20" fmla="*/ 12 w 265"/>
                  <a:gd name="T21" fmla="*/ 139 h 151"/>
                  <a:gd name="T22" fmla="*/ 12 w 265"/>
                  <a:gd name="T23" fmla="*/ 15 h 151"/>
                  <a:gd name="T24" fmla="*/ 253 w 265"/>
                  <a:gd name="T25" fmla="*/ 15 h 151"/>
                  <a:gd name="T26" fmla="*/ 253 w 265"/>
                  <a:gd name="T27" fmla="*/ 139 h 1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5"/>
                  <a:gd name="T43" fmla="*/ 0 h 151"/>
                  <a:gd name="T44" fmla="*/ 265 w 265"/>
                  <a:gd name="T45" fmla="*/ 151 h 1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5" h="151">
                    <a:moveTo>
                      <a:pt x="253" y="0"/>
                    </a:moveTo>
                    <a:cubicBezTo>
                      <a:pt x="12" y="0"/>
                      <a:pt x="12" y="0"/>
                      <a:pt x="12" y="0"/>
                    </a:cubicBezTo>
                    <a:cubicBezTo>
                      <a:pt x="5" y="0"/>
                      <a:pt x="0" y="5"/>
                      <a:pt x="0" y="12"/>
                    </a:cubicBezTo>
                    <a:cubicBezTo>
                      <a:pt x="0" y="139"/>
                      <a:pt x="0" y="139"/>
                      <a:pt x="0" y="139"/>
                    </a:cubicBezTo>
                    <a:cubicBezTo>
                      <a:pt x="0" y="145"/>
                      <a:pt x="5" y="151"/>
                      <a:pt x="12" y="151"/>
                    </a:cubicBezTo>
                    <a:cubicBezTo>
                      <a:pt x="253" y="151"/>
                      <a:pt x="253" y="151"/>
                      <a:pt x="253" y="151"/>
                    </a:cubicBezTo>
                    <a:cubicBezTo>
                      <a:pt x="260" y="151"/>
                      <a:pt x="265" y="145"/>
                      <a:pt x="265" y="139"/>
                    </a:cubicBezTo>
                    <a:cubicBezTo>
                      <a:pt x="265" y="12"/>
                      <a:pt x="265" y="12"/>
                      <a:pt x="265" y="12"/>
                    </a:cubicBezTo>
                    <a:cubicBezTo>
                      <a:pt x="265" y="5"/>
                      <a:pt x="260" y="0"/>
                      <a:pt x="253" y="0"/>
                    </a:cubicBezTo>
                    <a:close/>
                    <a:moveTo>
                      <a:pt x="253" y="139"/>
                    </a:moveTo>
                    <a:cubicBezTo>
                      <a:pt x="12" y="139"/>
                      <a:pt x="12" y="139"/>
                      <a:pt x="12" y="139"/>
                    </a:cubicBezTo>
                    <a:cubicBezTo>
                      <a:pt x="12" y="15"/>
                      <a:pt x="12" y="15"/>
                      <a:pt x="12" y="15"/>
                    </a:cubicBezTo>
                    <a:cubicBezTo>
                      <a:pt x="253" y="15"/>
                      <a:pt x="253" y="15"/>
                      <a:pt x="253" y="15"/>
                    </a:cubicBezTo>
                    <a:lnTo>
                      <a:pt x="253" y="13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 name="矩形 858"/>
              <p:cNvSpPr>
                <a:spLocks noChangeArrowheads="1"/>
              </p:cNvSpPr>
              <p:nvPr/>
            </p:nvSpPr>
            <p:spPr bwMode="auto">
              <a:xfrm>
                <a:off x="2546448" y="241300"/>
                <a:ext cx="1612703" cy="2052638"/>
              </a:xfrm>
              <a:prstGeom prst="rect">
                <a:avLst/>
              </a:prstGeom>
              <a:solidFill>
                <a:srgbClr val="2F4D5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9" name="Freeform 298"/>
            <p:cNvSpPr>
              <a:spLocks noChangeArrowheads="1"/>
            </p:cNvSpPr>
            <p:nvPr/>
          </p:nvSpPr>
          <p:spPr bwMode="auto">
            <a:xfrm>
              <a:off x="0" y="2579688"/>
              <a:ext cx="4879975" cy="279400"/>
            </a:xfrm>
            <a:custGeom>
              <a:avLst/>
              <a:gdLst>
                <a:gd name="T0" fmla="*/ 299 w 299"/>
                <a:gd name="T1" fmla="*/ 13 h 17"/>
                <a:gd name="T2" fmla="*/ 295 w 299"/>
                <a:gd name="T3" fmla="*/ 17 h 17"/>
                <a:gd name="T4" fmla="*/ 4 w 299"/>
                <a:gd name="T5" fmla="*/ 17 h 17"/>
                <a:gd name="T6" fmla="*/ 0 w 299"/>
                <a:gd name="T7" fmla="*/ 13 h 17"/>
                <a:gd name="T8" fmla="*/ 0 w 299"/>
                <a:gd name="T9" fmla="*/ 4 h 17"/>
                <a:gd name="T10" fmla="*/ 4 w 299"/>
                <a:gd name="T11" fmla="*/ 0 h 17"/>
                <a:gd name="T12" fmla="*/ 295 w 299"/>
                <a:gd name="T13" fmla="*/ 0 h 17"/>
                <a:gd name="T14" fmla="*/ 299 w 299"/>
                <a:gd name="T15" fmla="*/ 4 h 17"/>
                <a:gd name="T16" fmla="*/ 299 w 299"/>
                <a:gd name="T17" fmla="*/ 13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9"/>
                <a:gd name="T28" fmla="*/ 0 h 17"/>
                <a:gd name="T29" fmla="*/ 299 w 299"/>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9" h="17">
                  <a:moveTo>
                    <a:pt x="299" y="13"/>
                  </a:moveTo>
                  <a:cubicBezTo>
                    <a:pt x="299" y="15"/>
                    <a:pt x="297" y="17"/>
                    <a:pt x="295" y="17"/>
                  </a:cubicBezTo>
                  <a:cubicBezTo>
                    <a:pt x="4" y="17"/>
                    <a:pt x="4" y="17"/>
                    <a:pt x="4" y="17"/>
                  </a:cubicBezTo>
                  <a:cubicBezTo>
                    <a:pt x="2" y="17"/>
                    <a:pt x="0" y="15"/>
                    <a:pt x="0" y="13"/>
                  </a:cubicBezTo>
                  <a:cubicBezTo>
                    <a:pt x="0" y="4"/>
                    <a:pt x="0" y="4"/>
                    <a:pt x="0" y="4"/>
                  </a:cubicBezTo>
                  <a:cubicBezTo>
                    <a:pt x="0" y="2"/>
                    <a:pt x="2" y="0"/>
                    <a:pt x="4" y="0"/>
                  </a:cubicBezTo>
                  <a:cubicBezTo>
                    <a:pt x="295" y="0"/>
                    <a:pt x="295" y="0"/>
                    <a:pt x="295" y="0"/>
                  </a:cubicBezTo>
                  <a:cubicBezTo>
                    <a:pt x="297" y="0"/>
                    <a:pt x="299" y="2"/>
                    <a:pt x="299" y="4"/>
                  </a:cubicBezTo>
                  <a:lnTo>
                    <a:pt x="299" y="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25" name="Group 816"/>
          <p:cNvGrpSpPr>
            <a:grpSpLocks/>
          </p:cNvGrpSpPr>
          <p:nvPr/>
        </p:nvGrpSpPr>
        <p:grpSpPr bwMode="auto">
          <a:xfrm>
            <a:off x="7564088" y="2137803"/>
            <a:ext cx="598069" cy="1259735"/>
            <a:chOff x="0" y="0"/>
            <a:chExt cx="442" cy="931"/>
          </a:xfrm>
          <a:solidFill>
            <a:schemeClr val="bg1">
              <a:alpha val="30000"/>
            </a:schemeClr>
          </a:solidFill>
        </p:grpSpPr>
        <p:sp>
          <p:nvSpPr>
            <p:cNvPr id="26" name="Oval 817"/>
            <p:cNvSpPr>
              <a:spLocks noChangeArrowheads="1"/>
            </p:cNvSpPr>
            <p:nvPr/>
          </p:nvSpPr>
          <p:spPr bwMode="auto">
            <a:xfrm>
              <a:off x="143" y="0"/>
              <a:ext cx="143" cy="14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7" name="Freeform 818"/>
            <p:cNvSpPr>
              <a:spLocks noChangeArrowheads="1"/>
            </p:cNvSpPr>
            <p:nvPr/>
          </p:nvSpPr>
          <p:spPr bwMode="auto">
            <a:xfrm>
              <a:off x="0" y="167"/>
              <a:ext cx="442" cy="764"/>
            </a:xfrm>
            <a:custGeom>
              <a:avLst/>
              <a:gdLst>
                <a:gd name="T0" fmla="*/ 64 w 65"/>
                <a:gd name="T1" fmla="*/ 42 h 115"/>
                <a:gd name="T2" fmla="*/ 52 w 65"/>
                <a:gd name="T3" fmla="*/ 7 h 115"/>
                <a:gd name="T4" fmla="*/ 45 w 65"/>
                <a:gd name="T5" fmla="*/ 0 h 115"/>
                <a:gd name="T6" fmla="*/ 19 w 65"/>
                <a:gd name="T7" fmla="*/ 0 h 115"/>
                <a:gd name="T8" fmla="*/ 13 w 65"/>
                <a:gd name="T9" fmla="*/ 4 h 115"/>
                <a:gd name="T10" fmla="*/ 12 w 65"/>
                <a:gd name="T11" fmla="*/ 5 h 115"/>
                <a:gd name="T12" fmla="*/ 12 w 65"/>
                <a:gd name="T13" fmla="*/ 5 h 115"/>
                <a:gd name="T14" fmla="*/ 12 w 65"/>
                <a:gd name="T15" fmla="*/ 6 h 115"/>
                <a:gd name="T16" fmla="*/ 0 w 65"/>
                <a:gd name="T17" fmla="*/ 42 h 115"/>
                <a:gd name="T18" fmla="*/ 3 w 65"/>
                <a:gd name="T19" fmla="*/ 48 h 115"/>
                <a:gd name="T20" fmla="*/ 9 w 65"/>
                <a:gd name="T21" fmla="*/ 45 h 115"/>
                <a:gd name="T22" fmla="*/ 18 w 65"/>
                <a:gd name="T23" fmla="*/ 16 h 115"/>
                <a:gd name="T24" fmla="*/ 19 w 65"/>
                <a:gd name="T25" fmla="*/ 16 h 115"/>
                <a:gd name="T26" fmla="*/ 20 w 65"/>
                <a:gd name="T27" fmla="*/ 16 h 115"/>
                <a:gd name="T28" fmla="*/ 6 w 65"/>
                <a:gd name="T29" fmla="*/ 68 h 115"/>
                <a:gd name="T30" fmla="*/ 20 w 65"/>
                <a:gd name="T31" fmla="*/ 68 h 115"/>
                <a:gd name="T32" fmla="*/ 20 w 65"/>
                <a:gd name="T33" fmla="*/ 109 h 115"/>
                <a:gd name="T34" fmla="*/ 25 w 65"/>
                <a:gd name="T35" fmla="*/ 115 h 115"/>
                <a:gd name="T36" fmla="*/ 31 w 65"/>
                <a:gd name="T37" fmla="*/ 109 h 115"/>
                <a:gd name="T38" fmla="*/ 31 w 65"/>
                <a:gd name="T39" fmla="*/ 68 h 115"/>
                <a:gd name="T40" fmla="*/ 34 w 65"/>
                <a:gd name="T41" fmla="*/ 68 h 115"/>
                <a:gd name="T42" fmla="*/ 34 w 65"/>
                <a:gd name="T43" fmla="*/ 109 h 115"/>
                <a:gd name="T44" fmla="*/ 39 w 65"/>
                <a:gd name="T45" fmla="*/ 115 h 115"/>
                <a:gd name="T46" fmla="*/ 44 w 65"/>
                <a:gd name="T47" fmla="*/ 109 h 115"/>
                <a:gd name="T48" fmla="*/ 44 w 65"/>
                <a:gd name="T49" fmla="*/ 68 h 115"/>
                <a:gd name="T50" fmla="*/ 58 w 65"/>
                <a:gd name="T51" fmla="*/ 68 h 115"/>
                <a:gd name="T52" fmla="*/ 44 w 65"/>
                <a:gd name="T53" fmla="*/ 16 h 115"/>
                <a:gd name="T54" fmla="*/ 45 w 65"/>
                <a:gd name="T55" fmla="*/ 16 h 115"/>
                <a:gd name="T56" fmla="*/ 46 w 65"/>
                <a:gd name="T57" fmla="*/ 16 h 115"/>
                <a:gd name="T58" fmla="*/ 55 w 65"/>
                <a:gd name="T59" fmla="*/ 45 h 115"/>
                <a:gd name="T60" fmla="*/ 61 w 65"/>
                <a:gd name="T61" fmla="*/ 48 h 115"/>
                <a:gd name="T62" fmla="*/ 64 w 65"/>
                <a:gd name="T63" fmla="*/ 42 h 1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5"/>
                <a:gd name="T97" fmla="*/ 0 h 115"/>
                <a:gd name="T98" fmla="*/ 65 w 65"/>
                <a:gd name="T99" fmla="*/ 115 h 11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5" h="115">
                  <a:moveTo>
                    <a:pt x="64" y="42"/>
                  </a:moveTo>
                  <a:cubicBezTo>
                    <a:pt x="52" y="7"/>
                    <a:pt x="52" y="7"/>
                    <a:pt x="52" y="7"/>
                  </a:cubicBezTo>
                  <a:cubicBezTo>
                    <a:pt x="52" y="3"/>
                    <a:pt x="49" y="0"/>
                    <a:pt x="45" y="0"/>
                  </a:cubicBezTo>
                  <a:cubicBezTo>
                    <a:pt x="19" y="0"/>
                    <a:pt x="19" y="0"/>
                    <a:pt x="19" y="0"/>
                  </a:cubicBezTo>
                  <a:cubicBezTo>
                    <a:pt x="16" y="0"/>
                    <a:pt x="14" y="2"/>
                    <a:pt x="13" y="4"/>
                  </a:cubicBezTo>
                  <a:cubicBezTo>
                    <a:pt x="12" y="4"/>
                    <a:pt x="12" y="5"/>
                    <a:pt x="12" y="5"/>
                  </a:cubicBezTo>
                  <a:cubicBezTo>
                    <a:pt x="12" y="5"/>
                    <a:pt x="12" y="5"/>
                    <a:pt x="12" y="5"/>
                  </a:cubicBezTo>
                  <a:cubicBezTo>
                    <a:pt x="12" y="5"/>
                    <a:pt x="12" y="6"/>
                    <a:pt x="12" y="6"/>
                  </a:cubicBezTo>
                  <a:cubicBezTo>
                    <a:pt x="0" y="42"/>
                    <a:pt x="0" y="42"/>
                    <a:pt x="0" y="42"/>
                  </a:cubicBezTo>
                  <a:cubicBezTo>
                    <a:pt x="0" y="45"/>
                    <a:pt x="1" y="48"/>
                    <a:pt x="3" y="48"/>
                  </a:cubicBezTo>
                  <a:cubicBezTo>
                    <a:pt x="6" y="49"/>
                    <a:pt x="8" y="48"/>
                    <a:pt x="9" y="45"/>
                  </a:cubicBezTo>
                  <a:cubicBezTo>
                    <a:pt x="18" y="16"/>
                    <a:pt x="18" y="16"/>
                    <a:pt x="18" y="16"/>
                  </a:cubicBezTo>
                  <a:cubicBezTo>
                    <a:pt x="18" y="16"/>
                    <a:pt x="19" y="16"/>
                    <a:pt x="19" y="16"/>
                  </a:cubicBezTo>
                  <a:cubicBezTo>
                    <a:pt x="20" y="16"/>
                    <a:pt x="20" y="16"/>
                    <a:pt x="20" y="16"/>
                  </a:cubicBezTo>
                  <a:cubicBezTo>
                    <a:pt x="6" y="68"/>
                    <a:pt x="6" y="68"/>
                    <a:pt x="6" y="68"/>
                  </a:cubicBezTo>
                  <a:cubicBezTo>
                    <a:pt x="20" y="68"/>
                    <a:pt x="20" y="68"/>
                    <a:pt x="20" y="68"/>
                  </a:cubicBezTo>
                  <a:cubicBezTo>
                    <a:pt x="20" y="109"/>
                    <a:pt x="20" y="109"/>
                    <a:pt x="20" y="109"/>
                  </a:cubicBezTo>
                  <a:cubicBezTo>
                    <a:pt x="20" y="112"/>
                    <a:pt x="22" y="115"/>
                    <a:pt x="25" y="115"/>
                  </a:cubicBezTo>
                  <a:cubicBezTo>
                    <a:pt x="28" y="115"/>
                    <a:pt x="31" y="112"/>
                    <a:pt x="31" y="109"/>
                  </a:cubicBezTo>
                  <a:cubicBezTo>
                    <a:pt x="31" y="68"/>
                    <a:pt x="31" y="68"/>
                    <a:pt x="31" y="68"/>
                  </a:cubicBezTo>
                  <a:cubicBezTo>
                    <a:pt x="34" y="68"/>
                    <a:pt x="34" y="68"/>
                    <a:pt x="34" y="68"/>
                  </a:cubicBezTo>
                  <a:cubicBezTo>
                    <a:pt x="34" y="109"/>
                    <a:pt x="34" y="109"/>
                    <a:pt x="34" y="109"/>
                  </a:cubicBezTo>
                  <a:cubicBezTo>
                    <a:pt x="34" y="112"/>
                    <a:pt x="36" y="115"/>
                    <a:pt x="39" y="115"/>
                  </a:cubicBezTo>
                  <a:cubicBezTo>
                    <a:pt x="42" y="115"/>
                    <a:pt x="44" y="112"/>
                    <a:pt x="44" y="109"/>
                  </a:cubicBezTo>
                  <a:cubicBezTo>
                    <a:pt x="44" y="68"/>
                    <a:pt x="44" y="68"/>
                    <a:pt x="44" y="68"/>
                  </a:cubicBezTo>
                  <a:cubicBezTo>
                    <a:pt x="58" y="68"/>
                    <a:pt x="58" y="68"/>
                    <a:pt x="58" y="68"/>
                  </a:cubicBezTo>
                  <a:cubicBezTo>
                    <a:pt x="44" y="16"/>
                    <a:pt x="44" y="16"/>
                    <a:pt x="44" y="16"/>
                  </a:cubicBezTo>
                  <a:cubicBezTo>
                    <a:pt x="45" y="16"/>
                    <a:pt x="45" y="16"/>
                    <a:pt x="45" y="16"/>
                  </a:cubicBezTo>
                  <a:cubicBezTo>
                    <a:pt x="45" y="16"/>
                    <a:pt x="45" y="16"/>
                    <a:pt x="46" y="16"/>
                  </a:cubicBezTo>
                  <a:cubicBezTo>
                    <a:pt x="55" y="45"/>
                    <a:pt x="55" y="45"/>
                    <a:pt x="55" y="45"/>
                  </a:cubicBezTo>
                  <a:cubicBezTo>
                    <a:pt x="56" y="48"/>
                    <a:pt x="59" y="49"/>
                    <a:pt x="61" y="48"/>
                  </a:cubicBezTo>
                  <a:cubicBezTo>
                    <a:pt x="63" y="47"/>
                    <a:pt x="65" y="45"/>
                    <a:pt x="64" y="4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35" name="Freeform 576"/>
          <p:cNvSpPr>
            <a:spLocks noEditPoints="1" noChangeArrowheads="1"/>
          </p:cNvSpPr>
          <p:nvPr/>
        </p:nvSpPr>
        <p:spPr bwMode="auto">
          <a:xfrm>
            <a:off x="1895900" y="1144971"/>
            <a:ext cx="5297340" cy="3033360"/>
          </a:xfrm>
          <a:custGeom>
            <a:avLst/>
            <a:gdLst>
              <a:gd name="T0" fmla="*/ 367 w 385"/>
              <a:gd name="T1" fmla="*/ 0 h 219"/>
              <a:gd name="T2" fmla="*/ 18 w 385"/>
              <a:gd name="T3" fmla="*/ 0 h 219"/>
              <a:gd name="T4" fmla="*/ 0 w 385"/>
              <a:gd name="T5" fmla="*/ 18 h 219"/>
              <a:gd name="T6" fmla="*/ 0 w 385"/>
              <a:gd name="T7" fmla="*/ 202 h 219"/>
              <a:gd name="T8" fmla="*/ 18 w 385"/>
              <a:gd name="T9" fmla="*/ 219 h 219"/>
              <a:gd name="T10" fmla="*/ 367 w 385"/>
              <a:gd name="T11" fmla="*/ 219 h 219"/>
              <a:gd name="T12" fmla="*/ 385 w 385"/>
              <a:gd name="T13" fmla="*/ 202 h 219"/>
              <a:gd name="T14" fmla="*/ 385 w 385"/>
              <a:gd name="T15" fmla="*/ 18 h 219"/>
              <a:gd name="T16" fmla="*/ 367 w 385"/>
              <a:gd name="T17" fmla="*/ 0 h 219"/>
              <a:gd name="T18" fmla="*/ 367 w 385"/>
              <a:gd name="T19" fmla="*/ 203 h 219"/>
              <a:gd name="T20" fmla="*/ 18 w 385"/>
              <a:gd name="T21" fmla="*/ 203 h 219"/>
              <a:gd name="T22" fmla="*/ 18 w 385"/>
              <a:gd name="T23" fmla="*/ 23 h 219"/>
              <a:gd name="T24" fmla="*/ 367 w 385"/>
              <a:gd name="T25" fmla="*/ 23 h 219"/>
              <a:gd name="T26" fmla="*/ 367 w 385"/>
              <a:gd name="T27" fmla="*/ 203 h 2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5"/>
              <a:gd name="T43" fmla="*/ 0 h 219"/>
              <a:gd name="T44" fmla="*/ 385 w 385"/>
              <a:gd name="T45" fmla="*/ 219 h 2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5" h="219">
                <a:moveTo>
                  <a:pt x="367" y="0"/>
                </a:moveTo>
                <a:cubicBezTo>
                  <a:pt x="18" y="0"/>
                  <a:pt x="18" y="0"/>
                  <a:pt x="18" y="0"/>
                </a:cubicBezTo>
                <a:cubicBezTo>
                  <a:pt x="8" y="0"/>
                  <a:pt x="0" y="8"/>
                  <a:pt x="0" y="18"/>
                </a:cubicBezTo>
                <a:cubicBezTo>
                  <a:pt x="0" y="202"/>
                  <a:pt x="0" y="202"/>
                  <a:pt x="0" y="202"/>
                </a:cubicBezTo>
                <a:cubicBezTo>
                  <a:pt x="0" y="211"/>
                  <a:pt x="8" y="219"/>
                  <a:pt x="18" y="219"/>
                </a:cubicBezTo>
                <a:cubicBezTo>
                  <a:pt x="367" y="219"/>
                  <a:pt x="367" y="219"/>
                  <a:pt x="367" y="219"/>
                </a:cubicBezTo>
                <a:cubicBezTo>
                  <a:pt x="377" y="219"/>
                  <a:pt x="385" y="211"/>
                  <a:pt x="385" y="202"/>
                </a:cubicBezTo>
                <a:cubicBezTo>
                  <a:pt x="385" y="18"/>
                  <a:pt x="385" y="18"/>
                  <a:pt x="385" y="18"/>
                </a:cubicBezTo>
                <a:cubicBezTo>
                  <a:pt x="385" y="8"/>
                  <a:pt x="377" y="0"/>
                  <a:pt x="367" y="0"/>
                </a:cubicBezTo>
                <a:close/>
                <a:moveTo>
                  <a:pt x="367" y="203"/>
                </a:moveTo>
                <a:cubicBezTo>
                  <a:pt x="18" y="203"/>
                  <a:pt x="18" y="203"/>
                  <a:pt x="18" y="203"/>
                </a:cubicBezTo>
                <a:cubicBezTo>
                  <a:pt x="18" y="23"/>
                  <a:pt x="18" y="23"/>
                  <a:pt x="18" y="23"/>
                </a:cubicBezTo>
                <a:cubicBezTo>
                  <a:pt x="367" y="23"/>
                  <a:pt x="367" y="23"/>
                  <a:pt x="367" y="23"/>
                </a:cubicBezTo>
                <a:lnTo>
                  <a:pt x="367" y="20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6" name="矩形 857"/>
          <p:cNvSpPr>
            <a:spLocks noChangeArrowheads="1"/>
          </p:cNvSpPr>
          <p:nvPr/>
        </p:nvSpPr>
        <p:spPr bwMode="auto">
          <a:xfrm>
            <a:off x="2138006" y="1442018"/>
            <a:ext cx="4881367" cy="2334898"/>
          </a:xfrm>
          <a:prstGeom prst="rect">
            <a:avLst/>
          </a:prstGeom>
          <a:solidFill>
            <a:srgbClr val="2F4D5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8" name="矩形 35"/>
          <p:cNvSpPr>
            <a:spLocks noChangeArrowheads="1"/>
          </p:cNvSpPr>
          <p:nvPr/>
        </p:nvSpPr>
        <p:spPr bwMode="auto">
          <a:xfrm>
            <a:off x="2248274" y="1781867"/>
            <a:ext cx="464816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000" dirty="0">
              <a:solidFill>
                <a:schemeClr val="bg1"/>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32588987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BEBA8EAE-BF5A-486C-A8C5-ECC9F3942E4B}">
                <a14:imgProps xmlns:a14="http://schemas.microsoft.com/office/drawing/2010/main">
                  <a14:imgLayer r:embed="rId3">
                    <a14:imgEffect>
                      <a14:artisticBlur radius="26"/>
                    </a14:imgEffect>
                  </a14:imgLayer>
                </a14:imgProps>
              </a:ext>
            </a:extLst>
          </a:blip>
          <a:stretch>
            <a:fillRect/>
          </a:stretch>
        </p:blipFill>
        <p:spPr>
          <a:xfrm>
            <a:off x="1431064" y="1490946"/>
            <a:ext cx="5950585" cy="5306678"/>
          </a:xfrm>
          <a:prstGeom prst="rect">
            <a:avLst/>
          </a:prstGeom>
        </p:spPr>
      </p:pic>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3</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 name="TextBox 5"/>
          <p:cNvSpPr txBox="1"/>
          <p:nvPr/>
        </p:nvSpPr>
        <p:spPr>
          <a:xfrm>
            <a:off x="5370047" y="2057162"/>
            <a:ext cx="3466013" cy="120032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en-US" altLang="zh-CN" sz="3600" b="1" dirty="0" smtClean="0">
                <a:latin typeface="微软雅黑" panose="020B0503020204020204" pitchFamily="34" charset="-122"/>
                <a:ea typeface="微软雅黑" panose="020B0503020204020204" pitchFamily="34" charset="-122"/>
              </a:rPr>
              <a:t>DAXIASUCAI </a:t>
            </a:r>
          </a:p>
          <a:p>
            <a:pPr algn="l"/>
            <a:r>
              <a:rPr lang="en-US" altLang="zh-CN" sz="3600" b="1" dirty="0" smtClean="0">
                <a:latin typeface="微软雅黑" panose="020B0503020204020204" pitchFamily="34" charset="-122"/>
                <a:ea typeface="微软雅黑" panose="020B0503020204020204" pitchFamily="34" charset="-122"/>
              </a:rPr>
              <a:t>POWERPOINT</a:t>
            </a:r>
            <a:endParaRPr lang="zh-CN" altLang="en-US"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7715273"/>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矩形 254"/>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p:cNvGrpSpPr/>
          <p:nvPr/>
        </p:nvGrpSpPr>
        <p:grpSpPr>
          <a:xfrm flipH="1">
            <a:off x="470267" y="113616"/>
            <a:ext cx="447017" cy="586466"/>
            <a:chOff x="7626263" y="2072194"/>
            <a:chExt cx="1137666" cy="1492566"/>
          </a:xfrm>
        </p:grpSpPr>
        <p:sp>
          <p:nvSpPr>
            <p:cNvPr id="258" name="等腰三角形 25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9" name="等腰三角形 25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等腰三角形 25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等腰三角形 26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6" name="矩形 255"/>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9"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238" name="TextBox 237"/>
          <p:cNvSpPr txBox="1"/>
          <p:nvPr/>
        </p:nvSpPr>
        <p:spPr>
          <a:xfrm>
            <a:off x="965266" y="156913"/>
            <a:ext cx="3620094" cy="461665"/>
          </a:xfrm>
          <a:prstGeom prst="rect">
            <a:avLst/>
          </a:prstGeom>
          <a:noFill/>
        </p:spPr>
        <p:txBody>
          <a:bodyPr wrap="none" rtlCol="0">
            <a:spAutoFit/>
          </a:bodyPr>
          <a:lstStyle/>
          <a:p>
            <a:r>
              <a:rPr lang="en-US" altLang="zh-CN" sz="2400" b="1" dirty="0" smtClean="0">
                <a:solidFill>
                  <a:srgbClr val="2A7B7E"/>
                </a:solidFill>
              </a:rPr>
              <a:t>DAXIASUCAI </a:t>
            </a:r>
            <a:r>
              <a:rPr lang="en-US" altLang="zh-CN" sz="2400" b="1" dirty="0">
                <a:solidFill>
                  <a:srgbClr val="2A7B7E"/>
                </a:solidFill>
              </a:rPr>
              <a:t>POWERPOINT</a:t>
            </a:r>
          </a:p>
        </p:txBody>
      </p:sp>
      <p:sp>
        <p:nvSpPr>
          <p:cNvPr id="11" name="Freeform 114"/>
          <p:cNvSpPr>
            <a:spLocks noChangeAspect="1"/>
          </p:cNvSpPr>
          <p:nvPr/>
        </p:nvSpPr>
        <p:spPr bwMode="gray">
          <a:xfrm>
            <a:off x="3882824" y="1131590"/>
            <a:ext cx="4599814" cy="351018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2" name="Group 4"/>
          <p:cNvGrpSpPr/>
          <p:nvPr/>
        </p:nvGrpSpPr>
        <p:grpSpPr>
          <a:xfrm>
            <a:off x="4450087" y="1992181"/>
            <a:ext cx="3353058" cy="1935897"/>
            <a:chOff x="4681799" y="1811024"/>
            <a:chExt cx="3539000" cy="2043251"/>
          </a:xfrm>
        </p:grpSpPr>
        <p:sp>
          <p:nvSpPr>
            <p:cNvPr id="13" name="Teardrop 5"/>
            <p:cNvSpPr/>
            <p:nvPr/>
          </p:nvSpPr>
          <p:spPr>
            <a:xfrm rot="2700000" flipV="1">
              <a:off x="4681799" y="18110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ardrop 6"/>
            <p:cNvSpPr/>
            <p:nvPr/>
          </p:nvSpPr>
          <p:spPr>
            <a:xfrm rot="2700000" flipV="1">
              <a:off x="5862629" y="224613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ardrop 7"/>
            <p:cNvSpPr/>
            <p:nvPr/>
          </p:nvSpPr>
          <p:spPr>
            <a:xfrm rot="2700000" flipV="1">
              <a:off x="6351967" y="34268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ardrop 8"/>
            <p:cNvSpPr/>
            <p:nvPr/>
          </p:nvSpPr>
          <p:spPr>
            <a:xfrm rot="2700000" flipV="1">
              <a:off x="7561332" y="322126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7" name="Group 9"/>
            <p:cNvGrpSpPr/>
            <p:nvPr/>
          </p:nvGrpSpPr>
          <p:grpSpPr>
            <a:xfrm>
              <a:off x="7661228" y="3300960"/>
              <a:ext cx="141895" cy="203933"/>
              <a:chOff x="-1587" y="-1587"/>
              <a:chExt cx="341312" cy="490537"/>
            </a:xfrm>
            <a:solidFill>
              <a:schemeClr val="accent5"/>
            </a:solidFill>
          </p:grpSpPr>
          <p:sp>
            <p:nvSpPr>
              <p:cNvPr id="40"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8" name="Group 10"/>
            <p:cNvGrpSpPr/>
            <p:nvPr/>
          </p:nvGrpSpPr>
          <p:grpSpPr>
            <a:xfrm>
              <a:off x="4750412" y="1917371"/>
              <a:ext cx="196089" cy="171419"/>
              <a:chOff x="3175" y="-1587"/>
              <a:chExt cx="492126" cy="430212"/>
            </a:xfrm>
            <a:solidFill>
              <a:schemeClr val="accent5"/>
            </a:solidFill>
          </p:grpSpPr>
          <p:sp>
            <p:nvSpPr>
              <p:cNvPr id="37"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9" name="Group 11"/>
            <p:cNvGrpSpPr/>
            <p:nvPr/>
          </p:nvGrpSpPr>
          <p:grpSpPr>
            <a:xfrm>
              <a:off x="5939529" y="2333212"/>
              <a:ext cx="197437" cy="195539"/>
              <a:chOff x="0" y="1588"/>
              <a:chExt cx="495300" cy="490537"/>
            </a:xfrm>
            <a:solidFill>
              <a:schemeClr val="accent5"/>
            </a:solidFill>
          </p:grpSpPr>
          <p:sp>
            <p:nvSpPr>
              <p:cNvPr id="31"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0"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solidFill>
                  <a:schemeClr val="bg1"/>
                </a:solidFill>
                <a:latin typeface="Open Sans Light" panose="020B0306030504020204" pitchFamily="34" charset="0"/>
                <a:cs typeface="Open Sans Light" panose="020B0306030504020204" pitchFamily="34" charset="0"/>
              </a:endParaRPr>
            </a:p>
          </p:txBody>
        </p:sp>
        <p:sp>
          <p:nvSpPr>
            <p:cNvPr id="21" name="Teardrop 13"/>
            <p:cNvSpPr/>
            <p:nvPr/>
          </p:nvSpPr>
          <p:spPr>
            <a:xfrm rot="2700000" flipV="1">
              <a:off x="7874785" y="1957935"/>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solidFill>
                  <a:schemeClr val="bg1"/>
                </a:solidFill>
                <a:latin typeface="Open Sans Light" panose="020B0306030504020204" pitchFamily="34" charset="0"/>
                <a:cs typeface="Open Sans Light" panose="020B0306030504020204" pitchFamily="34" charset="0"/>
              </a:endParaRPr>
            </a:p>
          </p:txBody>
        </p:sp>
        <p:cxnSp>
          <p:nvCxnSpPr>
            <p:cNvPr id="23" name="Straight Connector 15"/>
            <p:cNvCxnSpPr>
              <a:stCxn id="13" idx="7"/>
              <a:endCxn id="14"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4" name="Straight Connector 16"/>
            <p:cNvCxnSpPr>
              <a:stCxn id="13" idx="7"/>
              <a:endCxn id="15"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5" name="Straight Connector 17"/>
            <p:cNvCxnSpPr>
              <a:stCxn id="13" idx="7"/>
              <a:endCxn id="16"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6" name="Straight Connector 18"/>
            <p:cNvCxnSpPr>
              <a:stCxn id="14" idx="7"/>
              <a:endCxn id="21"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7" name="Straight Connector 19"/>
            <p:cNvCxnSpPr>
              <a:stCxn id="14" idx="7"/>
              <a:endCxn id="16"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8" name="Straight Connector 20"/>
            <p:cNvCxnSpPr>
              <a:stCxn id="15" idx="7"/>
              <a:endCxn id="16"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9" name="Straight Connector 21"/>
            <p:cNvCxnSpPr>
              <a:stCxn id="21" idx="7"/>
              <a:endCxn id="16"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30" name="Straight Connector 22"/>
            <p:cNvCxnSpPr>
              <a:stCxn id="21" idx="7"/>
              <a:endCxn id="15"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42" name="AutoShape 124"/>
          <p:cNvSpPr>
            <a:spLocks/>
          </p:cNvSpPr>
          <p:nvPr/>
        </p:nvSpPr>
        <p:spPr bwMode="auto">
          <a:xfrm>
            <a:off x="740179" y="3201165"/>
            <a:ext cx="194273" cy="376154"/>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Rectangle 129"/>
          <p:cNvSpPr>
            <a:spLocks/>
          </p:cNvSpPr>
          <p:nvPr/>
        </p:nvSpPr>
        <p:spPr bwMode="auto">
          <a:xfrm>
            <a:off x="1006140" y="3442466"/>
            <a:ext cx="785958" cy="18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4" name="Rectangle 129"/>
          <p:cNvSpPr>
            <a:spLocks/>
          </p:cNvSpPr>
          <p:nvPr/>
        </p:nvSpPr>
        <p:spPr bwMode="auto">
          <a:xfrm>
            <a:off x="1006140" y="3121350"/>
            <a:ext cx="785958" cy="366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5" name="AutoShape 137"/>
          <p:cNvSpPr>
            <a:spLocks/>
          </p:cNvSpPr>
          <p:nvPr/>
        </p:nvSpPr>
        <p:spPr bwMode="auto">
          <a:xfrm>
            <a:off x="1880560" y="3192942"/>
            <a:ext cx="168575" cy="374099"/>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Rectangle 129"/>
          <p:cNvSpPr>
            <a:spLocks/>
          </p:cNvSpPr>
          <p:nvPr/>
        </p:nvSpPr>
        <p:spPr bwMode="auto">
          <a:xfrm>
            <a:off x="2119606" y="3442466"/>
            <a:ext cx="785959" cy="18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7" name="Rectangle 129"/>
          <p:cNvSpPr>
            <a:spLocks/>
          </p:cNvSpPr>
          <p:nvPr/>
        </p:nvSpPr>
        <p:spPr bwMode="auto">
          <a:xfrm>
            <a:off x="2119606" y="3121350"/>
            <a:ext cx="785959" cy="366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8" name="AutoShape 116"/>
          <p:cNvSpPr>
            <a:spLocks/>
          </p:cNvSpPr>
          <p:nvPr/>
        </p:nvSpPr>
        <p:spPr bwMode="auto">
          <a:xfrm>
            <a:off x="733559" y="3843889"/>
            <a:ext cx="229221" cy="422403"/>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14C7BE"/>
          </a:solidFill>
          <a:ln>
            <a:noFill/>
          </a:ln>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Rectangle 129"/>
          <p:cNvSpPr>
            <a:spLocks/>
          </p:cNvSpPr>
          <p:nvPr/>
        </p:nvSpPr>
        <p:spPr bwMode="auto">
          <a:xfrm>
            <a:off x="1006140" y="4093810"/>
            <a:ext cx="785958" cy="18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0" name="Rectangle 129"/>
          <p:cNvSpPr>
            <a:spLocks/>
          </p:cNvSpPr>
          <p:nvPr/>
        </p:nvSpPr>
        <p:spPr bwMode="auto">
          <a:xfrm>
            <a:off x="1006140" y="3772694"/>
            <a:ext cx="785958" cy="366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21M</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1" name="AutoShape 138"/>
          <p:cNvSpPr>
            <a:spLocks/>
          </p:cNvSpPr>
          <p:nvPr/>
        </p:nvSpPr>
        <p:spPr bwMode="auto">
          <a:xfrm>
            <a:off x="1860303" y="3860333"/>
            <a:ext cx="229221" cy="403903"/>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rgbClr val="14C7BE"/>
          </a:solidFill>
          <a:ln>
            <a:noFill/>
          </a:ln>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2" name="Rectangle 129"/>
          <p:cNvSpPr>
            <a:spLocks/>
          </p:cNvSpPr>
          <p:nvPr/>
        </p:nvSpPr>
        <p:spPr bwMode="auto">
          <a:xfrm>
            <a:off x="2119606" y="4093810"/>
            <a:ext cx="785958" cy="18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3" name="Rectangle 129"/>
          <p:cNvSpPr>
            <a:spLocks/>
          </p:cNvSpPr>
          <p:nvPr/>
        </p:nvSpPr>
        <p:spPr bwMode="auto">
          <a:xfrm>
            <a:off x="2119606" y="3772694"/>
            <a:ext cx="785958" cy="366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18M</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4" name="TextBox 47"/>
          <p:cNvSpPr txBox="1"/>
          <p:nvPr/>
        </p:nvSpPr>
        <p:spPr>
          <a:xfrm>
            <a:off x="661363" y="1543398"/>
            <a:ext cx="2815658" cy="1298817"/>
          </a:xfrm>
          <a:prstGeom prst="rect">
            <a:avLst/>
          </a:prstGeom>
          <a:noFill/>
        </p:spPr>
        <p:txBody>
          <a:bodyPr wrap="square" rtlCol="0">
            <a:spAutoFit/>
          </a:bodyPr>
          <a:lstStyle/>
          <a:p>
            <a:pPr>
              <a:lnSpc>
                <a:spcPct val="140000"/>
              </a:lnSpc>
            </a:pPr>
            <a:r>
              <a:rPr lang="en-US" sz="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55" name="Straight Connector 56"/>
          <p:cNvCxnSpPr/>
          <p:nvPr/>
        </p:nvCxnSpPr>
        <p:spPr>
          <a:xfrm flipH="1">
            <a:off x="740181" y="2897342"/>
            <a:ext cx="2736841"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958860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620094" cy="461665"/>
          </a:xfrm>
          <a:prstGeom prst="rect">
            <a:avLst/>
          </a:prstGeom>
          <a:noFill/>
        </p:spPr>
        <p:txBody>
          <a:bodyPr wrap="none" rtlCol="0">
            <a:spAutoFit/>
          </a:bodyPr>
          <a:lstStyle/>
          <a:p>
            <a:r>
              <a:rPr lang="en-US" altLang="zh-CN" sz="2400" b="1" dirty="0" smtClean="0">
                <a:solidFill>
                  <a:srgbClr val="2A7B7E"/>
                </a:solidFill>
              </a:rPr>
              <a:t>DAXIASUCAI </a:t>
            </a:r>
            <a:r>
              <a:rPr lang="en-US" altLang="zh-CN" sz="2400" b="1" dirty="0">
                <a:solidFill>
                  <a:srgbClr val="2A7B7E"/>
                </a:solidFill>
              </a:rPr>
              <a:t>POWERPOINT</a:t>
            </a:r>
          </a:p>
        </p:txBody>
      </p:sp>
      <p:sp>
        <p:nvSpPr>
          <p:cNvPr id="11" name="Rounded Rectangle 4"/>
          <p:cNvSpPr/>
          <p:nvPr/>
        </p:nvSpPr>
        <p:spPr>
          <a:xfrm>
            <a:off x="2625199" y="1182074"/>
            <a:ext cx="1379592" cy="1379593"/>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5"/>
          <p:cNvSpPr txBox="1"/>
          <p:nvPr/>
        </p:nvSpPr>
        <p:spPr>
          <a:xfrm>
            <a:off x="2738997" y="1719891"/>
            <a:ext cx="1148916" cy="261610"/>
          </a:xfrm>
          <a:prstGeom prst="rect">
            <a:avLst/>
          </a:prstGeom>
          <a:noFill/>
        </p:spPr>
        <p:txBody>
          <a:bodyPr wrap="square" rtlCol="0">
            <a:spAutoFit/>
          </a:bodyPr>
          <a:lstStyle/>
          <a:p>
            <a:pPr lvl="0" algn="ctr"/>
            <a:r>
              <a:rPr lang="en-US" altLang="ko-KR" sz="105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13" name="Rounded Rectangle 6"/>
          <p:cNvSpPr/>
          <p:nvPr/>
        </p:nvSpPr>
        <p:spPr>
          <a:xfrm>
            <a:off x="5919300" y="1958271"/>
            <a:ext cx="1379592" cy="1379593"/>
          </a:xfrm>
          <a:prstGeom prst="roundRect">
            <a:avLst>
              <a:gd name="adj" fmla="val 50000"/>
            </a:avLst>
          </a:prstGeom>
          <a:blipFill rotWithShape="1">
            <a:blip r:embed="rId2" cstate="print"/>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Rounded Rectangle 7"/>
          <p:cNvSpPr/>
          <p:nvPr/>
        </p:nvSpPr>
        <p:spPr>
          <a:xfrm>
            <a:off x="1727155" y="2025739"/>
            <a:ext cx="1379592" cy="1379593"/>
          </a:xfrm>
          <a:prstGeom prst="roundRect">
            <a:avLst>
              <a:gd name="adj" fmla="val 50000"/>
            </a:avLst>
          </a:prstGeom>
          <a:blipFill rotWithShape="1">
            <a:blip r:embed="rId3" cstate="print"/>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ounded Rectangle 9"/>
          <p:cNvSpPr/>
          <p:nvPr/>
        </p:nvSpPr>
        <p:spPr>
          <a:xfrm>
            <a:off x="561653" y="1327217"/>
            <a:ext cx="1697535" cy="169753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0"/>
          <p:cNvSpPr txBox="1"/>
          <p:nvPr/>
        </p:nvSpPr>
        <p:spPr>
          <a:xfrm>
            <a:off x="845019" y="1704219"/>
            <a:ext cx="1148916" cy="261610"/>
          </a:xfrm>
          <a:prstGeom prst="rect">
            <a:avLst/>
          </a:prstGeom>
          <a:noFill/>
        </p:spPr>
        <p:txBody>
          <a:bodyPr wrap="square" rtlCol="0">
            <a:spAutoFit/>
          </a:bodyPr>
          <a:lstStyle/>
          <a:p>
            <a:pPr lvl="0" algn="ctr"/>
            <a:r>
              <a:rPr lang="en-US" altLang="ko-KR" sz="105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17" name="텍스트 개체 틀 2"/>
          <p:cNvSpPr txBox="1">
            <a:spLocks/>
          </p:cNvSpPr>
          <p:nvPr/>
        </p:nvSpPr>
        <p:spPr>
          <a:xfrm>
            <a:off x="724910" y="1936289"/>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8" name="Rounded Rectangle 13"/>
          <p:cNvSpPr/>
          <p:nvPr/>
        </p:nvSpPr>
        <p:spPr>
          <a:xfrm>
            <a:off x="3704301" y="1510224"/>
            <a:ext cx="1697535" cy="169753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Box 15"/>
          <p:cNvSpPr txBox="1"/>
          <p:nvPr/>
        </p:nvSpPr>
        <p:spPr>
          <a:xfrm>
            <a:off x="3954984" y="1903394"/>
            <a:ext cx="1148916" cy="261610"/>
          </a:xfrm>
          <a:prstGeom prst="rect">
            <a:avLst/>
          </a:prstGeom>
          <a:noFill/>
        </p:spPr>
        <p:txBody>
          <a:bodyPr wrap="square" rtlCol="0">
            <a:spAutoFit/>
          </a:bodyPr>
          <a:lstStyle/>
          <a:p>
            <a:pPr lvl="0" algn="ctr"/>
            <a:r>
              <a:rPr lang="en-US" altLang="ko-KR" sz="105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20" name="텍스트 개체 틀 2"/>
          <p:cNvSpPr txBox="1">
            <a:spLocks/>
          </p:cNvSpPr>
          <p:nvPr/>
        </p:nvSpPr>
        <p:spPr>
          <a:xfrm>
            <a:off x="3834875" y="2135463"/>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21" name="Rounded Rectangle 18"/>
          <p:cNvSpPr/>
          <p:nvPr/>
        </p:nvSpPr>
        <p:spPr>
          <a:xfrm>
            <a:off x="6916366" y="1131590"/>
            <a:ext cx="1583945" cy="1583946"/>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19"/>
          <p:cNvSpPr txBox="1"/>
          <p:nvPr/>
        </p:nvSpPr>
        <p:spPr>
          <a:xfrm>
            <a:off x="7135496" y="1406809"/>
            <a:ext cx="1148916" cy="261610"/>
          </a:xfrm>
          <a:prstGeom prst="rect">
            <a:avLst/>
          </a:prstGeom>
          <a:noFill/>
        </p:spPr>
        <p:txBody>
          <a:bodyPr wrap="square" rtlCol="0">
            <a:spAutoFit/>
          </a:bodyPr>
          <a:lstStyle/>
          <a:p>
            <a:pPr lvl="0" algn="ctr"/>
            <a:r>
              <a:rPr lang="en-US" altLang="ko-KR" sz="105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23" name="텍스트 개체 틀 2"/>
          <p:cNvSpPr txBox="1">
            <a:spLocks/>
          </p:cNvSpPr>
          <p:nvPr/>
        </p:nvSpPr>
        <p:spPr>
          <a:xfrm>
            <a:off x="7015387" y="1638879"/>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24" name="Rounded Rectangle 22"/>
          <p:cNvSpPr/>
          <p:nvPr/>
        </p:nvSpPr>
        <p:spPr>
          <a:xfrm>
            <a:off x="4941167" y="1131590"/>
            <a:ext cx="1379592" cy="1379593"/>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TextBox 23"/>
          <p:cNvSpPr txBox="1"/>
          <p:nvPr/>
        </p:nvSpPr>
        <p:spPr>
          <a:xfrm>
            <a:off x="5054966" y="1327218"/>
            <a:ext cx="1148916" cy="261610"/>
          </a:xfrm>
          <a:prstGeom prst="rect">
            <a:avLst/>
          </a:prstGeom>
          <a:noFill/>
        </p:spPr>
        <p:txBody>
          <a:bodyPr wrap="square" rtlCol="0">
            <a:spAutoFit/>
          </a:bodyPr>
          <a:lstStyle/>
          <a:p>
            <a:pPr lvl="0" algn="ctr"/>
            <a:r>
              <a:rPr lang="en-US" altLang="ko-KR" sz="105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26" name="텍스트 개체 틀 2"/>
          <p:cNvSpPr txBox="1">
            <a:spLocks/>
          </p:cNvSpPr>
          <p:nvPr/>
        </p:nvSpPr>
        <p:spPr>
          <a:xfrm>
            <a:off x="4934857" y="1559287"/>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grpSp>
        <p:nvGrpSpPr>
          <p:cNvPr id="27" name="Group 25"/>
          <p:cNvGrpSpPr/>
          <p:nvPr/>
        </p:nvGrpSpPr>
        <p:grpSpPr>
          <a:xfrm>
            <a:off x="1301502" y="2894169"/>
            <a:ext cx="6471806" cy="841738"/>
            <a:chOff x="1284226" y="2941999"/>
            <a:chExt cx="6512275" cy="847002"/>
          </a:xfrm>
        </p:grpSpPr>
        <p:sp>
          <p:nvSpPr>
            <p:cNvPr id="28" name="Oval 26"/>
            <p:cNvSpPr/>
            <p:nvPr/>
          </p:nvSpPr>
          <p:spPr>
            <a:xfrm>
              <a:off x="1284226" y="325755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27"/>
            <p:cNvSpPr/>
            <p:nvPr/>
          </p:nvSpPr>
          <p:spPr>
            <a:xfrm>
              <a:off x="23319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28"/>
            <p:cNvSpPr/>
            <p:nvPr/>
          </p:nvSpPr>
          <p:spPr>
            <a:xfrm>
              <a:off x="3246376" y="30734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Oval 29"/>
            <p:cNvSpPr/>
            <p:nvPr/>
          </p:nvSpPr>
          <p:spPr>
            <a:xfrm>
              <a:off x="4490976" y="35261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30"/>
            <p:cNvSpPr/>
            <p:nvPr/>
          </p:nvSpPr>
          <p:spPr>
            <a:xfrm>
              <a:off x="5576826" y="29419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Oval 31"/>
            <p:cNvSpPr/>
            <p:nvPr/>
          </p:nvSpPr>
          <p:spPr>
            <a:xfrm>
              <a:off x="65610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Oval 32"/>
            <p:cNvSpPr/>
            <p:nvPr/>
          </p:nvSpPr>
          <p:spPr>
            <a:xfrm>
              <a:off x="7667236" y="30076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5" name="Straight Connector 33"/>
            <p:cNvCxnSpPr>
              <a:stCxn id="28" idx="6"/>
              <a:endCxn id="29" idx="2"/>
            </p:cNvCxnSpPr>
            <p:nvPr/>
          </p:nvCxnSpPr>
          <p:spPr>
            <a:xfrm>
              <a:off x="1413491" y="3323251"/>
              <a:ext cx="918485" cy="40005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6" name="Straight Connector 34"/>
            <p:cNvCxnSpPr>
              <a:stCxn id="29" idx="6"/>
              <a:endCxn id="30" idx="2"/>
            </p:cNvCxnSpPr>
            <p:nvPr/>
          </p:nvCxnSpPr>
          <p:spPr>
            <a:xfrm flipV="1">
              <a:off x="2461241" y="3139101"/>
              <a:ext cx="78513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7" name="Straight Connector 35"/>
            <p:cNvCxnSpPr>
              <a:stCxn id="30" idx="6"/>
              <a:endCxn id="31" idx="2"/>
            </p:cNvCxnSpPr>
            <p:nvPr/>
          </p:nvCxnSpPr>
          <p:spPr>
            <a:xfrm>
              <a:off x="3375641" y="3139101"/>
              <a:ext cx="1115335" cy="452799"/>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8" name="Straight Connector 36"/>
            <p:cNvCxnSpPr>
              <a:stCxn id="31" idx="6"/>
              <a:endCxn id="32" idx="2"/>
            </p:cNvCxnSpPr>
            <p:nvPr/>
          </p:nvCxnSpPr>
          <p:spPr>
            <a:xfrm flipV="1">
              <a:off x="4620241" y="3007700"/>
              <a:ext cx="95658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9" name="Straight Connector 37"/>
            <p:cNvCxnSpPr>
              <a:stCxn id="32" idx="6"/>
              <a:endCxn id="33" idx="2"/>
            </p:cNvCxnSpPr>
            <p:nvPr/>
          </p:nvCxnSpPr>
          <p:spPr>
            <a:xfrm>
              <a:off x="5706091" y="3007700"/>
              <a:ext cx="854985" cy="7156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40" name="Straight Connector 38"/>
            <p:cNvCxnSpPr>
              <a:stCxn id="33" idx="6"/>
              <a:endCxn id="34" idx="2"/>
            </p:cNvCxnSpPr>
            <p:nvPr/>
          </p:nvCxnSpPr>
          <p:spPr>
            <a:xfrm flipV="1">
              <a:off x="6690341" y="3073400"/>
              <a:ext cx="976895" cy="6499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41" name="TextBox 39"/>
          <p:cNvSpPr txBox="1"/>
          <p:nvPr/>
        </p:nvSpPr>
        <p:spPr>
          <a:xfrm>
            <a:off x="1017617" y="3343216"/>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2008</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0"/>
          <p:cNvSpPr txBox="1"/>
          <p:nvPr/>
        </p:nvSpPr>
        <p:spPr>
          <a:xfrm>
            <a:off x="2052754" y="3735907"/>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2009</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TextBox 41"/>
          <p:cNvSpPr txBox="1"/>
          <p:nvPr/>
        </p:nvSpPr>
        <p:spPr>
          <a:xfrm>
            <a:off x="2974093" y="3160688"/>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2010</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TextBox 42"/>
          <p:cNvSpPr txBox="1"/>
          <p:nvPr/>
        </p:nvSpPr>
        <p:spPr>
          <a:xfrm>
            <a:off x="4210958" y="3605323"/>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2011</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3"/>
          <p:cNvSpPr txBox="1"/>
          <p:nvPr/>
        </p:nvSpPr>
        <p:spPr>
          <a:xfrm>
            <a:off x="5283750" y="3024753"/>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2012</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TextBox 44"/>
          <p:cNvSpPr txBox="1"/>
          <p:nvPr/>
        </p:nvSpPr>
        <p:spPr>
          <a:xfrm>
            <a:off x="6261884" y="3735907"/>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2013</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7" name="TextBox 45"/>
          <p:cNvSpPr txBox="1"/>
          <p:nvPr/>
        </p:nvSpPr>
        <p:spPr>
          <a:xfrm>
            <a:off x="7366228" y="3090045"/>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2014</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 Placeholder 8"/>
          <p:cNvSpPr txBox="1">
            <a:spLocks/>
          </p:cNvSpPr>
          <p:nvPr/>
        </p:nvSpPr>
        <p:spPr>
          <a:xfrm>
            <a:off x="296610" y="4147852"/>
            <a:ext cx="8550781" cy="652329"/>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9" name="Straight Connector 51"/>
          <p:cNvCxnSpPr/>
          <p:nvPr/>
        </p:nvCxnSpPr>
        <p:spPr>
          <a:xfrm flipH="1">
            <a:off x="407604" y="4103678"/>
            <a:ext cx="8345129"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855818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620094" cy="461665"/>
          </a:xfrm>
          <a:prstGeom prst="rect">
            <a:avLst/>
          </a:prstGeom>
          <a:noFill/>
        </p:spPr>
        <p:txBody>
          <a:bodyPr wrap="none" rtlCol="0">
            <a:spAutoFit/>
          </a:bodyPr>
          <a:lstStyle/>
          <a:p>
            <a:r>
              <a:rPr lang="en-US" altLang="zh-CN" sz="2400" b="1" dirty="0" smtClean="0">
                <a:solidFill>
                  <a:srgbClr val="2A7B7E"/>
                </a:solidFill>
              </a:rPr>
              <a:t>DAXIASUCAI </a:t>
            </a:r>
            <a:r>
              <a:rPr lang="en-US" altLang="zh-CN" sz="2400" b="1" dirty="0">
                <a:solidFill>
                  <a:srgbClr val="2A7B7E"/>
                </a:solidFill>
              </a:rPr>
              <a:t>POWERPOINT</a:t>
            </a:r>
          </a:p>
        </p:txBody>
      </p:sp>
      <p:sp>
        <p:nvSpPr>
          <p:cNvPr id="11" name="Rounded Rectangle 8"/>
          <p:cNvSpPr/>
          <p:nvPr/>
        </p:nvSpPr>
        <p:spPr>
          <a:xfrm>
            <a:off x="467007"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2" name="Group 659"/>
          <p:cNvGrpSpPr>
            <a:grpSpLocks/>
          </p:cNvGrpSpPr>
          <p:nvPr/>
        </p:nvGrpSpPr>
        <p:grpSpPr bwMode="auto">
          <a:xfrm>
            <a:off x="1189809" y="1863013"/>
            <a:ext cx="380903" cy="587856"/>
            <a:chOff x="0" y="0"/>
            <a:chExt cx="339" cy="573"/>
          </a:xfrm>
          <a:solidFill>
            <a:schemeClr val="bg1"/>
          </a:solidFill>
        </p:grpSpPr>
        <p:sp>
          <p:nvSpPr>
            <p:cNvPr id="13" name="AutoShape 656"/>
            <p:cNvSpPr>
              <a:spLocks/>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Rectangle 657"/>
            <p:cNvSpPr>
              <a:spLocks/>
            </p:cNvSpPr>
            <p:nvPr/>
          </p:nvSpPr>
          <p:spPr bwMode="auto">
            <a:xfrm>
              <a:off x="95" y="480"/>
              <a:ext cx="142"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ectangle 658"/>
            <p:cNvSpPr>
              <a:spLocks/>
            </p:cNvSpPr>
            <p:nvPr/>
          </p:nvSpPr>
          <p:spPr bwMode="auto">
            <a:xfrm>
              <a:off x="136" y="536"/>
              <a:ext cx="70"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6" name="Text Placeholder 2"/>
          <p:cNvSpPr txBox="1">
            <a:spLocks/>
          </p:cNvSpPr>
          <p:nvPr/>
        </p:nvSpPr>
        <p:spPr>
          <a:xfrm>
            <a:off x="484396" y="2790551"/>
            <a:ext cx="1809116"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 Design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 Placeholder 8"/>
          <p:cNvSpPr txBox="1">
            <a:spLocks/>
          </p:cNvSpPr>
          <p:nvPr/>
        </p:nvSpPr>
        <p:spPr>
          <a:xfrm>
            <a:off x="334417" y="3472561"/>
            <a:ext cx="2087201" cy="92564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Rounded Rectangle 9"/>
          <p:cNvSpPr/>
          <p:nvPr/>
        </p:nvSpPr>
        <p:spPr>
          <a:xfrm>
            <a:off x="2595176"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9" name="Group 116"/>
          <p:cNvGrpSpPr>
            <a:grpSpLocks/>
          </p:cNvGrpSpPr>
          <p:nvPr/>
        </p:nvGrpSpPr>
        <p:grpSpPr bwMode="auto">
          <a:xfrm>
            <a:off x="3305589" y="1918053"/>
            <a:ext cx="409294" cy="485831"/>
            <a:chOff x="0" y="0"/>
            <a:chExt cx="483" cy="574"/>
          </a:xfrm>
          <a:solidFill>
            <a:srgbClr val="FFFFFF"/>
          </a:solidFill>
        </p:grpSpPr>
        <p:sp>
          <p:nvSpPr>
            <p:cNvPr id="20"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2" name="Text Placeholder 2"/>
          <p:cNvSpPr txBox="1">
            <a:spLocks/>
          </p:cNvSpPr>
          <p:nvPr/>
        </p:nvSpPr>
        <p:spPr>
          <a:xfrm>
            <a:off x="2600598" y="2790551"/>
            <a:ext cx="1809117"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Marketing</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 Placeholder 8"/>
          <p:cNvSpPr txBox="1">
            <a:spLocks/>
          </p:cNvSpPr>
          <p:nvPr/>
        </p:nvSpPr>
        <p:spPr>
          <a:xfrm>
            <a:off x="2445027" y="3472561"/>
            <a:ext cx="2087201" cy="1289298"/>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Rounded Rectangle 10"/>
          <p:cNvSpPr/>
          <p:nvPr/>
        </p:nvSpPr>
        <p:spPr>
          <a:xfrm>
            <a:off x="4723345"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399"/>
          <p:cNvSpPr>
            <a:spLocks/>
          </p:cNvSpPr>
          <p:nvPr/>
        </p:nvSpPr>
        <p:spPr bwMode="auto">
          <a:xfrm>
            <a:off x="5393052" y="1941191"/>
            <a:ext cx="489159" cy="485831"/>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2"/>
          <p:cNvSpPr txBox="1">
            <a:spLocks/>
          </p:cNvSpPr>
          <p:nvPr/>
        </p:nvSpPr>
        <p:spPr>
          <a:xfrm>
            <a:off x="4723345" y="2790551"/>
            <a:ext cx="1809116"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Hosting</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Text Placeholder 8"/>
          <p:cNvSpPr txBox="1">
            <a:spLocks/>
          </p:cNvSpPr>
          <p:nvPr/>
        </p:nvSpPr>
        <p:spPr>
          <a:xfrm>
            <a:off x="4540492" y="3472561"/>
            <a:ext cx="2087201" cy="72729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28" name="Rounded Rectangle 11"/>
          <p:cNvSpPr/>
          <p:nvPr/>
        </p:nvSpPr>
        <p:spPr>
          <a:xfrm>
            <a:off x="6851514"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AutoShape 113"/>
          <p:cNvSpPr>
            <a:spLocks/>
          </p:cNvSpPr>
          <p:nvPr/>
        </p:nvSpPr>
        <p:spPr bwMode="auto">
          <a:xfrm>
            <a:off x="7525984" y="1941505"/>
            <a:ext cx="485831" cy="415952"/>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Text Placeholder 2"/>
          <p:cNvSpPr txBox="1">
            <a:spLocks/>
          </p:cNvSpPr>
          <p:nvPr/>
        </p:nvSpPr>
        <p:spPr>
          <a:xfrm>
            <a:off x="6868904" y="2790551"/>
            <a:ext cx="1809116"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Text Placeholder 8"/>
          <p:cNvSpPr txBox="1">
            <a:spLocks/>
          </p:cNvSpPr>
          <p:nvPr/>
        </p:nvSpPr>
        <p:spPr>
          <a:xfrm>
            <a:off x="6722382" y="3472561"/>
            <a:ext cx="2087201" cy="92564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9433262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620094" cy="461665"/>
          </a:xfrm>
          <a:prstGeom prst="rect">
            <a:avLst/>
          </a:prstGeom>
          <a:noFill/>
        </p:spPr>
        <p:txBody>
          <a:bodyPr wrap="none" rtlCol="0">
            <a:spAutoFit/>
          </a:bodyPr>
          <a:lstStyle/>
          <a:p>
            <a:r>
              <a:rPr lang="en-US" altLang="zh-CN" sz="2400" b="1" dirty="0" smtClean="0">
                <a:solidFill>
                  <a:srgbClr val="2A7B7E"/>
                </a:solidFill>
              </a:rPr>
              <a:t>DAXIASUCAI </a:t>
            </a:r>
            <a:r>
              <a:rPr lang="en-US" altLang="zh-CN" sz="2400" b="1" dirty="0">
                <a:solidFill>
                  <a:srgbClr val="2A7B7E"/>
                </a:solidFill>
              </a:rPr>
              <a:t>POWERPOINT</a:t>
            </a:r>
          </a:p>
        </p:txBody>
      </p:sp>
      <p:grpSp>
        <p:nvGrpSpPr>
          <p:cNvPr id="11" name="Group 12"/>
          <p:cNvGrpSpPr/>
          <p:nvPr/>
        </p:nvGrpSpPr>
        <p:grpSpPr>
          <a:xfrm>
            <a:off x="431120" y="1294310"/>
            <a:ext cx="1755153" cy="1594878"/>
            <a:chOff x="773037" y="1691915"/>
            <a:chExt cx="1621641" cy="1473559"/>
          </a:xfrm>
          <a:solidFill>
            <a:schemeClr val="bg1">
              <a:alpha val="35000"/>
            </a:schemeClr>
          </a:solidFill>
        </p:grpSpPr>
        <p:sp>
          <p:nvSpPr>
            <p:cNvPr id="12"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0" name="Freeform 114"/>
          <p:cNvSpPr>
            <a:spLocks noChangeAspect="1"/>
          </p:cNvSpPr>
          <p:nvPr/>
        </p:nvSpPr>
        <p:spPr bwMode="gray">
          <a:xfrm>
            <a:off x="3646501" y="1365874"/>
            <a:ext cx="1909482" cy="1457156"/>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Freeform 54"/>
          <p:cNvSpPr>
            <a:spLocks noChangeAspect="1"/>
          </p:cNvSpPr>
          <p:nvPr/>
        </p:nvSpPr>
        <p:spPr bwMode="gray">
          <a:xfrm>
            <a:off x="6591915" y="1347096"/>
            <a:ext cx="1897827" cy="152303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16"/>
          <p:cNvSpPr txBox="1"/>
          <p:nvPr/>
        </p:nvSpPr>
        <p:spPr>
          <a:xfrm>
            <a:off x="397169" y="3065240"/>
            <a:ext cx="1972495" cy="393954"/>
          </a:xfrm>
          <a:prstGeom prst="rect">
            <a:avLst/>
          </a:prstGeom>
          <a:noFill/>
        </p:spPr>
        <p:txBody>
          <a:bodyPr wrap="square" rtlCol="0" anchor="t">
            <a:spAutoFit/>
          </a:bodyPr>
          <a:lstStyle/>
          <a:p>
            <a:pPr>
              <a:lnSpc>
                <a:spcPct val="140000"/>
              </a:lnSpc>
            </a:pPr>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North Americ</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Box 17"/>
          <p:cNvSpPr txBox="1"/>
          <p:nvPr/>
        </p:nvSpPr>
        <p:spPr>
          <a:xfrm>
            <a:off x="397169" y="3332911"/>
            <a:ext cx="1972495" cy="674031"/>
          </a:xfrm>
          <a:prstGeom prst="rect">
            <a:avLst/>
          </a:prstGeom>
          <a:noFill/>
        </p:spPr>
        <p:txBody>
          <a:bodyPr wrap="square" rtlCol="0">
            <a:spAutoFit/>
          </a:bodyPr>
          <a:lstStyle/>
          <a:p>
            <a:pP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4" name="AutoShape 124"/>
          <p:cNvSpPr>
            <a:spLocks/>
          </p:cNvSpPr>
          <p:nvPr/>
        </p:nvSpPr>
        <p:spPr bwMode="auto">
          <a:xfrm>
            <a:off x="482550" y="4133881"/>
            <a:ext cx="151579" cy="293490"/>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137"/>
          <p:cNvSpPr>
            <a:spLocks/>
          </p:cNvSpPr>
          <p:nvPr/>
        </p:nvSpPr>
        <p:spPr bwMode="auto">
          <a:xfrm>
            <a:off x="1399610" y="4130989"/>
            <a:ext cx="131530" cy="291887"/>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Rectangle 129"/>
          <p:cNvSpPr>
            <a:spLocks/>
          </p:cNvSpPr>
          <p:nvPr/>
        </p:nvSpPr>
        <p:spPr bwMode="auto">
          <a:xfrm>
            <a:off x="703087" y="4293319"/>
            <a:ext cx="663147"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7" name="Rectangle 129"/>
          <p:cNvSpPr>
            <a:spLocks/>
          </p:cNvSpPr>
          <p:nvPr/>
        </p:nvSpPr>
        <p:spPr bwMode="auto">
          <a:xfrm>
            <a:off x="703087" y="4063947"/>
            <a:ext cx="663147"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8" name="Rectangle 129"/>
          <p:cNvSpPr>
            <a:spLocks/>
          </p:cNvSpPr>
          <p:nvPr/>
        </p:nvSpPr>
        <p:spPr bwMode="auto">
          <a:xfrm>
            <a:off x="1600928" y="4293319"/>
            <a:ext cx="768736"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9" name="Rectangle 129"/>
          <p:cNvSpPr>
            <a:spLocks/>
          </p:cNvSpPr>
          <p:nvPr/>
        </p:nvSpPr>
        <p:spPr bwMode="auto">
          <a:xfrm>
            <a:off x="1600928" y="4063947"/>
            <a:ext cx="768736"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30" name="Straight Connector 25"/>
          <p:cNvCxnSpPr/>
          <p:nvPr/>
        </p:nvCxnSpPr>
        <p:spPr>
          <a:xfrm>
            <a:off x="482550" y="3960600"/>
            <a:ext cx="1825259"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31" name="TextBox 28"/>
          <p:cNvSpPr txBox="1"/>
          <p:nvPr/>
        </p:nvSpPr>
        <p:spPr>
          <a:xfrm>
            <a:off x="3600431" y="3065240"/>
            <a:ext cx="1972495" cy="393954"/>
          </a:xfrm>
          <a:prstGeom prst="rect">
            <a:avLst/>
          </a:prstGeom>
          <a:noFill/>
        </p:spPr>
        <p:txBody>
          <a:bodyPr wrap="square" rtlCol="0" anchor="t">
            <a:spAutoFit/>
          </a:bodyPr>
          <a:lstStyle/>
          <a:p>
            <a:pPr>
              <a:lnSpc>
                <a:spcPct val="140000"/>
              </a:lnSpc>
            </a:pPr>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China</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TextBox 29"/>
          <p:cNvSpPr txBox="1"/>
          <p:nvPr/>
        </p:nvSpPr>
        <p:spPr>
          <a:xfrm>
            <a:off x="3600431" y="3332911"/>
            <a:ext cx="1972495" cy="674031"/>
          </a:xfrm>
          <a:prstGeom prst="rect">
            <a:avLst/>
          </a:prstGeom>
          <a:noFill/>
        </p:spPr>
        <p:txBody>
          <a:bodyPr wrap="square" rtlCol="0">
            <a:spAutoFit/>
          </a:bodyPr>
          <a:lstStyle/>
          <a:p>
            <a:pP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33" name="AutoShape 124"/>
          <p:cNvSpPr>
            <a:spLocks/>
          </p:cNvSpPr>
          <p:nvPr/>
        </p:nvSpPr>
        <p:spPr bwMode="auto">
          <a:xfrm>
            <a:off x="3685812" y="4133881"/>
            <a:ext cx="151579" cy="293490"/>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AutoShape 137"/>
          <p:cNvSpPr>
            <a:spLocks/>
          </p:cNvSpPr>
          <p:nvPr/>
        </p:nvSpPr>
        <p:spPr bwMode="auto">
          <a:xfrm>
            <a:off x="4602872" y="4130989"/>
            <a:ext cx="131530" cy="291887"/>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Rectangle 129"/>
          <p:cNvSpPr>
            <a:spLocks/>
          </p:cNvSpPr>
          <p:nvPr/>
        </p:nvSpPr>
        <p:spPr bwMode="auto">
          <a:xfrm>
            <a:off x="3906349" y="4293319"/>
            <a:ext cx="663147"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6" name="Rectangle 129"/>
          <p:cNvSpPr>
            <a:spLocks/>
          </p:cNvSpPr>
          <p:nvPr/>
        </p:nvSpPr>
        <p:spPr bwMode="auto">
          <a:xfrm>
            <a:off x="3906349" y="4063947"/>
            <a:ext cx="663147"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23M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7" name="Rectangle 129"/>
          <p:cNvSpPr>
            <a:spLocks/>
          </p:cNvSpPr>
          <p:nvPr/>
        </p:nvSpPr>
        <p:spPr bwMode="auto">
          <a:xfrm>
            <a:off x="4804190" y="4293319"/>
            <a:ext cx="768736"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8" name="Rectangle 129"/>
          <p:cNvSpPr>
            <a:spLocks/>
          </p:cNvSpPr>
          <p:nvPr/>
        </p:nvSpPr>
        <p:spPr bwMode="auto">
          <a:xfrm>
            <a:off x="4804190" y="4063947"/>
            <a:ext cx="768736"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41M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39" name="Straight Connector 36"/>
          <p:cNvCxnSpPr/>
          <p:nvPr/>
        </p:nvCxnSpPr>
        <p:spPr>
          <a:xfrm>
            <a:off x="3685812" y="3960600"/>
            <a:ext cx="1825259"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40" name="TextBox 38"/>
          <p:cNvSpPr txBox="1"/>
          <p:nvPr/>
        </p:nvSpPr>
        <p:spPr>
          <a:xfrm>
            <a:off x="6774336" y="3065240"/>
            <a:ext cx="1972495" cy="393954"/>
          </a:xfrm>
          <a:prstGeom prst="rect">
            <a:avLst/>
          </a:prstGeom>
          <a:noFill/>
        </p:spPr>
        <p:txBody>
          <a:bodyPr wrap="square" rtlCol="0" anchor="t">
            <a:spAutoFit/>
          </a:bodyPr>
          <a:lstStyle/>
          <a:p>
            <a:pPr>
              <a:lnSpc>
                <a:spcPct val="140000"/>
              </a:lnSpc>
            </a:pPr>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Australia</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TextBox 39"/>
          <p:cNvSpPr txBox="1"/>
          <p:nvPr/>
        </p:nvSpPr>
        <p:spPr>
          <a:xfrm>
            <a:off x="6774336" y="3332911"/>
            <a:ext cx="1972495" cy="674031"/>
          </a:xfrm>
          <a:prstGeom prst="rect">
            <a:avLst/>
          </a:prstGeom>
          <a:noFill/>
        </p:spPr>
        <p:txBody>
          <a:bodyPr wrap="square" rtlCol="0">
            <a:spAutoFit/>
          </a:bodyPr>
          <a:lstStyle/>
          <a:p>
            <a:pP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42" name="AutoShape 124"/>
          <p:cNvSpPr>
            <a:spLocks/>
          </p:cNvSpPr>
          <p:nvPr/>
        </p:nvSpPr>
        <p:spPr bwMode="auto">
          <a:xfrm>
            <a:off x="6859717" y="4133881"/>
            <a:ext cx="151579" cy="293490"/>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137"/>
          <p:cNvSpPr>
            <a:spLocks/>
          </p:cNvSpPr>
          <p:nvPr/>
        </p:nvSpPr>
        <p:spPr bwMode="auto">
          <a:xfrm>
            <a:off x="7776777" y="4130989"/>
            <a:ext cx="131530" cy="291887"/>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Rectangle 129"/>
          <p:cNvSpPr>
            <a:spLocks/>
          </p:cNvSpPr>
          <p:nvPr/>
        </p:nvSpPr>
        <p:spPr bwMode="auto">
          <a:xfrm>
            <a:off x="7080254" y="4293319"/>
            <a:ext cx="663147"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5" name="Rectangle 129"/>
          <p:cNvSpPr>
            <a:spLocks/>
          </p:cNvSpPr>
          <p:nvPr/>
        </p:nvSpPr>
        <p:spPr bwMode="auto">
          <a:xfrm>
            <a:off x="7080254" y="4063947"/>
            <a:ext cx="663147"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56M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6" name="Rectangle 129"/>
          <p:cNvSpPr>
            <a:spLocks/>
          </p:cNvSpPr>
          <p:nvPr/>
        </p:nvSpPr>
        <p:spPr bwMode="auto">
          <a:xfrm>
            <a:off x="7978095" y="4293319"/>
            <a:ext cx="768736"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7" name="Rectangle 129"/>
          <p:cNvSpPr>
            <a:spLocks/>
          </p:cNvSpPr>
          <p:nvPr/>
        </p:nvSpPr>
        <p:spPr bwMode="auto">
          <a:xfrm>
            <a:off x="7978095" y="4063947"/>
            <a:ext cx="768736"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35M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48" name="Straight Connector 46"/>
          <p:cNvCxnSpPr/>
          <p:nvPr/>
        </p:nvCxnSpPr>
        <p:spPr>
          <a:xfrm>
            <a:off x="6859717" y="3960600"/>
            <a:ext cx="1825259"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cxnSp>
        <p:nvCxnSpPr>
          <p:cNvPr id="49" name="Straight Connector 47"/>
          <p:cNvCxnSpPr/>
          <p:nvPr/>
        </p:nvCxnSpPr>
        <p:spPr>
          <a:xfrm>
            <a:off x="3025624" y="1131590"/>
            <a:ext cx="0" cy="338288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125258" y="1131590"/>
            <a:ext cx="0" cy="338288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948726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BEBA8EAE-BF5A-486C-A8C5-ECC9F3942E4B}">
                <a14:imgProps xmlns:a14="http://schemas.microsoft.com/office/drawing/2010/main">
                  <a14:imgLayer r:embed="rId3">
                    <a14:imgEffect>
                      <a14:artisticBlur radius="26"/>
                    </a14:imgEffect>
                  </a14:imgLayer>
                </a14:imgProps>
              </a:ext>
            </a:extLst>
          </a:blip>
          <a:stretch>
            <a:fillRect/>
          </a:stretch>
        </p:blipFill>
        <p:spPr>
          <a:xfrm>
            <a:off x="1431064" y="1490946"/>
            <a:ext cx="5950585" cy="5306678"/>
          </a:xfrm>
          <a:prstGeom prst="rect">
            <a:avLst/>
          </a:prstGeom>
        </p:spPr>
      </p:pic>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rgbClr val="2A7B7E"/>
                </a:solidFill>
                <a:latin typeface="微软雅黑" panose="020B0503020204020204" pitchFamily="34" charset="-122"/>
                <a:ea typeface="微软雅黑" panose="020B0503020204020204" pitchFamily="34" charset="-122"/>
              </a:rPr>
              <a:t>4</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 name="TextBox 5"/>
          <p:cNvSpPr txBox="1"/>
          <p:nvPr/>
        </p:nvSpPr>
        <p:spPr>
          <a:xfrm>
            <a:off x="5370047" y="2057162"/>
            <a:ext cx="3466013" cy="120032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en-US" altLang="zh-CN" sz="3600" b="1" dirty="0" smtClean="0">
                <a:latin typeface="微软雅黑" panose="020B0503020204020204" pitchFamily="34" charset="-122"/>
                <a:ea typeface="微软雅黑" panose="020B0503020204020204" pitchFamily="34" charset="-122"/>
              </a:rPr>
              <a:t>DAXIASUCAI </a:t>
            </a:r>
          </a:p>
          <a:p>
            <a:pPr algn="l"/>
            <a:r>
              <a:rPr lang="en-US" altLang="zh-CN" sz="3600" b="1" dirty="0" smtClean="0">
                <a:latin typeface="微软雅黑" panose="020B0503020204020204" pitchFamily="34" charset="-122"/>
                <a:ea typeface="微软雅黑" panose="020B0503020204020204" pitchFamily="34" charset="-122"/>
              </a:rPr>
              <a:t>POWERPOINT</a:t>
            </a:r>
            <a:endParaRPr lang="zh-CN" altLang="en-US"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44891763"/>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矩形 254"/>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p:cNvGrpSpPr/>
          <p:nvPr/>
        </p:nvGrpSpPr>
        <p:grpSpPr>
          <a:xfrm flipH="1">
            <a:off x="470267" y="113616"/>
            <a:ext cx="447017" cy="586466"/>
            <a:chOff x="7626263" y="2072194"/>
            <a:chExt cx="1137666" cy="1492566"/>
          </a:xfrm>
        </p:grpSpPr>
        <p:sp>
          <p:nvSpPr>
            <p:cNvPr id="258" name="等腰三角形 25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9" name="等腰三角形 25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等腰三角形 25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等腰三角形 26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6" name="矩形 255"/>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9"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238" name="TextBox 237"/>
          <p:cNvSpPr txBox="1"/>
          <p:nvPr/>
        </p:nvSpPr>
        <p:spPr>
          <a:xfrm>
            <a:off x="965266" y="156913"/>
            <a:ext cx="3620094" cy="461665"/>
          </a:xfrm>
          <a:prstGeom prst="rect">
            <a:avLst/>
          </a:prstGeom>
          <a:noFill/>
        </p:spPr>
        <p:txBody>
          <a:bodyPr wrap="none" rtlCol="0">
            <a:spAutoFit/>
          </a:bodyPr>
          <a:lstStyle/>
          <a:p>
            <a:r>
              <a:rPr lang="en-US" altLang="zh-CN" sz="2400" b="1" dirty="0" smtClean="0">
                <a:solidFill>
                  <a:srgbClr val="2A7B7E"/>
                </a:solidFill>
              </a:rPr>
              <a:t>DAXIASUCAI </a:t>
            </a:r>
            <a:r>
              <a:rPr lang="en-US" altLang="zh-CN" sz="2400" b="1" dirty="0">
                <a:solidFill>
                  <a:srgbClr val="2A7B7E"/>
                </a:solidFill>
              </a:rPr>
              <a:t>POWERPOINT</a:t>
            </a:r>
          </a:p>
        </p:txBody>
      </p:sp>
      <p:pic>
        <p:nvPicPr>
          <p:cNvPr id="11" name="Picture Placeholder 18" descr="portfolio-img3.jpg"/>
          <p:cNvPicPr>
            <a:picLocks noChangeAspect="1"/>
          </p:cNvPicPr>
          <p:nvPr/>
        </p:nvPicPr>
        <p:blipFill>
          <a:blip r:embed="rId2">
            <a:extLst>
              <a:ext uri="{28A0092B-C50C-407E-A947-70E740481C1C}">
                <a14:useLocalDpi xmlns:a14="http://schemas.microsoft.com/office/drawing/2010/main" val="0"/>
              </a:ext>
            </a:extLst>
          </a:blip>
          <a:srcRect l="20562" r="20562"/>
          <a:stretch>
            <a:fillRect/>
          </a:stretch>
        </p:blipFill>
        <p:spPr>
          <a:xfrm>
            <a:off x="2417591" y="1275606"/>
            <a:ext cx="2080422" cy="2650222"/>
          </a:xfrm>
          <a:prstGeom prst="rect">
            <a:avLst/>
          </a:prstGeom>
        </p:spPr>
      </p:pic>
      <p:pic>
        <p:nvPicPr>
          <p:cNvPr id="12" name="Picture Placeholder 19" descr="portfolio-img9.jpg"/>
          <p:cNvPicPr>
            <a:picLocks noChangeAspect="1"/>
          </p:cNvPicPr>
          <p:nvPr/>
        </p:nvPicPr>
        <p:blipFill>
          <a:blip r:embed="rId3">
            <a:extLst>
              <a:ext uri="{28A0092B-C50C-407E-A947-70E740481C1C}">
                <a14:useLocalDpi xmlns:a14="http://schemas.microsoft.com/office/drawing/2010/main" val="0"/>
              </a:ext>
            </a:extLst>
          </a:blip>
          <a:srcRect l="20562" r="20562"/>
          <a:stretch>
            <a:fillRect/>
          </a:stretch>
        </p:blipFill>
        <p:spPr>
          <a:xfrm>
            <a:off x="4645987" y="1275606"/>
            <a:ext cx="2080422" cy="2650222"/>
          </a:xfrm>
          <a:prstGeom prst="rect">
            <a:avLst/>
          </a:prstGeom>
        </p:spPr>
      </p:pic>
      <p:pic>
        <p:nvPicPr>
          <p:cNvPr id="13" name="Picture Placeholder 20" descr="portfolio-img33.jpg"/>
          <p:cNvPicPr>
            <a:picLocks noChangeAspect="1"/>
          </p:cNvPicPr>
          <p:nvPr/>
        </p:nvPicPr>
        <p:blipFill>
          <a:blip r:embed="rId4">
            <a:extLst>
              <a:ext uri="{28A0092B-C50C-407E-A947-70E740481C1C}">
                <a14:useLocalDpi xmlns:a14="http://schemas.microsoft.com/office/drawing/2010/main" val="0"/>
              </a:ext>
            </a:extLst>
          </a:blip>
          <a:srcRect l="20562" r="20562"/>
          <a:stretch>
            <a:fillRect/>
          </a:stretch>
        </p:blipFill>
        <p:spPr>
          <a:xfrm>
            <a:off x="6874382" y="1275606"/>
            <a:ext cx="2080422" cy="2650222"/>
          </a:xfrm>
          <a:prstGeom prst="rect">
            <a:avLst/>
          </a:prstGeom>
        </p:spPr>
      </p:pic>
      <p:sp>
        <p:nvSpPr>
          <p:cNvPr id="14" name="Text Placeholder 7"/>
          <p:cNvSpPr txBox="1">
            <a:spLocks/>
          </p:cNvSpPr>
          <p:nvPr/>
        </p:nvSpPr>
        <p:spPr>
          <a:xfrm>
            <a:off x="6874380" y="3998504"/>
            <a:ext cx="2080424" cy="2982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 Placeholder 8"/>
          <p:cNvSpPr txBox="1">
            <a:spLocks/>
          </p:cNvSpPr>
          <p:nvPr/>
        </p:nvSpPr>
        <p:spPr>
          <a:xfrm>
            <a:off x="6874380" y="4287165"/>
            <a:ext cx="2080424" cy="2451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 Placeholder 9"/>
          <p:cNvSpPr txBox="1">
            <a:spLocks/>
          </p:cNvSpPr>
          <p:nvPr/>
        </p:nvSpPr>
        <p:spPr>
          <a:xfrm>
            <a:off x="4645987" y="3998504"/>
            <a:ext cx="2080424" cy="2982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 Placeholder 10"/>
          <p:cNvSpPr txBox="1">
            <a:spLocks/>
          </p:cNvSpPr>
          <p:nvPr/>
        </p:nvSpPr>
        <p:spPr>
          <a:xfrm>
            <a:off x="4645987" y="4287165"/>
            <a:ext cx="2080424" cy="2451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ext Placeholder 11"/>
          <p:cNvSpPr txBox="1">
            <a:spLocks/>
          </p:cNvSpPr>
          <p:nvPr/>
        </p:nvSpPr>
        <p:spPr>
          <a:xfrm>
            <a:off x="2417591" y="3998504"/>
            <a:ext cx="2080424" cy="2982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 Placeholder 12"/>
          <p:cNvSpPr txBox="1">
            <a:spLocks/>
          </p:cNvSpPr>
          <p:nvPr/>
        </p:nvSpPr>
        <p:spPr>
          <a:xfrm>
            <a:off x="2417591" y="4287165"/>
            <a:ext cx="2080424" cy="2451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Text Placeholder 13"/>
          <p:cNvSpPr txBox="1">
            <a:spLocks/>
          </p:cNvSpPr>
          <p:nvPr/>
        </p:nvSpPr>
        <p:spPr>
          <a:xfrm>
            <a:off x="189196" y="3998504"/>
            <a:ext cx="2080424" cy="2982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 Placeholder 14"/>
          <p:cNvSpPr txBox="1">
            <a:spLocks/>
          </p:cNvSpPr>
          <p:nvPr/>
        </p:nvSpPr>
        <p:spPr>
          <a:xfrm>
            <a:off x="189196" y="4287165"/>
            <a:ext cx="2080424" cy="2451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22" name="Picture Placeholder 17" descr="gallery01-600x600.jpg"/>
          <p:cNvPicPr>
            <a:picLocks noChangeAspect="1"/>
          </p:cNvPicPr>
          <p:nvPr/>
        </p:nvPicPr>
        <p:blipFill>
          <a:blip r:embed="rId5">
            <a:extLst>
              <a:ext uri="{28A0092B-C50C-407E-A947-70E740481C1C}">
                <a14:useLocalDpi xmlns:a14="http://schemas.microsoft.com/office/drawing/2010/main" val="0"/>
              </a:ext>
            </a:extLst>
          </a:blip>
          <a:srcRect l="10750" r="10750"/>
          <a:stretch>
            <a:fillRect/>
          </a:stretch>
        </p:blipFill>
        <p:spPr>
          <a:xfrm>
            <a:off x="189196" y="1275606"/>
            <a:ext cx="2080422" cy="2650222"/>
          </a:xfrm>
          <a:prstGeom prst="rect">
            <a:avLst/>
          </a:prstGeom>
        </p:spPr>
      </p:pic>
    </p:spTree>
    <p:extLst>
      <p:ext uri="{BB962C8B-B14F-4D97-AF65-F5344CB8AC3E}">
        <p14:creationId xmlns:p14="http://schemas.microsoft.com/office/powerpoint/2010/main" val="1293538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2">
            <a:extLst>
              <a:ext uri="{BEBA8EAE-BF5A-486C-A8C5-ECC9F3942E4B}">
                <a14:imgProps xmlns:a14="http://schemas.microsoft.com/office/drawing/2010/main">
                  <a14:imgLayer r:embed="rId3">
                    <a14:imgEffect>
                      <a14:artisticBlur radius="28"/>
                    </a14:imgEffect>
                  </a14:imgLayer>
                </a14:imgProps>
              </a:ext>
            </a:extLst>
          </a:blip>
          <a:stretch>
            <a:fillRect/>
          </a:stretch>
        </p:blipFill>
        <p:spPr>
          <a:xfrm>
            <a:off x="-708314" y="3109997"/>
            <a:ext cx="5825419" cy="3871085"/>
          </a:xfrm>
          <a:prstGeom prst="rect">
            <a:avLst/>
          </a:prstGeom>
        </p:spPr>
      </p:pic>
      <p:sp>
        <p:nvSpPr>
          <p:cNvPr id="4" name="矩形 3"/>
          <p:cNvSpPr/>
          <p:nvPr/>
        </p:nvSpPr>
        <p:spPr>
          <a:xfrm>
            <a:off x="4572000" y="0"/>
            <a:ext cx="4572000" cy="5143500"/>
          </a:xfrm>
          <a:prstGeom prst="rect">
            <a:avLst/>
          </a:prstGeom>
          <a:solidFill>
            <a:srgbClr val="FFFFFF">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rot="20216747" flipH="1">
            <a:off x="-73789" y="4307993"/>
            <a:ext cx="465915" cy="673203"/>
            <a:chOff x="7608678" y="2072194"/>
            <a:chExt cx="1155251" cy="1492566"/>
          </a:xfrm>
        </p:grpSpPr>
        <p:sp>
          <p:nvSpPr>
            <p:cNvPr id="12" name="等腰三角形 1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p:cNvGrpSpPr/>
          <p:nvPr/>
        </p:nvGrpSpPr>
        <p:grpSpPr>
          <a:xfrm rot="951533" flipH="1">
            <a:off x="800968" y="3336056"/>
            <a:ext cx="697401" cy="890665"/>
            <a:chOff x="7608678" y="2072194"/>
            <a:chExt cx="1155251" cy="1492566"/>
          </a:xfrm>
        </p:grpSpPr>
        <p:sp>
          <p:nvSpPr>
            <p:cNvPr id="17" name="等腰三角形 1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等腰三角形 1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rot="2168517" flipH="1">
            <a:off x="405816" y="3985833"/>
            <a:ext cx="250452" cy="361879"/>
            <a:chOff x="7608678" y="2072194"/>
            <a:chExt cx="1155251" cy="1492566"/>
          </a:xfrm>
        </p:grpSpPr>
        <p:sp>
          <p:nvSpPr>
            <p:cNvPr id="27" name="等腰三角形 2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 name="组合 2"/>
          <p:cNvGrpSpPr/>
          <p:nvPr/>
        </p:nvGrpSpPr>
        <p:grpSpPr>
          <a:xfrm>
            <a:off x="705082" y="1569735"/>
            <a:ext cx="3161837" cy="1406922"/>
            <a:chOff x="701222" y="1569735"/>
            <a:chExt cx="3161837" cy="1406922"/>
          </a:xfrm>
        </p:grpSpPr>
        <p:grpSp>
          <p:nvGrpSpPr>
            <p:cNvPr id="2" name="组合 1"/>
            <p:cNvGrpSpPr/>
            <p:nvPr/>
          </p:nvGrpSpPr>
          <p:grpSpPr>
            <a:xfrm>
              <a:off x="885478" y="1569735"/>
              <a:ext cx="2793325" cy="707886"/>
              <a:chOff x="899592" y="2139702"/>
              <a:chExt cx="2793325" cy="707886"/>
            </a:xfrm>
          </p:grpSpPr>
          <p:sp>
            <p:nvSpPr>
              <p:cNvPr id="5" name="TextBox 4"/>
              <p:cNvSpPr txBox="1"/>
              <p:nvPr/>
            </p:nvSpPr>
            <p:spPr>
              <a:xfrm>
                <a:off x="1071089" y="2139702"/>
                <a:ext cx="2450332" cy="707886"/>
              </a:xfrm>
              <a:prstGeom prst="rect">
                <a:avLst/>
              </a:prstGeom>
              <a:noFill/>
            </p:spPr>
            <p:txBody>
              <a:bodyPr wrap="square" rtlCol="0">
                <a:spAutoFit/>
              </a:bodyP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目    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899592" y="2205613"/>
                <a:ext cx="194356" cy="576064"/>
                <a:chOff x="899592" y="1701557"/>
                <a:chExt cx="194356" cy="576064"/>
              </a:xfrm>
            </p:grpSpPr>
            <p:sp>
              <p:nvSpPr>
                <p:cNvPr id="6" name="矩形 5"/>
                <p:cNvSpPr/>
                <p:nvPr/>
              </p:nvSpPr>
              <p:spPr>
                <a:xfrm>
                  <a:off x="899592" y="1701557"/>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7" name="矩形 6"/>
                <p:cNvSpPr/>
                <p:nvPr/>
              </p:nvSpPr>
              <p:spPr>
                <a:xfrm>
                  <a:off x="1048229" y="1701557"/>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nvGrpSpPr>
              <p:cNvPr id="10" name="组合 9"/>
              <p:cNvGrpSpPr/>
              <p:nvPr/>
            </p:nvGrpSpPr>
            <p:grpSpPr>
              <a:xfrm flipH="1">
                <a:off x="3498561" y="2205613"/>
                <a:ext cx="194356" cy="576064"/>
                <a:chOff x="1092149" y="2400603"/>
                <a:chExt cx="194356" cy="576064"/>
              </a:xfrm>
            </p:grpSpPr>
            <p:sp>
              <p:nvSpPr>
                <p:cNvPr id="8" name="矩形 7"/>
                <p:cNvSpPr/>
                <p:nvPr/>
              </p:nvSpPr>
              <p:spPr>
                <a:xfrm>
                  <a:off x="1092149" y="2400603"/>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9" name="矩形 8"/>
                <p:cNvSpPr/>
                <p:nvPr/>
              </p:nvSpPr>
              <p:spPr>
                <a:xfrm>
                  <a:off x="1240786" y="2400603"/>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sp>
          <p:nvSpPr>
            <p:cNvPr id="39" name="矩形 38"/>
            <p:cNvSpPr/>
            <p:nvPr/>
          </p:nvSpPr>
          <p:spPr>
            <a:xfrm>
              <a:off x="701222" y="2268771"/>
              <a:ext cx="3161837" cy="707886"/>
            </a:xfrm>
            <a:prstGeom prst="rect">
              <a:avLst/>
            </a:prstGeom>
          </p:spPr>
          <p:txBody>
            <a:bodyPr wrap="square">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CONTENTS</a:t>
              </a:r>
              <a:endParaRPr lang="en-US" altLang="zh-CN" sz="4000"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4970668" y="537554"/>
            <a:ext cx="3774664" cy="4238909"/>
            <a:chOff x="5097194" y="537554"/>
            <a:chExt cx="3774664" cy="4238909"/>
          </a:xfrm>
        </p:grpSpPr>
        <p:sp>
          <p:nvSpPr>
            <p:cNvPr id="45" name="文本框 16"/>
            <p:cNvSpPr>
              <a:spLocks noChangeArrowheads="1"/>
            </p:cNvSpPr>
            <p:nvPr/>
          </p:nvSpPr>
          <p:spPr bwMode="auto">
            <a:xfrm>
              <a:off x="5333159" y="537554"/>
              <a:ext cx="3049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b="1" dirty="0" smtClean="0">
                  <a:solidFill>
                    <a:schemeClr val="bg1"/>
                  </a:solidFill>
                  <a:sym typeface="Arial" panose="020B0604020202020204" pitchFamily="34" charset="0"/>
                </a:rPr>
                <a:t>DAXIASUCAI </a:t>
              </a:r>
              <a:r>
                <a:rPr lang="en-US" sz="2000" b="1" dirty="0">
                  <a:solidFill>
                    <a:schemeClr val="bg1"/>
                  </a:solidFill>
                  <a:sym typeface="Arial" panose="020B0604020202020204" pitchFamily="34" charset="0"/>
                </a:rPr>
                <a:t>POWERPOINT</a:t>
              </a:r>
            </a:p>
          </p:txBody>
        </p:sp>
        <p:pic>
          <p:nvPicPr>
            <p:cNvPr id="46" name="图片 22"/>
            <p:cNvPicPr>
              <a:picLocks noChangeAspect="1" noChangeArrowheads="1"/>
            </p:cNvPicPr>
            <p:nvPr/>
          </p:nvPicPr>
          <p:blipFill>
            <a:blip r:embed="rId4" cstate="print">
              <a:extLst>
                <a:ext uri="{28A0092B-C50C-407E-A947-70E740481C1C}">
                  <a14:useLocalDpi xmlns:a14="http://schemas.microsoft.com/office/drawing/2010/main" val="0"/>
                </a:ext>
              </a:extLst>
            </a:blip>
            <a:srcRect r="-4947"/>
            <a:stretch>
              <a:fillRect/>
            </a:stretch>
          </p:blipFill>
          <p:spPr bwMode="auto">
            <a:xfrm>
              <a:off x="5097194" y="830855"/>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文本框 17"/>
            <p:cNvSpPr>
              <a:spLocks noChangeArrowheads="1"/>
            </p:cNvSpPr>
            <p:nvPr/>
          </p:nvSpPr>
          <p:spPr bwMode="auto">
            <a:xfrm>
              <a:off x="5333159" y="1786234"/>
              <a:ext cx="3049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b="1" dirty="0" smtClean="0">
                  <a:solidFill>
                    <a:schemeClr val="bg1"/>
                  </a:solidFill>
                  <a:sym typeface="Arial" panose="020B0604020202020204" pitchFamily="34" charset="0"/>
                </a:rPr>
                <a:t>DAXIASUCAI </a:t>
              </a:r>
              <a:r>
                <a:rPr lang="en-US" sz="2000" b="1" dirty="0">
                  <a:solidFill>
                    <a:schemeClr val="bg1"/>
                  </a:solidFill>
                  <a:sym typeface="Arial" panose="020B0604020202020204" pitchFamily="34" charset="0"/>
                </a:rPr>
                <a:t>POWERPOINT</a:t>
              </a:r>
            </a:p>
          </p:txBody>
        </p:sp>
        <p:pic>
          <p:nvPicPr>
            <p:cNvPr id="49" name="图片 23"/>
            <p:cNvPicPr>
              <a:picLocks noChangeAspect="1" noChangeArrowheads="1"/>
            </p:cNvPicPr>
            <p:nvPr/>
          </p:nvPicPr>
          <p:blipFill>
            <a:blip r:embed="rId4" cstate="print">
              <a:extLst>
                <a:ext uri="{28A0092B-C50C-407E-A947-70E740481C1C}">
                  <a14:useLocalDpi xmlns:a14="http://schemas.microsoft.com/office/drawing/2010/main" val="0"/>
                </a:ext>
              </a:extLst>
            </a:blip>
            <a:srcRect r="-4947"/>
            <a:stretch>
              <a:fillRect/>
            </a:stretch>
          </p:blipFill>
          <p:spPr bwMode="auto">
            <a:xfrm>
              <a:off x="5097194" y="2075124"/>
              <a:ext cx="3774664" cy="21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文本框 18"/>
            <p:cNvSpPr>
              <a:spLocks noChangeArrowheads="1"/>
            </p:cNvSpPr>
            <p:nvPr/>
          </p:nvSpPr>
          <p:spPr bwMode="auto">
            <a:xfrm>
              <a:off x="5333159" y="3034914"/>
              <a:ext cx="3049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b="1" dirty="0" smtClean="0">
                  <a:solidFill>
                    <a:schemeClr val="bg1"/>
                  </a:solidFill>
                  <a:sym typeface="Arial" panose="020B0604020202020204" pitchFamily="34" charset="0"/>
                </a:rPr>
                <a:t>DAXIASUCAI </a:t>
              </a:r>
              <a:r>
                <a:rPr lang="en-US" sz="2000" b="1" dirty="0">
                  <a:solidFill>
                    <a:schemeClr val="bg1"/>
                  </a:solidFill>
                  <a:sym typeface="Arial" panose="020B0604020202020204" pitchFamily="34" charset="0"/>
                </a:rPr>
                <a:t>POWERPOINT</a:t>
              </a:r>
            </a:p>
          </p:txBody>
        </p:sp>
        <p:pic>
          <p:nvPicPr>
            <p:cNvPr id="52" name="图片 24"/>
            <p:cNvPicPr>
              <a:picLocks noChangeAspect="1" noChangeArrowheads="1"/>
            </p:cNvPicPr>
            <p:nvPr/>
          </p:nvPicPr>
          <p:blipFill>
            <a:blip r:embed="rId4" cstate="print">
              <a:extLst>
                <a:ext uri="{28A0092B-C50C-407E-A947-70E740481C1C}">
                  <a14:useLocalDpi xmlns:a14="http://schemas.microsoft.com/office/drawing/2010/main" val="0"/>
                </a:ext>
              </a:extLst>
            </a:blip>
            <a:srcRect r="-4947"/>
            <a:stretch>
              <a:fillRect/>
            </a:stretch>
          </p:blipFill>
          <p:spPr bwMode="auto">
            <a:xfrm>
              <a:off x="5097194" y="3318895"/>
              <a:ext cx="3774664" cy="21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文本框 20"/>
            <p:cNvSpPr>
              <a:spLocks noChangeArrowheads="1"/>
            </p:cNvSpPr>
            <p:nvPr/>
          </p:nvSpPr>
          <p:spPr bwMode="auto">
            <a:xfrm>
              <a:off x="5333159" y="4283595"/>
              <a:ext cx="30496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b="1" dirty="0" smtClean="0">
                  <a:solidFill>
                    <a:schemeClr val="bg1"/>
                  </a:solidFill>
                  <a:sym typeface="Arial" panose="020B0604020202020204" pitchFamily="34" charset="0"/>
                </a:rPr>
                <a:t>DAXIASUCAI </a:t>
              </a:r>
              <a:r>
                <a:rPr lang="en-US" sz="2000" b="1" dirty="0">
                  <a:solidFill>
                    <a:schemeClr val="bg1"/>
                  </a:solidFill>
                  <a:sym typeface="Arial" panose="020B0604020202020204" pitchFamily="34" charset="0"/>
                </a:rPr>
                <a:t>POWERPOINT</a:t>
              </a:r>
            </a:p>
          </p:txBody>
        </p:sp>
        <p:pic>
          <p:nvPicPr>
            <p:cNvPr id="55" name="图片 25"/>
            <p:cNvPicPr>
              <a:picLocks noChangeAspect="1" noChangeArrowheads="1"/>
            </p:cNvPicPr>
            <p:nvPr/>
          </p:nvPicPr>
          <p:blipFill>
            <a:blip r:embed="rId4" cstate="print">
              <a:extLst>
                <a:ext uri="{28A0092B-C50C-407E-A947-70E740481C1C}">
                  <a14:useLocalDpi xmlns:a14="http://schemas.microsoft.com/office/drawing/2010/main" val="0"/>
                </a:ext>
              </a:extLst>
            </a:blip>
            <a:srcRect r="-4947"/>
            <a:stretch>
              <a:fillRect/>
            </a:stretch>
          </p:blipFill>
          <p:spPr bwMode="auto">
            <a:xfrm>
              <a:off x="5097194" y="4563173"/>
              <a:ext cx="3774664" cy="21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150631626"/>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620094" cy="461665"/>
          </a:xfrm>
          <a:prstGeom prst="rect">
            <a:avLst/>
          </a:prstGeom>
          <a:noFill/>
        </p:spPr>
        <p:txBody>
          <a:bodyPr wrap="none" rtlCol="0">
            <a:spAutoFit/>
          </a:bodyPr>
          <a:lstStyle/>
          <a:p>
            <a:r>
              <a:rPr lang="en-US" altLang="zh-CN" sz="2400" b="1" dirty="0" smtClean="0">
                <a:solidFill>
                  <a:srgbClr val="2A7B7E"/>
                </a:solidFill>
              </a:rPr>
              <a:t>DAXIASUCAI </a:t>
            </a:r>
            <a:r>
              <a:rPr lang="en-US" altLang="zh-CN" sz="2400" b="1" dirty="0">
                <a:solidFill>
                  <a:srgbClr val="2A7B7E"/>
                </a:solidFill>
              </a:rPr>
              <a:t>POWERPOINT</a:t>
            </a:r>
          </a:p>
        </p:txBody>
      </p:sp>
      <p:sp>
        <p:nvSpPr>
          <p:cNvPr id="11" name="Freeform 13"/>
          <p:cNvSpPr>
            <a:spLocks/>
          </p:cNvSpPr>
          <p:nvPr/>
        </p:nvSpPr>
        <p:spPr bwMode="auto">
          <a:xfrm>
            <a:off x="8423276" y="3124623"/>
            <a:ext cx="720724" cy="713136"/>
          </a:xfrm>
          <a:custGeom>
            <a:avLst/>
            <a:gdLst>
              <a:gd name="T0" fmla="*/ 820 w 820"/>
              <a:gd name="T1" fmla="*/ 620 h 620"/>
              <a:gd name="T2" fmla="*/ 0 w 820"/>
              <a:gd name="T3" fmla="*/ 228 h 620"/>
              <a:gd name="T4" fmla="*/ 0 w 820"/>
              <a:gd name="T5" fmla="*/ 0 h 620"/>
              <a:gd name="T6" fmla="*/ 820 w 820"/>
              <a:gd name="T7" fmla="*/ 129 h 620"/>
              <a:gd name="T8" fmla="*/ 820 w 820"/>
              <a:gd name="T9" fmla="*/ 620 h 620"/>
            </a:gdLst>
            <a:ahLst/>
            <a:cxnLst>
              <a:cxn ang="0">
                <a:pos x="T0" y="T1"/>
              </a:cxn>
              <a:cxn ang="0">
                <a:pos x="T2" y="T3"/>
              </a:cxn>
              <a:cxn ang="0">
                <a:pos x="T4" y="T5"/>
              </a:cxn>
              <a:cxn ang="0">
                <a:pos x="T6" y="T7"/>
              </a:cxn>
              <a:cxn ang="0">
                <a:pos x="T8" y="T9"/>
              </a:cxn>
            </a:cxnLst>
            <a:rect l="0" t="0" r="r" b="b"/>
            <a:pathLst>
              <a:path w="820" h="620">
                <a:moveTo>
                  <a:pt x="820" y="620"/>
                </a:moveTo>
                <a:lnTo>
                  <a:pt x="0" y="228"/>
                </a:lnTo>
                <a:lnTo>
                  <a:pt x="0" y="0"/>
                </a:lnTo>
                <a:lnTo>
                  <a:pt x="820" y="129"/>
                </a:lnTo>
                <a:lnTo>
                  <a:pt x="820" y="62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Freeform 10"/>
          <p:cNvSpPr>
            <a:spLocks/>
          </p:cNvSpPr>
          <p:nvPr/>
        </p:nvSpPr>
        <p:spPr bwMode="auto">
          <a:xfrm>
            <a:off x="8423276" y="3613245"/>
            <a:ext cx="720724" cy="1015644"/>
          </a:xfrm>
          <a:custGeom>
            <a:avLst/>
            <a:gdLst>
              <a:gd name="T0" fmla="*/ 820 w 820"/>
              <a:gd name="T1" fmla="*/ 883 h 883"/>
              <a:gd name="T2" fmla="*/ 0 w 820"/>
              <a:gd name="T3" fmla="*/ 229 h 883"/>
              <a:gd name="T4" fmla="*/ 0 w 820"/>
              <a:gd name="T5" fmla="*/ 0 h 883"/>
              <a:gd name="T6" fmla="*/ 820 w 820"/>
              <a:gd name="T7" fmla="*/ 392 h 883"/>
              <a:gd name="T8" fmla="*/ 820 w 820"/>
              <a:gd name="T9" fmla="*/ 883 h 883"/>
            </a:gdLst>
            <a:ahLst/>
            <a:cxnLst>
              <a:cxn ang="0">
                <a:pos x="T0" y="T1"/>
              </a:cxn>
              <a:cxn ang="0">
                <a:pos x="T2" y="T3"/>
              </a:cxn>
              <a:cxn ang="0">
                <a:pos x="T4" y="T5"/>
              </a:cxn>
              <a:cxn ang="0">
                <a:pos x="T6" y="T7"/>
              </a:cxn>
              <a:cxn ang="0">
                <a:pos x="T8" y="T9"/>
              </a:cxn>
            </a:cxnLst>
            <a:rect l="0" t="0" r="r" b="b"/>
            <a:pathLst>
              <a:path w="820" h="883">
                <a:moveTo>
                  <a:pt x="820" y="883"/>
                </a:moveTo>
                <a:lnTo>
                  <a:pt x="0" y="229"/>
                </a:lnTo>
                <a:lnTo>
                  <a:pt x="0" y="0"/>
                </a:lnTo>
                <a:lnTo>
                  <a:pt x="820" y="392"/>
                </a:lnTo>
                <a:lnTo>
                  <a:pt x="820" y="883"/>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Freeform 19"/>
          <p:cNvSpPr>
            <a:spLocks/>
          </p:cNvSpPr>
          <p:nvPr/>
        </p:nvSpPr>
        <p:spPr bwMode="auto">
          <a:xfrm>
            <a:off x="8423276" y="1696491"/>
            <a:ext cx="720724" cy="716587"/>
          </a:xfrm>
          <a:custGeom>
            <a:avLst/>
            <a:gdLst>
              <a:gd name="T0" fmla="*/ 820 w 820"/>
              <a:gd name="T1" fmla="*/ 0 h 623"/>
              <a:gd name="T2" fmla="*/ 0 w 820"/>
              <a:gd name="T3" fmla="*/ 392 h 623"/>
              <a:gd name="T4" fmla="*/ 0 w 820"/>
              <a:gd name="T5" fmla="*/ 623 h 623"/>
              <a:gd name="T6" fmla="*/ 820 w 820"/>
              <a:gd name="T7" fmla="*/ 492 h 623"/>
              <a:gd name="T8" fmla="*/ 820 w 820"/>
              <a:gd name="T9" fmla="*/ 0 h 623"/>
            </a:gdLst>
            <a:ahLst/>
            <a:cxnLst>
              <a:cxn ang="0">
                <a:pos x="T0" y="T1"/>
              </a:cxn>
              <a:cxn ang="0">
                <a:pos x="T2" y="T3"/>
              </a:cxn>
              <a:cxn ang="0">
                <a:pos x="T4" y="T5"/>
              </a:cxn>
              <a:cxn ang="0">
                <a:pos x="T6" y="T7"/>
              </a:cxn>
              <a:cxn ang="0">
                <a:pos x="T8" y="T9"/>
              </a:cxn>
            </a:cxnLst>
            <a:rect l="0" t="0" r="r" b="b"/>
            <a:pathLst>
              <a:path w="820" h="623">
                <a:moveTo>
                  <a:pt x="820" y="0"/>
                </a:moveTo>
                <a:lnTo>
                  <a:pt x="0" y="392"/>
                </a:lnTo>
                <a:lnTo>
                  <a:pt x="0" y="623"/>
                </a:lnTo>
                <a:lnTo>
                  <a:pt x="820" y="492"/>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Freeform 16"/>
          <p:cNvSpPr>
            <a:spLocks/>
          </p:cNvSpPr>
          <p:nvPr/>
        </p:nvSpPr>
        <p:spPr bwMode="auto">
          <a:xfrm>
            <a:off x="8423275" y="908809"/>
            <a:ext cx="720724" cy="1015644"/>
          </a:xfrm>
          <a:custGeom>
            <a:avLst/>
            <a:gdLst>
              <a:gd name="T0" fmla="*/ 820 w 820"/>
              <a:gd name="T1" fmla="*/ 0 h 883"/>
              <a:gd name="T2" fmla="*/ 0 w 820"/>
              <a:gd name="T3" fmla="*/ 652 h 883"/>
              <a:gd name="T4" fmla="*/ 0 w 820"/>
              <a:gd name="T5" fmla="*/ 883 h 883"/>
              <a:gd name="T6" fmla="*/ 820 w 820"/>
              <a:gd name="T7" fmla="*/ 489 h 883"/>
              <a:gd name="T8" fmla="*/ 820 w 820"/>
              <a:gd name="T9" fmla="*/ 0 h 883"/>
            </a:gdLst>
            <a:ahLst/>
            <a:cxnLst>
              <a:cxn ang="0">
                <a:pos x="T0" y="T1"/>
              </a:cxn>
              <a:cxn ang="0">
                <a:pos x="T2" y="T3"/>
              </a:cxn>
              <a:cxn ang="0">
                <a:pos x="T4" y="T5"/>
              </a:cxn>
              <a:cxn ang="0">
                <a:pos x="T6" y="T7"/>
              </a:cxn>
              <a:cxn ang="0">
                <a:pos x="T8" y="T9"/>
              </a:cxn>
            </a:cxnLst>
            <a:rect l="0" t="0" r="r" b="b"/>
            <a:pathLst>
              <a:path w="820" h="883">
                <a:moveTo>
                  <a:pt x="820" y="0"/>
                </a:moveTo>
                <a:lnTo>
                  <a:pt x="0" y="652"/>
                </a:lnTo>
                <a:lnTo>
                  <a:pt x="0" y="883"/>
                </a:lnTo>
                <a:lnTo>
                  <a:pt x="820" y="489"/>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7"/>
          <p:cNvSpPr>
            <a:spLocks/>
          </p:cNvSpPr>
          <p:nvPr/>
        </p:nvSpPr>
        <p:spPr bwMode="auto">
          <a:xfrm>
            <a:off x="8423276" y="2488333"/>
            <a:ext cx="720724" cy="562458"/>
          </a:xfrm>
          <a:custGeom>
            <a:avLst/>
            <a:gdLst>
              <a:gd name="T0" fmla="*/ 820 w 820"/>
              <a:gd name="T1" fmla="*/ 489 h 489"/>
              <a:gd name="T2" fmla="*/ 0 w 820"/>
              <a:gd name="T3" fmla="*/ 360 h 489"/>
              <a:gd name="T4" fmla="*/ 0 w 820"/>
              <a:gd name="T5" fmla="*/ 129 h 489"/>
              <a:gd name="T6" fmla="*/ 820 w 820"/>
              <a:gd name="T7" fmla="*/ 0 h 489"/>
              <a:gd name="T8" fmla="*/ 820 w 820"/>
              <a:gd name="T9" fmla="*/ 489 h 489"/>
            </a:gdLst>
            <a:ahLst/>
            <a:cxnLst>
              <a:cxn ang="0">
                <a:pos x="T0" y="T1"/>
              </a:cxn>
              <a:cxn ang="0">
                <a:pos x="T2" y="T3"/>
              </a:cxn>
              <a:cxn ang="0">
                <a:pos x="T4" y="T5"/>
              </a:cxn>
              <a:cxn ang="0">
                <a:pos x="T6" y="T7"/>
              </a:cxn>
              <a:cxn ang="0">
                <a:pos x="T8" y="T9"/>
              </a:cxn>
            </a:cxnLst>
            <a:rect l="0" t="0" r="r" b="b"/>
            <a:pathLst>
              <a:path w="820" h="489">
                <a:moveTo>
                  <a:pt x="820" y="489"/>
                </a:moveTo>
                <a:lnTo>
                  <a:pt x="0" y="360"/>
                </a:lnTo>
                <a:lnTo>
                  <a:pt x="0" y="129"/>
                </a:lnTo>
                <a:lnTo>
                  <a:pt x="820" y="0"/>
                </a:lnTo>
                <a:lnTo>
                  <a:pt x="820" y="489"/>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6" name="그룹 48"/>
          <p:cNvGrpSpPr/>
          <p:nvPr/>
        </p:nvGrpSpPr>
        <p:grpSpPr>
          <a:xfrm>
            <a:off x="5913801" y="3020970"/>
            <a:ext cx="2515822" cy="473011"/>
            <a:chOff x="5907452" y="2825270"/>
            <a:chExt cx="2515821" cy="473011"/>
          </a:xfrm>
          <a:solidFill>
            <a:schemeClr val="accent3"/>
          </a:solidFill>
        </p:grpSpPr>
        <p:sp>
          <p:nvSpPr>
            <p:cNvPr id="17" name="이등변 삼각형 28"/>
            <p:cNvSpPr/>
            <p:nvPr/>
          </p:nvSpPr>
          <p:spPr>
            <a:xfrm rot="16200000">
              <a:off x="5887571" y="284515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직사각형 29"/>
            <p:cNvSpPr>
              <a:spLocks/>
            </p:cNvSpPr>
            <p:nvPr/>
          </p:nvSpPr>
          <p:spPr>
            <a:xfrm rot="10800000">
              <a:off x="6338308" y="2928921"/>
              <a:ext cx="2084965"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9" name="그룹 49"/>
          <p:cNvGrpSpPr/>
          <p:nvPr/>
        </p:nvGrpSpPr>
        <p:grpSpPr>
          <a:xfrm>
            <a:off x="6495476" y="3509593"/>
            <a:ext cx="1934147" cy="473011"/>
            <a:chOff x="6489126" y="3313893"/>
            <a:chExt cx="1934147" cy="473011"/>
          </a:xfrm>
          <a:solidFill>
            <a:schemeClr val="accent5"/>
          </a:solidFill>
        </p:grpSpPr>
        <p:sp>
          <p:nvSpPr>
            <p:cNvPr id="20" name="이등변 삼각형 31"/>
            <p:cNvSpPr/>
            <p:nvPr/>
          </p:nvSpPr>
          <p:spPr>
            <a:xfrm rot="16200000">
              <a:off x="6469245" y="333377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직사각형 32"/>
            <p:cNvSpPr>
              <a:spLocks/>
            </p:cNvSpPr>
            <p:nvPr/>
          </p:nvSpPr>
          <p:spPr>
            <a:xfrm rot="10800000">
              <a:off x="6919983" y="3417543"/>
              <a:ext cx="1503290"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2" name="그룹 46"/>
          <p:cNvGrpSpPr/>
          <p:nvPr/>
        </p:nvGrpSpPr>
        <p:grpSpPr>
          <a:xfrm>
            <a:off x="5913801" y="2043723"/>
            <a:ext cx="2515823" cy="473011"/>
            <a:chOff x="5907452" y="1848023"/>
            <a:chExt cx="2515823" cy="473011"/>
          </a:xfrm>
          <a:solidFill>
            <a:schemeClr val="tx2"/>
          </a:solidFill>
        </p:grpSpPr>
        <p:sp>
          <p:nvSpPr>
            <p:cNvPr id="23" name="이등변 삼각형 34"/>
            <p:cNvSpPr/>
            <p:nvPr/>
          </p:nvSpPr>
          <p:spPr>
            <a:xfrm rot="16200000">
              <a:off x="5887571" y="186790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직사각형 35"/>
            <p:cNvSpPr>
              <a:spLocks/>
            </p:cNvSpPr>
            <p:nvPr/>
          </p:nvSpPr>
          <p:spPr>
            <a:xfrm rot="10800000">
              <a:off x="6338309" y="1951675"/>
              <a:ext cx="2084966"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5" name="그룹 45"/>
          <p:cNvGrpSpPr/>
          <p:nvPr/>
        </p:nvGrpSpPr>
        <p:grpSpPr>
          <a:xfrm>
            <a:off x="6495476" y="1555100"/>
            <a:ext cx="1934149" cy="473011"/>
            <a:chOff x="6489126" y="1359400"/>
            <a:chExt cx="1934148" cy="473011"/>
          </a:xfrm>
          <a:solidFill>
            <a:schemeClr val="bg2"/>
          </a:solidFill>
        </p:grpSpPr>
        <p:sp>
          <p:nvSpPr>
            <p:cNvPr id="26" name="이등변 삼각형 37"/>
            <p:cNvSpPr/>
            <p:nvPr/>
          </p:nvSpPr>
          <p:spPr>
            <a:xfrm rot="16200000">
              <a:off x="6469245" y="137928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직사각형 38"/>
            <p:cNvSpPr>
              <a:spLocks/>
            </p:cNvSpPr>
            <p:nvPr/>
          </p:nvSpPr>
          <p:spPr>
            <a:xfrm rot="10800000">
              <a:off x="6919981" y="1463050"/>
              <a:ext cx="1503293"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8" name="그룹 47"/>
          <p:cNvGrpSpPr/>
          <p:nvPr/>
        </p:nvGrpSpPr>
        <p:grpSpPr>
          <a:xfrm>
            <a:off x="4914736" y="2532347"/>
            <a:ext cx="3514890" cy="473011"/>
            <a:chOff x="4908386" y="2336647"/>
            <a:chExt cx="3514889" cy="473011"/>
          </a:xfrm>
        </p:grpSpPr>
        <p:sp>
          <p:nvSpPr>
            <p:cNvPr id="29" name="이등변 삼각형 24"/>
            <p:cNvSpPr/>
            <p:nvPr/>
          </p:nvSpPr>
          <p:spPr>
            <a:xfrm rot="16200000">
              <a:off x="4888505" y="2356528"/>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직사각형 25"/>
            <p:cNvSpPr>
              <a:spLocks/>
            </p:cNvSpPr>
            <p:nvPr/>
          </p:nvSpPr>
          <p:spPr>
            <a:xfrm rot="10800000">
              <a:off x="5339241" y="2440298"/>
              <a:ext cx="3084034"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1" name="Group 28"/>
          <p:cNvGrpSpPr/>
          <p:nvPr/>
        </p:nvGrpSpPr>
        <p:grpSpPr>
          <a:xfrm>
            <a:off x="2634674" y="1201978"/>
            <a:ext cx="2019300" cy="651729"/>
            <a:chOff x="1441450" y="1398043"/>
            <a:chExt cx="2019300" cy="651729"/>
          </a:xfrm>
        </p:grpSpPr>
        <p:sp>
          <p:nvSpPr>
            <p:cNvPr id="3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4" name="Group 31"/>
          <p:cNvGrpSpPr/>
          <p:nvPr/>
        </p:nvGrpSpPr>
        <p:grpSpPr>
          <a:xfrm>
            <a:off x="2634674" y="1855501"/>
            <a:ext cx="2019300" cy="651729"/>
            <a:chOff x="1441450" y="1398043"/>
            <a:chExt cx="2019300" cy="651729"/>
          </a:xfrm>
        </p:grpSpPr>
        <p:sp>
          <p:nvSpPr>
            <p:cNvPr id="3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7" name="Group 34"/>
          <p:cNvGrpSpPr/>
          <p:nvPr/>
        </p:nvGrpSpPr>
        <p:grpSpPr>
          <a:xfrm>
            <a:off x="2634674" y="2509024"/>
            <a:ext cx="2019300" cy="651729"/>
            <a:chOff x="1441450" y="1398043"/>
            <a:chExt cx="2019300" cy="651729"/>
          </a:xfrm>
        </p:grpSpPr>
        <p:sp>
          <p:nvSpPr>
            <p:cNvPr id="3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40" name="Group 37"/>
          <p:cNvGrpSpPr/>
          <p:nvPr/>
        </p:nvGrpSpPr>
        <p:grpSpPr>
          <a:xfrm>
            <a:off x="2634674" y="3162547"/>
            <a:ext cx="2019300" cy="651729"/>
            <a:chOff x="1441450" y="1398043"/>
            <a:chExt cx="2019300" cy="651729"/>
          </a:xfrm>
        </p:grpSpPr>
        <p:sp>
          <p:nvSpPr>
            <p:cNvPr id="4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43" name="Group 40"/>
          <p:cNvGrpSpPr/>
          <p:nvPr/>
        </p:nvGrpSpPr>
        <p:grpSpPr>
          <a:xfrm>
            <a:off x="2634674" y="3816071"/>
            <a:ext cx="2019300" cy="651729"/>
            <a:chOff x="1441450" y="1398043"/>
            <a:chExt cx="2019300" cy="651729"/>
          </a:xfrm>
        </p:grpSpPr>
        <p:sp>
          <p:nvSpPr>
            <p:cNvPr id="4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Desktop Application</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sp>
        <p:nvSpPr>
          <p:cNvPr id="46" name="Text Placeholder 8"/>
          <p:cNvSpPr txBox="1">
            <a:spLocks/>
          </p:cNvSpPr>
          <p:nvPr/>
        </p:nvSpPr>
        <p:spPr>
          <a:xfrm>
            <a:off x="273049" y="1201978"/>
            <a:ext cx="2171700" cy="289989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7" name="Straight Connector 44"/>
          <p:cNvCxnSpPr/>
          <p:nvPr/>
        </p:nvCxnSpPr>
        <p:spPr>
          <a:xfrm flipV="1">
            <a:off x="2527299" y="1267064"/>
            <a:ext cx="0" cy="3200736"/>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48" name="Group 48"/>
          <p:cNvGrpSpPr/>
          <p:nvPr/>
        </p:nvGrpSpPr>
        <p:grpSpPr>
          <a:xfrm>
            <a:off x="4671767" y="2686873"/>
            <a:ext cx="137392" cy="137392"/>
            <a:chOff x="6375567" y="1784996"/>
            <a:chExt cx="137392" cy="137392"/>
          </a:xfrm>
          <a:solidFill>
            <a:srgbClr val="14C7BE"/>
          </a:solidFill>
        </p:grpSpPr>
        <p:sp>
          <p:nvSpPr>
            <p:cNvPr id="49"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0"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51" name="Group 51"/>
          <p:cNvGrpSpPr/>
          <p:nvPr/>
        </p:nvGrpSpPr>
        <p:grpSpPr>
          <a:xfrm>
            <a:off x="4671767" y="2033350"/>
            <a:ext cx="137392" cy="137392"/>
            <a:chOff x="6375567" y="1784996"/>
            <a:chExt cx="137392" cy="137392"/>
          </a:xfrm>
          <a:solidFill>
            <a:srgbClr val="14C7BE"/>
          </a:solidFill>
        </p:grpSpPr>
        <p:sp>
          <p:nvSpPr>
            <p:cNvPr id="52"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3"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54" name="Group 54"/>
          <p:cNvGrpSpPr/>
          <p:nvPr/>
        </p:nvGrpSpPr>
        <p:grpSpPr>
          <a:xfrm>
            <a:off x="4671767" y="1379827"/>
            <a:ext cx="137392" cy="137392"/>
            <a:chOff x="6375567" y="1784996"/>
            <a:chExt cx="137392" cy="137392"/>
          </a:xfrm>
          <a:solidFill>
            <a:srgbClr val="14C7BE"/>
          </a:solidFill>
        </p:grpSpPr>
        <p:sp>
          <p:nvSpPr>
            <p:cNvPr id="55"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6"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57" name="Group 63"/>
          <p:cNvGrpSpPr/>
          <p:nvPr/>
        </p:nvGrpSpPr>
        <p:grpSpPr>
          <a:xfrm>
            <a:off x="4671767" y="3340396"/>
            <a:ext cx="137392" cy="137392"/>
            <a:chOff x="6375567" y="1784996"/>
            <a:chExt cx="137392" cy="137392"/>
          </a:xfrm>
          <a:solidFill>
            <a:srgbClr val="14C7BE"/>
          </a:solidFill>
        </p:grpSpPr>
        <p:sp>
          <p:nvSpPr>
            <p:cNvPr id="58"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9"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60" name="Group 66"/>
          <p:cNvGrpSpPr/>
          <p:nvPr/>
        </p:nvGrpSpPr>
        <p:grpSpPr>
          <a:xfrm>
            <a:off x="4671767" y="3993920"/>
            <a:ext cx="137392" cy="137392"/>
            <a:chOff x="6375567" y="1784996"/>
            <a:chExt cx="137392" cy="137392"/>
          </a:xfrm>
          <a:solidFill>
            <a:srgbClr val="14C7BE"/>
          </a:solidFill>
        </p:grpSpPr>
        <p:sp>
          <p:nvSpPr>
            <p:cNvPr id="61"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62"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63" name="Group 95"/>
          <p:cNvGrpSpPr/>
          <p:nvPr/>
        </p:nvGrpSpPr>
        <p:grpSpPr>
          <a:xfrm>
            <a:off x="4809159" y="1446113"/>
            <a:ext cx="1686316" cy="340114"/>
            <a:chOff x="4809160" y="1591378"/>
            <a:chExt cx="1686316" cy="340114"/>
          </a:xfrm>
          <a:solidFill>
            <a:schemeClr val="bg1"/>
          </a:solidFill>
        </p:grpSpPr>
        <p:cxnSp>
          <p:nvCxnSpPr>
            <p:cNvPr id="64" name="직선 연결선 250"/>
            <p:cNvCxnSpPr/>
            <p:nvPr/>
          </p:nvCxnSpPr>
          <p:spPr>
            <a:xfrm>
              <a:off x="5627736" y="193149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5" name="직선 연결선 250"/>
            <p:cNvCxnSpPr/>
            <p:nvPr/>
          </p:nvCxnSpPr>
          <p:spPr>
            <a:xfrm>
              <a:off x="4809160" y="15913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직선 연결선 250"/>
            <p:cNvCxnSpPr/>
            <p:nvPr/>
          </p:nvCxnSpPr>
          <p:spPr>
            <a:xfrm flipV="1">
              <a:off x="5627736" y="1591379"/>
              <a:ext cx="0" cy="340113"/>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7" name="Group 94"/>
          <p:cNvGrpSpPr/>
          <p:nvPr/>
        </p:nvGrpSpPr>
        <p:grpSpPr>
          <a:xfrm>
            <a:off x="4809159" y="2103077"/>
            <a:ext cx="1104642" cy="178451"/>
            <a:chOff x="4809160" y="2248342"/>
            <a:chExt cx="1104642" cy="178451"/>
          </a:xfrm>
          <a:solidFill>
            <a:schemeClr val="bg1"/>
          </a:solidFill>
        </p:grpSpPr>
        <p:cxnSp>
          <p:nvCxnSpPr>
            <p:cNvPr id="68" name="직선 연결선 250"/>
            <p:cNvCxnSpPr/>
            <p:nvPr/>
          </p:nvCxnSpPr>
          <p:spPr>
            <a:xfrm>
              <a:off x="5627736" y="242679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9" name="직선 연결선 250"/>
            <p:cNvCxnSpPr/>
            <p:nvPr/>
          </p:nvCxnSpPr>
          <p:spPr>
            <a:xfrm flipV="1">
              <a:off x="5627736" y="2248342"/>
              <a:ext cx="0" cy="178451"/>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직선 연결선 250"/>
            <p:cNvCxnSpPr/>
            <p:nvPr/>
          </p:nvCxnSpPr>
          <p:spPr>
            <a:xfrm>
              <a:off x="4809160" y="2248342"/>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1" name="Group 93"/>
          <p:cNvGrpSpPr/>
          <p:nvPr/>
        </p:nvGrpSpPr>
        <p:grpSpPr>
          <a:xfrm>
            <a:off x="4809159" y="3251171"/>
            <a:ext cx="1104642" cy="159842"/>
            <a:chOff x="4809160" y="3396436"/>
            <a:chExt cx="1104642" cy="159842"/>
          </a:xfrm>
          <a:solidFill>
            <a:schemeClr val="bg1"/>
          </a:solidFill>
        </p:grpSpPr>
        <p:cxnSp>
          <p:nvCxnSpPr>
            <p:cNvPr id="72" name="직선 연결선 250"/>
            <p:cNvCxnSpPr/>
            <p:nvPr/>
          </p:nvCxnSpPr>
          <p:spPr>
            <a:xfrm>
              <a:off x="5627736" y="339834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3" name="직선 연결선 250"/>
            <p:cNvCxnSpPr/>
            <p:nvPr/>
          </p:nvCxnSpPr>
          <p:spPr>
            <a:xfrm flipV="1">
              <a:off x="5627736" y="3396436"/>
              <a:ext cx="0" cy="159842"/>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4" name="직선 연결선 250"/>
            <p:cNvCxnSpPr/>
            <p:nvPr/>
          </p:nvCxnSpPr>
          <p:spPr>
            <a:xfrm>
              <a:off x="4809160" y="35562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5" name="Group 92"/>
          <p:cNvGrpSpPr/>
          <p:nvPr/>
        </p:nvGrpSpPr>
        <p:grpSpPr>
          <a:xfrm>
            <a:off x="4809159" y="3748377"/>
            <a:ext cx="1686316" cy="320965"/>
            <a:chOff x="4809160" y="3893642"/>
            <a:chExt cx="1686316" cy="320965"/>
          </a:xfrm>
          <a:solidFill>
            <a:schemeClr val="bg1"/>
          </a:solidFill>
        </p:grpSpPr>
        <p:cxnSp>
          <p:nvCxnSpPr>
            <p:cNvPr id="76" name="직선 연결선 250"/>
            <p:cNvCxnSpPr/>
            <p:nvPr/>
          </p:nvCxnSpPr>
          <p:spPr>
            <a:xfrm>
              <a:off x="5627736" y="389364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7" name="직선 연결선 250"/>
            <p:cNvCxnSpPr/>
            <p:nvPr/>
          </p:nvCxnSpPr>
          <p:spPr>
            <a:xfrm flipV="1">
              <a:off x="5627736" y="3893643"/>
              <a:ext cx="0" cy="320964"/>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8" name="직선 연결선 250"/>
            <p:cNvCxnSpPr/>
            <p:nvPr/>
          </p:nvCxnSpPr>
          <p:spPr>
            <a:xfrm>
              <a:off x="4809160" y="4214607"/>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0628905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620094" cy="461665"/>
          </a:xfrm>
          <a:prstGeom prst="rect">
            <a:avLst/>
          </a:prstGeom>
          <a:noFill/>
        </p:spPr>
        <p:txBody>
          <a:bodyPr wrap="none" rtlCol="0">
            <a:spAutoFit/>
          </a:bodyPr>
          <a:lstStyle/>
          <a:p>
            <a:r>
              <a:rPr lang="en-US" altLang="zh-CN" sz="2400" b="1" dirty="0" smtClean="0">
                <a:solidFill>
                  <a:srgbClr val="2A7B7E"/>
                </a:solidFill>
              </a:rPr>
              <a:t>DAXIASUCAI </a:t>
            </a:r>
            <a:r>
              <a:rPr lang="en-US" altLang="zh-CN" sz="2400" b="1" dirty="0">
                <a:solidFill>
                  <a:srgbClr val="2A7B7E"/>
                </a:solidFill>
              </a:rPr>
              <a:t>POWERPOINT</a:t>
            </a:r>
          </a:p>
        </p:txBody>
      </p:sp>
      <p:grpSp>
        <p:nvGrpSpPr>
          <p:cNvPr id="11" name="Group 105"/>
          <p:cNvGrpSpPr>
            <a:grpSpLocks/>
          </p:cNvGrpSpPr>
          <p:nvPr/>
        </p:nvGrpSpPr>
        <p:grpSpPr bwMode="auto">
          <a:xfrm rot="1800000">
            <a:off x="4009879" y="1707654"/>
            <a:ext cx="4522200" cy="2476385"/>
            <a:chOff x="3697363" y="1910825"/>
            <a:chExt cx="1897492" cy="1039813"/>
          </a:xfrm>
          <a:solidFill>
            <a:schemeClr val="bg1">
              <a:alpha val="35000"/>
            </a:schemeClr>
          </a:solidFill>
        </p:grpSpPr>
        <p:sp>
          <p:nvSpPr>
            <p:cNvPr id="12" name="AutoShape 1"/>
            <p:cNvSpPr>
              <a:spLocks/>
            </p:cNvSpPr>
            <p:nvPr/>
          </p:nvSpPr>
          <p:spPr bwMode="auto">
            <a:xfrm>
              <a:off x="5351641" y="2614845"/>
              <a:ext cx="243214" cy="201914"/>
            </a:xfrm>
            <a:custGeom>
              <a:avLst/>
              <a:gdLst>
                <a:gd name="T0" fmla="*/ 2147483647 w 21175"/>
                <a:gd name="T1" fmla="*/ 0 h 21477"/>
                <a:gd name="T2" fmla="*/ 2147483647 w 21175"/>
                <a:gd name="T3" fmla="*/ 2147483647 h 21477"/>
                <a:gd name="T4" fmla="*/ 2147483647 w 21175"/>
                <a:gd name="T5" fmla="*/ 2147483647 h 21477"/>
                <a:gd name="T6" fmla="*/ 0 w 21175"/>
                <a:gd name="T7" fmla="*/ 2147483647 h 21477"/>
                <a:gd name="T8" fmla="*/ 2147483647 w 21175"/>
                <a:gd name="T9" fmla="*/ 0 h 21477"/>
                <a:gd name="T10" fmla="*/ 2147483647 w 21175"/>
                <a:gd name="T11" fmla="*/ 0 h 214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75" h="21477">
                  <a:moveTo>
                    <a:pt x="2894" y="0"/>
                  </a:moveTo>
                  <a:lnTo>
                    <a:pt x="21157" y="16957"/>
                  </a:lnTo>
                  <a:cubicBezTo>
                    <a:pt x="21157" y="16957"/>
                    <a:pt x="21600" y="21600"/>
                    <a:pt x="18108" y="21474"/>
                  </a:cubicBezTo>
                  <a:lnTo>
                    <a:pt x="0" y="2609"/>
                  </a:lnTo>
                  <a:lnTo>
                    <a:pt x="2894" y="0"/>
                  </a:lnTo>
                  <a:close/>
                  <a:moveTo>
                    <a:pt x="289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AutoShape 2"/>
            <p:cNvSpPr>
              <a:spLocks/>
            </p:cNvSpPr>
            <p:nvPr/>
          </p:nvSpPr>
          <p:spPr bwMode="auto">
            <a:xfrm>
              <a:off x="3697363" y="1973753"/>
              <a:ext cx="398264" cy="486945"/>
            </a:xfrm>
            <a:custGeom>
              <a:avLst/>
              <a:gdLst/>
              <a:ahLst/>
              <a:cxnLst/>
              <a:rect l="0" t="0" r="r" b="b"/>
              <a:pathLst>
                <a:path w="21241" h="21251">
                  <a:moveTo>
                    <a:pt x="48" y="713"/>
                  </a:moveTo>
                  <a:cubicBezTo>
                    <a:pt x="-221" y="142"/>
                    <a:pt x="710" y="-279"/>
                    <a:pt x="1126" y="227"/>
                  </a:cubicBezTo>
                  <a:cubicBezTo>
                    <a:pt x="3513" y="3129"/>
                    <a:pt x="7121" y="6980"/>
                    <a:pt x="11609" y="10149"/>
                  </a:cubicBezTo>
                  <a:cubicBezTo>
                    <a:pt x="11990" y="9799"/>
                    <a:pt x="12489" y="9340"/>
                    <a:pt x="12632" y="9208"/>
                  </a:cubicBezTo>
                  <a:cubicBezTo>
                    <a:pt x="13061" y="8814"/>
                    <a:pt x="12899" y="8530"/>
                    <a:pt x="12899" y="8530"/>
                  </a:cubicBezTo>
                  <a:cubicBezTo>
                    <a:pt x="12766" y="8139"/>
                    <a:pt x="12865" y="7702"/>
                    <a:pt x="13215" y="7380"/>
                  </a:cubicBezTo>
                  <a:cubicBezTo>
                    <a:pt x="13749" y="6889"/>
                    <a:pt x="14656" y="6855"/>
                    <a:pt x="15240" y="7305"/>
                  </a:cubicBezTo>
                  <a:lnTo>
                    <a:pt x="15575" y="7564"/>
                  </a:lnTo>
                  <a:cubicBezTo>
                    <a:pt x="16159" y="8014"/>
                    <a:pt x="16199" y="8777"/>
                    <a:pt x="15664" y="9269"/>
                  </a:cubicBezTo>
                  <a:cubicBezTo>
                    <a:pt x="15664" y="9269"/>
                    <a:pt x="15220" y="9824"/>
                    <a:pt x="14341" y="9644"/>
                  </a:cubicBezTo>
                  <a:cubicBezTo>
                    <a:pt x="14341" y="9644"/>
                    <a:pt x="13916" y="9595"/>
                    <a:pt x="13559" y="9924"/>
                  </a:cubicBezTo>
                  <a:cubicBezTo>
                    <a:pt x="13422" y="10050"/>
                    <a:pt x="12962" y="10473"/>
                    <a:pt x="12589" y="10816"/>
                  </a:cubicBezTo>
                  <a:cubicBezTo>
                    <a:pt x="15102" y="12485"/>
                    <a:pt x="17864" y="13922"/>
                    <a:pt x="20831" y="14853"/>
                  </a:cubicBezTo>
                  <a:cubicBezTo>
                    <a:pt x="21241" y="14982"/>
                    <a:pt x="21379" y="15414"/>
                    <a:pt x="21083" y="15684"/>
                  </a:cubicBezTo>
                  <a:cubicBezTo>
                    <a:pt x="20198" y="16494"/>
                    <a:pt x="19308" y="17237"/>
                    <a:pt x="18451" y="17907"/>
                  </a:cubicBezTo>
                  <a:lnTo>
                    <a:pt x="18432" y="17891"/>
                  </a:lnTo>
                  <a:cubicBezTo>
                    <a:pt x="18423" y="17883"/>
                    <a:pt x="18395" y="17897"/>
                    <a:pt x="18387" y="17896"/>
                  </a:cubicBezTo>
                  <a:cubicBezTo>
                    <a:pt x="18679" y="17004"/>
                    <a:pt x="18155" y="16335"/>
                    <a:pt x="17752" y="16044"/>
                  </a:cubicBezTo>
                  <a:cubicBezTo>
                    <a:pt x="16857" y="15296"/>
                    <a:pt x="15407" y="15281"/>
                    <a:pt x="14491" y="16020"/>
                  </a:cubicBezTo>
                  <a:lnTo>
                    <a:pt x="14163" y="16285"/>
                  </a:lnTo>
                  <a:cubicBezTo>
                    <a:pt x="13234" y="17035"/>
                    <a:pt x="13202" y="18283"/>
                    <a:pt x="14093" y="19065"/>
                  </a:cubicBezTo>
                  <a:cubicBezTo>
                    <a:pt x="14612" y="19522"/>
                    <a:pt x="15345" y="19731"/>
                    <a:pt x="16084" y="19648"/>
                  </a:cubicBezTo>
                  <a:cubicBezTo>
                    <a:pt x="15190" y="20265"/>
                    <a:pt x="14397" y="20771"/>
                    <a:pt x="13770" y="21154"/>
                  </a:cubicBezTo>
                  <a:cubicBezTo>
                    <a:pt x="13496" y="21321"/>
                    <a:pt x="13114" y="21268"/>
                    <a:pt x="12916" y="21037"/>
                  </a:cubicBezTo>
                  <a:cubicBezTo>
                    <a:pt x="7572" y="14828"/>
                    <a:pt x="3434" y="7884"/>
                    <a:pt x="48" y="713"/>
                  </a:cubicBezTo>
                  <a:close/>
                  <a:moveTo>
                    <a:pt x="48" y="7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AutoShape 3"/>
            <p:cNvSpPr>
              <a:spLocks/>
            </p:cNvSpPr>
            <p:nvPr/>
          </p:nvSpPr>
          <p:spPr bwMode="auto">
            <a:xfrm>
              <a:off x="3748269" y="1961767"/>
              <a:ext cx="556970" cy="337116"/>
            </a:xfrm>
            <a:custGeom>
              <a:avLst/>
              <a:gdLst/>
              <a:ahLst/>
              <a:cxnLst/>
              <a:rect l="0" t="0" r="r" b="b"/>
              <a:pathLst>
                <a:path w="21294" h="21205">
                  <a:moveTo>
                    <a:pt x="94" y="1201"/>
                  </a:moveTo>
                  <a:cubicBezTo>
                    <a:pt x="-205" y="542"/>
                    <a:pt x="265" y="-323"/>
                    <a:pt x="680" y="123"/>
                  </a:cubicBezTo>
                  <a:cubicBezTo>
                    <a:pt x="4038" y="3733"/>
                    <a:pt x="8570" y="4780"/>
                    <a:pt x="12636" y="3933"/>
                  </a:cubicBezTo>
                  <a:cubicBezTo>
                    <a:pt x="14594" y="3525"/>
                    <a:pt x="16516" y="2790"/>
                    <a:pt x="18425" y="1946"/>
                  </a:cubicBezTo>
                  <a:cubicBezTo>
                    <a:pt x="18713" y="1818"/>
                    <a:pt x="18987" y="2198"/>
                    <a:pt x="18978" y="2702"/>
                  </a:cubicBezTo>
                  <a:cubicBezTo>
                    <a:pt x="18935" y="5191"/>
                    <a:pt x="18646" y="7580"/>
                    <a:pt x="18190" y="9849"/>
                  </a:cubicBezTo>
                  <a:cubicBezTo>
                    <a:pt x="18508" y="9974"/>
                    <a:pt x="18826" y="10100"/>
                    <a:pt x="18937" y="10144"/>
                  </a:cubicBezTo>
                  <a:cubicBezTo>
                    <a:pt x="19380" y="10319"/>
                    <a:pt x="19535" y="9949"/>
                    <a:pt x="19535" y="9949"/>
                  </a:cubicBezTo>
                  <a:cubicBezTo>
                    <a:pt x="19778" y="9531"/>
                    <a:pt x="20137" y="9328"/>
                    <a:pt x="20499" y="9471"/>
                  </a:cubicBezTo>
                  <a:cubicBezTo>
                    <a:pt x="21052" y="9689"/>
                    <a:pt x="21395" y="10624"/>
                    <a:pt x="21266" y="11559"/>
                  </a:cubicBezTo>
                  <a:lnTo>
                    <a:pt x="21192" y="12096"/>
                  </a:lnTo>
                  <a:cubicBezTo>
                    <a:pt x="21063" y="13031"/>
                    <a:pt x="20510" y="13612"/>
                    <a:pt x="19958" y="13393"/>
                  </a:cubicBezTo>
                  <a:cubicBezTo>
                    <a:pt x="19958" y="13393"/>
                    <a:pt x="19389" y="13315"/>
                    <a:pt x="19215" y="12259"/>
                  </a:cubicBezTo>
                  <a:cubicBezTo>
                    <a:pt x="19215" y="12259"/>
                    <a:pt x="19102" y="11776"/>
                    <a:pt x="18732" y="11629"/>
                  </a:cubicBezTo>
                  <a:cubicBezTo>
                    <a:pt x="18608" y="11581"/>
                    <a:pt x="18228" y="11430"/>
                    <a:pt x="17876" y="11291"/>
                  </a:cubicBezTo>
                  <a:cubicBezTo>
                    <a:pt x="17025" y="14871"/>
                    <a:pt x="15769" y="18120"/>
                    <a:pt x="14406" y="20931"/>
                  </a:cubicBezTo>
                  <a:cubicBezTo>
                    <a:pt x="14281" y="21191"/>
                    <a:pt x="14066" y="21277"/>
                    <a:pt x="13884" y="21141"/>
                  </a:cubicBezTo>
                  <a:cubicBezTo>
                    <a:pt x="11916" y="19668"/>
                    <a:pt x="10071" y="17702"/>
                    <a:pt x="8372" y="15502"/>
                  </a:cubicBezTo>
                  <a:cubicBezTo>
                    <a:pt x="9137" y="15761"/>
                    <a:pt x="9679" y="15070"/>
                    <a:pt x="9906" y="14557"/>
                  </a:cubicBezTo>
                  <a:cubicBezTo>
                    <a:pt x="10499" y="13404"/>
                    <a:pt x="10444" y="11648"/>
                    <a:pt x="9774" y="10609"/>
                  </a:cubicBezTo>
                  <a:lnTo>
                    <a:pt x="9533" y="10237"/>
                  </a:lnTo>
                  <a:cubicBezTo>
                    <a:pt x="8852" y="9182"/>
                    <a:pt x="7791" y="9261"/>
                    <a:pt x="7167" y="10413"/>
                  </a:cubicBezTo>
                  <a:cubicBezTo>
                    <a:pt x="6788" y="11113"/>
                    <a:pt x="6645" y="12069"/>
                    <a:pt x="6777" y="12991"/>
                  </a:cubicBezTo>
                  <a:cubicBezTo>
                    <a:pt x="6770" y="13007"/>
                    <a:pt x="6761" y="13025"/>
                    <a:pt x="6749" y="13047"/>
                  </a:cubicBezTo>
                  <a:lnTo>
                    <a:pt x="6680" y="13175"/>
                  </a:lnTo>
                  <a:cubicBezTo>
                    <a:pt x="3986" y="9226"/>
                    <a:pt x="1744" y="4837"/>
                    <a:pt x="94" y="1201"/>
                  </a:cubicBezTo>
                  <a:close/>
                  <a:moveTo>
                    <a:pt x="94" y="12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AutoShape 4"/>
            <p:cNvSpPr>
              <a:spLocks/>
            </p:cNvSpPr>
            <p:nvPr/>
          </p:nvSpPr>
          <p:spPr bwMode="auto">
            <a:xfrm>
              <a:off x="4141863" y="1910825"/>
              <a:ext cx="641350" cy="430213"/>
            </a:xfrm>
            <a:custGeom>
              <a:avLst/>
              <a:gdLst>
                <a:gd name="T0" fmla="*/ 2147483647 w 21432"/>
                <a:gd name="T1" fmla="*/ 2147483647 h 21367"/>
                <a:gd name="T2" fmla="*/ 2147483647 w 21432"/>
                <a:gd name="T3" fmla="*/ 2147483647 h 21367"/>
                <a:gd name="T4" fmla="*/ 2147483647 w 21432"/>
                <a:gd name="T5" fmla="*/ 2147483647 h 21367"/>
                <a:gd name="T6" fmla="*/ 2147483647 w 21432"/>
                <a:gd name="T7" fmla="*/ 2147483647 h 21367"/>
                <a:gd name="T8" fmla="*/ 2147483647 w 21432"/>
                <a:gd name="T9" fmla="*/ 2147483647 h 21367"/>
                <a:gd name="T10" fmla="*/ 2147483647 w 21432"/>
                <a:gd name="T11" fmla="*/ 2147483647 h 21367"/>
                <a:gd name="T12" fmla="*/ 2147483647 w 21432"/>
                <a:gd name="T13" fmla="*/ 2147483647 h 21367"/>
                <a:gd name="T14" fmla="*/ 2147483647 w 21432"/>
                <a:gd name="T15" fmla="*/ 2147483647 h 21367"/>
                <a:gd name="T16" fmla="*/ 2147483647 w 21432"/>
                <a:gd name="T17" fmla="*/ 2147483647 h 21367"/>
                <a:gd name="T18" fmla="*/ 2147483647 w 21432"/>
                <a:gd name="T19" fmla="*/ 2147483647 h 21367"/>
                <a:gd name="T20" fmla="*/ 2147483647 w 21432"/>
                <a:gd name="T21" fmla="*/ 2147483647 h 21367"/>
                <a:gd name="T22" fmla="*/ 2147483647 w 21432"/>
                <a:gd name="T23" fmla="*/ 2147483647 h 21367"/>
                <a:gd name="T24" fmla="*/ 2147483647 w 21432"/>
                <a:gd name="T25" fmla="*/ 2147483647 h 21367"/>
                <a:gd name="T26" fmla="*/ 2147483647 w 21432"/>
                <a:gd name="T27" fmla="*/ 2147483647 h 21367"/>
                <a:gd name="T28" fmla="*/ 2147483647 w 21432"/>
                <a:gd name="T29" fmla="*/ 2147483647 h 21367"/>
                <a:gd name="T30" fmla="*/ 2147483647 w 21432"/>
                <a:gd name="T31" fmla="*/ 2147483647 h 21367"/>
                <a:gd name="T32" fmla="*/ 2147483647 w 21432"/>
                <a:gd name="T33" fmla="*/ 2147483647 h 21367"/>
                <a:gd name="T34" fmla="*/ 2147483647 w 21432"/>
                <a:gd name="T35" fmla="*/ 2147483647 h 21367"/>
                <a:gd name="T36" fmla="*/ 2147483647 w 21432"/>
                <a:gd name="T37" fmla="*/ 2147483647 h 21367"/>
                <a:gd name="T38" fmla="*/ 2147483647 w 21432"/>
                <a:gd name="T39" fmla="*/ 2147483647 h 21367"/>
                <a:gd name="T40" fmla="*/ 2147483647 w 21432"/>
                <a:gd name="T41" fmla="*/ 2147483647 h 21367"/>
                <a:gd name="T42" fmla="*/ 2147483647 w 21432"/>
                <a:gd name="T43" fmla="*/ 2147483647 h 21367"/>
                <a:gd name="T44" fmla="*/ 2147483647 w 21432"/>
                <a:gd name="T45" fmla="*/ 2147483647 h 21367"/>
                <a:gd name="T46" fmla="*/ 2147483647 w 21432"/>
                <a:gd name="T47" fmla="*/ 2147483647 h 21367"/>
                <a:gd name="T48" fmla="*/ 2147483647 w 21432"/>
                <a:gd name="T49" fmla="*/ 2147483647 h 21367"/>
                <a:gd name="T50" fmla="*/ 2147483647 w 21432"/>
                <a:gd name="T51" fmla="*/ 2147483647 h 21367"/>
                <a:gd name="T52" fmla="*/ 2147483647 w 21432"/>
                <a:gd name="T53" fmla="*/ 2147483647 h 21367"/>
                <a:gd name="T54" fmla="*/ 2147483647 w 21432"/>
                <a:gd name="T55" fmla="*/ 2147483647 h 21367"/>
                <a:gd name="T56" fmla="*/ 2147483647 w 21432"/>
                <a:gd name="T57" fmla="*/ 2147483647 h 21367"/>
                <a:gd name="T58" fmla="*/ 2147483647 w 21432"/>
                <a:gd name="T59" fmla="*/ 2147483647 h 213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2" h="21367">
                  <a:moveTo>
                    <a:pt x="85" y="19170"/>
                  </a:moveTo>
                  <a:cubicBezTo>
                    <a:pt x="1218" y="16971"/>
                    <a:pt x="2106" y="14731"/>
                    <a:pt x="2745" y="12479"/>
                  </a:cubicBezTo>
                  <a:lnTo>
                    <a:pt x="2824" y="12507"/>
                  </a:lnTo>
                  <a:cubicBezTo>
                    <a:pt x="2832" y="12510"/>
                    <a:pt x="2841" y="12481"/>
                    <a:pt x="2846" y="12479"/>
                  </a:cubicBezTo>
                  <a:cubicBezTo>
                    <a:pt x="3055" y="13480"/>
                    <a:pt x="3603" y="13845"/>
                    <a:pt x="3933" y="13911"/>
                  </a:cubicBezTo>
                  <a:cubicBezTo>
                    <a:pt x="4708" y="14157"/>
                    <a:pt x="5478" y="13413"/>
                    <a:pt x="5659" y="12231"/>
                  </a:cubicBezTo>
                  <a:lnTo>
                    <a:pt x="5724" y="11807"/>
                  </a:lnTo>
                  <a:cubicBezTo>
                    <a:pt x="5908" y="10607"/>
                    <a:pt x="5417" y="9401"/>
                    <a:pt x="4629" y="9121"/>
                  </a:cubicBezTo>
                  <a:cubicBezTo>
                    <a:pt x="4212" y="8973"/>
                    <a:pt x="3785" y="9108"/>
                    <a:pt x="3444" y="9482"/>
                  </a:cubicBezTo>
                  <a:cubicBezTo>
                    <a:pt x="3783" y="7632"/>
                    <a:pt x="3954" y="5785"/>
                    <a:pt x="3946" y="3957"/>
                  </a:cubicBezTo>
                  <a:cubicBezTo>
                    <a:pt x="3945" y="3691"/>
                    <a:pt x="4057" y="3457"/>
                    <a:pt x="4225" y="3386"/>
                  </a:cubicBezTo>
                  <a:cubicBezTo>
                    <a:pt x="7107" y="2168"/>
                    <a:pt x="9976" y="844"/>
                    <a:pt x="12937" y="281"/>
                  </a:cubicBezTo>
                  <a:cubicBezTo>
                    <a:pt x="15153" y="-140"/>
                    <a:pt x="17392" y="-79"/>
                    <a:pt x="19592" y="409"/>
                  </a:cubicBezTo>
                  <a:cubicBezTo>
                    <a:pt x="19799" y="455"/>
                    <a:pt x="19945" y="743"/>
                    <a:pt x="19921" y="1060"/>
                  </a:cubicBezTo>
                  <a:cubicBezTo>
                    <a:pt x="19777" y="2956"/>
                    <a:pt x="19430" y="5976"/>
                    <a:pt x="18595" y="9802"/>
                  </a:cubicBezTo>
                  <a:cubicBezTo>
                    <a:pt x="18909" y="9914"/>
                    <a:pt x="19257" y="10038"/>
                    <a:pt x="19368" y="10078"/>
                  </a:cubicBezTo>
                  <a:cubicBezTo>
                    <a:pt x="19756" y="10216"/>
                    <a:pt x="19891" y="9923"/>
                    <a:pt x="19891" y="9923"/>
                  </a:cubicBezTo>
                  <a:cubicBezTo>
                    <a:pt x="20104" y="9594"/>
                    <a:pt x="20419" y="9433"/>
                    <a:pt x="20736" y="9546"/>
                  </a:cubicBezTo>
                  <a:cubicBezTo>
                    <a:pt x="21220" y="9718"/>
                    <a:pt x="21521" y="10457"/>
                    <a:pt x="21408" y="11194"/>
                  </a:cubicBezTo>
                  <a:lnTo>
                    <a:pt x="21343" y="11618"/>
                  </a:lnTo>
                  <a:cubicBezTo>
                    <a:pt x="21230" y="12356"/>
                    <a:pt x="20746" y="12815"/>
                    <a:pt x="20262" y="12643"/>
                  </a:cubicBezTo>
                  <a:cubicBezTo>
                    <a:pt x="20262" y="12643"/>
                    <a:pt x="19764" y="12581"/>
                    <a:pt x="19611" y="11747"/>
                  </a:cubicBezTo>
                  <a:cubicBezTo>
                    <a:pt x="19611" y="11747"/>
                    <a:pt x="19512" y="11365"/>
                    <a:pt x="19189" y="11250"/>
                  </a:cubicBezTo>
                  <a:cubicBezTo>
                    <a:pt x="19068" y="11207"/>
                    <a:pt x="18669" y="11065"/>
                    <a:pt x="18336" y="10946"/>
                  </a:cubicBezTo>
                  <a:cubicBezTo>
                    <a:pt x="17705" y="13636"/>
                    <a:pt x="16841" y="16678"/>
                    <a:pt x="15652" y="19979"/>
                  </a:cubicBezTo>
                  <a:cubicBezTo>
                    <a:pt x="15588" y="20156"/>
                    <a:pt x="15468" y="20273"/>
                    <a:pt x="15336" y="20286"/>
                  </a:cubicBezTo>
                  <a:cubicBezTo>
                    <a:pt x="12263" y="20579"/>
                    <a:pt x="9122" y="21155"/>
                    <a:pt x="5654" y="21353"/>
                  </a:cubicBezTo>
                  <a:cubicBezTo>
                    <a:pt x="3777" y="21460"/>
                    <a:pt x="1971" y="20979"/>
                    <a:pt x="255" y="20093"/>
                  </a:cubicBezTo>
                  <a:cubicBezTo>
                    <a:pt x="4" y="19963"/>
                    <a:pt x="-79" y="19489"/>
                    <a:pt x="85" y="19170"/>
                  </a:cubicBezTo>
                  <a:close/>
                  <a:moveTo>
                    <a:pt x="85" y="1917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AutoShape 5"/>
            <p:cNvSpPr>
              <a:spLocks/>
            </p:cNvSpPr>
            <p:nvPr/>
          </p:nvSpPr>
          <p:spPr bwMode="auto">
            <a:xfrm>
              <a:off x="4649863" y="1923525"/>
              <a:ext cx="604838" cy="490538"/>
            </a:xfrm>
            <a:custGeom>
              <a:avLst/>
              <a:gdLst>
                <a:gd name="T0" fmla="*/ 2147483647 w 21407"/>
                <a:gd name="T1" fmla="*/ 2147483647 h 21467"/>
                <a:gd name="T2" fmla="*/ 2147483647 w 21407"/>
                <a:gd name="T3" fmla="*/ 2147483647 h 21467"/>
                <a:gd name="T4" fmla="*/ 2147483647 w 21407"/>
                <a:gd name="T5" fmla="*/ 2147483647 h 21467"/>
                <a:gd name="T6" fmla="*/ 2147483647 w 21407"/>
                <a:gd name="T7" fmla="*/ 2147483647 h 21467"/>
                <a:gd name="T8" fmla="*/ 2147483647 w 21407"/>
                <a:gd name="T9" fmla="*/ 2147483647 h 21467"/>
                <a:gd name="T10" fmla="*/ 2147483647 w 21407"/>
                <a:gd name="T11" fmla="*/ 2147483647 h 21467"/>
                <a:gd name="T12" fmla="*/ 2147483647 w 21407"/>
                <a:gd name="T13" fmla="*/ 2147483647 h 21467"/>
                <a:gd name="T14" fmla="*/ 2147483647 w 21407"/>
                <a:gd name="T15" fmla="*/ 2147483647 h 21467"/>
                <a:gd name="T16" fmla="*/ 2147483647 w 21407"/>
                <a:gd name="T17" fmla="*/ 2147483647 h 21467"/>
                <a:gd name="T18" fmla="*/ 2147483647 w 21407"/>
                <a:gd name="T19" fmla="*/ 2147483647 h 21467"/>
                <a:gd name="T20" fmla="*/ 2147483647 w 21407"/>
                <a:gd name="T21" fmla="*/ 2147483647 h 21467"/>
                <a:gd name="T22" fmla="*/ 2147483647 w 21407"/>
                <a:gd name="T23" fmla="*/ 1563917293 h 21467"/>
                <a:gd name="T24" fmla="*/ 2147483647 w 21407"/>
                <a:gd name="T25" fmla="*/ 2147483647 h 21467"/>
                <a:gd name="T26" fmla="*/ 2147483647 w 21407"/>
                <a:gd name="T27" fmla="*/ 2147483647 h 21467"/>
                <a:gd name="T28" fmla="*/ 2147483647 w 21407"/>
                <a:gd name="T29" fmla="*/ 2147483647 h 21467"/>
                <a:gd name="T30" fmla="*/ 2147483647 w 21407"/>
                <a:gd name="T31" fmla="*/ 2147483647 h 21467"/>
                <a:gd name="T32" fmla="*/ 2147483647 w 21407"/>
                <a:gd name="T33" fmla="*/ 2147483647 h 21467"/>
                <a:gd name="T34" fmla="*/ 2147483647 w 21407"/>
                <a:gd name="T35" fmla="*/ 2147483647 h 21467"/>
                <a:gd name="T36" fmla="*/ 2147483647 w 21407"/>
                <a:gd name="T37" fmla="*/ 2147483647 h 21467"/>
                <a:gd name="T38" fmla="*/ 2147483647 w 21407"/>
                <a:gd name="T39" fmla="*/ 2147483647 h 21467"/>
                <a:gd name="T40" fmla="*/ 2147483647 w 21407"/>
                <a:gd name="T41" fmla="*/ 2147483647 h 21467"/>
                <a:gd name="T42" fmla="*/ 2147483647 w 21407"/>
                <a:gd name="T43" fmla="*/ 2147483647 h 21467"/>
                <a:gd name="T44" fmla="*/ 2147483647 w 21407"/>
                <a:gd name="T45" fmla="*/ 2147483647 h 21467"/>
                <a:gd name="T46" fmla="*/ 2147483647 w 21407"/>
                <a:gd name="T47" fmla="*/ 2147483647 h 21467"/>
                <a:gd name="T48" fmla="*/ 2147483647 w 21407"/>
                <a:gd name="T49" fmla="*/ 2147483647 h 21467"/>
                <a:gd name="T50" fmla="*/ 2147483647 w 21407"/>
                <a:gd name="T51" fmla="*/ 2147483647 h 21467"/>
                <a:gd name="T52" fmla="*/ 2147483647 w 21407"/>
                <a:gd name="T53" fmla="*/ 2147483647 h 21467"/>
                <a:gd name="T54" fmla="*/ 2147483647 w 21407"/>
                <a:gd name="T55" fmla="*/ 2147483647 h 21467"/>
                <a:gd name="T56" fmla="*/ 2147483647 w 21407"/>
                <a:gd name="T57" fmla="*/ 2147483647 h 214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407" h="21467">
                  <a:moveTo>
                    <a:pt x="48" y="16266"/>
                  </a:moveTo>
                  <a:cubicBezTo>
                    <a:pt x="859" y="14309"/>
                    <a:pt x="1501" y="12504"/>
                    <a:pt x="2002" y="10897"/>
                  </a:cubicBezTo>
                  <a:cubicBezTo>
                    <a:pt x="2108" y="10555"/>
                    <a:pt x="2208" y="10220"/>
                    <a:pt x="2305" y="9889"/>
                  </a:cubicBezTo>
                  <a:lnTo>
                    <a:pt x="2443" y="9931"/>
                  </a:lnTo>
                  <a:cubicBezTo>
                    <a:pt x="2452" y="9933"/>
                    <a:pt x="2461" y="9908"/>
                    <a:pt x="2466" y="9906"/>
                  </a:cubicBezTo>
                  <a:cubicBezTo>
                    <a:pt x="2688" y="10788"/>
                    <a:pt x="3269" y="11109"/>
                    <a:pt x="3619" y="11168"/>
                  </a:cubicBezTo>
                  <a:cubicBezTo>
                    <a:pt x="4440" y="11384"/>
                    <a:pt x="5256" y="10729"/>
                    <a:pt x="5447" y="9687"/>
                  </a:cubicBezTo>
                  <a:lnTo>
                    <a:pt x="5516" y="9314"/>
                  </a:lnTo>
                  <a:cubicBezTo>
                    <a:pt x="5711" y="8257"/>
                    <a:pt x="5191" y="7195"/>
                    <a:pt x="4356" y="6948"/>
                  </a:cubicBezTo>
                  <a:cubicBezTo>
                    <a:pt x="3862" y="6802"/>
                    <a:pt x="3354" y="6971"/>
                    <a:pt x="2976" y="7395"/>
                  </a:cubicBezTo>
                  <a:cubicBezTo>
                    <a:pt x="3705" y="4420"/>
                    <a:pt x="4028" y="2048"/>
                    <a:pt x="4170" y="461"/>
                  </a:cubicBezTo>
                  <a:cubicBezTo>
                    <a:pt x="4197" y="158"/>
                    <a:pt x="4424" y="-51"/>
                    <a:pt x="4659" y="11"/>
                  </a:cubicBezTo>
                  <a:cubicBezTo>
                    <a:pt x="10155" y="1457"/>
                    <a:pt x="15326" y="4993"/>
                    <a:pt x="19291" y="10027"/>
                  </a:cubicBezTo>
                  <a:cubicBezTo>
                    <a:pt x="19378" y="10138"/>
                    <a:pt x="19422" y="10289"/>
                    <a:pt x="19410" y="10444"/>
                  </a:cubicBezTo>
                  <a:cubicBezTo>
                    <a:pt x="19301" y="11873"/>
                    <a:pt x="19039" y="14086"/>
                    <a:pt x="18419" y="16885"/>
                  </a:cubicBezTo>
                  <a:cubicBezTo>
                    <a:pt x="18747" y="16982"/>
                    <a:pt x="19104" y="17088"/>
                    <a:pt x="19220" y="17122"/>
                  </a:cubicBezTo>
                  <a:cubicBezTo>
                    <a:pt x="19631" y="17244"/>
                    <a:pt x="19775" y="16985"/>
                    <a:pt x="19775" y="16985"/>
                  </a:cubicBezTo>
                  <a:cubicBezTo>
                    <a:pt x="20000" y="16695"/>
                    <a:pt x="20334" y="16554"/>
                    <a:pt x="20670" y="16653"/>
                  </a:cubicBezTo>
                  <a:cubicBezTo>
                    <a:pt x="21182" y="16805"/>
                    <a:pt x="21501" y="17455"/>
                    <a:pt x="21381" y="18105"/>
                  </a:cubicBezTo>
                  <a:lnTo>
                    <a:pt x="21313" y="18478"/>
                  </a:lnTo>
                  <a:cubicBezTo>
                    <a:pt x="21193" y="19128"/>
                    <a:pt x="20680" y="19532"/>
                    <a:pt x="20167" y="19381"/>
                  </a:cubicBezTo>
                  <a:cubicBezTo>
                    <a:pt x="20167" y="19381"/>
                    <a:pt x="19640" y="19326"/>
                    <a:pt x="19478" y="18592"/>
                  </a:cubicBezTo>
                  <a:cubicBezTo>
                    <a:pt x="19478" y="18592"/>
                    <a:pt x="19373" y="18256"/>
                    <a:pt x="19030" y="18154"/>
                  </a:cubicBezTo>
                  <a:cubicBezTo>
                    <a:pt x="18909" y="18118"/>
                    <a:pt x="18524" y="18004"/>
                    <a:pt x="18184" y="17904"/>
                  </a:cubicBezTo>
                  <a:cubicBezTo>
                    <a:pt x="17939" y="18917"/>
                    <a:pt x="17651" y="19996"/>
                    <a:pt x="17308" y="21135"/>
                  </a:cubicBezTo>
                  <a:cubicBezTo>
                    <a:pt x="17221" y="21422"/>
                    <a:pt x="16954" y="21549"/>
                    <a:pt x="16737" y="21411"/>
                  </a:cubicBezTo>
                  <a:cubicBezTo>
                    <a:pt x="10619" y="17509"/>
                    <a:pt x="5543" y="16813"/>
                    <a:pt x="425" y="17029"/>
                  </a:cubicBezTo>
                  <a:cubicBezTo>
                    <a:pt x="108" y="17041"/>
                    <a:pt x="-99" y="16620"/>
                    <a:pt x="48" y="16266"/>
                  </a:cubicBezTo>
                  <a:close/>
                  <a:moveTo>
                    <a:pt x="48" y="16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6"/>
            <p:cNvSpPr>
              <a:spLocks/>
            </p:cNvSpPr>
            <p:nvPr/>
          </p:nvSpPr>
          <p:spPr bwMode="auto">
            <a:xfrm>
              <a:off x="5157863" y="2201338"/>
              <a:ext cx="249238" cy="438150"/>
            </a:xfrm>
            <a:custGeom>
              <a:avLst/>
              <a:gdLst>
                <a:gd name="T0" fmla="*/ 2147483647 w 19442"/>
                <a:gd name="T1" fmla="*/ 2147483647 h 21245"/>
                <a:gd name="T2" fmla="*/ 2147483647 w 19442"/>
                <a:gd name="T3" fmla="*/ 2147483647 h 21245"/>
                <a:gd name="T4" fmla="*/ 2147483647 w 19442"/>
                <a:gd name="T5" fmla="*/ 2147483647 h 21245"/>
                <a:gd name="T6" fmla="*/ 2147483647 w 19442"/>
                <a:gd name="T7" fmla="*/ 2147483647 h 21245"/>
                <a:gd name="T8" fmla="*/ 2037217762 w 19442"/>
                <a:gd name="T9" fmla="*/ 2147483647 h 21245"/>
                <a:gd name="T10" fmla="*/ 279749272 w 19442"/>
                <a:gd name="T11" fmla="*/ 2147483647 h 21245"/>
                <a:gd name="T12" fmla="*/ 2147483647 w 19442"/>
                <a:gd name="T13" fmla="*/ 2147483647 h 21245"/>
                <a:gd name="T14" fmla="*/ 2147483647 w 19442"/>
                <a:gd name="T15" fmla="*/ 2147483647 h 21245"/>
                <a:gd name="T16" fmla="*/ 2147483647 w 19442"/>
                <a:gd name="T17" fmla="*/ 2147483647 h 21245"/>
                <a:gd name="T18" fmla="*/ 2147483647 w 19442"/>
                <a:gd name="T19" fmla="*/ 2147483647 h 21245"/>
                <a:gd name="T20" fmla="*/ 2147483647 w 19442"/>
                <a:gd name="T21" fmla="*/ 2147483647 h 21245"/>
                <a:gd name="T22" fmla="*/ 2147483647 w 19442"/>
                <a:gd name="T23" fmla="*/ 2147483647 h 21245"/>
                <a:gd name="T24" fmla="*/ 2147483647 w 19442"/>
                <a:gd name="T25" fmla="*/ 2147483647 h 21245"/>
                <a:gd name="T26" fmla="*/ 2147483647 w 19442"/>
                <a:gd name="T27" fmla="*/ 2147483647 h 21245"/>
                <a:gd name="T28" fmla="*/ 2147483647 w 19442"/>
                <a:gd name="T29" fmla="*/ 2147483647 h 21245"/>
                <a:gd name="T30" fmla="*/ 2147483647 w 19442"/>
                <a:gd name="T31" fmla="*/ 2147483647 h 21245"/>
                <a:gd name="T32" fmla="*/ 2147483647 w 19442"/>
                <a:gd name="T33" fmla="*/ 2147483647 h 21245"/>
                <a:gd name="T34" fmla="*/ 2147483647 w 19442"/>
                <a:gd name="T35" fmla="*/ 2147483647 h 21245"/>
                <a:gd name="T36" fmla="*/ 2147483647 w 19442"/>
                <a:gd name="T37" fmla="*/ 2147483647 h 21245"/>
                <a:gd name="T38" fmla="*/ 2147483647 w 19442"/>
                <a:gd name="T39" fmla="*/ 2147483647 h 21245"/>
                <a:gd name="T40" fmla="*/ 2147483647 w 19442"/>
                <a:gd name="T41" fmla="*/ 2147483647 h 21245"/>
                <a:gd name="T42" fmla="*/ 2147483647 w 19442"/>
                <a:gd name="T43" fmla="*/ 2147483647 h 21245"/>
                <a:gd name="T44" fmla="*/ 2147483647 w 19442"/>
                <a:gd name="T45" fmla="*/ 2147483647 h 21245"/>
                <a:gd name="T46" fmla="*/ 2147483647 w 19442"/>
                <a:gd name="T47" fmla="*/ 2147483647 h 21245"/>
                <a:gd name="T48" fmla="*/ 2147483647 w 19442"/>
                <a:gd name="T49" fmla="*/ 2147483647 h 21245"/>
                <a:gd name="T50" fmla="*/ 2147483647 w 19442"/>
                <a:gd name="T51" fmla="*/ 2147483647 h 21245"/>
                <a:gd name="T52" fmla="*/ 2147483647 w 19442"/>
                <a:gd name="T53" fmla="*/ 2147483647 h 21245"/>
                <a:gd name="T54" fmla="*/ 2147483647 w 19442"/>
                <a:gd name="T55" fmla="*/ 2147483647 h 212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442" h="21245">
                  <a:moveTo>
                    <a:pt x="8937" y="18910"/>
                  </a:moveTo>
                  <a:cubicBezTo>
                    <a:pt x="8937" y="18910"/>
                    <a:pt x="9441" y="18238"/>
                    <a:pt x="10761" y="18317"/>
                  </a:cubicBezTo>
                  <a:cubicBezTo>
                    <a:pt x="10761" y="18317"/>
                    <a:pt x="11390" y="18313"/>
                    <a:pt x="11825" y="17902"/>
                  </a:cubicBezTo>
                  <a:cubicBezTo>
                    <a:pt x="11984" y="17751"/>
                    <a:pt x="12505" y="17261"/>
                    <a:pt x="12948" y="16842"/>
                  </a:cubicBezTo>
                  <a:cubicBezTo>
                    <a:pt x="8549" y="14778"/>
                    <a:pt x="4401" y="13068"/>
                    <a:pt x="459" y="11671"/>
                  </a:cubicBezTo>
                  <a:cubicBezTo>
                    <a:pt x="64" y="11531"/>
                    <a:pt x="-102" y="11227"/>
                    <a:pt x="63" y="10958"/>
                  </a:cubicBezTo>
                  <a:cubicBezTo>
                    <a:pt x="412" y="10389"/>
                    <a:pt x="738" y="9837"/>
                    <a:pt x="1028" y="9311"/>
                  </a:cubicBezTo>
                  <a:cubicBezTo>
                    <a:pt x="1321" y="8781"/>
                    <a:pt x="1586" y="8268"/>
                    <a:pt x="1839" y="7764"/>
                  </a:cubicBezTo>
                  <a:lnTo>
                    <a:pt x="1987" y="7786"/>
                  </a:lnTo>
                  <a:cubicBezTo>
                    <a:pt x="2006" y="7789"/>
                    <a:pt x="2027" y="7761"/>
                    <a:pt x="2038" y="7758"/>
                  </a:cubicBezTo>
                  <a:cubicBezTo>
                    <a:pt x="2526" y="8739"/>
                    <a:pt x="3807" y="9096"/>
                    <a:pt x="4578" y="9161"/>
                  </a:cubicBezTo>
                  <a:cubicBezTo>
                    <a:pt x="6388" y="9401"/>
                    <a:pt x="8185" y="8673"/>
                    <a:pt x="8608" y="7516"/>
                  </a:cubicBezTo>
                  <a:lnTo>
                    <a:pt x="8759" y="7101"/>
                  </a:lnTo>
                  <a:cubicBezTo>
                    <a:pt x="9189" y="5925"/>
                    <a:pt x="8042" y="4746"/>
                    <a:pt x="6203" y="4472"/>
                  </a:cubicBezTo>
                  <a:cubicBezTo>
                    <a:pt x="5086" y="4305"/>
                    <a:pt x="3935" y="4503"/>
                    <a:pt x="3097" y="5003"/>
                  </a:cubicBezTo>
                  <a:cubicBezTo>
                    <a:pt x="3096" y="5003"/>
                    <a:pt x="3094" y="5002"/>
                    <a:pt x="3093" y="5002"/>
                  </a:cubicBezTo>
                  <a:cubicBezTo>
                    <a:pt x="3800" y="3267"/>
                    <a:pt x="4267" y="1744"/>
                    <a:pt x="4565" y="486"/>
                  </a:cubicBezTo>
                  <a:cubicBezTo>
                    <a:pt x="4682" y="-6"/>
                    <a:pt x="5647" y="-170"/>
                    <a:pt x="6151" y="208"/>
                  </a:cubicBezTo>
                  <a:cubicBezTo>
                    <a:pt x="8901" y="2274"/>
                    <a:pt x="11310" y="4523"/>
                    <a:pt x="13290" y="6935"/>
                  </a:cubicBezTo>
                  <a:cubicBezTo>
                    <a:pt x="13290" y="6935"/>
                    <a:pt x="21498" y="16314"/>
                    <a:pt x="18952" y="19801"/>
                  </a:cubicBezTo>
                  <a:cubicBezTo>
                    <a:pt x="17413" y="19005"/>
                    <a:pt x="15908" y="18256"/>
                    <a:pt x="14429" y="17544"/>
                  </a:cubicBezTo>
                  <a:cubicBezTo>
                    <a:pt x="13997" y="17953"/>
                    <a:pt x="13504" y="18417"/>
                    <a:pt x="13350" y="18563"/>
                  </a:cubicBezTo>
                  <a:cubicBezTo>
                    <a:pt x="12828" y="19055"/>
                    <a:pt x="13134" y="19346"/>
                    <a:pt x="13134" y="19346"/>
                  </a:cubicBezTo>
                  <a:cubicBezTo>
                    <a:pt x="13427" y="19758"/>
                    <a:pt x="13394" y="20253"/>
                    <a:pt x="12968" y="20655"/>
                  </a:cubicBezTo>
                  <a:cubicBezTo>
                    <a:pt x="12317" y="21269"/>
                    <a:pt x="11010" y="21430"/>
                    <a:pt x="10049" y="21014"/>
                  </a:cubicBezTo>
                  <a:lnTo>
                    <a:pt x="9497" y="20775"/>
                  </a:lnTo>
                  <a:cubicBezTo>
                    <a:pt x="8538" y="20360"/>
                    <a:pt x="8287" y="19524"/>
                    <a:pt x="8937" y="18910"/>
                  </a:cubicBezTo>
                  <a:close/>
                  <a:moveTo>
                    <a:pt x="8937" y="1891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7"/>
            <p:cNvSpPr>
              <a:spLocks/>
            </p:cNvSpPr>
            <p:nvPr/>
          </p:nvSpPr>
          <p:spPr bwMode="auto">
            <a:xfrm>
              <a:off x="4814963" y="2456925"/>
              <a:ext cx="582613" cy="493713"/>
            </a:xfrm>
            <a:custGeom>
              <a:avLst/>
              <a:gdLst>
                <a:gd name="T0" fmla="*/ 2147483647 w 21600"/>
                <a:gd name="T1" fmla="*/ 2147483647 h 21516"/>
                <a:gd name="T2" fmla="*/ 2147483647 w 21600"/>
                <a:gd name="T3" fmla="*/ 2147483647 h 21516"/>
                <a:gd name="T4" fmla="*/ 2147483647 w 21600"/>
                <a:gd name="T5" fmla="*/ 2147483647 h 21516"/>
                <a:gd name="T6" fmla="*/ 2147483647 w 21600"/>
                <a:gd name="T7" fmla="*/ 2147483647 h 21516"/>
                <a:gd name="T8" fmla="*/ 2147483647 w 21600"/>
                <a:gd name="T9" fmla="*/ 2147483647 h 21516"/>
                <a:gd name="T10" fmla="*/ 2147483647 w 21600"/>
                <a:gd name="T11" fmla="*/ 2147483647 h 21516"/>
                <a:gd name="T12" fmla="*/ 2147483647 w 21600"/>
                <a:gd name="T13" fmla="*/ 2147483647 h 21516"/>
                <a:gd name="T14" fmla="*/ 2147483647 w 21600"/>
                <a:gd name="T15" fmla="*/ 2147483647 h 21516"/>
                <a:gd name="T16" fmla="*/ 2147483647 w 21600"/>
                <a:gd name="T17" fmla="*/ 2147483647 h 21516"/>
                <a:gd name="T18" fmla="*/ 2147483647 w 21600"/>
                <a:gd name="T19" fmla="*/ 2147483647 h 21516"/>
                <a:gd name="T20" fmla="*/ 2147483647 w 21600"/>
                <a:gd name="T21" fmla="*/ 2147483647 h 21516"/>
                <a:gd name="T22" fmla="*/ 2147483647 w 21600"/>
                <a:gd name="T23" fmla="*/ 2147483647 h 21516"/>
                <a:gd name="T24" fmla="*/ 2147483647 w 21600"/>
                <a:gd name="T25" fmla="*/ 2147483647 h 21516"/>
                <a:gd name="T26" fmla="*/ 2147483647 w 21600"/>
                <a:gd name="T27" fmla="*/ 2147483647 h 21516"/>
                <a:gd name="T28" fmla="*/ 2147483647 w 21600"/>
                <a:gd name="T29" fmla="*/ 2147483647 h 21516"/>
                <a:gd name="T30" fmla="*/ 2147483647 w 21600"/>
                <a:gd name="T31" fmla="*/ 2147483647 h 21516"/>
                <a:gd name="T32" fmla="*/ 2147483647 w 21600"/>
                <a:gd name="T33" fmla="*/ 2147483647 h 21516"/>
                <a:gd name="T34" fmla="*/ 2147483647 w 21600"/>
                <a:gd name="T35" fmla="*/ 2147483647 h 21516"/>
                <a:gd name="T36" fmla="*/ 2147483647 w 21600"/>
                <a:gd name="T37" fmla="*/ 2147483647 h 21516"/>
                <a:gd name="T38" fmla="*/ 2147483647 w 21600"/>
                <a:gd name="T39" fmla="*/ 2147483647 h 21516"/>
                <a:gd name="T40" fmla="*/ 2147483647 w 21600"/>
                <a:gd name="T41" fmla="*/ 2147483647 h 21516"/>
                <a:gd name="T42" fmla="*/ 2147483647 w 21600"/>
                <a:gd name="T43" fmla="*/ 2147483647 h 21516"/>
                <a:gd name="T44" fmla="*/ 2147483647 w 21600"/>
                <a:gd name="T45" fmla="*/ 2147483647 h 21516"/>
                <a:gd name="T46" fmla="*/ 2147483647 w 21600"/>
                <a:gd name="T47" fmla="*/ 2147483647 h 21516"/>
                <a:gd name="T48" fmla="*/ 0 w 21600"/>
                <a:gd name="T49" fmla="*/ 2147483647 h 21516"/>
                <a:gd name="T50" fmla="*/ 2147483647 w 21600"/>
                <a:gd name="T51" fmla="*/ 2147483647 h 21516"/>
                <a:gd name="T52" fmla="*/ 2147483647 w 21600"/>
                <a:gd name="T53" fmla="*/ 2147483647 h 215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516">
                  <a:moveTo>
                    <a:pt x="2790" y="17937"/>
                  </a:moveTo>
                  <a:cubicBezTo>
                    <a:pt x="2536" y="17700"/>
                    <a:pt x="2282" y="17462"/>
                    <a:pt x="2193" y="17380"/>
                  </a:cubicBezTo>
                  <a:cubicBezTo>
                    <a:pt x="1843" y="17053"/>
                    <a:pt x="1618" y="17211"/>
                    <a:pt x="1618" y="17211"/>
                  </a:cubicBezTo>
                  <a:cubicBezTo>
                    <a:pt x="1303" y="17355"/>
                    <a:pt x="937" y="17308"/>
                    <a:pt x="651" y="17041"/>
                  </a:cubicBezTo>
                  <a:cubicBezTo>
                    <a:pt x="216" y="16634"/>
                    <a:pt x="136" y="15878"/>
                    <a:pt x="474" y="15353"/>
                  </a:cubicBezTo>
                  <a:lnTo>
                    <a:pt x="668" y="15051"/>
                  </a:lnTo>
                  <a:cubicBezTo>
                    <a:pt x="1006" y="14526"/>
                    <a:pt x="1634" y="14430"/>
                    <a:pt x="2070" y="14837"/>
                  </a:cubicBezTo>
                  <a:cubicBezTo>
                    <a:pt x="2070" y="14837"/>
                    <a:pt x="2553" y="15164"/>
                    <a:pt x="2454" y="15914"/>
                  </a:cubicBezTo>
                  <a:cubicBezTo>
                    <a:pt x="2454" y="15914"/>
                    <a:pt x="2438" y="16273"/>
                    <a:pt x="2730" y="16545"/>
                  </a:cubicBezTo>
                  <a:cubicBezTo>
                    <a:pt x="2823" y="16633"/>
                    <a:pt x="3103" y="16894"/>
                    <a:pt x="3370" y="17144"/>
                  </a:cubicBezTo>
                  <a:cubicBezTo>
                    <a:pt x="7868" y="10861"/>
                    <a:pt x="10623" y="5001"/>
                    <a:pt x="12301" y="315"/>
                  </a:cubicBezTo>
                  <a:cubicBezTo>
                    <a:pt x="12401" y="33"/>
                    <a:pt x="12678" y="-84"/>
                    <a:pt x="12900" y="65"/>
                  </a:cubicBezTo>
                  <a:cubicBezTo>
                    <a:pt x="14559" y="1179"/>
                    <a:pt x="16293" y="2509"/>
                    <a:pt x="18120" y="4086"/>
                  </a:cubicBezTo>
                  <a:lnTo>
                    <a:pt x="17966" y="4359"/>
                  </a:lnTo>
                  <a:cubicBezTo>
                    <a:pt x="17961" y="4368"/>
                    <a:pt x="17977" y="4389"/>
                    <a:pt x="17977" y="4396"/>
                  </a:cubicBezTo>
                  <a:cubicBezTo>
                    <a:pt x="17213" y="4343"/>
                    <a:pt x="16748" y="4913"/>
                    <a:pt x="16571" y="5304"/>
                  </a:cubicBezTo>
                  <a:cubicBezTo>
                    <a:pt x="16097" y="6195"/>
                    <a:pt x="16297" y="7389"/>
                    <a:pt x="17029" y="7986"/>
                  </a:cubicBezTo>
                  <a:lnTo>
                    <a:pt x="17291" y="8201"/>
                  </a:lnTo>
                  <a:cubicBezTo>
                    <a:pt x="18034" y="8807"/>
                    <a:pt x="19048" y="8572"/>
                    <a:pt x="19552" y="7677"/>
                  </a:cubicBezTo>
                  <a:cubicBezTo>
                    <a:pt x="19858" y="7132"/>
                    <a:pt x="19916" y="6454"/>
                    <a:pt x="19711" y="5845"/>
                  </a:cubicBezTo>
                  <a:cubicBezTo>
                    <a:pt x="19717" y="5833"/>
                    <a:pt x="19724" y="5819"/>
                    <a:pt x="19734" y="5802"/>
                  </a:cubicBezTo>
                  <a:lnTo>
                    <a:pt x="19835" y="5621"/>
                  </a:lnTo>
                  <a:cubicBezTo>
                    <a:pt x="20415" y="6154"/>
                    <a:pt x="21001" y="6704"/>
                    <a:pt x="21600" y="7288"/>
                  </a:cubicBezTo>
                  <a:cubicBezTo>
                    <a:pt x="21600" y="7288"/>
                    <a:pt x="21600" y="7289"/>
                    <a:pt x="21600" y="7290"/>
                  </a:cubicBezTo>
                  <a:cubicBezTo>
                    <a:pt x="17927" y="16618"/>
                    <a:pt x="8757" y="21244"/>
                    <a:pt x="0" y="21516"/>
                  </a:cubicBezTo>
                  <a:cubicBezTo>
                    <a:pt x="997" y="20312"/>
                    <a:pt x="1921" y="19119"/>
                    <a:pt x="2790" y="17937"/>
                  </a:cubicBezTo>
                  <a:close/>
                  <a:moveTo>
                    <a:pt x="2790" y="179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8"/>
            <p:cNvSpPr>
              <a:spLocks/>
            </p:cNvSpPr>
            <p:nvPr/>
          </p:nvSpPr>
          <p:spPr bwMode="auto">
            <a:xfrm>
              <a:off x="3964063" y="2329925"/>
              <a:ext cx="627063" cy="438150"/>
            </a:xfrm>
            <a:custGeom>
              <a:avLst/>
              <a:gdLst>
                <a:gd name="T0" fmla="*/ 2147483647 w 21438"/>
                <a:gd name="T1" fmla="*/ 2147483647 h 21501"/>
                <a:gd name="T2" fmla="*/ 2147483647 w 21438"/>
                <a:gd name="T3" fmla="*/ 2147483647 h 21501"/>
                <a:gd name="T4" fmla="*/ 2147483647 w 21438"/>
                <a:gd name="T5" fmla="*/ 2147483647 h 21501"/>
                <a:gd name="T6" fmla="*/ 2147483647 w 21438"/>
                <a:gd name="T7" fmla="*/ 2147483647 h 21501"/>
                <a:gd name="T8" fmla="*/ 2147483647 w 21438"/>
                <a:gd name="T9" fmla="*/ 2147483647 h 21501"/>
                <a:gd name="T10" fmla="*/ 2147483647 w 21438"/>
                <a:gd name="T11" fmla="*/ 2147483647 h 21501"/>
                <a:gd name="T12" fmla="*/ 2147483647 w 21438"/>
                <a:gd name="T13" fmla="*/ 2147483647 h 21501"/>
                <a:gd name="T14" fmla="*/ 2147483647 w 21438"/>
                <a:gd name="T15" fmla="*/ 2147483647 h 21501"/>
                <a:gd name="T16" fmla="*/ 2147483647 w 21438"/>
                <a:gd name="T17" fmla="*/ 2147483647 h 21501"/>
                <a:gd name="T18" fmla="*/ 2147483647 w 21438"/>
                <a:gd name="T19" fmla="*/ 2147483647 h 21501"/>
                <a:gd name="T20" fmla="*/ 2147483647 w 21438"/>
                <a:gd name="T21" fmla="*/ 2147483647 h 21501"/>
                <a:gd name="T22" fmla="*/ 2147483647 w 21438"/>
                <a:gd name="T23" fmla="*/ 2147483647 h 21501"/>
                <a:gd name="T24" fmla="*/ 2147483647 w 21438"/>
                <a:gd name="T25" fmla="*/ 2147483647 h 21501"/>
                <a:gd name="T26" fmla="*/ 2147483647 w 21438"/>
                <a:gd name="T27" fmla="*/ 2147483647 h 21501"/>
                <a:gd name="T28" fmla="*/ 2147483647 w 21438"/>
                <a:gd name="T29" fmla="*/ 2147483647 h 21501"/>
                <a:gd name="T30" fmla="*/ 2147483647 w 21438"/>
                <a:gd name="T31" fmla="*/ 2147483647 h 21501"/>
                <a:gd name="T32" fmla="*/ 2147483647 w 21438"/>
                <a:gd name="T33" fmla="*/ 2147483647 h 21501"/>
                <a:gd name="T34" fmla="*/ 2147483647 w 21438"/>
                <a:gd name="T35" fmla="*/ 2147483647 h 21501"/>
                <a:gd name="T36" fmla="*/ 2147483647 w 21438"/>
                <a:gd name="T37" fmla="*/ 2147483647 h 21501"/>
                <a:gd name="T38" fmla="*/ 2147483647 w 21438"/>
                <a:gd name="T39" fmla="*/ 2147483647 h 21501"/>
                <a:gd name="T40" fmla="*/ 2147483647 w 21438"/>
                <a:gd name="T41" fmla="*/ 2147483647 h 21501"/>
                <a:gd name="T42" fmla="*/ 2147483647 w 21438"/>
                <a:gd name="T43" fmla="*/ 2147483647 h 21501"/>
                <a:gd name="T44" fmla="*/ 2147483647 w 21438"/>
                <a:gd name="T45" fmla="*/ 2147483647 h 21501"/>
                <a:gd name="T46" fmla="*/ 2147483647 w 21438"/>
                <a:gd name="T47" fmla="*/ 2147483647 h 21501"/>
                <a:gd name="T48" fmla="*/ 2147483647 w 21438"/>
                <a:gd name="T49" fmla="*/ 2147483647 h 21501"/>
                <a:gd name="T50" fmla="*/ 2147483647 w 21438"/>
                <a:gd name="T51" fmla="*/ 2147483647 h 21501"/>
                <a:gd name="T52" fmla="*/ 2147483647 w 21438"/>
                <a:gd name="T53" fmla="*/ 2147483647 h 21501"/>
                <a:gd name="T54" fmla="*/ 2147483647 w 21438"/>
                <a:gd name="T55" fmla="*/ 2147483647 h 21501"/>
                <a:gd name="T56" fmla="*/ 2147483647 w 21438"/>
                <a:gd name="T57" fmla="*/ 2147483647 h 21501"/>
                <a:gd name="T58" fmla="*/ 2147483647 w 21438"/>
                <a:gd name="T59" fmla="*/ 2147483647 h 21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8" h="21501">
                  <a:moveTo>
                    <a:pt x="2472" y="12146"/>
                  </a:moveTo>
                  <a:cubicBezTo>
                    <a:pt x="1635" y="10777"/>
                    <a:pt x="842" y="9359"/>
                    <a:pt x="82" y="7904"/>
                  </a:cubicBezTo>
                  <a:cubicBezTo>
                    <a:pt x="-55" y="7643"/>
                    <a:pt x="-17" y="7268"/>
                    <a:pt x="164" y="7075"/>
                  </a:cubicBezTo>
                  <a:cubicBezTo>
                    <a:pt x="697" y="6508"/>
                    <a:pt x="1402" y="5716"/>
                    <a:pt x="2194" y="4721"/>
                  </a:cubicBezTo>
                  <a:cubicBezTo>
                    <a:pt x="1974" y="4382"/>
                    <a:pt x="1739" y="4021"/>
                    <a:pt x="1662" y="3902"/>
                  </a:cubicBezTo>
                  <a:cubicBezTo>
                    <a:pt x="1380" y="3468"/>
                    <a:pt x="1157" y="3599"/>
                    <a:pt x="1157" y="3599"/>
                  </a:cubicBezTo>
                  <a:cubicBezTo>
                    <a:pt x="854" y="3697"/>
                    <a:pt x="526" y="3571"/>
                    <a:pt x="295" y="3217"/>
                  </a:cubicBezTo>
                  <a:cubicBezTo>
                    <a:pt x="-56" y="2677"/>
                    <a:pt x="-43" y="1818"/>
                    <a:pt x="323" y="1300"/>
                  </a:cubicBezTo>
                  <a:lnTo>
                    <a:pt x="534" y="1002"/>
                  </a:lnTo>
                  <a:cubicBezTo>
                    <a:pt x="901" y="485"/>
                    <a:pt x="1483" y="503"/>
                    <a:pt x="1834" y="1043"/>
                  </a:cubicBezTo>
                  <a:cubicBezTo>
                    <a:pt x="1834" y="1043"/>
                    <a:pt x="2238" y="1504"/>
                    <a:pt x="2064" y="2319"/>
                  </a:cubicBezTo>
                  <a:cubicBezTo>
                    <a:pt x="2064" y="2319"/>
                    <a:pt x="2009" y="2717"/>
                    <a:pt x="2244" y="3078"/>
                  </a:cubicBezTo>
                  <a:cubicBezTo>
                    <a:pt x="2325" y="3202"/>
                    <a:pt x="2575" y="3587"/>
                    <a:pt x="2802" y="3937"/>
                  </a:cubicBezTo>
                  <a:cubicBezTo>
                    <a:pt x="3069" y="3584"/>
                    <a:pt x="3341" y="3217"/>
                    <a:pt x="3618" y="2825"/>
                  </a:cubicBezTo>
                  <a:cubicBezTo>
                    <a:pt x="4049" y="2217"/>
                    <a:pt x="4490" y="1560"/>
                    <a:pt x="4929" y="858"/>
                  </a:cubicBezTo>
                  <a:cubicBezTo>
                    <a:pt x="5067" y="638"/>
                    <a:pt x="5201" y="417"/>
                    <a:pt x="5333" y="196"/>
                  </a:cubicBezTo>
                  <a:cubicBezTo>
                    <a:pt x="5441" y="15"/>
                    <a:pt x="5611" y="-47"/>
                    <a:pt x="5764" y="37"/>
                  </a:cubicBezTo>
                  <a:cubicBezTo>
                    <a:pt x="7656" y="1066"/>
                    <a:pt x="9657" y="1642"/>
                    <a:pt x="11746" y="1526"/>
                  </a:cubicBezTo>
                  <a:cubicBezTo>
                    <a:pt x="15055" y="1343"/>
                    <a:pt x="18072" y="835"/>
                    <a:pt x="21014" y="533"/>
                  </a:cubicBezTo>
                  <a:cubicBezTo>
                    <a:pt x="21330" y="500"/>
                    <a:pt x="21544" y="1007"/>
                    <a:pt x="21381" y="1409"/>
                  </a:cubicBezTo>
                  <a:cubicBezTo>
                    <a:pt x="19530" y="5984"/>
                    <a:pt x="17033" y="10987"/>
                    <a:pt x="13662" y="16175"/>
                  </a:cubicBezTo>
                  <a:cubicBezTo>
                    <a:pt x="13708" y="15435"/>
                    <a:pt x="13472" y="14855"/>
                    <a:pt x="13272" y="14569"/>
                  </a:cubicBezTo>
                  <a:cubicBezTo>
                    <a:pt x="12733" y="13677"/>
                    <a:pt x="11805" y="13577"/>
                    <a:pt x="11184" y="14352"/>
                  </a:cubicBezTo>
                  <a:lnTo>
                    <a:pt x="10962" y="14630"/>
                  </a:lnTo>
                  <a:cubicBezTo>
                    <a:pt x="10331" y="15417"/>
                    <a:pt x="10253" y="16815"/>
                    <a:pt x="10786" y="17745"/>
                  </a:cubicBezTo>
                  <a:cubicBezTo>
                    <a:pt x="11110" y="18309"/>
                    <a:pt x="11594" y="18590"/>
                    <a:pt x="12092" y="18509"/>
                  </a:cubicBezTo>
                  <a:cubicBezTo>
                    <a:pt x="11438" y="19452"/>
                    <a:pt x="10757" y="20398"/>
                    <a:pt x="10043" y="21348"/>
                  </a:cubicBezTo>
                  <a:cubicBezTo>
                    <a:pt x="9905" y="21531"/>
                    <a:pt x="9696" y="21553"/>
                    <a:pt x="9544" y="21396"/>
                  </a:cubicBezTo>
                  <a:cubicBezTo>
                    <a:pt x="6958" y="18722"/>
                    <a:pt x="4577" y="15589"/>
                    <a:pt x="2472" y="12146"/>
                  </a:cubicBezTo>
                  <a:close/>
                  <a:moveTo>
                    <a:pt x="2472" y="1214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AutoShape 9"/>
            <p:cNvSpPr>
              <a:spLocks/>
            </p:cNvSpPr>
            <p:nvPr/>
          </p:nvSpPr>
          <p:spPr bwMode="auto">
            <a:xfrm>
              <a:off x="4279976" y="2329925"/>
              <a:ext cx="844550" cy="615950"/>
            </a:xfrm>
            <a:custGeom>
              <a:avLst/>
              <a:gdLst>
                <a:gd name="T0" fmla="*/ 2147483647 w 21517"/>
                <a:gd name="T1" fmla="*/ 2147483647 h 21418"/>
                <a:gd name="T2" fmla="*/ 2147483647 w 21517"/>
                <a:gd name="T3" fmla="*/ 2147483647 h 21418"/>
                <a:gd name="T4" fmla="*/ 2147483647 w 21517"/>
                <a:gd name="T5" fmla="*/ 2147483647 h 21418"/>
                <a:gd name="T6" fmla="*/ 2147483647 w 21517"/>
                <a:gd name="T7" fmla="*/ 2147483647 h 21418"/>
                <a:gd name="T8" fmla="*/ 2147483647 w 21517"/>
                <a:gd name="T9" fmla="*/ 2147483647 h 21418"/>
                <a:gd name="T10" fmla="*/ 2147483647 w 21517"/>
                <a:gd name="T11" fmla="*/ 2147483647 h 21418"/>
                <a:gd name="T12" fmla="*/ 2147483647 w 21517"/>
                <a:gd name="T13" fmla="*/ 2147483647 h 21418"/>
                <a:gd name="T14" fmla="*/ 2147483647 w 21517"/>
                <a:gd name="T15" fmla="*/ 2147483647 h 21418"/>
                <a:gd name="T16" fmla="*/ 2147483647 w 21517"/>
                <a:gd name="T17" fmla="*/ 2147483647 h 21418"/>
                <a:gd name="T18" fmla="*/ 2147483647 w 21517"/>
                <a:gd name="T19" fmla="*/ 2147483647 h 21418"/>
                <a:gd name="T20" fmla="*/ 2147483647 w 21517"/>
                <a:gd name="T21" fmla="*/ 2147483647 h 21418"/>
                <a:gd name="T22" fmla="*/ 2147483647 w 21517"/>
                <a:gd name="T23" fmla="*/ 2147483647 h 21418"/>
                <a:gd name="T24" fmla="*/ 2147483647 w 21517"/>
                <a:gd name="T25" fmla="*/ 2147483647 h 21418"/>
                <a:gd name="T26" fmla="*/ 2147483647 w 21517"/>
                <a:gd name="T27" fmla="*/ 2147483647 h 21418"/>
                <a:gd name="T28" fmla="*/ 2147483647 w 21517"/>
                <a:gd name="T29" fmla="*/ 2147483647 h 21418"/>
                <a:gd name="T30" fmla="*/ 2147483647 w 21517"/>
                <a:gd name="T31" fmla="*/ 2147483647 h 21418"/>
                <a:gd name="T32" fmla="*/ 2147483647 w 21517"/>
                <a:gd name="T33" fmla="*/ 2147483647 h 21418"/>
                <a:gd name="T34" fmla="*/ 2147483647 w 21517"/>
                <a:gd name="T35" fmla="*/ 2147483647 h 21418"/>
                <a:gd name="T36" fmla="*/ 2147483647 w 21517"/>
                <a:gd name="T37" fmla="*/ 2147483647 h 21418"/>
                <a:gd name="T38" fmla="*/ 2147483647 w 21517"/>
                <a:gd name="T39" fmla="*/ 2147483647 h 21418"/>
                <a:gd name="T40" fmla="*/ 2147483647 w 21517"/>
                <a:gd name="T41" fmla="*/ 2147483647 h 21418"/>
                <a:gd name="T42" fmla="*/ 2147483647 w 21517"/>
                <a:gd name="T43" fmla="*/ 2147483647 h 21418"/>
                <a:gd name="T44" fmla="*/ 2147483647 w 21517"/>
                <a:gd name="T45" fmla="*/ 2147483647 h 21418"/>
                <a:gd name="T46" fmla="*/ 2147483647 w 21517"/>
                <a:gd name="T47" fmla="*/ 2147483647 h 21418"/>
                <a:gd name="T48" fmla="*/ 2147483647 w 21517"/>
                <a:gd name="T49" fmla="*/ 2147483647 h 21418"/>
                <a:gd name="T50" fmla="*/ 2147483647 w 21517"/>
                <a:gd name="T51" fmla="*/ 2147483647 h 21418"/>
                <a:gd name="T52" fmla="*/ 2147483647 w 21517"/>
                <a:gd name="T53" fmla="*/ 2147483647 h 214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17" h="21418">
                  <a:moveTo>
                    <a:pt x="98" y="15212"/>
                  </a:moveTo>
                  <a:cubicBezTo>
                    <a:pt x="430" y="14791"/>
                    <a:pt x="753" y="14370"/>
                    <a:pt x="1067" y="13951"/>
                  </a:cubicBezTo>
                  <a:cubicBezTo>
                    <a:pt x="1286" y="13658"/>
                    <a:pt x="1500" y="13367"/>
                    <a:pt x="1710" y="13076"/>
                  </a:cubicBezTo>
                  <a:cubicBezTo>
                    <a:pt x="1565" y="12837"/>
                    <a:pt x="1418" y="12594"/>
                    <a:pt x="1367" y="12511"/>
                  </a:cubicBezTo>
                  <a:cubicBezTo>
                    <a:pt x="1171" y="12187"/>
                    <a:pt x="1000" y="12266"/>
                    <a:pt x="1000" y="12266"/>
                  </a:cubicBezTo>
                  <a:cubicBezTo>
                    <a:pt x="771" y="12315"/>
                    <a:pt x="530" y="12205"/>
                    <a:pt x="369" y="11941"/>
                  </a:cubicBezTo>
                  <a:cubicBezTo>
                    <a:pt x="124" y="11537"/>
                    <a:pt x="159" y="10932"/>
                    <a:pt x="449" y="10590"/>
                  </a:cubicBezTo>
                  <a:lnTo>
                    <a:pt x="616" y="10394"/>
                  </a:lnTo>
                  <a:cubicBezTo>
                    <a:pt x="905" y="10052"/>
                    <a:pt x="1339" y="10102"/>
                    <a:pt x="1585" y="10506"/>
                  </a:cubicBezTo>
                  <a:cubicBezTo>
                    <a:pt x="1585" y="10506"/>
                    <a:pt x="1872" y="10857"/>
                    <a:pt x="1717" y="11421"/>
                  </a:cubicBezTo>
                  <a:cubicBezTo>
                    <a:pt x="1717" y="11421"/>
                    <a:pt x="1663" y="11698"/>
                    <a:pt x="1827" y="11968"/>
                  </a:cubicBezTo>
                  <a:cubicBezTo>
                    <a:pt x="1874" y="12045"/>
                    <a:pt x="2003" y="12258"/>
                    <a:pt x="2137" y="12477"/>
                  </a:cubicBezTo>
                  <a:cubicBezTo>
                    <a:pt x="5244" y="8078"/>
                    <a:pt x="7394" y="3887"/>
                    <a:pt x="8880" y="257"/>
                  </a:cubicBezTo>
                  <a:cubicBezTo>
                    <a:pt x="8930" y="134"/>
                    <a:pt x="9021" y="57"/>
                    <a:pt x="9123" y="51"/>
                  </a:cubicBezTo>
                  <a:cubicBezTo>
                    <a:pt x="12970" y="-182"/>
                    <a:pt x="16752" y="296"/>
                    <a:pt x="21353" y="3537"/>
                  </a:cubicBezTo>
                  <a:cubicBezTo>
                    <a:pt x="21492" y="3635"/>
                    <a:pt x="21555" y="3867"/>
                    <a:pt x="21494" y="4066"/>
                  </a:cubicBezTo>
                  <a:cubicBezTo>
                    <a:pt x="20346" y="7833"/>
                    <a:pt x="18527" y="12275"/>
                    <a:pt x="15666" y="16981"/>
                  </a:cubicBezTo>
                  <a:cubicBezTo>
                    <a:pt x="15729" y="16255"/>
                    <a:pt x="15425" y="15781"/>
                    <a:pt x="15210" y="15593"/>
                  </a:cubicBezTo>
                  <a:cubicBezTo>
                    <a:pt x="14723" y="15093"/>
                    <a:pt x="14033" y="15223"/>
                    <a:pt x="13660" y="15893"/>
                  </a:cubicBezTo>
                  <a:lnTo>
                    <a:pt x="13526" y="16134"/>
                  </a:lnTo>
                  <a:cubicBezTo>
                    <a:pt x="13148" y="16815"/>
                    <a:pt x="13237" y="17798"/>
                    <a:pt x="13725" y="18325"/>
                  </a:cubicBezTo>
                  <a:cubicBezTo>
                    <a:pt x="13989" y="18610"/>
                    <a:pt x="14321" y="18702"/>
                    <a:pt x="14641" y="18606"/>
                  </a:cubicBezTo>
                  <a:cubicBezTo>
                    <a:pt x="14035" y="19536"/>
                    <a:pt x="13391" y="20474"/>
                    <a:pt x="12698" y="21418"/>
                  </a:cubicBezTo>
                  <a:cubicBezTo>
                    <a:pt x="12164" y="21408"/>
                    <a:pt x="11634" y="21374"/>
                    <a:pt x="11111" y="21311"/>
                  </a:cubicBezTo>
                  <a:cubicBezTo>
                    <a:pt x="7190" y="20829"/>
                    <a:pt x="3457" y="18834"/>
                    <a:pt x="134" y="15867"/>
                  </a:cubicBezTo>
                  <a:cubicBezTo>
                    <a:pt x="-29" y="15720"/>
                    <a:pt x="-45" y="15395"/>
                    <a:pt x="98" y="15212"/>
                  </a:cubicBezTo>
                  <a:close/>
                  <a:moveTo>
                    <a:pt x="98" y="152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1" name="Group 13"/>
          <p:cNvGrpSpPr/>
          <p:nvPr/>
        </p:nvGrpSpPr>
        <p:grpSpPr>
          <a:xfrm>
            <a:off x="993726" y="1764241"/>
            <a:ext cx="2296065" cy="741054"/>
            <a:chOff x="1441450" y="1398043"/>
            <a:chExt cx="2019300" cy="651729"/>
          </a:xfrm>
        </p:grpSpPr>
        <p:sp>
          <p:nvSpPr>
            <p:cNvPr id="2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24" name="Group 16"/>
          <p:cNvGrpSpPr/>
          <p:nvPr/>
        </p:nvGrpSpPr>
        <p:grpSpPr>
          <a:xfrm>
            <a:off x="993726" y="2507336"/>
            <a:ext cx="2296065" cy="741054"/>
            <a:chOff x="1441450" y="1398043"/>
            <a:chExt cx="2019300" cy="651729"/>
          </a:xfrm>
        </p:grpSpPr>
        <p:sp>
          <p:nvSpPr>
            <p:cNvPr id="2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27" name="Group 19"/>
          <p:cNvGrpSpPr/>
          <p:nvPr/>
        </p:nvGrpSpPr>
        <p:grpSpPr>
          <a:xfrm>
            <a:off x="993726" y="3250430"/>
            <a:ext cx="2296065" cy="741054"/>
            <a:chOff x="1441450" y="1398043"/>
            <a:chExt cx="2019300" cy="651729"/>
          </a:xfrm>
        </p:grpSpPr>
        <p:sp>
          <p:nvSpPr>
            <p:cNvPr id="2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0" name="Group 22"/>
          <p:cNvGrpSpPr/>
          <p:nvPr/>
        </p:nvGrpSpPr>
        <p:grpSpPr>
          <a:xfrm>
            <a:off x="993726" y="3993525"/>
            <a:ext cx="2296065" cy="741054"/>
            <a:chOff x="1441450" y="1398043"/>
            <a:chExt cx="2019300" cy="651729"/>
          </a:xfrm>
        </p:grpSpPr>
        <p:sp>
          <p:nvSpPr>
            <p:cNvPr id="3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3" name="Group 25"/>
          <p:cNvGrpSpPr/>
          <p:nvPr/>
        </p:nvGrpSpPr>
        <p:grpSpPr>
          <a:xfrm>
            <a:off x="3310022" y="1966466"/>
            <a:ext cx="1503911" cy="156223"/>
            <a:chOff x="4671768" y="1525092"/>
            <a:chExt cx="1322632" cy="137392"/>
          </a:xfrm>
          <a:solidFill>
            <a:schemeClr val="bg1"/>
          </a:solidFill>
        </p:grpSpPr>
        <p:grpSp>
          <p:nvGrpSpPr>
            <p:cNvPr id="34" name="Group 34"/>
            <p:cNvGrpSpPr/>
            <p:nvPr/>
          </p:nvGrpSpPr>
          <p:grpSpPr>
            <a:xfrm>
              <a:off x="4671768" y="1525092"/>
              <a:ext cx="137392" cy="137392"/>
              <a:chOff x="6375567" y="1784996"/>
              <a:chExt cx="137392" cy="137392"/>
            </a:xfrm>
            <a:grpFill/>
          </p:grpSpPr>
          <p:sp>
            <p:nvSpPr>
              <p:cNvPr id="36"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37"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35" name="직선 연결선 250"/>
            <p:cNvCxnSpPr/>
            <p:nvPr/>
          </p:nvCxnSpPr>
          <p:spPr>
            <a:xfrm>
              <a:off x="4809160" y="1591378"/>
              <a:ext cx="11852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38" name="Group 26"/>
          <p:cNvGrpSpPr/>
          <p:nvPr/>
        </p:nvGrpSpPr>
        <p:grpSpPr>
          <a:xfrm>
            <a:off x="3310022" y="2709561"/>
            <a:ext cx="1713301" cy="156223"/>
            <a:chOff x="4671768" y="2178615"/>
            <a:chExt cx="1506782" cy="137392"/>
          </a:xfrm>
          <a:solidFill>
            <a:schemeClr val="bg1"/>
          </a:solidFill>
        </p:grpSpPr>
        <p:grpSp>
          <p:nvGrpSpPr>
            <p:cNvPr id="39" name="Group 31"/>
            <p:cNvGrpSpPr/>
            <p:nvPr/>
          </p:nvGrpSpPr>
          <p:grpSpPr>
            <a:xfrm>
              <a:off x="4671768" y="2178615"/>
              <a:ext cx="137392" cy="137392"/>
              <a:chOff x="6375567" y="1784996"/>
              <a:chExt cx="137392" cy="137392"/>
            </a:xfrm>
            <a:grpFill/>
          </p:grpSpPr>
          <p:sp>
            <p:nvSpPr>
              <p:cNvPr id="41"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42"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40" name="직선 연결선 250"/>
            <p:cNvCxnSpPr/>
            <p:nvPr/>
          </p:nvCxnSpPr>
          <p:spPr>
            <a:xfrm>
              <a:off x="4809160" y="2241799"/>
              <a:ext cx="136939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43" name="Group 27"/>
          <p:cNvGrpSpPr/>
          <p:nvPr/>
        </p:nvGrpSpPr>
        <p:grpSpPr>
          <a:xfrm>
            <a:off x="3310022" y="3452655"/>
            <a:ext cx="2153741" cy="156223"/>
            <a:chOff x="4671768" y="2832138"/>
            <a:chExt cx="1894132" cy="137392"/>
          </a:xfrm>
          <a:solidFill>
            <a:schemeClr val="bg1"/>
          </a:solidFill>
        </p:grpSpPr>
        <p:grpSp>
          <p:nvGrpSpPr>
            <p:cNvPr id="44" name="Group 28"/>
            <p:cNvGrpSpPr/>
            <p:nvPr/>
          </p:nvGrpSpPr>
          <p:grpSpPr>
            <a:xfrm>
              <a:off x="4671768" y="2832138"/>
              <a:ext cx="137392" cy="137392"/>
              <a:chOff x="6375567" y="1784996"/>
              <a:chExt cx="137392" cy="137392"/>
            </a:xfrm>
            <a:grpFill/>
          </p:grpSpPr>
          <p:sp>
            <p:nvSpPr>
              <p:cNvPr id="46"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47"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45" name="직선 연결선 250"/>
            <p:cNvCxnSpPr/>
            <p:nvPr/>
          </p:nvCxnSpPr>
          <p:spPr>
            <a:xfrm>
              <a:off x="4809160" y="2896735"/>
              <a:ext cx="1756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48" name="Group 40"/>
          <p:cNvGrpSpPr/>
          <p:nvPr/>
        </p:nvGrpSpPr>
        <p:grpSpPr>
          <a:xfrm>
            <a:off x="3310022" y="4195750"/>
            <a:ext cx="2988550" cy="156223"/>
            <a:chOff x="4671768" y="3485661"/>
            <a:chExt cx="2628315" cy="137392"/>
          </a:xfrm>
          <a:solidFill>
            <a:schemeClr val="bg1"/>
          </a:solidFill>
        </p:grpSpPr>
        <p:grpSp>
          <p:nvGrpSpPr>
            <p:cNvPr id="49" name="Group 37"/>
            <p:cNvGrpSpPr/>
            <p:nvPr/>
          </p:nvGrpSpPr>
          <p:grpSpPr>
            <a:xfrm>
              <a:off x="4671768" y="3485661"/>
              <a:ext cx="137392" cy="137392"/>
              <a:chOff x="6375567" y="1784996"/>
              <a:chExt cx="137392" cy="137392"/>
            </a:xfrm>
            <a:grpFill/>
          </p:grpSpPr>
          <p:sp>
            <p:nvSpPr>
              <p:cNvPr id="51"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52"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50" name="직선 연결선 250"/>
            <p:cNvCxnSpPr/>
            <p:nvPr/>
          </p:nvCxnSpPr>
          <p:spPr>
            <a:xfrm>
              <a:off x="4809160" y="3552499"/>
              <a:ext cx="2490923"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61445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620094" cy="461665"/>
          </a:xfrm>
          <a:prstGeom prst="rect">
            <a:avLst/>
          </a:prstGeom>
          <a:noFill/>
        </p:spPr>
        <p:txBody>
          <a:bodyPr wrap="none" rtlCol="0">
            <a:spAutoFit/>
          </a:bodyPr>
          <a:lstStyle/>
          <a:p>
            <a:r>
              <a:rPr lang="en-US" altLang="zh-CN" sz="2400" b="1" dirty="0" smtClean="0">
                <a:solidFill>
                  <a:srgbClr val="2A7B7E"/>
                </a:solidFill>
              </a:rPr>
              <a:t>DAXIASUCAI </a:t>
            </a:r>
            <a:r>
              <a:rPr lang="en-US" altLang="zh-CN" sz="2400" b="1" dirty="0">
                <a:solidFill>
                  <a:srgbClr val="2A7B7E"/>
                </a:solidFill>
              </a:rPr>
              <a:t>POWERPOINT</a:t>
            </a:r>
          </a:p>
        </p:txBody>
      </p:sp>
      <p:grpSp>
        <p:nvGrpSpPr>
          <p:cNvPr id="12" name="组合 56"/>
          <p:cNvGrpSpPr>
            <a:grpSpLocks/>
          </p:cNvGrpSpPr>
          <p:nvPr/>
        </p:nvGrpSpPr>
        <p:grpSpPr bwMode="auto">
          <a:xfrm>
            <a:off x="989334" y="1275606"/>
            <a:ext cx="941811" cy="939444"/>
            <a:chOff x="0" y="0"/>
            <a:chExt cx="1585240" cy="1584192"/>
          </a:xfrm>
        </p:grpSpPr>
        <p:sp>
          <p:nvSpPr>
            <p:cNvPr id="14" name="椭圆 58"/>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15" name="椭圆 59"/>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13" name="Freeform 36"/>
          <p:cNvSpPr>
            <a:spLocks noEditPoints="1" noChangeArrowheads="1"/>
          </p:cNvSpPr>
          <p:nvPr/>
        </p:nvSpPr>
        <p:spPr bwMode="auto">
          <a:xfrm>
            <a:off x="1215908" y="1552053"/>
            <a:ext cx="483718" cy="366402"/>
          </a:xfrm>
          <a:custGeom>
            <a:avLst/>
            <a:gdLst>
              <a:gd name="T0" fmla="*/ 89 w 286"/>
              <a:gd name="T1" fmla="*/ 53 h 217"/>
              <a:gd name="T2" fmla="*/ 197 w 286"/>
              <a:gd name="T3" fmla="*/ 51 h 217"/>
              <a:gd name="T4" fmla="*/ 187 w 286"/>
              <a:gd name="T5" fmla="*/ 60 h 217"/>
              <a:gd name="T6" fmla="*/ 100 w 286"/>
              <a:gd name="T7" fmla="*/ 62 h 217"/>
              <a:gd name="T8" fmla="*/ 120 w 286"/>
              <a:gd name="T9" fmla="*/ 80 h 217"/>
              <a:gd name="T10" fmla="*/ 166 w 286"/>
              <a:gd name="T11" fmla="*/ 78 h 217"/>
              <a:gd name="T12" fmla="*/ 144 w 286"/>
              <a:gd name="T13" fmla="*/ 55 h 217"/>
              <a:gd name="T14" fmla="*/ 144 w 286"/>
              <a:gd name="T15" fmla="*/ 82 h 217"/>
              <a:gd name="T16" fmla="*/ 144 w 286"/>
              <a:gd name="T17" fmla="*/ 115 h 217"/>
              <a:gd name="T18" fmla="*/ 144 w 286"/>
              <a:gd name="T19" fmla="*/ 82 h 217"/>
              <a:gd name="T20" fmla="*/ 11 w 286"/>
              <a:gd name="T21" fmla="*/ 206 h 217"/>
              <a:gd name="T22" fmla="*/ 11 w 286"/>
              <a:gd name="T23" fmla="*/ 217 h 217"/>
              <a:gd name="T24" fmla="*/ 284 w 286"/>
              <a:gd name="T25" fmla="*/ 204 h 217"/>
              <a:gd name="T26" fmla="*/ 282 w 286"/>
              <a:gd name="T27" fmla="*/ 177 h 217"/>
              <a:gd name="T28" fmla="*/ 255 w 286"/>
              <a:gd name="T29" fmla="*/ 21 h 217"/>
              <a:gd name="T30" fmla="*/ 52 w 286"/>
              <a:gd name="T31" fmla="*/ 0 h 217"/>
              <a:gd name="T32" fmla="*/ 31 w 286"/>
              <a:gd name="T33" fmla="*/ 134 h 217"/>
              <a:gd name="T34" fmla="*/ 2 w 286"/>
              <a:gd name="T35" fmla="*/ 189 h 217"/>
              <a:gd name="T36" fmla="*/ 275 w 286"/>
              <a:gd name="T37" fmla="*/ 194 h 217"/>
              <a:gd name="T38" fmla="*/ 282 w 286"/>
              <a:gd name="T39" fmla="*/ 177 h 217"/>
              <a:gd name="T40" fmla="*/ 49 w 286"/>
              <a:gd name="T41" fmla="*/ 17 h 217"/>
              <a:gd name="T42" fmla="*/ 230 w 286"/>
              <a:gd name="T43" fmla="*/ 14 h 217"/>
              <a:gd name="T44" fmla="*/ 240 w 286"/>
              <a:gd name="T45" fmla="*/ 24 h 217"/>
              <a:gd name="T46" fmla="*/ 237 w 286"/>
              <a:gd name="T47" fmla="*/ 127 h 217"/>
              <a:gd name="T48" fmla="*/ 56 w 286"/>
              <a:gd name="T49" fmla="*/ 130 h 217"/>
              <a:gd name="T50" fmla="*/ 46 w 286"/>
              <a:gd name="T51" fmla="*/ 120 h 217"/>
              <a:gd name="T52" fmla="*/ 43 w 286"/>
              <a:gd name="T53" fmla="*/ 143 h 217"/>
              <a:gd name="T54" fmla="*/ 248 w 286"/>
              <a:gd name="T55" fmla="*/ 151 h 217"/>
              <a:gd name="T56" fmla="*/ 43 w 286"/>
              <a:gd name="T57" fmla="*/ 143 h 217"/>
              <a:gd name="T58" fmla="*/ 252 w 286"/>
              <a:gd name="T59" fmla="*/ 157 h 217"/>
              <a:gd name="T60" fmla="*/ 29 w 286"/>
              <a:gd name="T61" fmla="*/ 165 h 217"/>
              <a:gd name="T62" fmla="*/ 97 w 286"/>
              <a:gd name="T63" fmla="*/ 179 h 217"/>
              <a:gd name="T64" fmla="*/ 25 w 286"/>
              <a:gd name="T65" fmla="*/ 171 h 217"/>
              <a:gd name="T66" fmla="*/ 97 w 286"/>
              <a:gd name="T67" fmla="*/ 179 h 217"/>
              <a:gd name="T68" fmla="*/ 186 w 286"/>
              <a:gd name="T69" fmla="*/ 171 h 217"/>
              <a:gd name="T70" fmla="*/ 266 w 286"/>
              <a:gd name="T71" fmla="*/ 179 h 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6"/>
              <a:gd name="T109" fmla="*/ 0 h 217"/>
              <a:gd name="T110" fmla="*/ 286 w 286"/>
              <a:gd name="T111" fmla="*/ 217 h 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sp>
        <p:nvSpPr>
          <p:cNvPr id="17" name="圆角矩形 61"/>
          <p:cNvSpPr>
            <a:spLocks noChangeArrowheads="1"/>
          </p:cNvSpPr>
          <p:nvPr/>
        </p:nvSpPr>
        <p:spPr bwMode="auto">
          <a:xfrm>
            <a:off x="2021066" y="1421409"/>
            <a:ext cx="2233611" cy="260474"/>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18" name="矩形 62"/>
          <p:cNvSpPr>
            <a:spLocks noChangeArrowheads="1"/>
          </p:cNvSpPr>
          <p:nvPr/>
        </p:nvSpPr>
        <p:spPr bwMode="auto">
          <a:xfrm>
            <a:off x="2125737" y="1365386"/>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19" name="矩形 63"/>
          <p:cNvSpPr>
            <a:spLocks noChangeArrowheads="1"/>
          </p:cNvSpPr>
          <p:nvPr/>
        </p:nvSpPr>
        <p:spPr bwMode="auto">
          <a:xfrm>
            <a:off x="1931145" y="1700899"/>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圆角矩形 65"/>
          <p:cNvSpPr>
            <a:spLocks noChangeArrowheads="1"/>
          </p:cNvSpPr>
          <p:nvPr/>
        </p:nvSpPr>
        <p:spPr bwMode="auto">
          <a:xfrm>
            <a:off x="5905443" y="1421409"/>
            <a:ext cx="2234786" cy="260474"/>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22" name="矩形 66"/>
          <p:cNvSpPr>
            <a:spLocks noChangeArrowheads="1"/>
          </p:cNvSpPr>
          <p:nvPr/>
        </p:nvSpPr>
        <p:spPr bwMode="auto">
          <a:xfrm>
            <a:off x="6010699" y="1365386"/>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23" name="矩形 67"/>
          <p:cNvSpPr>
            <a:spLocks noChangeArrowheads="1"/>
          </p:cNvSpPr>
          <p:nvPr/>
        </p:nvSpPr>
        <p:spPr bwMode="auto">
          <a:xfrm>
            <a:off x="5816121" y="1700899"/>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圆角矩形 69"/>
          <p:cNvSpPr>
            <a:spLocks noChangeArrowheads="1"/>
          </p:cNvSpPr>
          <p:nvPr/>
        </p:nvSpPr>
        <p:spPr bwMode="auto">
          <a:xfrm>
            <a:off x="2021066" y="2606875"/>
            <a:ext cx="2233611" cy="260096"/>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26" name="矩形 70"/>
          <p:cNvSpPr>
            <a:spLocks noChangeArrowheads="1"/>
          </p:cNvSpPr>
          <p:nvPr/>
        </p:nvSpPr>
        <p:spPr bwMode="auto">
          <a:xfrm>
            <a:off x="2125737" y="2550663"/>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27" name="矩形 71"/>
          <p:cNvSpPr>
            <a:spLocks noChangeArrowheads="1"/>
          </p:cNvSpPr>
          <p:nvPr/>
        </p:nvSpPr>
        <p:spPr bwMode="auto">
          <a:xfrm>
            <a:off x="1931147" y="2885961"/>
            <a:ext cx="2461571" cy="584775"/>
          </a:xfrm>
          <a:prstGeom prst="rect">
            <a:avLst/>
          </a:prstGeom>
        </p:spPr>
        <p:txBody>
          <a:bodyPr vert="horz"/>
          <a:lstStyle/>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圆角矩形 73"/>
          <p:cNvSpPr>
            <a:spLocks noChangeArrowheads="1"/>
          </p:cNvSpPr>
          <p:nvPr/>
        </p:nvSpPr>
        <p:spPr bwMode="auto">
          <a:xfrm>
            <a:off x="5905443" y="2606875"/>
            <a:ext cx="2234786" cy="260096"/>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30" name="矩形 74"/>
          <p:cNvSpPr>
            <a:spLocks noChangeArrowheads="1"/>
          </p:cNvSpPr>
          <p:nvPr/>
        </p:nvSpPr>
        <p:spPr bwMode="auto">
          <a:xfrm>
            <a:off x="6010699" y="2550663"/>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1" name="矩形 75"/>
          <p:cNvSpPr>
            <a:spLocks noChangeArrowheads="1"/>
          </p:cNvSpPr>
          <p:nvPr/>
        </p:nvSpPr>
        <p:spPr bwMode="auto">
          <a:xfrm>
            <a:off x="5816121" y="2885961"/>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圆角矩形 77"/>
          <p:cNvSpPr>
            <a:spLocks noChangeArrowheads="1"/>
          </p:cNvSpPr>
          <p:nvPr/>
        </p:nvSpPr>
        <p:spPr bwMode="auto">
          <a:xfrm>
            <a:off x="2021066" y="3791316"/>
            <a:ext cx="2233611" cy="260473"/>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34" name="矩形 78"/>
          <p:cNvSpPr>
            <a:spLocks noChangeArrowheads="1"/>
          </p:cNvSpPr>
          <p:nvPr/>
        </p:nvSpPr>
        <p:spPr bwMode="auto">
          <a:xfrm>
            <a:off x="2125737" y="3735293"/>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5" name="矩形 79"/>
          <p:cNvSpPr>
            <a:spLocks noChangeArrowheads="1"/>
          </p:cNvSpPr>
          <p:nvPr/>
        </p:nvSpPr>
        <p:spPr bwMode="auto">
          <a:xfrm>
            <a:off x="1931147" y="4070805"/>
            <a:ext cx="2461571" cy="584775"/>
          </a:xfrm>
          <a:prstGeom prst="rect">
            <a:avLst/>
          </a:prstGeom>
        </p:spPr>
        <p:txBody>
          <a:bodyPr vert="horz"/>
          <a:lstStyle/>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圆角矩形 81"/>
          <p:cNvSpPr>
            <a:spLocks noChangeArrowheads="1"/>
          </p:cNvSpPr>
          <p:nvPr/>
        </p:nvSpPr>
        <p:spPr bwMode="auto">
          <a:xfrm>
            <a:off x="5905443" y="3791316"/>
            <a:ext cx="2234786" cy="260473"/>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38" name="矩形 82"/>
          <p:cNvSpPr>
            <a:spLocks noChangeArrowheads="1"/>
          </p:cNvSpPr>
          <p:nvPr/>
        </p:nvSpPr>
        <p:spPr bwMode="auto">
          <a:xfrm>
            <a:off x="6010699" y="3735293"/>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9" name="矩形 83"/>
          <p:cNvSpPr>
            <a:spLocks noChangeArrowheads="1"/>
          </p:cNvSpPr>
          <p:nvPr/>
        </p:nvSpPr>
        <p:spPr bwMode="auto">
          <a:xfrm>
            <a:off x="5816121" y="4070805"/>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41" name="组合 85"/>
          <p:cNvGrpSpPr>
            <a:grpSpLocks/>
          </p:cNvGrpSpPr>
          <p:nvPr/>
        </p:nvGrpSpPr>
        <p:grpSpPr bwMode="auto">
          <a:xfrm>
            <a:off x="989334" y="2476533"/>
            <a:ext cx="941811" cy="940627"/>
            <a:chOff x="0" y="0"/>
            <a:chExt cx="1585240" cy="1584192"/>
          </a:xfrm>
        </p:grpSpPr>
        <p:sp>
          <p:nvSpPr>
            <p:cNvPr id="43" name="椭圆 87"/>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44" name="椭圆 88"/>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42" name="Freeform 12"/>
          <p:cNvSpPr>
            <a:spLocks noEditPoints="1" noChangeArrowheads="1"/>
          </p:cNvSpPr>
          <p:nvPr/>
        </p:nvSpPr>
        <p:spPr bwMode="auto">
          <a:xfrm>
            <a:off x="1239251" y="2713351"/>
            <a:ext cx="436076" cy="459450"/>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01"/>
              <a:gd name="T182" fmla="*/ 96 w 96"/>
              <a:gd name="T183" fmla="*/ 101 h 1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nvGrpSpPr>
          <p:cNvPr id="46" name="组合 90"/>
          <p:cNvGrpSpPr>
            <a:grpSpLocks/>
          </p:cNvGrpSpPr>
          <p:nvPr/>
        </p:nvGrpSpPr>
        <p:grpSpPr bwMode="auto">
          <a:xfrm>
            <a:off x="989334" y="3677459"/>
            <a:ext cx="941811" cy="940628"/>
            <a:chOff x="0" y="0"/>
            <a:chExt cx="1585240" cy="1584192"/>
          </a:xfrm>
        </p:grpSpPr>
        <p:sp>
          <p:nvSpPr>
            <p:cNvPr id="48" name="椭圆 92"/>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49" name="椭圆 93"/>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47" name="Freeform 15"/>
          <p:cNvSpPr>
            <a:spLocks noEditPoints="1" noChangeArrowheads="1"/>
          </p:cNvSpPr>
          <p:nvPr/>
        </p:nvSpPr>
        <p:spPr bwMode="auto">
          <a:xfrm>
            <a:off x="1287267" y="3948177"/>
            <a:ext cx="317192" cy="414329"/>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nvGrpSpPr>
          <p:cNvPr id="51" name="组合 95"/>
          <p:cNvGrpSpPr>
            <a:grpSpLocks/>
          </p:cNvGrpSpPr>
          <p:nvPr/>
        </p:nvGrpSpPr>
        <p:grpSpPr bwMode="auto">
          <a:xfrm>
            <a:off x="4898558" y="1275606"/>
            <a:ext cx="940628" cy="939444"/>
            <a:chOff x="0" y="0"/>
            <a:chExt cx="1585240" cy="1584192"/>
          </a:xfrm>
        </p:grpSpPr>
        <p:sp>
          <p:nvSpPr>
            <p:cNvPr id="53" name="椭圆 97"/>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54" name="椭圆 98"/>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52" name="Freeform 28"/>
          <p:cNvSpPr>
            <a:spLocks noEditPoints="1" noChangeArrowheads="1"/>
          </p:cNvSpPr>
          <p:nvPr/>
        </p:nvSpPr>
        <p:spPr bwMode="auto">
          <a:xfrm>
            <a:off x="5182492" y="1575547"/>
            <a:ext cx="379130" cy="342907"/>
          </a:xfrm>
          <a:custGeom>
            <a:avLst/>
            <a:gdLst>
              <a:gd name="T0" fmla="*/ 14 w 86"/>
              <a:gd name="T1" fmla="*/ 9 h 78"/>
              <a:gd name="T2" fmla="*/ 22 w 86"/>
              <a:gd name="T3" fmla="*/ 0 h 78"/>
              <a:gd name="T4" fmla="*/ 30 w 86"/>
              <a:gd name="T5" fmla="*/ 10 h 78"/>
              <a:gd name="T6" fmla="*/ 37 w 86"/>
              <a:gd name="T7" fmla="*/ 3 h 78"/>
              <a:gd name="T8" fmla="*/ 49 w 86"/>
              <a:gd name="T9" fmla="*/ 3 h 78"/>
              <a:gd name="T10" fmla="*/ 56 w 86"/>
              <a:gd name="T11" fmla="*/ 10 h 78"/>
              <a:gd name="T12" fmla="*/ 64 w 86"/>
              <a:gd name="T13" fmla="*/ 0 h 78"/>
              <a:gd name="T14" fmla="*/ 73 w 86"/>
              <a:gd name="T15" fmla="*/ 9 h 78"/>
              <a:gd name="T16" fmla="*/ 86 w 86"/>
              <a:gd name="T17" fmla="*/ 10 h 78"/>
              <a:gd name="T18" fmla="*/ 86 w 86"/>
              <a:gd name="T19" fmla="*/ 78 h 78"/>
              <a:gd name="T20" fmla="*/ 23 w 86"/>
              <a:gd name="T21" fmla="*/ 78 h 78"/>
              <a:gd name="T22" fmla="*/ 0 w 86"/>
              <a:gd name="T23" fmla="*/ 69 h 78"/>
              <a:gd name="T24" fmla="*/ 0 w 86"/>
              <a:gd name="T25" fmla="*/ 10 h 78"/>
              <a:gd name="T26" fmla="*/ 15 w 86"/>
              <a:gd name="T27" fmla="*/ 56 h 78"/>
              <a:gd name="T28" fmla="*/ 28 w 86"/>
              <a:gd name="T29" fmla="*/ 68 h 78"/>
              <a:gd name="T30" fmla="*/ 73 w 86"/>
              <a:gd name="T31" fmla="*/ 20 h 78"/>
              <a:gd name="T32" fmla="*/ 64 w 86"/>
              <a:gd name="T33" fmla="*/ 29 h 78"/>
              <a:gd name="T34" fmla="*/ 56 w 86"/>
              <a:gd name="T35" fmla="*/ 21 h 78"/>
              <a:gd name="T36" fmla="*/ 52 w 86"/>
              <a:gd name="T37" fmla="*/ 21 h 78"/>
              <a:gd name="T38" fmla="*/ 43 w 86"/>
              <a:gd name="T39" fmla="*/ 29 h 78"/>
              <a:gd name="T40" fmla="*/ 35 w 86"/>
              <a:gd name="T41" fmla="*/ 20 h 78"/>
              <a:gd name="T42" fmla="*/ 28 w 86"/>
              <a:gd name="T43" fmla="*/ 27 h 78"/>
              <a:gd name="T44" fmla="*/ 16 w 86"/>
              <a:gd name="T45" fmla="*/ 27 h 78"/>
              <a:gd name="T46" fmla="*/ 10 w 86"/>
              <a:gd name="T47" fmla="*/ 20 h 78"/>
              <a:gd name="T48" fmla="*/ 16 w 86"/>
              <a:gd name="T49" fmla="*/ 62 h 78"/>
              <a:gd name="T50" fmla="*/ 54 w 86"/>
              <a:gd name="T51" fmla="*/ 49 h 78"/>
              <a:gd name="T52" fmla="*/ 66 w 86"/>
              <a:gd name="T53" fmla="*/ 49 h 78"/>
              <a:gd name="T54" fmla="*/ 38 w 86"/>
              <a:gd name="T55" fmla="*/ 56 h 78"/>
              <a:gd name="T56" fmla="*/ 38 w 86"/>
              <a:gd name="T57" fmla="*/ 49 h 78"/>
              <a:gd name="T58" fmla="*/ 32 w 86"/>
              <a:gd name="T59" fmla="*/ 56 h 78"/>
              <a:gd name="T60" fmla="*/ 54 w 86"/>
              <a:gd name="T61" fmla="*/ 36 h 78"/>
              <a:gd name="T62" fmla="*/ 66 w 86"/>
              <a:gd name="T63" fmla="*/ 36 h 78"/>
              <a:gd name="T64" fmla="*/ 38 w 86"/>
              <a:gd name="T65" fmla="*/ 43 h 78"/>
              <a:gd name="T66" fmla="*/ 38 w 86"/>
              <a:gd name="T67" fmla="*/ 36 h 78"/>
              <a:gd name="T68" fmla="*/ 32 w 86"/>
              <a:gd name="T69" fmla="*/ 43 h 78"/>
              <a:gd name="T70" fmla="*/ 64 w 86"/>
              <a:gd name="T71" fmla="*/ 5 h 78"/>
              <a:gd name="T72" fmla="*/ 61 w 86"/>
              <a:gd name="T73" fmla="*/ 9 h 78"/>
              <a:gd name="T74" fmla="*/ 64 w 86"/>
              <a:gd name="T75" fmla="*/ 25 h 78"/>
              <a:gd name="T76" fmla="*/ 68 w 86"/>
              <a:gd name="T77" fmla="*/ 21 h 78"/>
              <a:gd name="T78" fmla="*/ 64 w 86"/>
              <a:gd name="T79" fmla="*/ 5 h 78"/>
              <a:gd name="T80" fmla="*/ 41 w 86"/>
              <a:gd name="T81" fmla="*/ 6 h 78"/>
              <a:gd name="T82" fmla="*/ 41 w 86"/>
              <a:gd name="T83" fmla="*/ 23 h 78"/>
              <a:gd name="T84" fmla="*/ 46 w 86"/>
              <a:gd name="T85" fmla="*/ 23 h 78"/>
              <a:gd name="T86" fmla="*/ 46 w 86"/>
              <a:gd name="T87" fmla="*/ 6 h 78"/>
              <a:gd name="T88" fmla="*/ 22 w 86"/>
              <a:gd name="T89" fmla="*/ 5 h 78"/>
              <a:gd name="T90" fmla="*/ 19 w 86"/>
              <a:gd name="T91" fmla="*/ 21 h 78"/>
              <a:gd name="T92" fmla="*/ 22 w 86"/>
              <a:gd name="T93" fmla="*/ 25 h 78"/>
              <a:gd name="T94" fmla="*/ 25 w 86"/>
              <a:gd name="T95" fmla="*/ 9 h 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6"/>
              <a:gd name="T145" fmla="*/ 0 h 78"/>
              <a:gd name="T146" fmla="*/ 86 w 86"/>
              <a:gd name="T147" fmla="*/ 78 h 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nvGrpSpPr>
          <p:cNvPr id="56" name="组合 100"/>
          <p:cNvGrpSpPr>
            <a:grpSpLocks/>
          </p:cNvGrpSpPr>
          <p:nvPr/>
        </p:nvGrpSpPr>
        <p:grpSpPr bwMode="auto">
          <a:xfrm>
            <a:off x="4898558" y="2476533"/>
            <a:ext cx="940628" cy="940627"/>
            <a:chOff x="0" y="0"/>
            <a:chExt cx="1585240" cy="1584192"/>
          </a:xfrm>
        </p:grpSpPr>
        <p:sp>
          <p:nvSpPr>
            <p:cNvPr id="58" name="椭圆 102"/>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59" name="椭圆 103"/>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57" name="Freeform 23"/>
          <p:cNvSpPr>
            <a:spLocks noEditPoints="1" noChangeArrowheads="1"/>
          </p:cNvSpPr>
          <p:nvPr/>
        </p:nvSpPr>
        <p:spPr bwMode="auto">
          <a:xfrm>
            <a:off x="5134348" y="2727165"/>
            <a:ext cx="481341" cy="432309"/>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nvGrpSpPr>
          <p:cNvPr id="61" name="组合 105"/>
          <p:cNvGrpSpPr>
            <a:grpSpLocks/>
          </p:cNvGrpSpPr>
          <p:nvPr/>
        </p:nvGrpSpPr>
        <p:grpSpPr bwMode="auto">
          <a:xfrm>
            <a:off x="4898558" y="3677459"/>
            <a:ext cx="940628" cy="940628"/>
            <a:chOff x="0" y="0"/>
            <a:chExt cx="1585240" cy="1584192"/>
          </a:xfrm>
        </p:grpSpPr>
        <p:sp>
          <p:nvSpPr>
            <p:cNvPr id="63" name="椭圆 107"/>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64" name="椭圆 108"/>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62" name="Freeform 7"/>
          <p:cNvSpPr>
            <a:spLocks noEditPoints="1" noChangeArrowheads="1"/>
          </p:cNvSpPr>
          <p:nvPr/>
        </p:nvSpPr>
        <p:spPr bwMode="auto">
          <a:xfrm>
            <a:off x="5218135" y="3935140"/>
            <a:ext cx="343487" cy="405332"/>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8"/>
              <a:gd name="T115" fmla="*/ 0 h 92"/>
              <a:gd name="T116" fmla="*/ 78 w 78"/>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spTree>
    <p:extLst>
      <p:ext uri="{BB962C8B-B14F-4D97-AF65-F5344CB8AC3E}">
        <p14:creationId xmlns:p14="http://schemas.microsoft.com/office/powerpoint/2010/main" val="40696889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752" y="2977838"/>
            <a:ext cx="4464496" cy="60913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solidFill>
                  <a:srgbClr val="2A7B7E"/>
                </a:solidFill>
                <a:latin typeface="微软雅黑" panose="020B0503020204020204" pitchFamily="34" charset="-122"/>
                <a:ea typeface="微软雅黑" panose="020B0503020204020204" pitchFamily="34" charset="-122"/>
              </a:rPr>
              <a:t>THANK YOU</a:t>
            </a:r>
            <a:endParaRPr lang="zh-CN" altLang="en-US" sz="4800" b="1" dirty="0">
              <a:solidFill>
                <a:srgbClr val="2A7B7E"/>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rot="18425727">
            <a:off x="7605075" y="4696862"/>
            <a:ext cx="652064" cy="842456"/>
            <a:chOff x="7608678" y="2072194"/>
            <a:chExt cx="1155251" cy="1492566"/>
          </a:xfrm>
        </p:grpSpPr>
        <p:sp>
          <p:nvSpPr>
            <p:cNvPr id="6" name="等腰三角形 5"/>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p:cNvGrpSpPr/>
          <p:nvPr/>
        </p:nvGrpSpPr>
        <p:grpSpPr>
          <a:xfrm rot="606554">
            <a:off x="7634245" y="3849452"/>
            <a:ext cx="465915" cy="673203"/>
            <a:chOff x="7608678" y="2072194"/>
            <a:chExt cx="1155251" cy="1492566"/>
          </a:xfrm>
        </p:grpSpPr>
        <p:sp>
          <p:nvSpPr>
            <p:cNvPr id="11" name="等腰三角形 10"/>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 name="组合 14"/>
          <p:cNvGrpSpPr/>
          <p:nvPr/>
        </p:nvGrpSpPr>
        <p:grpSpPr>
          <a:xfrm rot="20928478">
            <a:off x="8266735" y="4013039"/>
            <a:ext cx="926828" cy="1197447"/>
            <a:chOff x="7608678" y="2072194"/>
            <a:chExt cx="1155251" cy="1492566"/>
          </a:xfrm>
        </p:grpSpPr>
        <p:sp>
          <p:nvSpPr>
            <p:cNvPr id="16" name="等腰三角形 15"/>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9431483">
            <a:off x="7604069" y="3373771"/>
            <a:ext cx="250452" cy="361879"/>
            <a:chOff x="7608678" y="2072194"/>
            <a:chExt cx="1155251" cy="1492566"/>
          </a:xfrm>
        </p:grpSpPr>
        <p:sp>
          <p:nvSpPr>
            <p:cNvPr id="21" name="等腰三角形 20"/>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等腰三角形 23"/>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p:cNvGrpSpPr/>
          <p:nvPr/>
        </p:nvGrpSpPr>
        <p:grpSpPr>
          <a:xfrm rot="21250768">
            <a:off x="642065" y="3866695"/>
            <a:ext cx="304993" cy="637489"/>
            <a:chOff x="7608678" y="2072194"/>
            <a:chExt cx="1155251" cy="1492566"/>
          </a:xfrm>
        </p:grpSpPr>
        <p:sp>
          <p:nvSpPr>
            <p:cNvPr id="26" name="等腰三角形 25"/>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 name="组合 29"/>
          <p:cNvGrpSpPr/>
          <p:nvPr/>
        </p:nvGrpSpPr>
        <p:grpSpPr>
          <a:xfrm rot="3547030">
            <a:off x="457915" y="4691083"/>
            <a:ext cx="982892" cy="805722"/>
            <a:chOff x="7608678" y="2072194"/>
            <a:chExt cx="1155251" cy="1492566"/>
          </a:xfrm>
        </p:grpSpPr>
        <p:sp>
          <p:nvSpPr>
            <p:cNvPr id="31" name="等腰三角形 30"/>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5" name="组合 34"/>
          <p:cNvGrpSpPr/>
          <p:nvPr/>
        </p:nvGrpSpPr>
        <p:grpSpPr>
          <a:xfrm rot="1684352">
            <a:off x="-199550" y="3996633"/>
            <a:ext cx="652064" cy="842456"/>
            <a:chOff x="7608678" y="2072194"/>
            <a:chExt cx="1155251" cy="1492566"/>
          </a:xfrm>
        </p:grpSpPr>
        <p:sp>
          <p:nvSpPr>
            <p:cNvPr id="36" name="等腰三角形 35"/>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等腰三角形 36"/>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等腰三角形 37"/>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40" name="图片 39"/>
          <p:cNvPicPr>
            <a:picLocks noChangeAspect="1"/>
          </p:cNvPicPr>
          <p:nvPr/>
        </p:nvPicPr>
        <p:blipFill>
          <a:blip r:embed="rId2">
            <a:extLst>
              <a:ext uri="{BEBA8EAE-BF5A-486C-A8C5-ECC9F3942E4B}">
                <a14:imgProps xmlns:a14="http://schemas.microsoft.com/office/drawing/2010/main">
                  <a14:imgLayer r:embed="rId3">
                    <a14:imgEffect>
                      <a14:artisticBlur radius="24"/>
                    </a14:imgEffect>
                  </a14:imgLayer>
                </a14:imgProps>
              </a:ext>
            </a:extLst>
          </a:blip>
          <a:stretch>
            <a:fillRect/>
          </a:stretch>
        </p:blipFill>
        <p:spPr>
          <a:xfrm>
            <a:off x="7918002" y="1807745"/>
            <a:ext cx="1493649" cy="1902117"/>
          </a:xfrm>
          <a:prstGeom prst="rect">
            <a:avLst/>
          </a:prstGeom>
        </p:spPr>
      </p:pic>
      <p:grpSp>
        <p:nvGrpSpPr>
          <p:cNvPr id="41" name="组合 11"/>
          <p:cNvGrpSpPr>
            <a:grpSpLocks/>
          </p:cNvGrpSpPr>
          <p:nvPr/>
        </p:nvGrpSpPr>
        <p:grpSpPr bwMode="auto">
          <a:xfrm>
            <a:off x="0" y="487062"/>
            <a:ext cx="9158420" cy="2218055"/>
            <a:chOff x="0" y="0"/>
            <a:chExt cx="12192000" cy="2952750"/>
          </a:xfrm>
        </p:grpSpPr>
        <p:sp>
          <p:nvSpPr>
            <p:cNvPr id="42" name="矩形 7"/>
            <p:cNvSpPr>
              <a:spLocks noChangeArrowheads="1"/>
            </p:cNvSpPr>
            <p:nvPr/>
          </p:nvSpPr>
          <p:spPr bwMode="auto">
            <a:xfrm>
              <a:off x="0" y="209550"/>
              <a:ext cx="12192000" cy="251460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3" name="矩形 8"/>
            <p:cNvSpPr>
              <a:spLocks noChangeArrowheads="1"/>
            </p:cNvSpPr>
            <p:nvPr/>
          </p:nvSpPr>
          <p:spPr bwMode="auto">
            <a:xfrm flipV="1">
              <a:off x="0" y="0"/>
              <a:ext cx="12192000" cy="13335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4" name="矩形 10"/>
            <p:cNvSpPr>
              <a:spLocks noChangeArrowheads="1"/>
            </p:cNvSpPr>
            <p:nvPr/>
          </p:nvSpPr>
          <p:spPr bwMode="auto">
            <a:xfrm flipV="1">
              <a:off x="0" y="2819400"/>
              <a:ext cx="12192000" cy="13335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45" name="TextBox 44"/>
          <p:cNvSpPr txBox="1"/>
          <p:nvPr/>
        </p:nvSpPr>
        <p:spPr>
          <a:xfrm>
            <a:off x="1714480" y="785800"/>
            <a:ext cx="5297115" cy="1631216"/>
          </a:xfrm>
          <a:prstGeom prst="rect">
            <a:avLst/>
          </a:prstGeom>
          <a:noFill/>
        </p:spPr>
        <p:txBody>
          <a:bodyPr wrap="square" rtlCol="0">
            <a:spAutoFit/>
          </a:bodyPr>
          <a:lstStyle/>
          <a:p>
            <a:pPr algn="ctr"/>
            <a:r>
              <a:rPr lang="en-US" altLang="zh-CN" sz="10000" b="1" dirty="0" smtClean="0">
                <a:solidFill>
                  <a:schemeClr val="bg1"/>
                </a:solidFill>
                <a:latin typeface="微软雅黑" panose="020B0503020204020204" pitchFamily="34" charset="-122"/>
                <a:ea typeface="微软雅黑" panose="020B0503020204020204" pitchFamily="34" charset="-122"/>
              </a:rPr>
              <a:t>20XX</a:t>
            </a:r>
            <a:endParaRPr lang="zh-CN" altLang="en-US" sz="10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1478592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1</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42" name="图片 41"/>
          <p:cNvPicPr>
            <a:picLocks noChangeAspect="1"/>
          </p:cNvPicPr>
          <p:nvPr/>
        </p:nvPicPr>
        <p:blipFill>
          <a:blip r:embed="rId2">
            <a:extLst>
              <a:ext uri="{BEBA8EAE-BF5A-486C-A8C5-ECC9F3942E4B}">
                <a14:imgProps xmlns:a14="http://schemas.microsoft.com/office/drawing/2010/main">
                  <a14:imgLayer r:embed="rId3">
                    <a14:imgEffect>
                      <a14:artisticBlur radius="26"/>
                    </a14:imgEffect>
                  </a14:imgLayer>
                </a14:imgProps>
              </a:ext>
            </a:extLst>
          </a:blip>
          <a:stretch>
            <a:fillRect/>
          </a:stretch>
        </p:blipFill>
        <p:spPr>
          <a:xfrm>
            <a:off x="1431064" y="1490946"/>
            <a:ext cx="5950585" cy="5306678"/>
          </a:xfrm>
          <a:prstGeom prst="rect">
            <a:avLst/>
          </a:prstGeom>
        </p:spPr>
      </p:pic>
      <p:sp>
        <p:nvSpPr>
          <p:cNvPr id="45" name="TextBox 5"/>
          <p:cNvSpPr txBox="1"/>
          <p:nvPr/>
        </p:nvSpPr>
        <p:spPr>
          <a:xfrm>
            <a:off x="5370047" y="2057162"/>
            <a:ext cx="3466013" cy="120032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en-US" altLang="zh-CN" sz="3600" b="1" dirty="0" smtClean="0">
                <a:latin typeface="微软雅黑" panose="020B0503020204020204" pitchFamily="34" charset="-122"/>
                <a:ea typeface="微软雅黑" panose="020B0503020204020204" pitchFamily="34" charset="-122"/>
              </a:rPr>
              <a:t>DAXIASUCAI </a:t>
            </a:r>
          </a:p>
          <a:p>
            <a:pPr algn="l"/>
            <a:r>
              <a:rPr lang="en-US" altLang="zh-CN" sz="3600" b="1" dirty="0" smtClean="0">
                <a:latin typeface="微软雅黑" panose="020B0503020204020204" pitchFamily="34" charset="-122"/>
                <a:ea typeface="微软雅黑" panose="020B0503020204020204" pitchFamily="34" charset="-122"/>
              </a:rPr>
              <a:t>POWERPOINT</a:t>
            </a:r>
            <a:endParaRPr lang="zh-CN" altLang="en-US"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31896889"/>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矩形 254"/>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p:cNvGrpSpPr/>
          <p:nvPr/>
        </p:nvGrpSpPr>
        <p:grpSpPr>
          <a:xfrm flipH="1">
            <a:off x="470267" y="113616"/>
            <a:ext cx="447017" cy="586466"/>
            <a:chOff x="7626263" y="2072194"/>
            <a:chExt cx="1137666" cy="1492566"/>
          </a:xfrm>
        </p:grpSpPr>
        <p:sp>
          <p:nvSpPr>
            <p:cNvPr id="258" name="等腰三角形 25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9" name="等腰三角形 25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等腰三角形 25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等腰三角形 26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6" name="矩形 255"/>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grpSp>
        <p:nvGrpSpPr>
          <p:cNvPr id="33" name="组合 32"/>
          <p:cNvGrpSpPr/>
          <p:nvPr/>
        </p:nvGrpSpPr>
        <p:grpSpPr>
          <a:xfrm>
            <a:off x="128180" y="1563638"/>
            <a:ext cx="5667956" cy="2792855"/>
            <a:chOff x="714375" y="785813"/>
            <a:chExt cx="7767638" cy="3827463"/>
          </a:xfrm>
          <a:solidFill>
            <a:srgbClr val="FFFFFF">
              <a:alpha val="50196"/>
            </a:srgbClr>
          </a:solidFill>
        </p:grpSpPr>
        <p:sp>
          <p:nvSpPr>
            <p:cNvPr id="34" name="Freeform 4"/>
            <p:cNvSpPr>
              <a:spLocks/>
            </p:cNvSpPr>
            <p:nvPr/>
          </p:nvSpPr>
          <p:spPr bwMode="auto">
            <a:xfrm>
              <a:off x="4613275" y="3630613"/>
              <a:ext cx="276225" cy="273050"/>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5" name="Freeform 5"/>
            <p:cNvSpPr>
              <a:spLocks/>
            </p:cNvSpPr>
            <p:nvPr/>
          </p:nvSpPr>
          <p:spPr bwMode="auto">
            <a:xfrm>
              <a:off x="4889500" y="3598863"/>
              <a:ext cx="171450" cy="149225"/>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6" name="Freeform 6"/>
            <p:cNvSpPr>
              <a:spLocks/>
            </p:cNvSpPr>
            <p:nvPr/>
          </p:nvSpPr>
          <p:spPr bwMode="auto">
            <a:xfrm>
              <a:off x="4779963" y="3648075"/>
              <a:ext cx="193675" cy="207963"/>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7" name="Freeform 7"/>
            <p:cNvSpPr>
              <a:spLocks/>
            </p:cNvSpPr>
            <p:nvPr/>
          </p:nvSpPr>
          <p:spPr bwMode="auto">
            <a:xfrm>
              <a:off x="5006975" y="3827463"/>
              <a:ext cx="30163" cy="36513"/>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8" name="Freeform 8"/>
            <p:cNvSpPr>
              <a:spLocks/>
            </p:cNvSpPr>
            <p:nvPr/>
          </p:nvSpPr>
          <p:spPr bwMode="auto">
            <a:xfrm>
              <a:off x="4929188" y="3887788"/>
              <a:ext cx="47625" cy="53975"/>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9" name="Freeform 9"/>
            <p:cNvSpPr>
              <a:spLocks noEditPoints="1"/>
            </p:cNvSpPr>
            <p:nvPr/>
          </p:nvSpPr>
          <p:spPr bwMode="auto">
            <a:xfrm>
              <a:off x="4706938" y="3740150"/>
              <a:ext cx="346075" cy="304800"/>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0" name="Freeform 10"/>
            <p:cNvSpPr>
              <a:spLocks/>
            </p:cNvSpPr>
            <p:nvPr/>
          </p:nvSpPr>
          <p:spPr bwMode="auto">
            <a:xfrm>
              <a:off x="4613275" y="3382963"/>
              <a:ext cx="252413" cy="268288"/>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1" name="Freeform 11"/>
            <p:cNvSpPr>
              <a:spLocks/>
            </p:cNvSpPr>
            <p:nvPr/>
          </p:nvSpPr>
          <p:spPr bwMode="auto">
            <a:xfrm>
              <a:off x="4822825" y="3433763"/>
              <a:ext cx="247650" cy="219075"/>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2" name="Freeform 12"/>
            <p:cNvSpPr>
              <a:spLocks/>
            </p:cNvSpPr>
            <p:nvPr/>
          </p:nvSpPr>
          <p:spPr bwMode="auto">
            <a:xfrm>
              <a:off x="4968875" y="3278188"/>
              <a:ext cx="42863" cy="38100"/>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3" name="Freeform 13"/>
            <p:cNvSpPr>
              <a:spLocks/>
            </p:cNvSpPr>
            <p:nvPr/>
          </p:nvSpPr>
          <p:spPr bwMode="auto">
            <a:xfrm>
              <a:off x="5229225" y="2990850"/>
              <a:ext cx="223838" cy="298450"/>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4" name="Freeform 14"/>
            <p:cNvSpPr>
              <a:spLocks/>
            </p:cNvSpPr>
            <p:nvPr/>
          </p:nvSpPr>
          <p:spPr bwMode="auto">
            <a:xfrm>
              <a:off x="4078288" y="2441575"/>
              <a:ext cx="260350" cy="206375"/>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5" name="Freeform 15"/>
            <p:cNvSpPr>
              <a:spLocks/>
            </p:cNvSpPr>
            <p:nvPr/>
          </p:nvSpPr>
          <p:spPr bwMode="auto">
            <a:xfrm>
              <a:off x="4519613" y="2405063"/>
              <a:ext cx="93663" cy="174625"/>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6" name="Freeform 16"/>
            <p:cNvSpPr>
              <a:spLocks/>
            </p:cNvSpPr>
            <p:nvPr/>
          </p:nvSpPr>
          <p:spPr bwMode="auto">
            <a:xfrm>
              <a:off x="4171950" y="2411413"/>
              <a:ext cx="449263" cy="430213"/>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7" name="Freeform 17"/>
            <p:cNvSpPr>
              <a:spLocks/>
            </p:cNvSpPr>
            <p:nvPr/>
          </p:nvSpPr>
          <p:spPr bwMode="auto">
            <a:xfrm>
              <a:off x="4565650" y="2509838"/>
              <a:ext cx="328613" cy="315913"/>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8" name="Freeform 18"/>
            <p:cNvSpPr>
              <a:spLocks/>
            </p:cNvSpPr>
            <p:nvPr/>
          </p:nvSpPr>
          <p:spPr bwMode="auto">
            <a:xfrm>
              <a:off x="4002088" y="2949575"/>
              <a:ext cx="61913" cy="2222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9" name="Freeform 19"/>
            <p:cNvSpPr>
              <a:spLocks/>
            </p:cNvSpPr>
            <p:nvPr/>
          </p:nvSpPr>
          <p:spPr bwMode="auto">
            <a:xfrm>
              <a:off x="3989388" y="2890838"/>
              <a:ext cx="125413" cy="101600"/>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0" name="Freeform 20"/>
            <p:cNvSpPr>
              <a:spLocks/>
            </p:cNvSpPr>
            <p:nvPr/>
          </p:nvSpPr>
          <p:spPr bwMode="auto">
            <a:xfrm>
              <a:off x="4005263" y="2981325"/>
              <a:ext cx="60325" cy="33338"/>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1" name="Freeform 21"/>
            <p:cNvSpPr>
              <a:spLocks/>
            </p:cNvSpPr>
            <p:nvPr/>
          </p:nvSpPr>
          <p:spPr bwMode="auto">
            <a:xfrm>
              <a:off x="4673600" y="3013075"/>
              <a:ext cx="263525" cy="185738"/>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2" name="Freeform 22"/>
            <p:cNvSpPr>
              <a:spLocks/>
            </p:cNvSpPr>
            <p:nvPr/>
          </p:nvSpPr>
          <p:spPr bwMode="auto">
            <a:xfrm>
              <a:off x="4421188" y="2951163"/>
              <a:ext cx="255588" cy="212725"/>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3" name="Freeform 23"/>
            <p:cNvSpPr>
              <a:spLocks/>
            </p:cNvSpPr>
            <p:nvPr/>
          </p:nvSpPr>
          <p:spPr bwMode="auto">
            <a:xfrm>
              <a:off x="4378325" y="2984500"/>
              <a:ext cx="65088" cy="133350"/>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4" name="Freeform 24"/>
            <p:cNvSpPr>
              <a:spLocks/>
            </p:cNvSpPr>
            <p:nvPr/>
          </p:nvSpPr>
          <p:spPr bwMode="auto">
            <a:xfrm>
              <a:off x="4359275" y="3013075"/>
              <a:ext cx="41275" cy="112713"/>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5" name="Freeform 25"/>
            <p:cNvSpPr>
              <a:spLocks/>
            </p:cNvSpPr>
            <p:nvPr/>
          </p:nvSpPr>
          <p:spPr bwMode="auto">
            <a:xfrm>
              <a:off x="4546600" y="2968625"/>
              <a:ext cx="160338" cy="249238"/>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6" name="Freeform 26"/>
            <p:cNvSpPr>
              <a:spLocks/>
            </p:cNvSpPr>
            <p:nvPr/>
          </p:nvSpPr>
          <p:spPr bwMode="auto">
            <a:xfrm>
              <a:off x="4176713" y="3022600"/>
              <a:ext cx="131763" cy="134938"/>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7" name="Freeform 27"/>
            <p:cNvSpPr>
              <a:spLocks/>
            </p:cNvSpPr>
            <p:nvPr/>
          </p:nvSpPr>
          <p:spPr bwMode="auto">
            <a:xfrm>
              <a:off x="4292600" y="3014663"/>
              <a:ext cx="92075" cy="139700"/>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8" name="Freeform 28"/>
            <p:cNvSpPr>
              <a:spLocks/>
            </p:cNvSpPr>
            <p:nvPr/>
          </p:nvSpPr>
          <p:spPr bwMode="auto">
            <a:xfrm>
              <a:off x="4033838" y="2981325"/>
              <a:ext cx="165100" cy="122238"/>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9" name="Freeform 29"/>
            <p:cNvSpPr>
              <a:spLocks/>
            </p:cNvSpPr>
            <p:nvPr/>
          </p:nvSpPr>
          <p:spPr bwMode="auto">
            <a:xfrm>
              <a:off x="4113213" y="3071813"/>
              <a:ext cx="88900" cy="85725"/>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0" name="Freeform 30"/>
            <p:cNvSpPr>
              <a:spLocks/>
            </p:cNvSpPr>
            <p:nvPr/>
          </p:nvSpPr>
          <p:spPr bwMode="auto">
            <a:xfrm>
              <a:off x="4075113" y="3040063"/>
              <a:ext cx="63500" cy="68263"/>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1" name="Freeform 31"/>
            <p:cNvSpPr>
              <a:spLocks/>
            </p:cNvSpPr>
            <p:nvPr/>
          </p:nvSpPr>
          <p:spPr bwMode="auto">
            <a:xfrm>
              <a:off x="3994150" y="2640013"/>
              <a:ext cx="179388" cy="147638"/>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2" name="Freeform 32"/>
            <p:cNvSpPr>
              <a:spLocks/>
            </p:cNvSpPr>
            <p:nvPr/>
          </p:nvSpPr>
          <p:spPr bwMode="auto">
            <a:xfrm>
              <a:off x="3992563" y="2647950"/>
              <a:ext cx="261938" cy="287338"/>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3" name="Freeform 33"/>
            <p:cNvSpPr>
              <a:spLocks/>
            </p:cNvSpPr>
            <p:nvPr/>
          </p:nvSpPr>
          <p:spPr bwMode="auto">
            <a:xfrm>
              <a:off x="4094163" y="2701925"/>
              <a:ext cx="360363" cy="338138"/>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4" name="Freeform 34"/>
            <p:cNvSpPr>
              <a:spLocks/>
            </p:cNvSpPr>
            <p:nvPr/>
          </p:nvSpPr>
          <p:spPr bwMode="auto">
            <a:xfrm>
              <a:off x="4243388" y="2925763"/>
              <a:ext cx="176213" cy="125413"/>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5" name="Freeform 35"/>
            <p:cNvSpPr>
              <a:spLocks/>
            </p:cNvSpPr>
            <p:nvPr/>
          </p:nvSpPr>
          <p:spPr bwMode="auto">
            <a:xfrm>
              <a:off x="4365625" y="2738438"/>
              <a:ext cx="336550" cy="261938"/>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6" name="Freeform 36"/>
            <p:cNvSpPr>
              <a:spLocks/>
            </p:cNvSpPr>
            <p:nvPr/>
          </p:nvSpPr>
          <p:spPr bwMode="auto">
            <a:xfrm>
              <a:off x="4654550" y="2738438"/>
              <a:ext cx="215900" cy="357188"/>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7" name="Freeform 37"/>
            <p:cNvSpPr>
              <a:spLocks/>
            </p:cNvSpPr>
            <p:nvPr/>
          </p:nvSpPr>
          <p:spPr bwMode="auto">
            <a:xfrm>
              <a:off x="4881563" y="2540000"/>
              <a:ext cx="236538" cy="234950"/>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8" name="Freeform 38"/>
            <p:cNvSpPr>
              <a:spLocks/>
            </p:cNvSpPr>
            <p:nvPr/>
          </p:nvSpPr>
          <p:spPr bwMode="auto">
            <a:xfrm>
              <a:off x="4551363" y="3206750"/>
              <a:ext cx="122238" cy="134938"/>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9" name="Freeform 39"/>
            <p:cNvSpPr>
              <a:spLocks/>
            </p:cNvSpPr>
            <p:nvPr/>
          </p:nvSpPr>
          <p:spPr bwMode="auto">
            <a:xfrm>
              <a:off x="4564063" y="3208338"/>
              <a:ext cx="47625" cy="2857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0" name="Freeform 40"/>
            <p:cNvSpPr>
              <a:spLocks/>
            </p:cNvSpPr>
            <p:nvPr/>
          </p:nvSpPr>
          <p:spPr bwMode="auto">
            <a:xfrm>
              <a:off x="4602163" y="3175000"/>
              <a:ext cx="153988" cy="188913"/>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1" name="Freeform 41"/>
            <p:cNvSpPr>
              <a:spLocks/>
            </p:cNvSpPr>
            <p:nvPr/>
          </p:nvSpPr>
          <p:spPr bwMode="auto">
            <a:xfrm>
              <a:off x="4819650" y="2740025"/>
              <a:ext cx="358775" cy="441325"/>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2" name="Freeform 42"/>
            <p:cNvSpPr>
              <a:spLocks/>
            </p:cNvSpPr>
            <p:nvPr/>
          </p:nvSpPr>
          <p:spPr bwMode="auto">
            <a:xfrm>
              <a:off x="5245100" y="2978150"/>
              <a:ext cx="41275" cy="41275"/>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3" name="Freeform 43"/>
            <p:cNvSpPr>
              <a:spLocks/>
            </p:cNvSpPr>
            <p:nvPr/>
          </p:nvSpPr>
          <p:spPr bwMode="auto">
            <a:xfrm>
              <a:off x="5130800" y="2860675"/>
              <a:ext cx="146050" cy="123825"/>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4" name="Freeform 44"/>
            <p:cNvSpPr>
              <a:spLocks/>
            </p:cNvSpPr>
            <p:nvPr/>
          </p:nvSpPr>
          <p:spPr bwMode="auto">
            <a:xfrm>
              <a:off x="5056188" y="2928938"/>
              <a:ext cx="323850" cy="252413"/>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5" name="Freeform 45"/>
            <p:cNvSpPr>
              <a:spLocks/>
            </p:cNvSpPr>
            <p:nvPr/>
          </p:nvSpPr>
          <p:spPr bwMode="auto">
            <a:xfrm>
              <a:off x="5106988" y="2468563"/>
              <a:ext cx="33338" cy="39688"/>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6" name="Freeform 46"/>
            <p:cNvSpPr>
              <a:spLocks/>
            </p:cNvSpPr>
            <p:nvPr/>
          </p:nvSpPr>
          <p:spPr bwMode="auto">
            <a:xfrm>
              <a:off x="5116513" y="2406650"/>
              <a:ext cx="149225" cy="119063"/>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7" name="Freeform 47"/>
            <p:cNvSpPr>
              <a:spLocks/>
            </p:cNvSpPr>
            <p:nvPr/>
          </p:nvSpPr>
          <p:spPr bwMode="auto">
            <a:xfrm>
              <a:off x="7058025" y="2382838"/>
              <a:ext cx="80963" cy="101600"/>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8" name="Freeform 48"/>
            <p:cNvSpPr>
              <a:spLocks/>
            </p:cNvSpPr>
            <p:nvPr/>
          </p:nvSpPr>
          <p:spPr bwMode="auto">
            <a:xfrm>
              <a:off x="6246813" y="2668588"/>
              <a:ext cx="95250" cy="128588"/>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9" name="Freeform 49"/>
            <p:cNvSpPr>
              <a:spLocks/>
            </p:cNvSpPr>
            <p:nvPr/>
          </p:nvSpPr>
          <p:spPr bwMode="auto">
            <a:xfrm>
              <a:off x="5832475" y="2452688"/>
              <a:ext cx="601663" cy="635000"/>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0" name="Freeform 50"/>
            <p:cNvSpPr>
              <a:spLocks/>
            </p:cNvSpPr>
            <p:nvPr/>
          </p:nvSpPr>
          <p:spPr bwMode="auto">
            <a:xfrm>
              <a:off x="6246813" y="2011363"/>
              <a:ext cx="677863" cy="293688"/>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1" name="Freeform 51"/>
            <p:cNvSpPr>
              <a:spLocks/>
            </p:cNvSpPr>
            <p:nvPr/>
          </p:nvSpPr>
          <p:spPr bwMode="auto">
            <a:xfrm>
              <a:off x="5105400" y="2522538"/>
              <a:ext cx="11113" cy="30163"/>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2" name="Freeform 52"/>
            <p:cNvSpPr>
              <a:spLocks/>
            </p:cNvSpPr>
            <p:nvPr/>
          </p:nvSpPr>
          <p:spPr bwMode="auto">
            <a:xfrm>
              <a:off x="5086350" y="2503488"/>
              <a:ext cx="31750" cy="90488"/>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3" name="Freeform 53"/>
            <p:cNvSpPr>
              <a:spLocks/>
            </p:cNvSpPr>
            <p:nvPr/>
          </p:nvSpPr>
          <p:spPr bwMode="auto">
            <a:xfrm>
              <a:off x="5103813" y="2503488"/>
              <a:ext cx="92075" cy="98425"/>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4" name="Freeform 54"/>
            <p:cNvSpPr>
              <a:spLocks/>
            </p:cNvSpPr>
            <p:nvPr/>
          </p:nvSpPr>
          <p:spPr bwMode="auto">
            <a:xfrm>
              <a:off x="5856288" y="2255838"/>
              <a:ext cx="234950" cy="103188"/>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5" name="Freeform 55"/>
            <p:cNvSpPr>
              <a:spLocks/>
            </p:cNvSpPr>
            <p:nvPr/>
          </p:nvSpPr>
          <p:spPr bwMode="auto">
            <a:xfrm>
              <a:off x="5210175" y="2244725"/>
              <a:ext cx="149225" cy="66675"/>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6" name="Freeform 56"/>
            <p:cNvSpPr>
              <a:spLocks noEditPoints="1"/>
            </p:cNvSpPr>
            <p:nvPr/>
          </p:nvSpPr>
          <p:spPr bwMode="auto">
            <a:xfrm>
              <a:off x="4911725" y="2281238"/>
              <a:ext cx="406400" cy="160338"/>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7" name="Freeform 57"/>
            <p:cNvSpPr>
              <a:spLocks/>
            </p:cNvSpPr>
            <p:nvPr/>
          </p:nvSpPr>
          <p:spPr bwMode="auto">
            <a:xfrm>
              <a:off x="6043613" y="2443163"/>
              <a:ext cx="50800" cy="47625"/>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8" name="Freeform 58"/>
            <p:cNvSpPr>
              <a:spLocks/>
            </p:cNvSpPr>
            <p:nvPr/>
          </p:nvSpPr>
          <p:spPr bwMode="auto">
            <a:xfrm>
              <a:off x="7016750" y="2263775"/>
              <a:ext cx="147638" cy="141288"/>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9" name="Freeform 59"/>
            <p:cNvSpPr>
              <a:spLocks/>
            </p:cNvSpPr>
            <p:nvPr/>
          </p:nvSpPr>
          <p:spPr bwMode="auto">
            <a:xfrm>
              <a:off x="6088063" y="2579688"/>
              <a:ext cx="166688" cy="95250"/>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0" name="Freeform 60"/>
            <p:cNvSpPr>
              <a:spLocks/>
            </p:cNvSpPr>
            <p:nvPr/>
          </p:nvSpPr>
          <p:spPr bwMode="auto">
            <a:xfrm>
              <a:off x="6329363" y="2622550"/>
              <a:ext cx="182563" cy="407988"/>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1" name="Freeform 61"/>
            <p:cNvSpPr>
              <a:spLocks/>
            </p:cNvSpPr>
            <p:nvPr/>
          </p:nvSpPr>
          <p:spPr bwMode="auto">
            <a:xfrm>
              <a:off x="6265863" y="2628900"/>
              <a:ext cx="65088" cy="39688"/>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2" name="Freeform 62"/>
            <p:cNvSpPr>
              <a:spLocks/>
            </p:cNvSpPr>
            <p:nvPr/>
          </p:nvSpPr>
          <p:spPr bwMode="auto">
            <a:xfrm>
              <a:off x="6535738" y="2741613"/>
              <a:ext cx="160338" cy="331788"/>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3" name="Freeform 63"/>
            <p:cNvSpPr>
              <a:spLocks/>
            </p:cNvSpPr>
            <p:nvPr/>
          </p:nvSpPr>
          <p:spPr bwMode="auto">
            <a:xfrm>
              <a:off x="6535738" y="2940050"/>
              <a:ext cx="131763" cy="93663"/>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4" name="Freeform 64"/>
            <p:cNvSpPr>
              <a:spLocks/>
            </p:cNvSpPr>
            <p:nvPr/>
          </p:nvSpPr>
          <p:spPr bwMode="auto">
            <a:xfrm>
              <a:off x="6492875" y="2762250"/>
              <a:ext cx="160338" cy="195263"/>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5" name="Freeform 65"/>
            <p:cNvSpPr>
              <a:spLocks/>
            </p:cNvSpPr>
            <p:nvPr/>
          </p:nvSpPr>
          <p:spPr bwMode="auto">
            <a:xfrm>
              <a:off x="6437313" y="2806700"/>
              <a:ext cx="176213" cy="328613"/>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6" name="Freeform 66"/>
            <p:cNvSpPr>
              <a:spLocks/>
            </p:cNvSpPr>
            <p:nvPr/>
          </p:nvSpPr>
          <p:spPr bwMode="auto">
            <a:xfrm>
              <a:off x="4665663" y="1922463"/>
              <a:ext cx="207963" cy="169863"/>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7" name="Freeform 67"/>
            <p:cNvSpPr>
              <a:spLocks/>
            </p:cNvSpPr>
            <p:nvPr/>
          </p:nvSpPr>
          <p:spPr bwMode="auto">
            <a:xfrm>
              <a:off x="4695825" y="2198688"/>
              <a:ext cx="79375" cy="74613"/>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8" name="Freeform 68"/>
            <p:cNvSpPr>
              <a:spLocks/>
            </p:cNvSpPr>
            <p:nvPr/>
          </p:nvSpPr>
          <p:spPr bwMode="auto">
            <a:xfrm>
              <a:off x="4657725" y="2165350"/>
              <a:ext cx="114300" cy="98425"/>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9" name="Freeform 69"/>
            <p:cNvSpPr>
              <a:spLocks/>
            </p:cNvSpPr>
            <p:nvPr/>
          </p:nvSpPr>
          <p:spPr bwMode="auto">
            <a:xfrm>
              <a:off x="4768850" y="2270125"/>
              <a:ext cx="39688" cy="77788"/>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0" name="Freeform 70"/>
            <p:cNvSpPr>
              <a:spLocks/>
            </p:cNvSpPr>
            <p:nvPr/>
          </p:nvSpPr>
          <p:spPr bwMode="auto">
            <a:xfrm>
              <a:off x="4570413" y="2095500"/>
              <a:ext cx="160338" cy="71438"/>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1" name="Freeform 71"/>
            <p:cNvSpPr>
              <a:spLocks/>
            </p:cNvSpPr>
            <p:nvPr/>
          </p:nvSpPr>
          <p:spPr bwMode="auto">
            <a:xfrm>
              <a:off x="4706938" y="2103438"/>
              <a:ext cx="142875" cy="80963"/>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2" name="Freeform 72"/>
            <p:cNvSpPr>
              <a:spLocks/>
            </p:cNvSpPr>
            <p:nvPr/>
          </p:nvSpPr>
          <p:spPr bwMode="auto">
            <a:xfrm>
              <a:off x="4625975" y="2038350"/>
              <a:ext cx="134938" cy="69850"/>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3" name="Freeform 73"/>
            <p:cNvSpPr>
              <a:spLocks/>
            </p:cNvSpPr>
            <p:nvPr/>
          </p:nvSpPr>
          <p:spPr bwMode="auto">
            <a:xfrm>
              <a:off x="4722813" y="2079625"/>
              <a:ext cx="120650" cy="50800"/>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4" name="Freeform 74"/>
            <p:cNvSpPr>
              <a:spLocks/>
            </p:cNvSpPr>
            <p:nvPr/>
          </p:nvSpPr>
          <p:spPr bwMode="auto">
            <a:xfrm>
              <a:off x="4151313" y="2281238"/>
              <a:ext cx="80963" cy="133350"/>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5" name="Freeform 75"/>
            <p:cNvSpPr>
              <a:spLocks/>
            </p:cNvSpPr>
            <p:nvPr/>
          </p:nvSpPr>
          <p:spPr bwMode="auto">
            <a:xfrm>
              <a:off x="4430713" y="1968500"/>
              <a:ext cx="88900" cy="76200"/>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6" name="Freeform 76"/>
            <p:cNvSpPr>
              <a:spLocks/>
            </p:cNvSpPr>
            <p:nvPr/>
          </p:nvSpPr>
          <p:spPr bwMode="auto">
            <a:xfrm>
              <a:off x="4487863" y="2065338"/>
              <a:ext cx="15875" cy="1905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7" name="Freeform 77"/>
            <p:cNvSpPr>
              <a:spLocks/>
            </p:cNvSpPr>
            <p:nvPr/>
          </p:nvSpPr>
          <p:spPr bwMode="auto">
            <a:xfrm>
              <a:off x="4416425" y="2024063"/>
              <a:ext cx="84138" cy="60325"/>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8" name="Freeform 78"/>
            <p:cNvSpPr>
              <a:spLocks/>
            </p:cNvSpPr>
            <p:nvPr/>
          </p:nvSpPr>
          <p:spPr bwMode="auto">
            <a:xfrm>
              <a:off x="4797425" y="2112963"/>
              <a:ext cx="195263" cy="128588"/>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9" name="Freeform 79"/>
            <p:cNvSpPr>
              <a:spLocks/>
            </p:cNvSpPr>
            <p:nvPr/>
          </p:nvSpPr>
          <p:spPr bwMode="auto">
            <a:xfrm>
              <a:off x="4930775" y="2109788"/>
              <a:ext cx="66675" cy="82550"/>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0" name="Freeform 80"/>
            <p:cNvSpPr>
              <a:spLocks/>
            </p:cNvSpPr>
            <p:nvPr/>
          </p:nvSpPr>
          <p:spPr bwMode="auto">
            <a:xfrm>
              <a:off x="4833938" y="2227263"/>
              <a:ext cx="134938" cy="74613"/>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1" name="Freeform 81"/>
            <p:cNvSpPr>
              <a:spLocks/>
            </p:cNvSpPr>
            <p:nvPr/>
          </p:nvSpPr>
          <p:spPr bwMode="auto">
            <a:xfrm>
              <a:off x="4795838" y="2273300"/>
              <a:ext cx="58738" cy="42863"/>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2" name="Freeform 82"/>
            <p:cNvSpPr>
              <a:spLocks/>
            </p:cNvSpPr>
            <p:nvPr/>
          </p:nvSpPr>
          <p:spPr bwMode="auto">
            <a:xfrm>
              <a:off x="4833938" y="1998663"/>
              <a:ext cx="384175" cy="223838"/>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3" name="Freeform 83"/>
            <p:cNvSpPr>
              <a:spLocks/>
            </p:cNvSpPr>
            <p:nvPr/>
          </p:nvSpPr>
          <p:spPr bwMode="auto">
            <a:xfrm>
              <a:off x="4854575" y="1884363"/>
              <a:ext cx="203200" cy="146050"/>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4" name="Freeform 84"/>
            <p:cNvSpPr>
              <a:spLocks/>
            </p:cNvSpPr>
            <p:nvPr/>
          </p:nvSpPr>
          <p:spPr bwMode="auto">
            <a:xfrm>
              <a:off x="4803775" y="1827213"/>
              <a:ext cx="160338" cy="74613"/>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5" name="Freeform 85"/>
            <p:cNvSpPr>
              <a:spLocks/>
            </p:cNvSpPr>
            <p:nvPr/>
          </p:nvSpPr>
          <p:spPr bwMode="auto">
            <a:xfrm>
              <a:off x="4803775" y="1874838"/>
              <a:ext cx="125413" cy="79375"/>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6" name="Freeform 86"/>
            <p:cNvSpPr>
              <a:spLocks/>
            </p:cNvSpPr>
            <p:nvPr/>
          </p:nvSpPr>
          <p:spPr bwMode="auto">
            <a:xfrm>
              <a:off x="4495800" y="2132013"/>
              <a:ext cx="96838" cy="55563"/>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7" name="Freeform 87"/>
            <p:cNvSpPr>
              <a:spLocks/>
            </p:cNvSpPr>
            <p:nvPr/>
          </p:nvSpPr>
          <p:spPr bwMode="auto">
            <a:xfrm>
              <a:off x="4494213" y="1927225"/>
              <a:ext cx="192088" cy="219075"/>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8" name="Freeform 88"/>
            <p:cNvSpPr>
              <a:spLocks/>
            </p:cNvSpPr>
            <p:nvPr/>
          </p:nvSpPr>
          <p:spPr bwMode="auto">
            <a:xfrm>
              <a:off x="4808538" y="1404938"/>
              <a:ext cx="225425" cy="360363"/>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9" name="Freeform 89"/>
            <p:cNvSpPr>
              <a:spLocks/>
            </p:cNvSpPr>
            <p:nvPr/>
          </p:nvSpPr>
          <p:spPr bwMode="auto">
            <a:xfrm>
              <a:off x="5097463" y="2533650"/>
              <a:ext cx="455613" cy="363538"/>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0" name="Freeform 90"/>
            <p:cNvSpPr>
              <a:spLocks/>
            </p:cNvSpPr>
            <p:nvPr/>
          </p:nvSpPr>
          <p:spPr bwMode="auto">
            <a:xfrm>
              <a:off x="5470525" y="2700338"/>
              <a:ext cx="174625" cy="192088"/>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1" name="Freeform 91"/>
            <p:cNvSpPr>
              <a:spLocks/>
            </p:cNvSpPr>
            <p:nvPr/>
          </p:nvSpPr>
          <p:spPr bwMode="auto">
            <a:xfrm>
              <a:off x="5443538" y="2676525"/>
              <a:ext cx="25400" cy="38100"/>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2" name="Freeform 92"/>
            <p:cNvSpPr>
              <a:spLocks/>
            </p:cNvSpPr>
            <p:nvPr/>
          </p:nvSpPr>
          <p:spPr bwMode="auto">
            <a:xfrm>
              <a:off x="5470525" y="2673350"/>
              <a:ext cx="103188" cy="84138"/>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3" name="Freeform 93"/>
            <p:cNvSpPr>
              <a:spLocks noEditPoints="1"/>
            </p:cNvSpPr>
            <p:nvPr/>
          </p:nvSpPr>
          <p:spPr bwMode="auto">
            <a:xfrm>
              <a:off x="6489700" y="3114675"/>
              <a:ext cx="419100" cy="130175"/>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4" name="Freeform 94"/>
            <p:cNvSpPr>
              <a:spLocks/>
            </p:cNvSpPr>
            <p:nvPr/>
          </p:nvSpPr>
          <p:spPr bwMode="auto">
            <a:xfrm>
              <a:off x="6792913" y="3155950"/>
              <a:ext cx="28575" cy="1746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5" name="Freeform 95"/>
            <p:cNvSpPr>
              <a:spLocks/>
            </p:cNvSpPr>
            <p:nvPr/>
          </p:nvSpPr>
          <p:spPr bwMode="auto">
            <a:xfrm>
              <a:off x="5187950" y="2401888"/>
              <a:ext cx="209550" cy="206375"/>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6" name="Freeform 96"/>
            <p:cNvSpPr>
              <a:spLocks/>
            </p:cNvSpPr>
            <p:nvPr/>
          </p:nvSpPr>
          <p:spPr bwMode="auto">
            <a:xfrm>
              <a:off x="5356225" y="2581275"/>
              <a:ext cx="41275" cy="38100"/>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7" name="Freeform 97"/>
            <p:cNvSpPr>
              <a:spLocks noEditPoints="1"/>
            </p:cNvSpPr>
            <p:nvPr/>
          </p:nvSpPr>
          <p:spPr bwMode="auto">
            <a:xfrm>
              <a:off x="4256088" y="2038350"/>
              <a:ext cx="315913" cy="261938"/>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8" name="Freeform 98"/>
            <p:cNvSpPr>
              <a:spLocks/>
            </p:cNvSpPr>
            <p:nvPr/>
          </p:nvSpPr>
          <p:spPr bwMode="auto">
            <a:xfrm>
              <a:off x="2403475" y="2941638"/>
              <a:ext cx="50800" cy="26988"/>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9" name="Freeform 99"/>
            <p:cNvSpPr>
              <a:spLocks/>
            </p:cNvSpPr>
            <p:nvPr/>
          </p:nvSpPr>
          <p:spPr bwMode="auto">
            <a:xfrm>
              <a:off x="2420938" y="2901950"/>
              <a:ext cx="131763" cy="73025"/>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0" name="Freeform 100"/>
            <p:cNvSpPr>
              <a:spLocks/>
            </p:cNvSpPr>
            <p:nvPr/>
          </p:nvSpPr>
          <p:spPr bwMode="auto">
            <a:xfrm>
              <a:off x="1820863" y="2522538"/>
              <a:ext cx="657225" cy="406400"/>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1" name="Freeform 101"/>
            <p:cNvSpPr>
              <a:spLocks/>
            </p:cNvSpPr>
            <p:nvPr/>
          </p:nvSpPr>
          <p:spPr bwMode="auto">
            <a:xfrm>
              <a:off x="2349500" y="2865438"/>
              <a:ext cx="92075" cy="90488"/>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2" name="Freeform 102"/>
            <p:cNvSpPr>
              <a:spLocks/>
            </p:cNvSpPr>
            <p:nvPr/>
          </p:nvSpPr>
          <p:spPr bwMode="auto">
            <a:xfrm>
              <a:off x="2422525" y="2852738"/>
              <a:ext cx="26988" cy="57150"/>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3" name="Freeform 103"/>
            <p:cNvSpPr>
              <a:spLocks/>
            </p:cNvSpPr>
            <p:nvPr/>
          </p:nvSpPr>
          <p:spPr bwMode="auto">
            <a:xfrm>
              <a:off x="2738438" y="2809875"/>
              <a:ext cx="65088" cy="55563"/>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4" name="Freeform 104"/>
            <p:cNvSpPr>
              <a:spLocks/>
            </p:cNvSpPr>
            <p:nvPr/>
          </p:nvSpPr>
          <p:spPr bwMode="auto">
            <a:xfrm>
              <a:off x="2797175" y="2819400"/>
              <a:ext cx="74613" cy="50800"/>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5" name="Freeform 105"/>
            <p:cNvSpPr>
              <a:spLocks/>
            </p:cNvSpPr>
            <p:nvPr/>
          </p:nvSpPr>
          <p:spPr bwMode="auto">
            <a:xfrm>
              <a:off x="2460625" y="2928938"/>
              <a:ext cx="92075" cy="93663"/>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6" name="Freeform 106"/>
            <p:cNvSpPr>
              <a:spLocks/>
            </p:cNvSpPr>
            <p:nvPr/>
          </p:nvSpPr>
          <p:spPr bwMode="auto">
            <a:xfrm>
              <a:off x="2751138" y="3143250"/>
              <a:ext cx="860425" cy="877888"/>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7" name="Freeform 107"/>
            <p:cNvSpPr>
              <a:spLocks/>
            </p:cNvSpPr>
            <p:nvPr/>
          </p:nvSpPr>
          <p:spPr bwMode="auto">
            <a:xfrm>
              <a:off x="3090863" y="3932238"/>
              <a:ext cx="106363" cy="117475"/>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8" name="Freeform 108"/>
            <p:cNvSpPr>
              <a:spLocks noEditPoints="1"/>
            </p:cNvSpPr>
            <p:nvPr/>
          </p:nvSpPr>
          <p:spPr bwMode="auto">
            <a:xfrm>
              <a:off x="2757488" y="3736975"/>
              <a:ext cx="436563" cy="860425"/>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9" name="Freeform 109"/>
            <p:cNvSpPr>
              <a:spLocks/>
            </p:cNvSpPr>
            <p:nvPr/>
          </p:nvSpPr>
          <p:spPr bwMode="auto">
            <a:xfrm>
              <a:off x="2709863" y="3640138"/>
              <a:ext cx="190500" cy="973138"/>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0" name="Freeform 110"/>
            <p:cNvSpPr>
              <a:spLocks/>
            </p:cNvSpPr>
            <p:nvPr/>
          </p:nvSpPr>
          <p:spPr bwMode="auto">
            <a:xfrm>
              <a:off x="2992438" y="3683000"/>
              <a:ext cx="192088" cy="192088"/>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1" name="Freeform 111"/>
            <p:cNvSpPr>
              <a:spLocks/>
            </p:cNvSpPr>
            <p:nvPr/>
          </p:nvSpPr>
          <p:spPr bwMode="auto">
            <a:xfrm>
              <a:off x="2492375" y="3016250"/>
              <a:ext cx="71438" cy="57150"/>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2" name="Freeform 112"/>
            <p:cNvSpPr>
              <a:spLocks/>
            </p:cNvSpPr>
            <p:nvPr/>
          </p:nvSpPr>
          <p:spPr bwMode="auto">
            <a:xfrm>
              <a:off x="2557463" y="3044825"/>
              <a:ext cx="125413" cy="60325"/>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3" name="Freeform 113"/>
            <p:cNvSpPr>
              <a:spLocks/>
            </p:cNvSpPr>
            <p:nvPr/>
          </p:nvSpPr>
          <p:spPr bwMode="auto">
            <a:xfrm>
              <a:off x="2643188" y="2982913"/>
              <a:ext cx="257175" cy="366713"/>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4" name="Freeform 114"/>
            <p:cNvSpPr>
              <a:spLocks/>
            </p:cNvSpPr>
            <p:nvPr/>
          </p:nvSpPr>
          <p:spPr bwMode="auto">
            <a:xfrm>
              <a:off x="2844800" y="3470275"/>
              <a:ext cx="266700" cy="300038"/>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5" name="Freeform 115"/>
            <p:cNvSpPr>
              <a:spLocks/>
            </p:cNvSpPr>
            <p:nvPr/>
          </p:nvSpPr>
          <p:spPr bwMode="auto">
            <a:xfrm>
              <a:off x="2589213" y="3259138"/>
              <a:ext cx="279400" cy="404813"/>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6" name="Freeform 116"/>
            <p:cNvSpPr>
              <a:spLocks/>
            </p:cNvSpPr>
            <p:nvPr/>
          </p:nvSpPr>
          <p:spPr bwMode="auto">
            <a:xfrm>
              <a:off x="2763838" y="2994025"/>
              <a:ext cx="296863" cy="250825"/>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7" name="Freeform 117"/>
            <p:cNvSpPr>
              <a:spLocks/>
            </p:cNvSpPr>
            <p:nvPr/>
          </p:nvSpPr>
          <p:spPr bwMode="auto">
            <a:xfrm>
              <a:off x="3097213" y="3122613"/>
              <a:ext cx="92075" cy="96838"/>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8" name="Freeform 118"/>
            <p:cNvSpPr>
              <a:spLocks/>
            </p:cNvSpPr>
            <p:nvPr/>
          </p:nvSpPr>
          <p:spPr bwMode="auto">
            <a:xfrm>
              <a:off x="3025775" y="3073400"/>
              <a:ext cx="106363" cy="158750"/>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9" name="Freeform 119"/>
            <p:cNvSpPr>
              <a:spLocks/>
            </p:cNvSpPr>
            <p:nvPr/>
          </p:nvSpPr>
          <p:spPr bwMode="auto">
            <a:xfrm>
              <a:off x="3178175" y="3132138"/>
              <a:ext cx="66675" cy="84138"/>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0" name="Freeform 120"/>
            <p:cNvSpPr>
              <a:spLocks/>
            </p:cNvSpPr>
            <p:nvPr/>
          </p:nvSpPr>
          <p:spPr bwMode="auto">
            <a:xfrm>
              <a:off x="2520950" y="2738438"/>
              <a:ext cx="227013" cy="80963"/>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1" name="Freeform 121"/>
            <p:cNvSpPr>
              <a:spLocks/>
            </p:cNvSpPr>
            <p:nvPr/>
          </p:nvSpPr>
          <p:spPr bwMode="auto">
            <a:xfrm>
              <a:off x="2651125" y="2846388"/>
              <a:ext cx="52388" cy="2540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2" name="Freeform 122"/>
            <p:cNvSpPr>
              <a:spLocks/>
            </p:cNvSpPr>
            <p:nvPr/>
          </p:nvSpPr>
          <p:spPr bwMode="auto">
            <a:xfrm>
              <a:off x="2894013" y="2844800"/>
              <a:ext cx="47625" cy="26988"/>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3" name="Freeform 123"/>
            <p:cNvSpPr>
              <a:spLocks noEditPoints="1"/>
            </p:cNvSpPr>
            <p:nvPr/>
          </p:nvSpPr>
          <p:spPr bwMode="auto">
            <a:xfrm>
              <a:off x="2779713" y="785813"/>
              <a:ext cx="1322388" cy="985838"/>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4" name="Freeform 124"/>
            <p:cNvSpPr>
              <a:spLocks noEditPoints="1"/>
            </p:cNvSpPr>
            <p:nvPr/>
          </p:nvSpPr>
          <p:spPr bwMode="auto">
            <a:xfrm>
              <a:off x="1298575" y="803275"/>
              <a:ext cx="1920875" cy="1477963"/>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5" name="Freeform 125"/>
            <p:cNvSpPr>
              <a:spLocks noEditPoints="1"/>
            </p:cNvSpPr>
            <p:nvPr/>
          </p:nvSpPr>
          <p:spPr bwMode="auto">
            <a:xfrm>
              <a:off x="714375" y="1360488"/>
              <a:ext cx="2192338" cy="1346200"/>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6" name="Freeform 126"/>
            <p:cNvSpPr>
              <a:spLocks noEditPoints="1"/>
            </p:cNvSpPr>
            <p:nvPr/>
          </p:nvSpPr>
          <p:spPr bwMode="auto">
            <a:xfrm>
              <a:off x="4159250" y="2241550"/>
              <a:ext cx="276225" cy="196850"/>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7" name="Freeform 127"/>
            <p:cNvSpPr>
              <a:spLocks noEditPoints="1"/>
            </p:cNvSpPr>
            <p:nvPr/>
          </p:nvSpPr>
          <p:spPr bwMode="auto">
            <a:xfrm>
              <a:off x="4789488" y="2292350"/>
              <a:ext cx="136525" cy="169863"/>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8" name="Freeform 128"/>
            <p:cNvSpPr>
              <a:spLocks/>
            </p:cNvSpPr>
            <p:nvPr/>
          </p:nvSpPr>
          <p:spPr bwMode="auto">
            <a:xfrm>
              <a:off x="5043488" y="2439988"/>
              <a:ext cx="55563" cy="34925"/>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9" name="Freeform 129"/>
            <p:cNvSpPr>
              <a:spLocks/>
            </p:cNvSpPr>
            <p:nvPr/>
          </p:nvSpPr>
          <p:spPr bwMode="auto">
            <a:xfrm>
              <a:off x="3836988" y="1539875"/>
              <a:ext cx="231775" cy="117475"/>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0" name="Freeform 130"/>
            <p:cNvSpPr>
              <a:spLocks/>
            </p:cNvSpPr>
            <p:nvPr/>
          </p:nvSpPr>
          <p:spPr bwMode="auto">
            <a:xfrm>
              <a:off x="4135438" y="1917700"/>
              <a:ext cx="98425" cy="107950"/>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1" name="Freeform 131"/>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2" name="Freeform 132"/>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3" name="Freeform 133"/>
            <p:cNvSpPr>
              <a:spLocks noEditPoints="1"/>
            </p:cNvSpPr>
            <p:nvPr/>
          </p:nvSpPr>
          <p:spPr bwMode="auto">
            <a:xfrm>
              <a:off x="4535488" y="1836738"/>
              <a:ext cx="103188" cy="98425"/>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4" name="Freeform 134"/>
            <p:cNvSpPr>
              <a:spLocks noEditPoints="1"/>
            </p:cNvSpPr>
            <p:nvPr/>
          </p:nvSpPr>
          <p:spPr bwMode="auto">
            <a:xfrm>
              <a:off x="4606925" y="1443038"/>
              <a:ext cx="266700" cy="471488"/>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5" name="Freeform 135"/>
            <p:cNvSpPr>
              <a:spLocks noEditPoints="1"/>
            </p:cNvSpPr>
            <p:nvPr/>
          </p:nvSpPr>
          <p:spPr bwMode="auto">
            <a:xfrm>
              <a:off x="4826000" y="1774825"/>
              <a:ext cx="136525" cy="66675"/>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6" name="Freeform 136"/>
            <p:cNvSpPr>
              <a:spLocks/>
            </p:cNvSpPr>
            <p:nvPr/>
          </p:nvSpPr>
          <p:spPr bwMode="auto">
            <a:xfrm>
              <a:off x="5076825" y="3148013"/>
              <a:ext cx="173038" cy="211138"/>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7" name="Freeform 137"/>
            <p:cNvSpPr>
              <a:spLocks/>
            </p:cNvSpPr>
            <p:nvPr/>
          </p:nvSpPr>
          <p:spPr bwMode="auto">
            <a:xfrm>
              <a:off x="4981575" y="3163888"/>
              <a:ext cx="117475" cy="122238"/>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8" name="Freeform 138"/>
            <p:cNvSpPr>
              <a:spLocks/>
            </p:cNvSpPr>
            <p:nvPr/>
          </p:nvSpPr>
          <p:spPr bwMode="auto">
            <a:xfrm>
              <a:off x="5562600" y="2193925"/>
              <a:ext cx="382588" cy="220663"/>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9" name="Freeform 139"/>
            <p:cNvSpPr>
              <a:spLocks noEditPoints="1"/>
            </p:cNvSpPr>
            <p:nvPr/>
          </p:nvSpPr>
          <p:spPr bwMode="auto">
            <a:xfrm>
              <a:off x="4468813" y="946150"/>
              <a:ext cx="558800" cy="882650"/>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0" name="Freeform 140"/>
            <p:cNvSpPr>
              <a:spLocks/>
            </p:cNvSpPr>
            <p:nvPr/>
          </p:nvSpPr>
          <p:spPr bwMode="auto">
            <a:xfrm>
              <a:off x="8408988" y="1651000"/>
              <a:ext cx="73025" cy="26988"/>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1" name="Freeform 141"/>
            <p:cNvSpPr>
              <a:spLocks noEditPoints="1"/>
            </p:cNvSpPr>
            <p:nvPr/>
          </p:nvSpPr>
          <p:spPr bwMode="auto">
            <a:xfrm>
              <a:off x="7131050" y="2195513"/>
              <a:ext cx="369888" cy="368300"/>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2" name="Freeform 142"/>
            <p:cNvSpPr>
              <a:spLocks noEditPoints="1"/>
            </p:cNvSpPr>
            <p:nvPr/>
          </p:nvSpPr>
          <p:spPr bwMode="auto">
            <a:xfrm>
              <a:off x="5954713" y="1971675"/>
              <a:ext cx="1293813" cy="896938"/>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3" name="Freeform 143"/>
            <p:cNvSpPr>
              <a:spLocks noEditPoints="1"/>
            </p:cNvSpPr>
            <p:nvPr/>
          </p:nvSpPr>
          <p:spPr bwMode="auto">
            <a:xfrm>
              <a:off x="6862763" y="2851150"/>
              <a:ext cx="207963" cy="292100"/>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4" name="Freeform 144"/>
            <p:cNvSpPr>
              <a:spLocks noEditPoints="1"/>
            </p:cNvSpPr>
            <p:nvPr/>
          </p:nvSpPr>
          <p:spPr bwMode="auto">
            <a:xfrm>
              <a:off x="7378700" y="3321050"/>
              <a:ext cx="273050" cy="173038"/>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5" name="Freeform 145"/>
            <p:cNvSpPr>
              <a:spLocks/>
            </p:cNvSpPr>
            <p:nvPr/>
          </p:nvSpPr>
          <p:spPr bwMode="auto">
            <a:xfrm>
              <a:off x="6076950" y="3049588"/>
              <a:ext cx="46038" cy="88900"/>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6" name="Freeform 146"/>
            <p:cNvSpPr>
              <a:spLocks/>
            </p:cNvSpPr>
            <p:nvPr/>
          </p:nvSpPr>
          <p:spPr bwMode="auto">
            <a:xfrm>
              <a:off x="5273675" y="3509963"/>
              <a:ext cx="160338" cy="317500"/>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7" name="Freeform 147"/>
            <p:cNvSpPr>
              <a:spLocks noEditPoints="1"/>
            </p:cNvSpPr>
            <p:nvPr/>
          </p:nvSpPr>
          <p:spPr bwMode="auto">
            <a:xfrm>
              <a:off x="5267325" y="2838450"/>
              <a:ext cx="258763" cy="157163"/>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8" name="Freeform 148"/>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9" name="Freeform 149"/>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0" name="Freeform 150"/>
            <p:cNvSpPr>
              <a:spLocks noEditPoints="1"/>
            </p:cNvSpPr>
            <p:nvPr/>
          </p:nvSpPr>
          <p:spPr bwMode="auto">
            <a:xfrm>
              <a:off x="6769100" y="3492500"/>
              <a:ext cx="884238" cy="787400"/>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1" name="Freeform 151"/>
            <p:cNvSpPr>
              <a:spLocks noEditPoints="1"/>
            </p:cNvSpPr>
            <p:nvPr/>
          </p:nvSpPr>
          <p:spPr bwMode="auto">
            <a:xfrm>
              <a:off x="7926388" y="4052888"/>
              <a:ext cx="269875" cy="320675"/>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2" name="Freeform 152"/>
            <p:cNvSpPr>
              <a:spLocks noEditPoints="1"/>
            </p:cNvSpPr>
            <p:nvPr/>
          </p:nvSpPr>
          <p:spPr bwMode="auto">
            <a:xfrm>
              <a:off x="8162925" y="3616325"/>
              <a:ext cx="58738" cy="53975"/>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3" name="Freeform 153"/>
            <p:cNvSpPr>
              <a:spLocks/>
            </p:cNvSpPr>
            <p:nvPr/>
          </p:nvSpPr>
          <p:spPr bwMode="auto">
            <a:xfrm>
              <a:off x="5487988" y="2270125"/>
              <a:ext cx="309563" cy="195263"/>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4" name="Freeform 154"/>
            <p:cNvSpPr>
              <a:spLocks/>
            </p:cNvSpPr>
            <p:nvPr/>
          </p:nvSpPr>
          <p:spPr bwMode="auto">
            <a:xfrm>
              <a:off x="5300663" y="2339975"/>
              <a:ext cx="425450" cy="360363"/>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5" name="Freeform 155"/>
            <p:cNvSpPr>
              <a:spLocks noEditPoints="1"/>
            </p:cNvSpPr>
            <p:nvPr/>
          </p:nvSpPr>
          <p:spPr bwMode="auto">
            <a:xfrm>
              <a:off x="5356225" y="1914525"/>
              <a:ext cx="876300" cy="412750"/>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6" name="Freeform 156"/>
            <p:cNvSpPr>
              <a:spLocks noEditPoints="1"/>
            </p:cNvSpPr>
            <p:nvPr/>
          </p:nvSpPr>
          <p:spPr bwMode="auto">
            <a:xfrm>
              <a:off x="4778375" y="898525"/>
              <a:ext cx="3681413" cy="1411288"/>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7" name="Freeform 158"/>
            <p:cNvSpPr>
              <a:spLocks/>
            </p:cNvSpPr>
            <p:nvPr/>
          </p:nvSpPr>
          <p:spPr bwMode="auto">
            <a:xfrm>
              <a:off x="4622800" y="3133725"/>
              <a:ext cx="395288" cy="415925"/>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8" name="Freeform 159"/>
            <p:cNvSpPr>
              <a:spLocks/>
            </p:cNvSpPr>
            <p:nvPr/>
          </p:nvSpPr>
          <p:spPr bwMode="auto">
            <a:xfrm>
              <a:off x="4975225" y="3306763"/>
              <a:ext cx="34925" cy="46038"/>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9" name="Freeform 160"/>
            <p:cNvSpPr>
              <a:spLocks/>
            </p:cNvSpPr>
            <p:nvPr/>
          </p:nvSpPr>
          <p:spPr bwMode="auto">
            <a:xfrm>
              <a:off x="4995863" y="3484563"/>
              <a:ext cx="230188" cy="368300"/>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0" name="Freeform 161"/>
            <p:cNvSpPr>
              <a:spLocks/>
            </p:cNvSpPr>
            <p:nvPr/>
          </p:nvSpPr>
          <p:spPr bwMode="auto">
            <a:xfrm>
              <a:off x="4983163" y="3275013"/>
              <a:ext cx="233363" cy="238125"/>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1" name="Freeform 162"/>
            <p:cNvSpPr>
              <a:spLocks/>
            </p:cNvSpPr>
            <p:nvPr/>
          </p:nvSpPr>
          <p:spPr bwMode="auto">
            <a:xfrm>
              <a:off x="5051425" y="3463925"/>
              <a:ext cx="71438" cy="168275"/>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2" name="Freeform 163"/>
            <p:cNvSpPr>
              <a:spLocks/>
            </p:cNvSpPr>
            <p:nvPr/>
          </p:nvSpPr>
          <p:spPr bwMode="auto">
            <a:xfrm>
              <a:off x="7878763" y="3705225"/>
              <a:ext cx="73025" cy="57150"/>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3" name="Freeform 164"/>
            <p:cNvSpPr>
              <a:spLocks/>
            </p:cNvSpPr>
            <p:nvPr/>
          </p:nvSpPr>
          <p:spPr bwMode="auto">
            <a:xfrm>
              <a:off x="5816600" y="2316163"/>
              <a:ext cx="166688" cy="111125"/>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4" name="Freeform 165"/>
            <p:cNvSpPr>
              <a:spLocks/>
            </p:cNvSpPr>
            <p:nvPr/>
          </p:nvSpPr>
          <p:spPr bwMode="auto">
            <a:xfrm>
              <a:off x="2657475" y="2693988"/>
              <a:ext cx="19050" cy="39688"/>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5" name="Freeform 166"/>
            <p:cNvSpPr>
              <a:spLocks/>
            </p:cNvSpPr>
            <p:nvPr/>
          </p:nvSpPr>
          <p:spPr bwMode="auto">
            <a:xfrm>
              <a:off x="3013075" y="3021013"/>
              <a:ext cx="25400" cy="20638"/>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6" name="Freeform 167"/>
            <p:cNvSpPr>
              <a:spLocks/>
            </p:cNvSpPr>
            <p:nvPr/>
          </p:nvSpPr>
          <p:spPr bwMode="auto">
            <a:xfrm>
              <a:off x="5286375" y="2305050"/>
              <a:ext cx="71438" cy="61913"/>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7" name="Freeform 168"/>
            <p:cNvSpPr>
              <a:spLocks noEditPoints="1"/>
            </p:cNvSpPr>
            <p:nvPr/>
          </p:nvSpPr>
          <p:spPr bwMode="auto">
            <a:xfrm>
              <a:off x="5319713" y="2290763"/>
              <a:ext cx="106363" cy="87313"/>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8" name="Freeform 169"/>
            <p:cNvSpPr>
              <a:spLocks/>
            </p:cNvSpPr>
            <p:nvPr/>
          </p:nvSpPr>
          <p:spPr bwMode="auto">
            <a:xfrm>
              <a:off x="5661025" y="2381250"/>
              <a:ext cx="309563" cy="220663"/>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9" name="Freeform 170"/>
            <p:cNvSpPr>
              <a:spLocks/>
            </p:cNvSpPr>
            <p:nvPr/>
          </p:nvSpPr>
          <p:spPr bwMode="auto">
            <a:xfrm>
              <a:off x="5673725" y="2414588"/>
              <a:ext cx="355600" cy="320675"/>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0" name="Freeform 171"/>
            <p:cNvSpPr>
              <a:spLocks noEditPoints="1"/>
            </p:cNvSpPr>
            <p:nvPr/>
          </p:nvSpPr>
          <p:spPr bwMode="auto">
            <a:xfrm>
              <a:off x="6386513" y="3132138"/>
              <a:ext cx="992188" cy="360363"/>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1" name="Freeform 172"/>
            <p:cNvSpPr>
              <a:spLocks noEditPoints="1"/>
            </p:cNvSpPr>
            <p:nvPr/>
          </p:nvSpPr>
          <p:spPr bwMode="auto">
            <a:xfrm>
              <a:off x="7011988" y="3436938"/>
              <a:ext cx="69850" cy="30163"/>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2" name="Freeform 173"/>
            <p:cNvSpPr>
              <a:spLocks/>
            </p:cNvSpPr>
            <p:nvPr/>
          </p:nvSpPr>
          <p:spPr bwMode="auto">
            <a:xfrm>
              <a:off x="4640263" y="2155825"/>
              <a:ext cx="73025" cy="39688"/>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3" name="Freeform 174"/>
            <p:cNvSpPr>
              <a:spLocks noEditPoints="1"/>
            </p:cNvSpPr>
            <p:nvPr/>
          </p:nvSpPr>
          <p:spPr bwMode="auto">
            <a:xfrm>
              <a:off x="4505325" y="2151063"/>
              <a:ext cx="247650" cy="269875"/>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4" name="Freeform 175"/>
            <p:cNvSpPr>
              <a:spLocks/>
            </p:cNvSpPr>
            <p:nvPr/>
          </p:nvSpPr>
          <p:spPr bwMode="auto">
            <a:xfrm>
              <a:off x="4752975" y="2251075"/>
              <a:ext cx="26988" cy="33338"/>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5" name="Freeform 176"/>
            <p:cNvSpPr>
              <a:spLocks/>
            </p:cNvSpPr>
            <p:nvPr/>
          </p:nvSpPr>
          <p:spPr bwMode="auto">
            <a:xfrm>
              <a:off x="4759325" y="2174875"/>
              <a:ext cx="90488" cy="106363"/>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grpSp>
      <p:grpSp>
        <p:nvGrpSpPr>
          <p:cNvPr id="234" name="组合 233"/>
          <p:cNvGrpSpPr/>
          <p:nvPr/>
        </p:nvGrpSpPr>
        <p:grpSpPr>
          <a:xfrm>
            <a:off x="975594" y="2241329"/>
            <a:ext cx="384487" cy="490991"/>
            <a:chOff x="6076329" y="2281262"/>
            <a:chExt cx="384487" cy="490991"/>
          </a:xfrm>
        </p:grpSpPr>
        <p:sp>
          <p:nvSpPr>
            <p:cNvPr id="210" name="椭圆 209"/>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泪滴形 224"/>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238" name="TextBox 237"/>
          <p:cNvSpPr txBox="1"/>
          <p:nvPr/>
        </p:nvSpPr>
        <p:spPr>
          <a:xfrm>
            <a:off x="965266" y="156913"/>
            <a:ext cx="3620094" cy="461665"/>
          </a:xfrm>
          <a:prstGeom prst="rect">
            <a:avLst/>
          </a:prstGeom>
          <a:noFill/>
        </p:spPr>
        <p:txBody>
          <a:bodyPr wrap="none" rtlCol="0">
            <a:spAutoFit/>
          </a:bodyPr>
          <a:lstStyle/>
          <a:p>
            <a:r>
              <a:rPr lang="en-US" altLang="zh-CN" sz="2400" b="1" dirty="0" smtClean="0">
                <a:solidFill>
                  <a:srgbClr val="2A7B7E"/>
                </a:solidFill>
              </a:rPr>
              <a:t>DAXIASUCAI </a:t>
            </a:r>
            <a:r>
              <a:rPr lang="en-US" altLang="zh-CN" sz="2400" b="1" dirty="0">
                <a:solidFill>
                  <a:srgbClr val="2A7B7E"/>
                </a:solidFill>
              </a:rPr>
              <a:t>POWERPOINT</a:t>
            </a:r>
          </a:p>
        </p:txBody>
      </p:sp>
      <p:grpSp>
        <p:nvGrpSpPr>
          <p:cNvPr id="235" name="组合 234"/>
          <p:cNvGrpSpPr/>
          <p:nvPr/>
        </p:nvGrpSpPr>
        <p:grpSpPr>
          <a:xfrm>
            <a:off x="3000527" y="2709356"/>
            <a:ext cx="384487" cy="490991"/>
            <a:chOff x="6076329" y="2281262"/>
            <a:chExt cx="384487" cy="490991"/>
          </a:xfrm>
        </p:grpSpPr>
        <p:sp>
          <p:nvSpPr>
            <p:cNvPr id="236" name="椭圆 235"/>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泪滴形 238"/>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0" name="组合 239"/>
          <p:cNvGrpSpPr/>
          <p:nvPr/>
        </p:nvGrpSpPr>
        <p:grpSpPr>
          <a:xfrm>
            <a:off x="4322931" y="2309634"/>
            <a:ext cx="384487" cy="490991"/>
            <a:chOff x="6076329" y="2281262"/>
            <a:chExt cx="384487" cy="490991"/>
          </a:xfrm>
        </p:grpSpPr>
        <p:sp>
          <p:nvSpPr>
            <p:cNvPr id="241" name="椭圆 240"/>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泪滴形 241"/>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3" name="组合 242"/>
          <p:cNvGrpSpPr/>
          <p:nvPr/>
        </p:nvGrpSpPr>
        <p:grpSpPr>
          <a:xfrm>
            <a:off x="4275278" y="1590280"/>
            <a:ext cx="384487" cy="490991"/>
            <a:chOff x="6076329" y="2281262"/>
            <a:chExt cx="384487" cy="490991"/>
          </a:xfrm>
        </p:grpSpPr>
        <p:sp>
          <p:nvSpPr>
            <p:cNvPr id="244" name="椭圆 243"/>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泪滴形 244"/>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6" name="组合 245"/>
          <p:cNvGrpSpPr/>
          <p:nvPr/>
        </p:nvGrpSpPr>
        <p:grpSpPr>
          <a:xfrm>
            <a:off x="4840096" y="3428630"/>
            <a:ext cx="384487" cy="490991"/>
            <a:chOff x="6076329" y="2281262"/>
            <a:chExt cx="384487" cy="490991"/>
          </a:xfrm>
        </p:grpSpPr>
        <p:sp>
          <p:nvSpPr>
            <p:cNvPr id="248" name="椭圆 247"/>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泪滴形 249"/>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1" name="TextBox 11"/>
          <p:cNvSpPr>
            <a:spLocks noChangeArrowheads="1"/>
          </p:cNvSpPr>
          <p:nvPr/>
        </p:nvSpPr>
        <p:spPr bwMode="auto">
          <a:xfrm flipH="1">
            <a:off x="5718869" y="1307414"/>
            <a:ext cx="2132853" cy="512448"/>
          </a:xfrm>
          <a:prstGeom prst="rect">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lnSpc>
                <a:spcPct val="130000"/>
              </a:lnSpc>
            </a:pPr>
            <a:r>
              <a:rPr lang="en-US" sz="2100" b="1">
                <a:solidFill>
                  <a:srgbClr val="38A094"/>
                </a:solidFill>
                <a:latin typeface="Segoe UI" panose="020B0502040204020203" pitchFamily="34" charset="0"/>
                <a:ea typeface="微软雅黑" panose="020B0503020204020204" pitchFamily="34" charset="-122"/>
                <a:sym typeface="Segoe UI" panose="020B0502040204020203" pitchFamily="34" charset="0"/>
              </a:rPr>
              <a:t>TEXT HERE</a:t>
            </a:r>
            <a:endParaRPr lang="zh-CN" altLang="en-US"/>
          </a:p>
        </p:txBody>
      </p:sp>
      <p:sp>
        <p:nvSpPr>
          <p:cNvPr id="252" name="矩形 90"/>
          <p:cNvSpPr>
            <a:spLocks noChangeArrowheads="1"/>
          </p:cNvSpPr>
          <p:nvPr/>
        </p:nvSpPr>
        <p:spPr bwMode="auto">
          <a:xfrm>
            <a:off x="5718870" y="2128151"/>
            <a:ext cx="331309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a:spAutoFit/>
          </a:bodyPr>
          <a:lstStyle/>
          <a:p>
            <a:pPr algn="just"/>
            <a:r>
              <a:rPr lang="en-US" sz="1200">
                <a:solidFill>
                  <a:schemeClr val="bg1"/>
                </a:solidFill>
                <a:sym typeface="Arial" panose="020B0604020202020204" pitchFamily="34" charset="0"/>
              </a:rPr>
              <a:t>Supporters say that the ease of use of presentation software can save a lot of time for people who otherwise would have used other types of visual aid—hand-drawn or mechanically typeset slides, blackboards or whiteboards, </a:t>
            </a:r>
            <a:endParaRPr lang="zh-CN" altLang="en-US" sz="1200">
              <a:solidFill>
                <a:schemeClr val="bg1"/>
              </a:solidFill>
              <a:sym typeface="Arial" panose="020B0604020202020204" pitchFamily="34" charset="0"/>
            </a:endParaRPr>
          </a:p>
          <a:p>
            <a:pPr algn="just"/>
            <a:endParaRPr lang="zh-CN" altLang="en-US" sz="1200">
              <a:solidFill>
                <a:schemeClr val="bg1"/>
              </a:solidFill>
              <a:sym typeface="Arial" panose="020B0604020202020204" pitchFamily="34" charset="0"/>
            </a:endParaRPr>
          </a:p>
          <a:p>
            <a:pPr algn="just"/>
            <a:r>
              <a:rPr lang="en-US" sz="1200">
                <a:solidFill>
                  <a:schemeClr val="bg1"/>
                </a:solidFill>
                <a:sym typeface="Arial" panose="020B0604020202020204" pitchFamily="34" charset="0"/>
              </a:rPr>
              <a:t>or overhead projections. Ease of use also encourages those who otherwise would not have used visual aids, or would not have given a presentation at all.</a:t>
            </a:r>
            <a:endParaRPr lang="zh-CN" altLang="en-US"/>
          </a:p>
        </p:txBody>
      </p:sp>
      <p:sp>
        <p:nvSpPr>
          <p:cNvPr id="254" name="直接连接符 92"/>
          <p:cNvSpPr>
            <a:spLocks noChangeShapeType="1"/>
          </p:cNvSpPr>
          <p:nvPr/>
        </p:nvSpPr>
        <p:spPr bwMode="auto">
          <a:xfrm>
            <a:off x="5718870" y="2007501"/>
            <a:ext cx="3169078" cy="0"/>
          </a:xfrm>
          <a:prstGeom prst="line">
            <a:avLst/>
          </a:prstGeom>
          <a:noFill/>
          <a:ln w="28575"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28651090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737907" y="1202624"/>
            <a:ext cx="4097883" cy="3367666"/>
            <a:chOff x="737907" y="1202624"/>
            <a:chExt cx="4097883" cy="3367666"/>
          </a:xfrm>
          <a:solidFill>
            <a:schemeClr val="bg1">
              <a:alpha val="30000"/>
            </a:schemeClr>
          </a:solidFill>
        </p:grpSpPr>
        <p:sp>
          <p:nvSpPr>
            <p:cNvPr id="26" name="Freeform 4"/>
            <p:cNvSpPr>
              <a:spLocks/>
            </p:cNvSpPr>
            <p:nvPr/>
          </p:nvSpPr>
          <p:spPr bwMode="auto">
            <a:xfrm>
              <a:off x="3907547" y="1202624"/>
              <a:ext cx="928243" cy="824280"/>
            </a:xfrm>
            <a:custGeom>
              <a:avLst/>
              <a:gdLst>
                <a:gd name="T0" fmla="*/ 363316 w 1088"/>
                <a:gd name="T1" fmla="*/ 863584 h 988"/>
                <a:gd name="T2" fmla="*/ 431164 w 1088"/>
                <a:gd name="T3" fmla="*/ 940632 h 988"/>
                <a:gd name="T4" fmla="*/ 482597 w 1088"/>
                <a:gd name="T5" fmla="*/ 929931 h 988"/>
                <a:gd name="T6" fmla="*/ 549351 w 1088"/>
                <a:gd name="T7" fmla="*/ 935282 h 988"/>
                <a:gd name="T8" fmla="*/ 620482 w 1088"/>
                <a:gd name="T9" fmla="*/ 919230 h 988"/>
                <a:gd name="T10" fmla="*/ 671915 w 1088"/>
                <a:gd name="T11" fmla="*/ 979157 h 988"/>
                <a:gd name="T12" fmla="*/ 712405 w 1088"/>
                <a:gd name="T13" fmla="*/ 994138 h 988"/>
                <a:gd name="T14" fmla="*/ 760555 w 1088"/>
                <a:gd name="T15" fmla="*/ 1024101 h 988"/>
                <a:gd name="T16" fmla="*/ 773687 w 1088"/>
                <a:gd name="T17" fmla="*/ 966315 h 988"/>
                <a:gd name="T18" fmla="*/ 825121 w 1088"/>
                <a:gd name="T19" fmla="*/ 1026242 h 988"/>
                <a:gd name="T20" fmla="*/ 872177 w 1088"/>
                <a:gd name="T21" fmla="*/ 1052995 h 988"/>
                <a:gd name="T22" fmla="*/ 922516 w 1088"/>
                <a:gd name="T23" fmla="*/ 991998 h 988"/>
                <a:gd name="T24" fmla="*/ 955345 w 1088"/>
                <a:gd name="T25" fmla="*/ 986647 h 988"/>
                <a:gd name="T26" fmla="*/ 1008967 w 1088"/>
                <a:gd name="T27" fmla="*/ 1024101 h 988"/>
                <a:gd name="T28" fmla="*/ 1054929 w 1088"/>
                <a:gd name="T29" fmla="*/ 1026242 h 988"/>
                <a:gd name="T30" fmla="*/ 1039608 w 1088"/>
                <a:gd name="T31" fmla="*/ 942773 h 988"/>
                <a:gd name="T32" fmla="*/ 1016627 w 1088"/>
                <a:gd name="T33" fmla="*/ 841111 h 988"/>
                <a:gd name="T34" fmla="*/ 1132626 w 1088"/>
                <a:gd name="T35" fmla="*/ 796167 h 988"/>
                <a:gd name="T36" fmla="*/ 1143569 w 1088"/>
                <a:gd name="T37" fmla="*/ 745871 h 988"/>
                <a:gd name="T38" fmla="*/ 1157795 w 1088"/>
                <a:gd name="T39" fmla="*/ 696646 h 988"/>
                <a:gd name="T40" fmla="*/ 1163267 w 1088"/>
                <a:gd name="T41" fmla="*/ 500814 h 988"/>
                <a:gd name="T42" fmla="*/ 1158890 w 1088"/>
                <a:gd name="T43" fmla="*/ 415205 h 988"/>
                <a:gd name="T44" fmla="*/ 1152324 w 1088"/>
                <a:gd name="T45" fmla="*/ 376681 h 988"/>
                <a:gd name="T46" fmla="*/ 1075721 w 1088"/>
                <a:gd name="T47" fmla="*/ 434467 h 988"/>
                <a:gd name="T48" fmla="*/ 994741 w 1088"/>
                <a:gd name="T49" fmla="*/ 506165 h 988"/>
                <a:gd name="T50" fmla="*/ 850290 w 1088"/>
                <a:gd name="T51" fmla="*/ 506165 h 988"/>
                <a:gd name="T52" fmla="*/ 832781 w 1088"/>
                <a:gd name="T53" fmla="*/ 451589 h 988"/>
                <a:gd name="T54" fmla="*/ 782442 w 1088"/>
                <a:gd name="T55" fmla="*/ 415205 h 988"/>
                <a:gd name="T56" fmla="*/ 688330 w 1088"/>
                <a:gd name="T57" fmla="*/ 391663 h 988"/>
                <a:gd name="T58" fmla="*/ 611727 w 1088"/>
                <a:gd name="T59" fmla="*/ 383102 h 988"/>
                <a:gd name="T60" fmla="*/ 543879 w 1088"/>
                <a:gd name="T61" fmla="*/ 336017 h 988"/>
                <a:gd name="T62" fmla="*/ 511050 w 1088"/>
                <a:gd name="T63" fmla="*/ 281441 h 988"/>
                <a:gd name="T64" fmla="*/ 463994 w 1088"/>
                <a:gd name="T65" fmla="*/ 222584 h 988"/>
                <a:gd name="T66" fmla="*/ 404900 w 1088"/>
                <a:gd name="T67" fmla="*/ 130554 h 988"/>
                <a:gd name="T68" fmla="*/ 342524 w 1088"/>
                <a:gd name="T69" fmla="*/ 37454 h 988"/>
                <a:gd name="T70" fmla="*/ 241846 w 1088"/>
                <a:gd name="T71" fmla="*/ 22472 h 988"/>
                <a:gd name="T72" fmla="*/ 129130 w 1088"/>
                <a:gd name="T73" fmla="*/ 0 h 988"/>
                <a:gd name="T74" fmla="*/ 4377 w 1088"/>
                <a:gd name="T75" fmla="*/ 52436 h 988"/>
                <a:gd name="T76" fmla="*/ 0 w 1088"/>
                <a:gd name="T77" fmla="*/ 148746 h 988"/>
                <a:gd name="T78" fmla="*/ 54716 w 1088"/>
                <a:gd name="T79" fmla="*/ 185130 h 988"/>
                <a:gd name="T80" fmla="*/ 120376 w 1088"/>
                <a:gd name="T81" fmla="*/ 172289 h 988"/>
                <a:gd name="T82" fmla="*/ 134602 w 1088"/>
                <a:gd name="T83" fmla="*/ 238636 h 988"/>
                <a:gd name="T84" fmla="*/ 215582 w 1088"/>
                <a:gd name="T85" fmla="*/ 275020 h 988"/>
                <a:gd name="T86" fmla="*/ 264827 w 1088"/>
                <a:gd name="T87" fmla="*/ 254688 h 988"/>
                <a:gd name="T88" fmla="*/ 404900 w 1088"/>
                <a:gd name="T89" fmla="*/ 262179 h 988"/>
                <a:gd name="T90" fmla="*/ 383014 w 1088"/>
                <a:gd name="T91" fmla="*/ 446239 h 988"/>
                <a:gd name="T92" fmla="*/ 363316 w 1088"/>
                <a:gd name="T93" fmla="*/ 504025 h 988"/>
                <a:gd name="T94" fmla="*/ 355655 w 1088"/>
                <a:gd name="T95" fmla="*/ 622808 h 988"/>
                <a:gd name="T96" fmla="*/ 322826 w 1088"/>
                <a:gd name="T97" fmla="*/ 597125 h 988"/>
                <a:gd name="T98" fmla="*/ 250600 w 1088"/>
                <a:gd name="T99" fmla="*/ 705207 h 988"/>
                <a:gd name="T100" fmla="*/ 221054 w 1088"/>
                <a:gd name="T101" fmla="*/ 757642 h 988"/>
                <a:gd name="T102" fmla="*/ 322826 w 1088"/>
                <a:gd name="T103" fmla="*/ 794026 h 988"/>
                <a:gd name="T104" fmla="*/ 322826 w 1088"/>
                <a:gd name="T105" fmla="*/ 815429 h 988"/>
                <a:gd name="T106" fmla="*/ 286713 w 1088"/>
                <a:gd name="T107" fmla="*/ 860374 h 9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88" h="988">
                  <a:moveTo>
                    <a:pt x="275" y="816"/>
                  </a:moveTo>
                  <a:lnTo>
                    <a:pt x="332" y="807"/>
                  </a:lnTo>
                  <a:lnTo>
                    <a:pt x="357" y="853"/>
                  </a:lnTo>
                  <a:lnTo>
                    <a:pt x="394" y="879"/>
                  </a:lnTo>
                  <a:lnTo>
                    <a:pt x="419" y="869"/>
                  </a:lnTo>
                  <a:lnTo>
                    <a:pt x="441" y="869"/>
                  </a:lnTo>
                  <a:lnTo>
                    <a:pt x="478" y="846"/>
                  </a:lnTo>
                  <a:lnTo>
                    <a:pt x="502" y="874"/>
                  </a:lnTo>
                  <a:lnTo>
                    <a:pt x="520" y="879"/>
                  </a:lnTo>
                  <a:lnTo>
                    <a:pt x="567" y="859"/>
                  </a:lnTo>
                  <a:lnTo>
                    <a:pt x="602" y="879"/>
                  </a:lnTo>
                  <a:lnTo>
                    <a:pt x="614" y="915"/>
                  </a:lnTo>
                  <a:lnTo>
                    <a:pt x="638" y="915"/>
                  </a:lnTo>
                  <a:lnTo>
                    <a:pt x="651" y="929"/>
                  </a:lnTo>
                  <a:lnTo>
                    <a:pt x="682" y="964"/>
                  </a:lnTo>
                  <a:lnTo>
                    <a:pt x="695" y="957"/>
                  </a:lnTo>
                  <a:lnTo>
                    <a:pt x="689" y="915"/>
                  </a:lnTo>
                  <a:lnTo>
                    <a:pt x="707" y="903"/>
                  </a:lnTo>
                  <a:lnTo>
                    <a:pt x="733" y="952"/>
                  </a:lnTo>
                  <a:lnTo>
                    <a:pt x="754" y="959"/>
                  </a:lnTo>
                  <a:lnTo>
                    <a:pt x="779" y="987"/>
                  </a:lnTo>
                  <a:lnTo>
                    <a:pt x="797" y="984"/>
                  </a:lnTo>
                  <a:lnTo>
                    <a:pt x="805" y="971"/>
                  </a:lnTo>
                  <a:lnTo>
                    <a:pt x="843" y="927"/>
                  </a:lnTo>
                  <a:lnTo>
                    <a:pt x="860" y="940"/>
                  </a:lnTo>
                  <a:lnTo>
                    <a:pt x="873" y="922"/>
                  </a:lnTo>
                  <a:lnTo>
                    <a:pt x="884" y="945"/>
                  </a:lnTo>
                  <a:lnTo>
                    <a:pt x="922" y="957"/>
                  </a:lnTo>
                  <a:lnTo>
                    <a:pt x="947" y="957"/>
                  </a:lnTo>
                  <a:lnTo>
                    <a:pt x="964" y="959"/>
                  </a:lnTo>
                  <a:lnTo>
                    <a:pt x="955" y="940"/>
                  </a:lnTo>
                  <a:lnTo>
                    <a:pt x="950" y="881"/>
                  </a:lnTo>
                  <a:lnTo>
                    <a:pt x="904" y="811"/>
                  </a:lnTo>
                  <a:lnTo>
                    <a:pt x="929" y="786"/>
                  </a:lnTo>
                  <a:lnTo>
                    <a:pt x="952" y="744"/>
                  </a:lnTo>
                  <a:lnTo>
                    <a:pt x="1035" y="744"/>
                  </a:lnTo>
                  <a:lnTo>
                    <a:pt x="1049" y="733"/>
                  </a:lnTo>
                  <a:lnTo>
                    <a:pt x="1045" y="697"/>
                  </a:lnTo>
                  <a:lnTo>
                    <a:pt x="1063" y="669"/>
                  </a:lnTo>
                  <a:lnTo>
                    <a:pt x="1058" y="651"/>
                  </a:lnTo>
                  <a:lnTo>
                    <a:pt x="1064" y="622"/>
                  </a:lnTo>
                  <a:lnTo>
                    <a:pt x="1063" y="468"/>
                  </a:lnTo>
                  <a:lnTo>
                    <a:pt x="1087" y="419"/>
                  </a:lnTo>
                  <a:lnTo>
                    <a:pt x="1059" y="388"/>
                  </a:lnTo>
                  <a:lnTo>
                    <a:pt x="1064" y="368"/>
                  </a:lnTo>
                  <a:lnTo>
                    <a:pt x="1053" y="352"/>
                  </a:lnTo>
                  <a:lnTo>
                    <a:pt x="1021" y="363"/>
                  </a:lnTo>
                  <a:lnTo>
                    <a:pt x="983" y="406"/>
                  </a:lnTo>
                  <a:lnTo>
                    <a:pt x="947" y="422"/>
                  </a:lnTo>
                  <a:lnTo>
                    <a:pt x="909" y="473"/>
                  </a:lnTo>
                  <a:lnTo>
                    <a:pt x="818" y="503"/>
                  </a:lnTo>
                  <a:lnTo>
                    <a:pt x="777" y="473"/>
                  </a:lnTo>
                  <a:lnTo>
                    <a:pt x="782" y="454"/>
                  </a:lnTo>
                  <a:lnTo>
                    <a:pt x="761" y="422"/>
                  </a:lnTo>
                  <a:lnTo>
                    <a:pt x="749" y="388"/>
                  </a:lnTo>
                  <a:lnTo>
                    <a:pt x="715" y="388"/>
                  </a:lnTo>
                  <a:lnTo>
                    <a:pt x="652" y="357"/>
                  </a:lnTo>
                  <a:lnTo>
                    <a:pt x="629" y="366"/>
                  </a:lnTo>
                  <a:lnTo>
                    <a:pt x="602" y="352"/>
                  </a:lnTo>
                  <a:lnTo>
                    <a:pt x="559" y="358"/>
                  </a:lnTo>
                  <a:lnTo>
                    <a:pt x="520" y="345"/>
                  </a:lnTo>
                  <a:lnTo>
                    <a:pt x="497" y="314"/>
                  </a:lnTo>
                  <a:lnTo>
                    <a:pt x="478" y="290"/>
                  </a:lnTo>
                  <a:lnTo>
                    <a:pt x="467" y="263"/>
                  </a:lnTo>
                  <a:lnTo>
                    <a:pt x="441" y="236"/>
                  </a:lnTo>
                  <a:lnTo>
                    <a:pt x="424" y="208"/>
                  </a:lnTo>
                  <a:lnTo>
                    <a:pt x="382" y="154"/>
                  </a:lnTo>
                  <a:lnTo>
                    <a:pt x="370" y="122"/>
                  </a:lnTo>
                  <a:lnTo>
                    <a:pt x="325" y="65"/>
                  </a:lnTo>
                  <a:lnTo>
                    <a:pt x="313" y="35"/>
                  </a:lnTo>
                  <a:lnTo>
                    <a:pt x="259" y="9"/>
                  </a:lnTo>
                  <a:lnTo>
                    <a:pt x="221" y="21"/>
                  </a:lnTo>
                  <a:lnTo>
                    <a:pt x="190" y="14"/>
                  </a:lnTo>
                  <a:lnTo>
                    <a:pt x="118" y="0"/>
                  </a:lnTo>
                  <a:lnTo>
                    <a:pt x="22" y="33"/>
                  </a:lnTo>
                  <a:lnTo>
                    <a:pt x="4" y="49"/>
                  </a:lnTo>
                  <a:lnTo>
                    <a:pt x="25" y="76"/>
                  </a:lnTo>
                  <a:lnTo>
                    <a:pt x="0" y="139"/>
                  </a:lnTo>
                  <a:lnTo>
                    <a:pt x="7" y="146"/>
                  </a:lnTo>
                  <a:lnTo>
                    <a:pt x="50" y="173"/>
                  </a:lnTo>
                  <a:lnTo>
                    <a:pt x="71" y="136"/>
                  </a:lnTo>
                  <a:lnTo>
                    <a:pt x="110" y="161"/>
                  </a:lnTo>
                  <a:lnTo>
                    <a:pt x="107" y="179"/>
                  </a:lnTo>
                  <a:lnTo>
                    <a:pt x="123" y="223"/>
                  </a:lnTo>
                  <a:lnTo>
                    <a:pt x="147" y="249"/>
                  </a:lnTo>
                  <a:lnTo>
                    <a:pt x="197" y="257"/>
                  </a:lnTo>
                  <a:lnTo>
                    <a:pt x="212" y="243"/>
                  </a:lnTo>
                  <a:lnTo>
                    <a:pt x="242" y="238"/>
                  </a:lnTo>
                  <a:lnTo>
                    <a:pt x="295" y="190"/>
                  </a:lnTo>
                  <a:lnTo>
                    <a:pt x="370" y="245"/>
                  </a:lnTo>
                  <a:lnTo>
                    <a:pt x="345" y="345"/>
                  </a:lnTo>
                  <a:lnTo>
                    <a:pt x="350" y="417"/>
                  </a:lnTo>
                  <a:lnTo>
                    <a:pt x="350" y="461"/>
                  </a:lnTo>
                  <a:lnTo>
                    <a:pt x="332" y="471"/>
                  </a:lnTo>
                  <a:lnTo>
                    <a:pt x="329" y="585"/>
                  </a:lnTo>
                  <a:lnTo>
                    <a:pt x="325" y="582"/>
                  </a:lnTo>
                  <a:lnTo>
                    <a:pt x="304" y="558"/>
                  </a:lnTo>
                  <a:lnTo>
                    <a:pt x="295" y="558"/>
                  </a:lnTo>
                  <a:lnTo>
                    <a:pt x="289" y="566"/>
                  </a:lnTo>
                  <a:lnTo>
                    <a:pt x="229" y="659"/>
                  </a:lnTo>
                  <a:lnTo>
                    <a:pt x="197" y="696"/>
                  </a:lnTo>
                  <a:lnTo>
                    <a:pt x="202" y="708"/>
                  </a:lnTo>
                  <a:lnTo>
                    <a:pt x="265" y="749"/>
                  </a:lnTo>
                  <a:lnTo>
                    <a:pt x="295" y="742"/>
                  </a:lnTo>
                  <a:lnTo>
                    <a:pt x="299" y="749"/>
                  </a:lnTo>
                  <a:lnTo>
                    <a:pt x="295" y="762"/>
                  </a:lnTo>
                  <a:lnTo>
                    <a:pt x="265" y="774"/>
                  </a:lnTo>
                  <a:lnTo>
                    <a:pt x="262" y="804"/>
                  </a:lnTo>
                  <a:lnTo>
                    <a:pt x="275" y="816"/>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27" name="Freeform 5"/>
            <p:cNvSpPr>
              <a:spLocks/>
            </p:cNvSpPr>
            <p:nvPr/>
          </p:nvSpPr>
          <p:spPr bwMode="auto">
            <a:xfrm>
              <a:off x="2434735" y="1243467"/>
              <a:ext cx="1804504" cy="1589152"/>
            </a:xfrm>
            <a:custGeom>
              <a:avLst/>
              <a:gdLst>
                <a:gd name="T0" fmla="*/ 754396 w 2117"/>
                <a:gd name="T1" fmla="*/ 1974083 h 1903"/>
                <a:gd name="T2" fmla="*/ 854982 w 2117"/>
                <a:gd name="T3" fmla="*/ 1802703 h 1903"/>
                <a:gd name="T4" fmla="*/ 928235 w 2117"/>
                <a:gd name="T5" fmla="*/ 1963371 h 1903"/>
                <a:gd name="T6" fmla="*/ 1018982 w 2117"/>
                <a:gd name="T7" fmla="*/ 1998718 h 1903"/>
                <a:gd name="T8" fmla="*/ 1135968 w 2117"/>
                <a:gd name="T9" fmla="*/ 1827338 h 1903"/>
                <a:gd name="T10" fmla="*/ 1258420 w 2117"/>
                <a:gd name="T11" fmla="*/ 1769498 h 1903"/>
                <a:gd name="T12" fmla="*/ 1398366 w 2117"/>
                <a:gd name="T13" fmla="*/ 1660243 h 1903"/>
                <a:gd name="T14" fmla="*/ 1482553 w 2117"/>
                <a:gd name="T15" fmla="*/ 1550988 h 1903"/>
                <a:gd name="T16" fmla="*/ 1563459 w 2117"/>
                <a:gd name="T17" fmla="*/ 1428880 h 1903"/>
                <a:gd name="T18" fmla="*/ 1645458 w 2117"/>
                <a:gd name="T19" fmla="*/ 1434236 h 1903"/>
                <a:gd name="T20" fmla="*/ 1739485 w 2117"/>
                <a:gd name="T21" fmla="*/ 1405315 h 1903"/>
                <a:gd name="T22" fmla="*/ 1858657 w 2117"/>
                <a:gd name="T23" fmla="*/ 1395675 h 1903"/>
                <a:gd name="T24" fmla="*/ 1971270 w 2117"/>
                <a:gd name="T25" fmla="*/ 1437449 h 1903"/>
                <a:gd name="T26" fmla="*/ 2032496 w 2117"/>
                <a:gd name="T27" fmla="*/ 1392462 h 1903"/>
                <a:gd name="T28" fmla="*/ 2150576 w 2117"/>
                <a:gd name="T29" fmla="*/ 1283207 h 1903"/>
                <a:gd name="T30" fmla="*/ 2252255 w 2117"/>
                <a:gd name="T31" fmla="*/ 1227509 h 1903"/>
                <a:gd name="T32" fmla="*/ 2279589 w 2117"/>
                <a:gd name="T33" fmla="*/ 1135392 h 1903"/>
                <a:gd name="T34" fmla="*/ 2154949 w 2117"/>
                <a:gd name="T35" fmla="*/ 1066840 h 1903"/>
                <a:gd name="T36" fmla="*/ 2125429 w 2117"/>
                <a:gd name="T37" fmla="*/ 931878 h 1903"/>
                <a:gd name="T38" fmla="*/ 2163696 w 2117"/>
                <a:gd name="T39" fmla="*/ 886891 h 1903"/>
                <a:gd name="T40" fmla="*/ 2177909 w 2117"/>
                <a:gd name="T41" fmla="*/ 780850 h 1903"/>
                <a:gd name="T42" fmla="*/ 2177909 w 2117"/>
                <a:gd name="T43" fmla="*/ 754072 h 1903"/>
                <a:gd name="T44" fmla="*/ 2205242 w 2117"/>
                <a:gd name="T45" fmla="*/ 554843 h 1903"/>
                <a:gd name="T46" fmla="*/ 2250069 w 2117"/>
                <a:gd name="T47" fmla="*/ 576265 h 1903"/>
                <a:gd name="T48" fmla="*/ 2266469 w 2117"/>
                <a:gd name="T49" fmla="*/ 318124 h 1903"/>
                <a:gd name="T50" fmla="*/ 2119963 w 2117"/>
                <a:gd name="T51" fmla="*/ 207798 h 1903"/>
                <a:gd name="T52" fmla="*/ 2007350 w 2117"/>
                <a:gd name="T53" fmla="*/ 141388 h 1903"/>
                <a:gd name="T54" fmla="*/ 1895830 w 2117"/>
                <a:gd name="T55" fmla="*/ 104970 h 1903"/>
                <a:gd name="T56" fmla="*/ 1875057 w 2117"/>
                <a:gd name="T57" fmla="*/ 0 h 1903"/>
                <a:gd name="T58" fmla="*/ 1830231 w 2117"/>
                <a:gd name="T59" fmla="*/ 104970 h 1903"/>
                <a:gd name="T60" fmla="*/ 1773378 w 2117"/>
                <a:gd name="T61" fmla="*/ 383463 h 1903"/>
                <a:gd name="T62" fmla="*/ 1623592 w 2117"/>
                <a:gd name="T63" fmla="*/ 495931 h 1903"/>
                <a:gd name="T64" fmla="*/ 1523006 w 2117"/>
                <a:gd name="T65" fmla="*/ 691946 h 1903"/>
                <a:gd name="T66" fmla="*/ 1680445 w 2117"/>
                <a:gd name="T67" fmla="*/ 727294 h 1903"/>
                <a:gd name="T68" fmla="*/ 1901297 w 2117"/>
                <a:gd name="T69" fmla="*/ 799059 h 1903"/>
                <a:gd name="T70" fmla="*/ 1744951 w 2117"/>
                <a:gd name="T71" fmla="*/ 864398 h 1903"/>
                <a:gd name="T72" fmla="*/ 1617032 w 2117"/>
                <a:gd name="T73" fmla="*/ 946874 h 1903"/>
                <a:gd name="T74" fmla="*/ 1449753 w 2117"/>
                <a:gd name="T75" fmla="*/ 1095760 h 1903"/>
                <a:gd name="T76" fmla="*/ 1249674 w 2117"/>
                <a:gd name="T77" fmla="*/ 1125752 h 1903"/>
                <a:gd name="T78" fmla="*/ 1207034 w 2117"/>
                <a:gd name="T79" fmla="*/ 1313199 h 1903"/>
                <a:gd name="T80" fmla="*/ 901995 w 2117"/>
                <a:gd name="T81" fmla="*/ 1440663 h 1903"/>
                <a:gd name="T82" fmla="*/ 637410 w 2117"/>
                <a:gd name="T83" fmla="*/ 1520997 h 1903"/>
                <a:gd name="T84" fmla="*/ 231785 w 2117"/>
                <a:gd name="T85" fmla="*/ 1426738 h 1903"/>
                <a:gd name="T86" fmla="*/ 13120 w 2117"/>
                <a:gd name="T87" fmla="*/ 1497432 h 1903"/>
                <a:gd name="T88" fmla="*/ 138853 w 2117"/>
                <a:gd name="T89" fmla="*/ 1635607 h 1903"/>
                <a:gd name="T90" fmla="*/ 262399 w 2117"/>
                <a:gd name="T91" fmla="*/ 1688092 h 1903"/>
                <a:gd name="T92" fmla="*/ 299572 w 2117"/>
                <a:gd name="T93" fmla="*/ 1797347 h 1903"/>
                <a:gd name="T94" fmla="*/ 430771 w 2117"/>
                <a:gd name="T95" fmla="*/ 1868041 h 1903"/>
                <a:gd name="T96" fmla="*/ 618824 w 2117"/>
                <a:gd name="T97" fmla="*/ 1851974 h 1903"/>
                <a:gd name="T98" fmla="*/ 557597 w 2117"/>
                <a:gd name="T99" fmla="*/ 1948376 h 19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7" h="1903">
                  <a:moveTo>
                    <a:pt x="596" y="1893"/>
                  </a:moveTo>
                  <a:lnTo>
                    <a:pt x="626" y="1888"/>
                  </a:lnTo>
                  <a:lnTo>
                    <a:pt x="650" y="1879"/>
                  </a:lnTo>
                  <a:lnTo>
                    <a:pt x="690" y="1843"/>
                  </a:lnTo>
                  <a:lnTo>
                    <a:pt x="700" y="1789"/>
                  </a:lnTo>
                  <a:lnTo>
                    <a:pt x="724" y="1711"/>
                  </a:lnTo>
                  <a:lnTo>
                    <a:pt x="775" y="1676"/>
                  </a:lnTo>
                  <a:lnTo>
                    <a:pt x="782" y="1683"/>
                  </a:lnTo>
                  <a:lnTo>
                    <a:pt x="799" y="1738"/>
                  </a:lnTo>
                  <a:lnTo>
                    <a:pt x="775" y="1772"/>
                  </a:lnTo>
                  <a:lnTo>
                    <a:pt x="766" y="1804"/>
                  </a:lnTo>
                  <a:lnTo>
                    <a:pt x="849" y="1833"/>
                  </a:lnTo>
                  <a:lnTo>
                    <a:pt x="854" y="1856"/>
                  </a:lnTo>
                  <a:lnTo>
                    <a:pt x="901" y="1854"/>
                  </a:lnTo>
                  <a:lnTo>
                    <a:pt x="921" y="1860"/>
                  </a:lnTo>
                  <a:lnTo>
                    <a:pt x="932" y="1866"/>
                  </a:lnTo>
                  <a:lnTo>
                    <a:pt x="1014" y="1750"/>
                  </a:lnTo>
                  <a:lnTo>
                    <a:pt x="1036" y="1743"/>
                  </a:lnTo>
                  <a:lnTo>
                    <a:pt x="1041" y="1729"/>
                  </a:lnTo>
                  <a:lnTo>
                    <a:pt x="1039" y="1706"/>
                  </a:lnTo>
                  <a:lnTo>
                    <a:pt x="1067" y="1666"/>
                  </a:lnTo>
                  <a:lnTo>
                    <a:pt x="1119" y="1664"/>
                  </a:lnTo>
                  <a:lnTo>
                    <a:pt x="1139" y="1641"/>
                  </a:lnTo>
                  <a:lnTo>
                    <a:pt x="1151" y="1652"/>
                  </a:lnTo>
                  <a:lnTo>
                    <a:pt x="1181" y="1627"/>
                  </a:lnTo>
                  <a:lnTo>
                    <a:pt x="1197" y="1627"/>
                  </a:lnTo>
                  <a:lnTo>
                    <a:pt x="1251" y="1548"/>
                  </a:lnTo>
                  <a:lnTo>
                    <a:pt x="1279" y="1550"/>
                  </a:lnTo>
                  <a:lnTo>
                    <a:pt x="1314" y="1525"/>
                  </a:lnTo>
                  <a:lnTo>
                    <a:pt x="1323" y="1534"/>
                  </a:lnTo>
                  <a:lnTo>
                    <a:pt x="1388" y="1502"/>
                  </a:lnTo>
                  <a:lnTo>
                    <a:pt x="1356" y="1448"/>
                  </a:lnTo>
                  <a:lnTo>
                    <a:pt x="1365" y="1394"/>
                  </a:lnTo>
                  <a:lnTo>
                    <a:pt x="1393" y="1336"/>
                  </a:lnTo>
                  <a:lnTo>
                    <a:pt x="1416" y="1327"/>
                  </a:lnTo>
                  <a:lnTo>
                    <a:pt x="1430" y="1334"/>
                  </a:lnTo>
                  <a:lnTo>
                    <a:pt x="1430" y="1375"/>
                  </a:lnTo>
                  <a:lnTo>
                    <a:pt x="1447" y="1387"/>
                  </a:lnTo>
                  <a:lnTo>
                    <a:pt x="1488" y="1357"/>
                  </a:lnTo>
                  <a:lnTo>
                    <a:pt x="1505" y="1339"/>
                  </a:lnTo>
                  <a:lnTo>
                    <a:pt x="1521" y="1347"/>
                  </a:lnTo>
                  <a:lnTo>
                    <a:pt x="1542" y="1329"/>
                  </a:lnTo>
                  <a:lnTo>
                    <a:pt x="1584" y="1327"/>
                  </a:lnTo>
                  <a:lnTo>
                    <a:pt x="1591" y="1312"/>
                  </a:lnTo>
                  <a:lnTo>
                    <a:pt x="1581" y="1290"/>
                  </a:lnTo>
                  <a:lnTo>
                    <a:pt x="1610" y="1261"/>
                  </a:lnTo>
                  <a:lnTo>
                    <a:pt x="1645" y="1243"/>
                  </a:lnTo>
                  <a:lnTo>
                    <a:pt x="1700" y="1303"/>
                  </a:lnTo>
                  <a:lnTo>
                    <a:pt x="1697" y="1324"/>
                  </a:lnTo>
                  <a:lnTo>
                    <a:pt x="1724" y="1368"/>
                  </a:lnTo>
                  <a:lnTo>
                    <a:pt x="1789" y="1372"/>
                  </a:lnTo>
                  <a:lnTo>
                    <a:pt x="1803" y="1342"/>
                  </a:lnTo>
                  <a:lnTo>
                    <a:pt x="1787" y="1255"/>
                  </a:lnTo>
                  <a:lnTo>
                    <a:pt x="1801" y="1240"/>
                  </a:lnTo>
                  <a:lnTo>
                    <a:pt x="1831" y="1261"/>
                  </a:lnTo>
                  <a:lnTo>
                    <a:pt x="1859" y="1300"/>
                  </a:lnTo>
                  <a:lnTo>
                    <a:pt x="1901" y="1236"/>
                  </a:lnTo>
                  <a:lnTo>
                    <a:pt x="1921" y="1231"/>
                  </a:lnTo>
                  <a:lnTo>
                    <a:pt x="1951" y="1198"/>
                  </a:lnTo>
                  <a:lnTo>
                    <a:pt x="1967" y="1198"/>
                  </a:lnTo>
                  <a:lnTo>
                    <a:pt x="1994" y="1171"/>
                  </a:lnTo>
                  <a:lnTo>
                    <a:pt x="2009" y="1171"/>
                  </a:lnTo>
                  <a:lnTo>
                    <a:pt x="2023" y="1146"/>
                  </a:lnTo>
                  <a:lnTo>
                    <a:pt x="2060" y="1146"/>
                  </a:lnTo>
                  <a:lnTo>
                    <a:pt x="2099" y="1111"/>
                  </a:lnTo>
                  <a:lnTo>
                    <a:pt x="2116" y="1095"/>
                  </a:lnTo>
                  <a:lnTo>
                    <a:pt x="2116" y="1076"/>
                  </a:lnTo>
                  <a:lnTo>
                    <a:pt x="2085" y="1060"/>
                  </a:lnTo>
                  <a:lnTo>
                    <a:pt x="2085" y="1023"/>
                  </a:lnTo>
                  <a:lnTo>
                    <a:pt x="2036" y="958"/>
                  </a:lnTo>
                  <a:lnTo>
                    <a:pt x="1986" y="1005"/>
                  </a:lnTo>
                  <a:lnTo>
                    <a:pt x="1971" y="996"/>
                  </a:lnTo>
                  <a:lnTo>
                    <a:pt x="1969" y="969"/>
                  </a:lnTo>
                  <a:lnTo>
                    <a:pt x="1949" y="939"/>
                  </a:lnTo>
                  <a:lnTo>
                    <a:pt x="1944" y="907"/>
                  </a:lnTo>
                  <a:lnTo>
                    <a:pt x="1944" y="870"/>
                  </a:lnTo>
                  <a:lnTo>
                    <a:pt x="1910" y="844"/>
                  </a:lnTo>
                  <a:lnTo>
                    <a:pt x="1905" y="832"/>
                  </a:lnTo>
                  <a:lnTo>
                    <a:pt x="1913" y="810"/>
                  </a:lnTo>
                  <a:lnTo>
                    <a:pt x="1979" y="828"/>
                  </a:lnTo>
                  <a:lnTo>
                    <a:pt x="1981" y="798"/>
                  </a:lnTo>
                  <a:lnTo>
                    <a:pt x="2004" y="771"/>
                  </a:lnTo>
                  <a:lnTo>
                    <a:pt x="1989" y="759"/>
                  </a:lnTo>
                  <a:lnTo>
                    <a:pt x="1992" y="729"/>
                  </a:lnTo>
                  <a:lnTo>
                    <a:pt x="2023" y="717"/>
                  </a:lnTo>
                  <a:lnTo>
                    <a:pt x="2028" y="704"/>
                  </a:lnTo>
                  <a:lnTo>
                    <a:pt x="2023" y="697"/>
                  </a:lnTo>
                  <a:lnTo>
                    <a:pt x="1992" y="704"/>
                  </a:lnTo>
                  <a:lnTo>
                    <a:pt x="1931" y="662"/>
                  </a:lnTo>
                  <a:lnTo>
                    <a:pt x="1926" y="650"/>
                  </a:lnTo>
                  <a:lnTo>
                    <a:pt x="1956" y="613"/>
                  </a:lnTo>
                  <a:lnTo>
                    <a:pt x="2017" y="518"/>
                  </a:lnTo>
                  <a:lnTo>
                    <a:pt x="2023" y="511"/>
                  </a:lnTo>
                  <a:lnTo>
                    <a:pt x="2033" y="511"/>
                  </a:lnTo>
                  <a:lnTo>
                    <a:pt x="2053" y="536"/>
                  </a:lnTo>
                  <a:lnTo>
                    <a:pt x="2058" y="538"/>
                  </a:lnTo>
                  <a:lnTo>
                    <a:pt x="2060" y="424"/>
                  </a:lnTo>
                  <a:lnTo>
                    <a:pt x="2078" y="415"/>
                  </a:lnTo>
                  <a:lnTo>
                    <a:pt x="2078" y="370"/>
                  </a:lnTo>
                  <a:lnTo>
                    <a:pt x="2073" y="297"/>
                  </a:lnTo>
                  <a:lnTo>
                    <a:pt x="2099" y="196"/>
                  </a:lnTo>
                  <a:lnTo>
                    <a:pt x="2023" y="142"/>
                  </a:lnTo>
                  <a:lnTo>
                    <a:pt x="1969" y="189"/>
                  </a:lnTo>
                  <a:lnTo>
                    <a:pt x="1939" y="194"/>
                  </a:lnTo>
                  <a:lnTo>
                    <a:pt x="1926" y="210"/>
                  </a:lnTo>
                  <a:lnTo>
                    <a:pt x="1875" y="201"/>
                  </a:lnTo>
                  <a:lnTo>
                    <a:pt x="1851" y="174"/>
                  </a:lnTo>
                  <a:lnTo>
                    <a:pt x="1836" y="132"/>
                  </a:lnTo>
                  <a:lnTo>
                    <a:pt x="1838" y="114"/>
                  </a:lnTo>
                  <a:lnTo>
                    <a:pt x="1799" y="88"/>
                  </a:lnTo>
                  <a:lnTo>
                    <a:pt x="1777" y="126"/>
                  </a:lnTo>
                  <a:lnTo>
                    <a:pt x="1734" y="98"/>
                  </a:lnTo>
                  <a:lnTo>
                    <a:pt x="1727" y="91"/>
                  </a:lnTo>
                  <a:lnTo>
                    <a:pt x="1752" y="27"/>
                  </a:lnTo>
                  <a:lnTo>
                    <a:pt x="1731" y="0"/>
                  </a:lnTo>
                  <a:lnTo>
                    <a:pt x="1715" y="0"/>
                  </a:lnTo>
                  <a:lnTo>
                    <a:pt x="1669" y="32"/>
                  </a:lnTo>
                  <a:lnTo>
                    <a:pt x="1633" y="86"/>
                  </a:lnTo>
                  <a:lnTo>
                    <a:pt x="1647" y="96"/>
                  </a:lnTo>
                  <a:lnTo>
                    <a:pt x="1674" y="98"/>
                  </a:lnTo>
                  <a:lnTo>
                    <a:pt x="1697" y="156"/>
                  </a:lnTo>
                  <a:lnTo>
                    <a:pt x="1685" y="177"/>
                  </a:lnTo>
                  <a:lnTo>
                    <a:pt x="1663" y="210"/>
                  </a:lnTo>
                  <a:lnTo>
                    <a:pt x="1622" y="358"/>
                  </a:lnTo>
                  <a:lnTo>
                    <a:pt x="1638" y="384"/>
                  </a:lnTo>
                  <a:lnTo>
                    <a:pt x="1625" y="405"/>
                  </a:lnTo>
                  <a:lnTo>
                    <a:pt x="1535" y="470"/>
                  </a:lnTo>
                  <a:lnTo>
                    <a:pt x="1485" y="463"/>
                  </a:lnTo>
                  <a:lnTo>
                    <a:pt x="1458" y="452"/>
                  </a:lnTo>
                  <a:lnTo>
                    <a:pt x="1452" y="465"/>
                  </a:lnTo>
                  <a:lnTo>
                    <a:pt x="1412" y="625"/>
                  </a:lnTo>
                  <a:lnTo>
                    <a:pt x="1393" y="646"/>
                  </a:lnTo>
                  <a:lnTo>
                    <a:pt x="1403" y="674"/>
                  </a:lnTo>
                  <a:lnTo>
                    <a:pt x="1428" y="697"/>
                  </a:lnTo>
                  <a:lnTo>
                    <a:pt x="1470" y="672"/>
                  </a:lnTo>
                  <a:lnTo>
                    <a:pt x="1537" y="679"/>
                  </a:lnTo>
                  <a:lnTo>
                    <a:pt x="1556" y="646"/>
                  </a:lnTo>
                  <a:lnTo>
                    <a:pt x="1591" y="637"/>
                  </a:lnTo>
                  <a:lnTo>
                    <a:pt x="1657" y="662"/>
                  </a:lnTo>
                  <a:lnTo>
                    <a:pt x="1739" y="746"/>
                  </a:lnTo>
                  <a:lnTo>
                    <a:pt x="1739" y="764"/>
                  </a:lnTo>
                  <a:lnTo>
                    <a:pt x="1722" y="776"/>
                  </a:lnTo>
                  <a:lnTo>
                    <a:pt x="1627" y="783"/>
                  </a:lnTo>
                  <a:lnTo>
                    <a:pt x="1596" y="807"/>
                  </a:lnTo>
                  <a:lnTo>
                    <a:pt x="1572" y="802"/>
                  </a:lnTo>
                  <a:lnTo>
                    <a:pt x="1554" y="832"/>
                  </a:lnTo>
                  <a:lnTo>
                    <a:pt x="1509" y="840"/>
                  </a:lnTo>
                  <a:lnTo>
                    <a:pt x="1479" y="884"/>
                  </a:lnTo>
                  <a:lnTo>
                    <a:pt x="1475" y="916"/>
                  </a:lnTo>
                  <a:lnTo>
                    <a:pt x="1411" y="958"/>
                  </a:lnTo>
                  <a:lnTo>
                    <a:pt x="1370" y="964"/>
                  </a:lnTo>
                  <a:lnTo>
                    <a:pt x="1326" y="1023"/>
                  </a:lnTo>
                  <a:lnTo>
                    <a:pt x="1284" y="1048"/>
                  </a:lnTo>
                  <a:lnTo>
                    <a:pt x="1202" y="1030"/>
                  </a:lnTo>
                  <a:lnTo>
                    <a:pt x="1176" y="1018"/>
                  </a:lnTo>
                  <a:lnTo>
                    <a:pt x="1143" y="1051"/>
                  </a:lnTo>
                  <a:lnTo>
                    <a:pt x="1129" y="1107"/>
                  </a:lnTo>
                  <a:lnTo>
                    <a:pt x="1172" y="1171"/>
                  </a:lnTo>
                  <a:lnTo>
                    <a:pt x="1143" y="1201"/>
                  </a:lnTo>
                  <a:lnTo>
                    <a:pt x="1104" y="1226"/>
                  </a:lnTo>
                  <a:lnTo>
                    <a:pt x="1044" y="1300"/>
                  </a:lnTo>
                  <a:lnTo>
                    <a:pt x="967" y="1334"/>
                  </a:lnTo>
                  <a:lnTo>
                    <a:pt x="841" y="1347"/>
                  </a:lnTo>
                  <a:lnTo>
                    <a:pt x="825" y="1345"/>
                  </a:lnTo>
                  <a:lnTo>
                    <a:pt x="679" y="1407"/>
                  </a:lnTo>
                  <a:lnTo>
                    <a:pt x="608" y="1448"/>
                  </a:lnTo>
                  <a:lnTo>
                    <a:pt x="590" y="1438"/>
                  </a:lnTo>
                  <a:lnTo>
                    <a:pt x="583" y="1420"/>
                  </a:lnTo>
                  <a:lnTo>
                    <a:pt x="492" y="1414"/>
                  </a:lnTo>
                  <a:lnTo>
                    <a:pt x="391" y="1382"/>
                  </a:lnTo>
                  <a:lnTo>
                    <a:pt x="363" y="1350"/>
                  </a:lnTo>
                  <a:lnTo>
                    <a:pt x="212" y="1332"/>
                  </a:lnTo>
                  <a:lnTo>
                    <a:pt x="184" y="1345"/>
                  </a:lnTo>
                  <a:lnTo>
                    <a:pt x="2" y="1327"/>
                  </a:lnTo>
                  <a:lnTo>
                    <a:pt x="0" y="1354"/>
                  </a:lnTo>
                  <a:lnTo>
                    <a:pt x="12" y="1398"/>
                  </a:lnTo>
                  <a:lnTo>
                    <a:pt x="4" y="1465"/>
                  </a:lnTo>
                  <a:lnTo>
                    <a:pt x="56" y="1542"/>
                  </a:lnTo>
                  <a:lnTo>
                    <a:pt x="85" y="1560"/>
                  </a:lnTo>
                  <a:lnTo>
                    <a:pt x="127" y="1527"/>
                  </a:lnTo>
                  <a:lnTo>
                    <a:pt x="214" y="1527"/>
                  </a:lnTo>
                  <a:lnTo>
                    <a:pt x="236" y="1534"/>
                  </a:lnTo>
                  <a:lnTo>
                    <a:pt x="249" y="1555"/>
                  </a:lnTo>
                  <a:lnTo>
                    <a:pt x="240" y="1576"/>
                  </a:lnTo>
                  <a:lnTo>
                    <a:pt x="190" y="1616"/>
                  </a:lnTo>
                  <a:lnTo>
                    <a:pt x="195" y="1636"/>
                  </a:lnTo>
                  <a:lnTo>
                    <a:pt x="253" y="1678"/>
                  </a:lnTo>
                  <a:lnTo>
                    <a:pt x="274" y="1678"/>
                  </a:lnTo>
                  <a:lnTo>
                    <a:pt x="282" y="1688"/>
                  </a:lnTo>
                  <a:lnTo>
                    <a:pt x="277" y="1706"/>
                  </a:lnTo>
                  <a:lnTo>
                    <a:pt x="312" y="1734"/>
                  </a:lnTo>
                  <a:lnTo>
                    <a:pt x="394" y="1744"/>
                  </a:lnTo>
                  <a:lnTo>
                    <a:pt x="430" y="1736"/>
                  </a:lnTo>
                  <a:lnTo>
                    <a:pt x="481" y="1686"/>
                  </a:lnTo>
                  <a:lnTo>
                    <a:pt x="541" y="1690"/>
                  </a:lnTo>
                  <a:lnTo>
                    <a:pt x="566" y="1729"/>
                  </a:lnTo>
                  <a:lnTo>
                    <a:pt x="552" y="1761"/>
                  </a:lnTo>
                  <a:lnTo>
                    <a:pt x="554" y="1782"/>
                  </a:lnTo>
                  <a:lnTo>
                    <a:pt x="523" y="1802"/>
                  </a:lnTo>
                  <a:lnTo>
                    <a:pt x="510" y="1819"/>
                  </a:lnTo>
                  <a:lnTo>
                    <a:pt x="514" y="1860"/>
                  </a:lnTo>
                  <a:lnTo>
                    <a:pt x="571" y="1902"/>
                  </a:lnTo>
                  <a:lnTo>
                    <a:pt x="596" y="189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28" name="Freeform 6"/>
            <p:cNvSpPr>
              <a:spLocks/>
            </p:cNvSpPr>
            <p:nvPr/>
          </p:nvSpPr>
          <p:spPr bwMode="auto">
            <a:xfrm>
              <a:off x="737907" y="1684073"/>
              <a:ext cx="1638658" cy="1215380"/>
            </a:xfrm>
            <a:custGeom>
              <a:avLst/>
              <a:gdLst>
                <a:gd name="T0" fmla="*/ 1441331 w 1922"/>
                <a:gd name="T1" fmla="*/ 53535 h 1456"/>
                <a:gd name="T2" fmla="*/ 1505852 w 1922"/>
                <a:gd name="T3" fmla="*/ 131695 h 1456"/>
                <a:gd name="T4" fmla="*/ 1596619 w 1922"/>
                <a:gd name="T5" fmla="*/ 189512 h 1456"/>
                <a:gd name="T6" fmla="*/ 1675356 w 1922"/>
                <a:gd name="T7" fmla="*/ 341550 h 1456"/>
                <a:gd name="T8" fmla="*/ 1631613 w 1922"/>
                <a:gd name="T9" fmla="*/ 457185 h 1456"/>
                <a:gd name="T10" fmla="*/ 1860170 w 1922"/>
                <a:gd name="T11" fmla="*/ 557830 h 1456"/>
                <a:gd name="T12" fmla="*/ 2018738 w 1922"/>
                <a:gd name="T13" fmla="*/ 671323 h 1456"/>
                <a:gd name="T14" fmla="*/ 2100756 w 1922"/>
                <a:gd name="T15" fmla="*/ 843704 h 1456"/>
                <a:gd name="T16" fmla="*/ 2041703 w 1922"/>
                <a:gd name="T17" fmla="*/ 918652 h 1456"/>
                <a:gd name="T18" fmla="*/ 1829550 w 1922"/>
                <a:gd name="T19" fmla="*/ 1033216 h 1456"/>
                <a:gd name="T20" fmla="*/ 1798930 w 1922"/>
                <a:gd name="T21" fmla="*/ 1213092 h 1456"/>
                <a:gd name="T22" fmla="*/ 1498197 w 1922"/>
                <a:gd name="T23" fmla="*/ 1300889 h 1456"/>
                <a:gd name="T24" fmla="*/ 1551782 w 1922"/>
                <a:gd name="T25" fmla="*/ 1463634 h 1456"/>
                <a:gd name="T26" fmla="*/ 1518975 w 1922"/>
                <a:gd name="T27" fmla="*/ 1516097 h 1456"/>
                <a:gd name="T28" fmla="*/ 1475232 w 1922"/>
                <a:gd name="T29" fmla="*/ 1557854 h 1456"/>
                <a:gd name="T30" fmla="*/ 1356032 w 1922"/>
                <a:gd name="T31" fmla="*/ 1527875 h 1456"/>
                <a:gd name="T32" fmla="*/ 1151534 w 1922"/>
                <a:gd name="T33" fmla="*/ 1500037 h 1456"/>
                <a:gd name="T34" fmla="*/ 945942 w 1922"/>
                <a:gd name="T35" fmla="*/ 1535370 h 1456"/>
                <a:gd name="T36" fmla="*/ 786280 w 1922"/>
                <a:gd name="T37" fmla="*/ 1510744 h 1456"/>
                <a:gd name="T38" fmla="*/ 604747 w 1922"/>
                <a:gd name="T39" fmla="*/ 1525734 h 1456"/>
                <a:gd name="T40" fmla="*/ 501951 w 1922"/>
                <a:gd name="T41" fmla="*/ 1476482 h 1456"/>
                <a:gd name="T42" fmla="*/ 392593 w 1922"/>
                <a:gd name="T43" fmla="*/ 1403675 h 1456"/>
                <a:gd name="T44" fmla="*/ 159662 w 1922"/>
                <a:gd name="T45" fmla="*/ 1361918 h 1456"/>
                <a:gd name="T46" fmla="*/ 129042 w 1922"/>
                <a:gd name="T47" fmla="*/ 1273051 h 1456"/>
                <a:gd name="T48" fmla="*/ 80925 w 1922"/>
                <a:gd name="T49" fmla="*/ 1210951 h 1456"/>
                <a:gd name="T50" fmla="*/ 44837 w 1922"/>
                <a:gd name="T51" fmla="*/ 1149921 h 1456"/>
                <a:gd name="T52" fmla="*/ 77644 w 1922"/>
                <a:gd name="T53" fmla="*/ 1078185 h 1456"/>
                <a:gd name="T54" fmla="*/ 9842 w 1922"/>
                <a:gd name="T55" fmla="*/ 991459 h 1456"/>
                <a:gd name="T56" fmla="*/ 7655 w 1922"/>
                <a:gd name="T57" fmla="*/ 899380 h 1456"/>
                <a:gd name="T58" fmla="*/ 48117 w 1922"/>
                <a:gd name="T59" fmla="*/ 838350 h 1456"/>
                <a:gd name="T60" fmla="*/ 165130 w 1922"/>
                <a:gd name="T61" fmla="*/ 798735 h 1456"/>
                <a:gd name="T62" fmla="*/ 221996 w 1922"/>
                <a:gd name="T63" fmla="*/ 803018 h 1456"/>
                <a:gd name="T64" fmla="*/ 291984 w 1922"/>
                <a:gd name="T65" fmla="*/ 835138 h 1456"/>
                <a:gd name="T66" fmla="*/ 501951 w 1922"/>
                <a:gd name="T67" fmla="*/ 763402 h 1456"/>
                <a:gd name="T68" fmla="*/ 683484 w 1922"/>
                <a:gd name="T69" fmla="*/ 648838 h 1456"/>
                <a:gd name="T70" fmla="*/ 739256 w 1922"/>
                <a:gd name="T71" fmla="*/ 599587 h 1456"/>
                <a:gd name="T72" fmla="*/ 707543 w 1922"/>
                <a:gd name="T73" fmla="*/ 406862 h 1456"/>
                <a:gd name="T74" fmla="*/ 868298 w 1922"/>
                <a:gd name="T75" fmla="*/ 373671 h 1456"/>
                <a:gd name="T76" fmla="*/ 937193 w 1922"/>
                <a:gd name="T77" fmla="*/ 406862 h 1456"/>
                <a:gd name="T78" fmla="*/ 1019211 w 1922"/>
                <a:gd name="T79" fmla="*/ 195936 h 1456"/>
                <a:gd name="T80" fmla="*/ 1146066 w 1922"/>
                <a:gd name="T81" fmla="*/ 221633 h 1456"/>
                <a:gd name="T82" fmla="*/ 1254330 w 1922"/>
                <a:gd name="T83" fmla="*/ 98504 h 1456"/>
                <a:gd name="T84" fmla="*/ 1353845 w 1922"/>
                <a:gd name="T85" fmla="*/ 43898 h 1456"/>
                <a:gd name="T86" fmla="*/ 1432582 w 1922"/>
                <a:gd name="T87" fmla="*/ 13919 h 14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22" h="1456">
                  <a:moveTo>
                    <a:pt x="1310" y="13"/>
                  </a:moveTo>
                  <a:lnTo>
                    <a:pt x="1333" y="13"/>
                  </a:lnTo>
                  <a:lnTo>
                    <a:pt x="1318" y="50"/>
                  </a:lnTo>
                  <a:lnTo>
                    <a:pt x="1337" y="71"/>
                  </a:lnTo>
                  <a:lnTo>
                    <a:pt x="1337" y="87"/>
                  </a:lnTo>
                  <a:lnTo>
                    <a:pt x="1377" y="123"/>
                  </a:lnTo>
                  <a:lnTo>
                    <a:pt x="1387" y="152"/>
                  </a:lnTo>
                  <a:lnTo>
                    <a:pt x="1439" y="158"/>
                  </a:lnTo>
                  <a:lnTo>
                    <a:pt x="1460" y="177"/>
                  </a:lnTo>
                  <a:lnTo>
                    <a:pt x="1473" y="177"/>
                  </a:lnTo>
                  <a:lnTo>
                    <a:pt x="1503" y="239"/>
                  </a:lnTo>
                  <a:lnTo>
                    <a:pt x="1532" y="319"/>
                  </a:lnTo>
                  <a:lnTo>
                    <a:pt x="1517" y="363"/>
                  </a:lnTo>
                  <a:lnTo>
                    <a:pt x="1520" y="380"/>
                  </a:lnTo>
                  <a:lnTo>
                    <a:pt x="1492" y="427"/>
                  </a:lnTo>
                  <a:lnTo>
                    <a:pt x="1499" y="467"/>
                  </a:lnTo>
                  <a:lnTo>
                    <a:pt x="1597" y="506"/>
                  </a:lnTo>
                  <a:lnTo>
                    <a:pt x="1701" y="521"/>
                  </a:lnTo>
                  <a:lnTo>
                    <a:pt x="1809" y="596"/>
                  </a:lnTo>
                  <a:lnTo>
                    <a:pt x="1844" y="606"/>
                  </a:lnTo>
                  <a:lnTo>
                    <a:pt x="1846" y="627"/>
                  </a:lnTo>
                  <a:lnTo>
                    <a:pt x="1869" y="674"/>
                  </a:lnTo>
                  <a:lnTo>
                    <a:pt x="1891" y="735"/>
                  </a:lnTo>
                  <a:lnTo>
                    <a:pt x="1921" y="788"/>
                  </a:lnTo>
                  <a:lnTo>
                    <a:pt x="1904" y="807"/>
                  </a:lnTo>
                  <a:lnTo>
                    <a:pt x="1904" y="843"/>
                  </a:lnTo>
                  <a:lnTo>
                    <a:pt x="1867" y="858"/>
                  </a:lnTo>
                  <a:lnTo>
                    <a:pt x="1774" y="897"/>
                  </a:lnTo>
                  <a:lnTo>
                    <a:pt x="1715" y="945"/>
                  </a:lnTo>
                  <a:lnTo>
                    <a:pt x="1673" y="965"/>
                  </a:lnTo>
                  <a:lnTo>
                    <a:pt x="1666" y="995"/>
                  </a:lnTo>
                  <a:lnTo>
                    <a:pt x="1678" y="1138"/>
                  </a:lnTo>
                  <a:lnTo>
                    <a:pt x="1645" y="1133"/>
                  </a:lnTo>
                  <a:lnTo>
                    <a:pt x="1629" y="1145"/>
                  </a:lnTo>
                  <a:lnTo>
                    <a:pt x="1402" y="1189"/>
                  </a:lnTo>
                  <a:lnTo>
                    <a:pt x="1370" y="1215"/>
                  </a:lnTo>
                  <a:lnTo>
                    <a:pt x="1375" y="1275"/>
                  </a:lnTo>
                  <a:lnTo>
                    <a:pt x="1441" y="1332"/>
                  </a:lnTo>
                  <a:lnTo>
                    <a:pt x="1419" y="1367"/>
                  </a:lnTo>
                  <a:lnTo>
                    <a:pt x="1387" y="1383"/>
                  </a:lnTo>
                  <a:lnTo>
                    <a:pt x="1382" y="1401"/>
                  </a:lnTo>
                  <a:lnTo>
                    <a:pt x="1389" y="1416"/>
                  </a:lnTo>
                  <a:lnTo>
                    <a:pt x="1407" y="1416"/>
                  </a:lnTo>
                  <a:lnTo>
                    <a:pt x="1417" y="1429"/>
                  </a:lnTo>
                  <a:lnTo>
                    <a:pt x="1349" y="1455"/>
                  </a:lnTo>
                  <a:lnTo>
                    <a:pt x="1310" y="1439"/>
                  </a:lnTo>
                  <a:lnTo>
                    <a:pt x="1291" y="1427"/>
                  </a:lnTo>
                  <a:lnTo>
                    <a:pt x="1240" y="1427"/>
                  </a:lnTo>
                  <a:lnTo>
                    <a:pt x="1151" y="1387"/>
                  </a:lnTo>
                  <a:lnTo>
                    <a:pt x="1097" y="1387"/>
                  </a:lnTo>
                  <a:lnTo>
                    <a:pt x="1053" y="1401"/>
                  </a:lnTo>
                  <a:lnTo>
                    <a:pt x="1004" y="1401"/>
                  </a:lnTo>
                  <a:lnTo>
                    <a:pt x="927" y="1441"/>
                  </a:lnTo>
                  <a:lnTo>
                    <a:pt x="865" y="1434"/>
                  </a:lnTo>
                  <a:lnTo>
                    <a:pt x="802" y="1455"/>
                  </a:lnTo>
                  <a:lnTo>
                    <a:pt x="752" y="1439"/>
                  </a:lnTo>
                  <a:lnTo>
                    <a:pt x="719" y="1411"/>
                  </a:lnTo>
                  <a:lnTo>
                    <a:pt x="638" y="1401"/>
                  </a:lnTo>
                  <a:lnTo>
                    <a:pt x="583" y="1437"/>
                  </a:lnTo>
                  <a:lnTo>
                    <a:pt x="553" y="1425"/>
                  </a:lnTo>
                  <a:lnTo>
                    <a:pt x="529" y="1405"/>
                  </a:lnTo>
                  <a:lnTo>
                    <a:pt x="470" y="1389"/>
                  </a:lnTo>
                  <a:lnTo>
                    <a:pt x="459" y="1379"/>
                  </a:lnTo>
                  <a:lnTo>
                    <a:pt x="435" y="1378"/>
                  </a:lnTo>
                  <a:lnTo>
                    <a:pt x="398" y="1319"/>
                  </a:lnTo>
                  <a:lnTo>
                    <a:pt x="359" y="1311"/>
                  </a:lnTo>
                  <a:lnTo>
                    <a:pt x="267" y="1341"/>
                  </a:lnTo>
                  <a:lnTo>
                    <a:pt x="226" y="1332"/>
                  </a:lnTo>
                  <a:lnTo>
                    <a:pt x="146" y="1272"/>
                  </a:lnTo>
                  <a:lnTo>
                    <a:pt x="123" y="1270"/>
                  </a:lnTo>
                  <a:lnTo>
                    <a:pt x="105" y="1229"/>
                  </a:lnTo>
                  <a:lnTo>
                    <a:pt x="118" y="1189"/>
                  </a:lnTo>
                  <a:lnTo>
                    <a:pt x="113" y="1170"/>
                  </a:lnTo>
                  <a:lnTo>
                    <a:pt x="83" y="1150"/>
                  </a:lnTo>
                  <a:lnTo>
                    <a:pt x="74" y="1131"/>
                  </a:lnTo>
                  <a:lnTo>
                    <a:pt x="11" y="1096"/>
                  </a:lnTo>
                  <a:lnTo>
                    <a:pt x="11" y="1086"/>
                  </a:lnTo>
                  <a:lnTo>
                    <a:pt x="41" y="1074"/>
                  </a:lnTo>
                  <a:lnTo>
                    <a:pt x="58" y="1084"/>
                  </a:lnTo>
                  <a:lnTo>
                    <a:pt x="76" y="1067"/>
                  </a:lnTo>
                  <a:lnTo>
                    <a:pt x="71" y="1007"/>
                  </a:lnTo>
                  <a:lnTo>
                    <a:pt x="76" y="958"/>
                  </a:lnTo>
                  <a:lnTo>
                    <a:pt x="37" y="918"/>
                  </a:lnTo>
                  <a:lnTo>
                    <a:pt x="9" y="926"/>
                  </a:lnTo>
                  <a:lnTo>
                    <a:pt x="0" y="897"/>
                  </a:lnTo>
                  <a:lnTo>
                    <a:pt x="14" y="866"/>
                  </a:lnTo>
                  <a:lnTo>
                    <a:pt x="7" y="840"/>
                  </a:lnTo>
                  <a:lnTo>
                    <a:pt x="34" y="815"/>
                  </a:lnTo>
                  <a:lnTo>
                    <a:pt x="44" y="804"/>
                  </a:lnTo>
                  <a:lnTo>
                    <a:pt x="44" y="783"/>
                  </a:lnTo>
                  <a:lnTo>
                    <a:pt x="81" y="766"/>
                  </a:lnTo>
                  <a:lnTo>
                    <a:pt x="118" y="758"/>
                  </a:lnTo>
                  <a:lnTo>
                    <a:pt x="151" y="746"/>
                  </a:lnTo>
                  <a:lnTo>
                    <a:pt x="177" y="753"/>
                  </a:lnTo>
                  <a:lnTo>
                    <a:pt x="197" y="746"/>
                  </a:lnTo>
                  <a:lnTo>
                    <a:pt x="203" y="750"/>
                  </a:lnTo>
                  <a:lnTo>
                    <a:pt x="207" y="776"/>
                  </a:lnTo>
                  <a:lnTo>
                    <a:pt x="224" y="783"/>
                  </a:lnTo>
                  <a:lnTo>
                    <a:pt x="267" y="780"/>
                  </a:lnTo>
                  <a:lnTo>
                    <a:pt x="314" y="728"/>
                  </a:lnTo>
                  <a:lnTo>
                    <a:pt x="410" y="748"/>
                  </a:lnTo>
                  <a:lnTo>
                    <a:pt x="459" y="713"/>
                  </a:lnTo>
                  <a:lnTo>
                    <a:pt x="602" y="681"/>
                  </a:lnTo>
                  <a:lnTo>
                    <a:pt x="611" y="660"/>
                  </a:lnTo>
                  <a:lnTo>
                    <a:pt x="625" y="606"/>
                  </a:lnTo>
                  <a:lnTo>
                    <a:pt x="664" y="575"/>
                  </a:lnTo>
                  <a:lnTo>
                    <a:pt x="676" y="575"/>
                  </a:lnTo>
                  <a:lnTo>
                    <a:pt x="676" y="560"/>
                  </a:lnTo>
                  <a:lnTo>
                    <a:pt x="680" y="422"/>
                  </a:lnTo>
                  <a:lnTo>
                    <a:pt x="686" y="394"/>
                  </a:lnTo>
                  <a:lnTo>
                    <a:pt x="647" y="380"/>
                  </a:lnTo>
                  <a:lnTo>
                    <a:pt x="645" y="370"/>
                  </a:lnTo>
                  <a:lnTo>
                    <a:pt x="686" y="358"/>
                  </a:lnTo>
                  <a:lnTo>
                    <a:pt x="794" y="349"/>
                  </a:lnTo>
                  <a:lnTo>
                    <a:pt x="807" y="370"/>
                  </a:lnTo>
                  <a:lnTo>
                    <a:pt x="848" y="380"/>
                  </a:lnTo>
                  <a:lnTo>
                    <a:pt x="857" y="380"/>
                  </a:lnTo>
                  <a:lnTo>
                    <a:pt x="872" y="362"/>
                  </a:lnTo>
                  <a:lnTo>
                    <a:pt x="853" y="344"/>
                  </a:lnTo>
                  <a:lnTo>
                    <a:pt x="932" y="183"/>
                  </a:lnTo>
                  <a:lnTo>
                    <a:pt x="944" y="172"/>
                  </a:lnTo>
                  <a:lnTo>
                    <a:pt x="1016" y="207"/>
                  </a:lnTo>
                  <a:lnTo>
                    <a:pt x="1048" y="207"/>
                  </a:lnTo>
                  <a:lnTo>
                    <a:pt x="1063" y="227"/>
                  </a:lnTo>
                  <a:lnTo>
                    <a:pt x="1129" y="207"/>
                  </a:lnTo>
                  <a:lnTo>
                    <a:pt x="1147" y="92"/>
                  </a:lnTo>
                  <a:lnTo>
                    <a:pt x="1175" y="74"/>
                  </a:lnTo>
                  <a:lnTo>
                    <a:pt x="1214" y="71"/>
                  </a:lnTo>
                  <a:lnTo>
                    <a:pt x="1238" y="41"/>
                  </a:lnTo>
                  <a:lnTo>
                    <a:pt x="1245" y="13"/>
                  </a:lnTo>
                  <a:lnTo>
                    <a:pt x="1265" y="0"/>
                  </a:lnTo>
                  <a:lnTo>
                    <a:pt x="1310" y="13"/>
                  </a:lnTo>
                </a:path>
              </a:pathLst>
            </a:custGeom>
            <a:grpFill/>
            <a:ln w="12700" cap="flat" cmpd="sng">
              <a:solidFill>
                <a:schemeClr val="bg1">
                  <a:alpha val="62000"/>
                </a:schemeClr>
              </a:solidFill>
              <a:prstDash val="solid"/>
              <a:round/>
              <a:headEnd/>
              <a:tailEnd/>
            </a:ln>
            <a:effectLst/>
          </p:spPr>
          <p:txBody>
            <a:bodyPr/>
            <a:lstStyle/>
            <a:p>
              <a:endParaRPr lang="zh-CN" altLang="en-US"/>
            </a:p>
          </p:txBody>
        </p:sp>
        <p:sp>
          <p:nvSpPr>
            <p:cNvPr id="29" name="Freeform 7"/>
            <p:cNvSpPr>
              <a:spLocks/>
            </p:cNvSpPr>
            <p:nvPr/>
          </p:nvSpPr>
          <p:spPr bwMode="auto">
            <a:xfrm>
              <a:off x="3947152" y="2128392"/>
              <a:ext cx="465359" cy="443081"/>
            </a:xfrm>
            <a:custGeom>
              <a:avLst/>
              <a:gdLst>
                <a:gd name="T0" fmla="*/ 493423 w 548"/>
                <a:gd name="T1" fmla="*/ 394611 h 530"/>
                <a:gd name="T2" fmla="*/ 553331 w 548"/>
                <a:gd name="T3" fmla="*/ 301319 h 530"/>
                <a:gd name="T4" fmla="*/ 595811 w 548"/>
                <a:gd name="T5" fmla="*/ 256282 h 530"/>
                <a:gd name="T6" fmla="*/ 590365 w 548"/>
                <a:gd name="T7" fmla="*/ 211245 h 530"/>
                <a:gd name="T8" fmla="*/ 547884 w 548"/>
                <a:gd name="T9" fmla="*/ 164064 h 530"/>
                <a:gd name="T10" fmla="*/ 541349 w 548"/>
                <a:gd name="T11" fmla="*/ 125460 h 530"/>
                <a:gd name="T12" fmla="*/ 467281 w 548"/>
                <a:gd name="T13" fmla="*/ 23591 h 530"/>
                <a:gd name="T14" fmla="*/ 460746 w 548"/>
                <a:gd name="T15" fmla="*/ 34314 h 530"/>
                <a:gd name="T16" fmla="*/ 447675 w 548"/>
                <a:gd name="T17" fmla="*/ 48254 h 530"/>
                <a:gd name="T18" fmla="*/ 416087 w 548"/>
                <a:gd name="T19" fmla="*/ 13940 h 530"/>
                <a:gd name="T20" fmla="*/ 367072 w 548"/>
                <a:gd name="T21" fmla="*/ 0 h 530"/>
                <a:gd name="T22" fmla="*/ 367072 w 548"/>
                <a:gd name="T23" fmla="*/ 13940 h 530"/>
                <a:gd name="T24" fmla="*/ 367072 w 548"/>
                <a:gd name="T25" fmla="*/ 34314 h 530"/>
                <a:gd name="T26" fmla="*/ 348555 w 548"/>
                <a:gd name="T27" fmla="*/ 50399 h 530"/>
                <a:gd name="T28" fmla="*/ 308253 w 548"/>
                <a:gd name="T29" fmla="*/ 87930 h 530"/>
                <a:gd name="T30" fmla="*/ 267951 w 548"/>
                <a:gd name="T31" fmla="*/ 87930 h 530"/>
                <a:gd name="T32" fmla="*/ 252702 w 548"/>
                <a:gd name="T33" fmla="*/ 114737 h 530"/>
                <a:gd name="T34" fmla="*/ 237453 w 548"/>
                <a:gd name="T35" fmla="*/ 114737 h 530"/>
                <a:gd name="T36" fmla="*/ 208044 w 548"/>
                <a:gd name="T37" fmla="*/ 143690 h 530"/>
                <a:gd name="T38" fmla="*/ 190616 w 548"/>
                <a:gd name="T39" fmla="*/ 143690 h 530"/>
                <a:gd name="T40" fmla="*/ 156850 w 548"/>
                <a:gd name="T41" fmla="*/ 178004 h 530"/>
                <a:gd name="T42" fmla="*/ 136154 w 548"/>
                <a:gd name="T43" fmla="*/ 183365 h 530"/>
                <a:gd name="T44" fmla="*/ 89317 w 548"/>
                <a:gd name="T45" fmla="*/ 251993 h 530"/>
                <a:gd name="T46" fmla="*/ 59908 w 548"/>
                <a:gd name="T47" fmla="*/ 210173 h 530"/>
                <a:gd name="T48" fmla="*/ 28320 w 548"/>
                <a:gd name="T49" fmla="*/ 188727 h 530"/>
                <a:gd name="T50" fmla="*/ 13071 w 548"/>
                <a:gd name="T51" fmla="*/ 203739 h 530"/>
                <a:gd name="T52" fmla="*/ 30499 w 548"/>
                <a:gd name="T53" fmla="*/ 297030 h 530"/>
                <a:gd name="T54" fmla="*/ 15249 w 548"/>
                <a:gd name="T55" fmla="*/ 329200 h 530"/>
                <a:gd name="T56" fmla="*/ 0 w 548"/>
                <a:gd name="T57" fmla="*/ 375309 h 530"/>
                <a:gd name="T58" fmla="*/ 45748 w 548"/>
                <a:gd name="T59" fmla="*/ 404261 h 530"/>
                <a:gd name="T60" fmla="*/ 67532 w 548"/>
                <a:gd name="T61" fmla="*/ 407478 h 530"/>
                <a:gd name="T62" fmla="*/ 100209 w 548"/>
                <a:gd name="T63" fmla="*/ 451443 h 530"/>
                <a:gd name="T64" fmla="*/ 125262 w 548"/>
                <a:gd name="T65" fmla="*/ 438575 h 530"/>
                <a:gd name="T66" fmla="*/ 162296 w 548"/>
                <a:gd name="T67" fmla="*/ 394611 h 530"/>
                <a:gd name="T68" fmla="*/ 198241 w 548"/>
                <a:gd name="T69" fmla="*/ 330272 h 530"/>
                <a:gd name="T70" fmla="*/ 261416 w 548"/>
                <a:gd name="T71" fmla="*/ 317404 h 530"/>
                <a:gd name="T72" fmla="*/ 300628 w 548"/>
                <a:gd name="T73" fmla="*/ 356007 h 530"/>
                <a:gd name="T74" fmla="*/ 273398 w 548"/>
                <a:gd name="T75" fmla="*/ 420346 h 530"/>
                <a:gd name="T76" fmla="*/ 237453 w 548"/>
                <a:gd name="T77" fmla="*/ 477179 h 530"/>
                <a:gd name="T78" fmla="*/ 267951 w 548"/>
                <a:gd name="T79" fmla="*/ 500769 h 530"/>
                <a:gd name="T80" fmla="*/ 267951 w 548"/>
                <a:gd name="T81" fmla="*/ 529722 h 530"/>
                <a:gd name="T82" fmla="*/ 242899 w 548"/>
                <a:gd name="T83" fmla="*/ 555457 h 530"/>
                <a:gd name="T84" fmla="*/ 248345 w 548"/>
                <a:gd name="T85" fmla="*/ 567253 h 530"/>
                <a:gd name="T86" fmla="*/ 293004 w 548"/>
                <a:gd name="T87" fmla="*/ 543662 h 530"/>
                <a:gd name="T88" fmla="*/ 359447 w 548"/>
                <a:gd name="T89" fmla="*/ 455732 h 530"/>
                <a:gd name="T90" fmla="*/ 460746 w 548"/>
                <a:gd name="T91" fmla="*/ 401044 h 530"/>
                <a:gd name="T92" fmla="*/ 493423 w 548"/>
                <a:gd name="T93" fmla="*/ 394611 h 5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48" h="530">
                  <a:moveTo>
                    <a:pt x="453" y="368"/>
                  </a:moveTo>
                  <a:lnTo>
                    <a:pt x="508" y="281"/>
                  </a:lnTo>
                  <a:lnTo>
                    <a:pt x="547" y="239"/>
                  </a:lnTo>
                  <a:lnTo>
                    <a:pt x="542" y="197"/>
                  </a:lnTo>
                  <a:lnTo>
                    <a:pt x="503" y="153"/>
                  </a:lnTo>
                  <a:lnTo>
                    <a:pt x="497" y="117"/>
                  </a:lnTo>
                  <a:lnTo>
                    <a:pt x="429" y="22"/>
                  </a:lnTo>
                  <a:lnTo>
                    <a:pt x="423" y="32"/>
                  </a:lnTo>
                  <a:lnTo>
                    <a:pt x="411" y="45"/>
                  </a:lnTo>
                  <a:lnTo>
                    <a:pt x="382" y="13"/>
                  </a:lnTo>
                  <a:lnTo>
                    <a:pt x="337" y="0"/>
                  </a:lnTo>
                  <a:lnTo>
                    <a:pt x="337" y="13"/>
                  </a:lnTo>
                  <a:lnTo>
                    <a:pt x="337" y="32"/>
                  </a:lnTo>
                  <a:lnTo>
                    <a:pt x="320" y="47"/>
                  </a:lnTo>
                  <a:lnTo>
                    <a:pt x="283" y="82"/>
                  </a:lnTo>
                  <a:lnTo>
                    <a:pt x="246" y="82"/>
                  </a:lnTo>
                  <a:lnTo>
                    <a:pt x="232" y="107"/>
                  </a:lnTo>
                  <a:lnTo>
                    <a:pt x="218" y="107"/>
                  </a:lnTo>
                  <a:lnTo>
                    <a:pt x="191" y="134"/>
                  </a:lnTo>
                  <a:lnTo>
                    <a:pt x="175" y="134"/>
                  </a:lnTo>
                  <a:lnTo>
                    <a:pt x="144" y="166"/>
                  </a:lnTo>
                  <a:lnTo>
                    <a:pt x="125" y="171"/>
                  </a:lnTo>
                  <a:lnTo>
                    <a:pt x="82" y="235"/>
                  </a:lnTo>
                  <a:lnTo>
                    <a:pt x="55" y="196"/>
                  </a:lnTo>
                  <a:lnTo>
                    <a:pt x="26" y="176"/>
                  </a:lnTo>
                  <a:lnTo>
                    <a:pt x="12" y="190"/>
                  </a:lnTo>
                  <a:lnTo>
                    <a:pt x="28" y="277"/>
                  </a:lnTo>
                  <a:lnTo>
                    <a:pt x="14" y="307"/>
                  </a:lnTo>
                  <a:lnTo>
                    <a:pt x="0" y="350"/>
                  </a:lnTo>
                  <a:lnTo>
                    <a:pt x="42" y="377"/>
                  </a:lnTo>
                  <a:lnTo>
                    <a:pt x="62" y="380"/>
                  </a:lnTo>
                  <a:lnTo>
                    <a:pt x="92" y="421"/>
                  </a:lnTo>
                  <a:lnTo>
                    <a:pt x="115" y="409"/>
                  </a:lnTo>
                  <a:lnTo>
                    <a:pt x="149" y="368"/>
                  </a:lnTo>
                  <a:lnTo>
                    <a:pt x="182" y="308"/>
                  </a:lnTo>
                  <a:lnTo>
                    <a:pt x="240" y="296"/>
                  </a:lnTo>
                  <a:lnTo>
                    <a:pt x="276" y="332"/>
                  </a:lnTo>
                  <a:lnTo>
                    <a:pt x="251" y="392"/>
                  </a:lnTo>
                  <a:lnTo>
                    <a:pt x="218" y="445"/>
                  </a:lnTo>
                  <a:lnTo>
                    <a:pt x="246" y="467"/>
                  </a:lnTo>
                  <a:lnTo>
                    <a:pt x="246" y="494"/>
                  </a:lnTo>
                  <a:lnTo>
                    <a:pt x="223" y="518"/>
                  </a:lnTo>
                  <a:lnTo>
                    <a:pt x="228" y="529"/>
                  </a:lnTo>
                  <a:lnTo>
                    <a:pt x="269" y="507"/>
                  </a:lnTo>
                  <a:lnTo>
                    <a:pt x="330" y="425"/>
                  </a:lnTo>
                  <a:lnTo>
                    <a:pt x="423" y="374"/>
                  </a:lnTo>
                  <a:lnTo>
                    <a:pt x="453" y="368"/>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0" name="Freeform 8"/>
            <p:cNvSpPr>
              <a:spLocks/>
            </p:cNvSpPr>
            <p:nvPr/>
          </p:nvSpPr>
          <p:spPr bwMode="auto">
            <a:xfrm>
              <a:off x="4059779" y="1878385"/>
              <a:ext cx="678236" cy="451745"/>
            </a:xfrm>
            <a:custGeom>
              <a:avLst/>
              <a:gdLst>
                <a:gd name="T0" fmla="*/ 842524 w 793"/>
                <a:gd name="T1" fmla="*/ 158809 h 540"/>
                <a:gd name="T2" fmla="*/ 773411 w 793"/>
                <a:gd name="T3" fmla="*/ 145933 h 540"/>
                <a:gd name="T4" fmla="*/ 747082 w 793"/>
                <a:gd name="T5" fmla="*/ 142713 h 540"/>
                <a:gd name="T6" fmla="*/ 685648 w 793"/>
                <a:gd name="T7" fmla="*/ 174904 h 540"/>
                <a:gd name="T8" fmla="*/ 658222 w 793"/>
                <a:gd name="T9" fmla="*/ 191000 h 540"/>
                <a:gd name="T10" fmla="*/ 607758 w 793"/>
                <a:gd name="T11" fmla="*/ 154517 h 540"/>
                <a:gd name="T12" fmla="*/ 560586 w 793"/>
                <a:gd name="T13" fmla="*/ 115888 h 540"/>
                <a:gd name="T14" fmla="*/ 552906 w 793"/>
                <a:gd name="T15" fmla="*/ 167393 h 540"/>
                <a:gd name="T16" fmla="*/ 504637 w 793"/>
                <a:gd name="T17" fmla="*/ 115888 h 540"/>
                <a:gd name="T18" fmla="*/ 464046 w 793"/>
                <a:gd name="T19" fmla="*/ 75112 h 540"/>
                <a:gd name="T20" fmla="*/ 375187 w 793"/>
                <a:gd name="T21" fmla="*/ 75112 h 540"/>
                <a:gd name="T22" fmla="*/ 330208 w 793"/>
                <a:gd name="T23" fmla="*/ 41848 h 540"/>
                <a:gd name="T24" fmla="*/ 264386 w 793"/>
                <a:gd name="T25" fmla="*/ 65455 h 540"/>
                <a:gd name="T26" fmla="*/ 197467 w 793"/>
                <a:gd name="T27" fmla="*/ 48287 h 540"/>
                <a:gd name="T28" fmla="*/ 107510 w 793"/>
                <a:gd name="T29" fmla="*/ 9657 h 540"/>
                <a:gd name="T30" fmla="*/ 80084 w 793"/>
                <a:gd name="T31" fmla="*/ 70820 h 540"/>
                <a:gd name="T32" fmla="*/ 0 w 793"/>
                <a:gd name="T33" fmla="*/ 75112 h 540"/>
                <a:gd name="T34" fmla="*/ 42784 w 793"/>
                <a:gd name="T35" fmla="*/ 115888 h 540"/>
                <a:gd name="T36" fmla="*/ 48270 w 793"/>
                <a:gd name="T37" fmla="*/ 188854 h 540"/>
                <a:gd name="T38" fmla="*/ 72404 w 793"/>
                <a:gd name="T39" fmla="*/ 247871 h 540"/>
                <a:gd name="T40" fmla="*/ 142615 w 793"/>
                <a:gd name="T41" fmla="*/ 209242 h 540"/>
                <a:gd name="T42" fmla="*/ 197467 w 793"/>
                <a:gd name="T43" fmla="*/ 317618 h 540"/>
                <a:gd name="T44" fmla="*/ 228184 w 793"/>
                <a:gd name="T45" fmla="*/ 319764 h 540"/>
                <a:gd name="T46" fmla="*/ 310461 w 793"/>
                <a:gd name="T47" fmla="*/ 369123 h 540"/>
                <a:gd name="T48" fmla="*/ 330208 w 793"/>
                <a:gd name="T49" fmla="*/ 343371 h 540"/>
                <a:gd name="T50" fmla="*/ 411389 w 793"/>
                <a:gd name="T51" fmla="*/ 485011 h 540"/>
                <a:gd name="T52" fmla="*/ 458561 w 793"/>
                <a:gd name="T53" fmla="*/ 578365 h 540"/>
                <a:gd name="T54" fmla="*/ 529869 w 793"/>
                <a:gd name="T55" fmla="*/ 457112 h 540"/>
                <a:gd name="T56" fmla="*/ 585818 w 793"/>
                <a:gd name="T57" fmla="*/ 472135 h 540"/>
                <a:gd name="T58" fmla="*/ 668095 w 793"/>
                <a:gd name="T59" fmla="*/ 445309 h 540"/>
                <a:gd name="T60" fmla="*/ 648349 w 793"/>
                <a:gd name="T61" fmla="*/ 390584 h 540"/>
                <a:gd name="T62" fmla="*/ 728432 w 793"/>
                <a:gd name="T63" fmla="*/ 329421 h 540"/>
                <a:gd name="T64" fmla="*/ 761343 w 793"/>
                <a:gd name="T65" fmla="*/ 270404 h 540"/>
                <a:gd name="T66" fmla="*/ 785478 w 793"/>
                <a:gd name="T67" fmla="*/ 236067 h 540"/>
                <a:gd name="T68" fmla="*/ 817292 w 793"/>
                <a:gd name="T69" fmla="*/ 263966 h 540"/>
                <a:gd name="T70" fmla="*/ 868853 w 793"/>
                <a:gd name="T71" fmla="*/ 171685 h 5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93" h="540">
                  <a:moveTo>
                    <a:pt x="784" y="151"/>
                  </a:moveTo>
                  <a:lnTo>
                    <a:pt x="768" y="148"/>
                  </a:lnTo>
                  <a:lnTo>
                    <a:pt x="742" y="148"/>
                  </a:lnTo>
                  <a:lnTo>
                    <a:pt x="705" y="136"/>
                  </a:lnTo>
                  <a:lnTo>
                    <a:pt x="694" y="115"/>
                  </a:lnTo>
                  <a:lnTo>
                    <a:pt x="681" y="133"/>
                  </a:lnTo>
                  <a:lnTo>
                    <a:pt x="664" y="120"/>
                  </a:lnTo>
                  <a:lnTo>
                    <a:pt x="625" y="163"/>
                  </a:lnTo>
                  <a:lnTo>
                    <a:pt x="618" y="176"/>
                  </a:lnTo>
                  <a:lnTo>
                    <a:pt x="600" y="178"/>
                  </a:lnTo>
                  <a:lnTo>
                    <a:pt x="576" y="151"/>
                  </a:lnTo>
                  <a:lnTo>
                    <a:pt x="554" y="144"/>
                  </a:lnTo>
                  <a:lnTo>
                    <a:pt x="529" y="94"/>
                  </a:lnTo>
                  <a:lnTo>
                    <a:pt x="511" y="108"/>
                  </a:lnTo>
                  <a:lnTo>
                    <a:pt x="517" y="148"/>
                  </a:lnTo>
                  <a:lnTo>
                    <a:pt x="504" y="156"/>
                  </a:lnTo>
                  <a:lnTo>
                    <a:pt x="472" y="122"/>
                  </a:lnTo>
                  <a:lnTo>
                    <a:pt x="460" y="108"/>
                  </a:lnTo>
                  <a:lnTo>
                    <a:pt x="435" y="108"/>
                  </a:lnTo>
                  <a:lnTo>
                    <a:pt x="423" y="70"/>
                  </a:lnTo>
                  <a:lnTo>
                    <a:pt x="388" y="51"/>
                  </a:lnTo>
                  <a:lnTo>
                    <a:pt x="342" y="70"/>
                  </a:lnTo>
                  <a:lnTo>
                    <a:pt x="325" y="66"/>
                  </a:lnTo>
                  <a:lnTo>
                    <a:pt x="301" y="39"/>
                  </a:lnTo>
                  <a:lnTo>
                    <a:pt x="262" y="61"/>
                  </a:lnTo>
                  <a:lnTo>
                    <a:pt x="241" y="61"/>
                  </a:lnTo>
                  <a:lnTo>
                    <a:pt x="216" y="70"/>
                  </a:lnTo>
                  <a:lnTo>
                    <a:pt x="180" y="45"/>
                  </a:lnTo>
                  <a:lnTo>
                    <a:pt x="154" y="0"/>
                  </a:lnTo>
                  <a:lnTo>
                    <a:pt x="98" y="9"/>
                  </a:lnTo>
                  <a:lnTo>
                    <a:pt x="75" y="37"/>
                  </a:lnTo>
                  <a:lnTo>
                    <a:pt x="73" y="66"/>
                  </a:lnTo>
                  <a:lnTo>
                    <a:pt x="7" y="48"/>
                  </a:lnTo>
                  <a:lnTo>
                    <a:pt x="0" y="70"/>
                  </a:lnTo>
                  <a:lnTo>
                    <a:pt x="4" y="82"/>
                  </a:lnTo>
                  <a:lnTo>
                    <a:pt x="39" y="108"/>
                  </a:lnTo>
                  <a:lnTo>
                    <a:pt x="39" y="144"/>
                  </a:lnTo>
                  <a:lnTo>
                    <a:pt x="44" y="176"/>
                  </a:lnTo>
                  <a:lnTo>
                    <a:pt x="64" y="206"/>
                  </a:lnTo>
                  <a:lnTo>
                    <a:pt x="66" y="231"/>
                  </a:lnTo>
                  <a:lnTo>
                    <a:pt x="80" y="241"/>
                  </a:lnTo>
                  <a:lnTo>
                    <a:pt x="130" y="195"/>
                  </a:lnTo>
                  <a:lnTo>
                    <a:pt x="180" y="259"/>
                  </a:lnTo>
                  <a:lnTo>
                    <a:pt x="180" y="296"/>
                  </a:lnTo>
                  <a:lnTo>
                    <a:pt x="208" y="312"/>
                  </a:lnTo>
                  <a:lnTo>
                    <a:pt x="208" y="298"/>
                  </a:lnTo>
                  <a:lnTo>
                    <a:pt x="253" y="312"/>
                  </a:lnTo>
                  <a:lnTo>
                    <a:pt x="283" y="344"/>
                  </a:lnTo>
                  <a:lnTo>
                    <a:pt x="295" y="330"/>
                  </a:lnTo>
                  <a:lnTo>
                    <a:pt x="301" y="320"/>
                  </a:lnTo>
                  <a:lnTo>
                    <a:pt x="368" y="415"/>
                  </a:lnTo>
                  <a:lnTo>
                    <a:pt x="375" y="452"/>
                  </a:lnTo>
                  <a:lnTo>
                    <a:pt x="414" y="495"/>
                  </a:lnTo>
                  <a:lnTo>
                    <a:pt x="418" y="539"/>
                  </a:lnTo>
                  <a:lnTo>
                    <a:pt x="452" y="517"/>
                  </a:lnTo>
                  <a:lnTo>
                    <a:pt x="483" y="426"/>
                  </a:lnTo>
                  <a:lnTo>
                    <a:pt x="499" y="420"/>
                  </a:lnTo>
                  <a:lnTo>
                    <a:pt x="534" y="440"/>
                  </a:lnTo>
                  <a:lnTo>
                    <a:pt x="591" y="433"/>
                  </a:lnTo>
                  <a:lnTo>
                    <a:pt x="609" y="415"/>
                  </a:lnTo>
                  <a:lnTo>
                    <a:pt x="583" y="375"/>
                  </a:lnTo>
                  <a:lnTo>
                    <a:pt x="591" y="364"/>
                  </a:lnTo>
                  <a:lnTo>
                    <a:pt x="642" y="346"/>
                  </a:lnTo>
                  <a:lnTo>
                    <a:pt x="664" y="307"/>
                  </a:lnTo>
                  <a:lnTo>
                    <a:pt x="691" y="294"/>
                  </a:lnTo>
                  <a:lnTo>
                    <a:pt x="694" y="252"/>
                  </a:lnTo>
                  <a:lnTo>
                    <a:pt x="700" y="225"/>
                  </a:lnTo>
                  <a:lnTo>
                    <a:pt x="716" y="220"/>
                  </a:lnTo>
                  <a:lnTo>
                    <a:pt x="729" y="235"/>
                  </a:lnTo>
                  <a:lnTo>
                    <a:pt x="745" y="246"/>
                  </a:lnTo>
                  <a:lnTo>
                    <a:pt x="782" y="199"/>
                  </a:lnTo>
                  <a:lnTo>
                    <a:pt x="792" y="160"/>
                  </a:lnTo>
                  <a:lnTo>
                    <a:pt x="784" y="151"/>
                  </a:lnTo>
                </a:path>
              </a:pathLst>
            </a:custGeom>
            <a:solidFill>
              <a:schemeClr val="bg1"/>
            </a:solid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1" name="Freeform 9"/>
            <p:cNvSpPr>
              <a:spLocks/>
            </p:cNvSpPr>
            <p:nvPr/>
          </p:nvSpPr>
          <p:spPr bwMode="auto">
            <a:xfrm>
              <a:off x="2376565" y="3572738"/>
              <a:ext cx="738882" cy="750020"/>
            </a:xfrm>
            <a:custGeom>
              <a:avLst/>
              <a:gdLst>
                <a:gd name="T0" fmla="*/ 826401 w 867"/>
                <a:gd name="T1" fmla="*/ 148579 h 900"/>
                <a:gd name="T2" fmla="*/ 759721 w 867"/>
                <a:gd name="T3" fmla="*/ 166751 h 900"/>
                <a:gd name="T4" fmla="*/ 733486 w 867"/>
                <a:gd name="T5" fmla="*/ 117581 h 900"/>
                <a:gd name="T6" fmla="*/ 719275 w 867"/>
                <a:gd name="T7" fmla="*/ 83376 h 900"/>
                <a:gd name="T8" fmla="*/ 673364 w 867"/>
                <a:gd name="T9" fmla="*/ 85513 h 900"/>
                <a:gd name="T10" fmla="*/ 646036 w 867"/>
                <a:gd name="T11" fmla="*/ 125063 h 900"/>
                <a:gd name="T12" fmla="*/ 646036 w 867"/>
                <a:gd name="T13" fmla="*/ 167820 h 900"/>
                <a:gd name="T14" fmla="*/ 590287 w 867"/>
                <a:gd name="T15" fmla="*/ 334571 h 900"/>
                <a:gd name="T16" fmla="*/ 543282 w 867"/>
                <a:gd name="T17" fmla="*/ 344191 h 900"/>
                <a:gd name="T18" fmla="*/ 454739 w 867"/>
                <a:gd name="T19" fmla="*/ 368776 h 900"/>
                <a:gd name="T20" fmla="*/ 323565 w 867"/>
                <a:gd name="T21" fmla="*/ 166751 h 900"/>
                <a:gd name="T22" fmla="*/ 278746 w 867"/>
                <a:gd name="T23" fmla="*/ 132546 h 900"/>
                <a:gd name="T24" fmla="*/ 267815 w 867"/>
                <a:gd name="T25" fmla="*/ 85513 h 900"/>
                <a:gd name="T26" fmla="*/ 205507 w 867"/>
                <a:gd name="T27" fmla="*/ 117581 h 900"/>
                <a:gd name="T28" fmla="*/ 178179 w 867"/>
                <a:gd name="T29" fmla="*/ 0 h 900"/>
                <a:gd name="T30" fmla="*/ 132268 w 867"/>
                <a:gd name="T31" fmla="*/ 47032 h 900"/>
                <a:gd name="T32" fmla="*/ 126802 w 867"/>
                <a:gd name="T33" fmla="*/ 119719 h 900"/>
                <a:gd name="T34" fmla="*/ 96195 w 867"/>
                <a:gd name="T35" fmla="*/ 106892 h 900"/>
                <a:gd name="T36" fmla="*/ 96195 w 867"/>
                <a:gd name="T37" fmla="*/ 194543 h 900"/>
                <a:gd name="T38" fmla="*/ 132268 w 867"/>
                <a:gd name="T39" fmla="*/ 205232 h 900"/>
                <a:gd name="T40" fmla="*/ 127895 w 867"/>
                <a:gd name="T41" fmla="*/ 392292 h 900"/>
                <a:gd name="T42" fmla="*/ 21862 w 867"/>
                <a:gd name="T43" fmla="*/ 515218 h 900"/>
                <a:gd name="T44" fmla="*/ 0 w 867"/>
                <a:gd name="T45" fmla="*/ 549423 h 900"/>
                <a:gd name="T46" fmla="*/ 2186 w 867"/>
                <a:gd name="T47" fmla="*/ 623178 h 900"/>
                <a:gd name="T48" fmla="*/ 62308 w 867"/>
                <a:gd name="T49" fmla="*/ 611420 h 900"/>
                <a:gd name="T50" fmla="*/ 126802 w 867"/>
                <a:gd name="T51" fmla="*/ 638143 h 900"/>
                <a:gd name="T52" fmla="*/ 145385 w 867"/>
                <a:gd name="T53" fmla="*/ 705485 h 900"/>
                <a:gd name="T54" fmla="*/ 195669 w 867"/>
                <a:gd name="T55" fmla="*/ 718312 h 900"/>
                <a:gd name="T56" fmla="*/ 193483 w 867"/>
                <a:gd name="T57" fmla="*/ 757862 h 900"/>
                <a:gd name="T58" fmla="*/ 174900 w 867"/>
                <a:gd name="T59" fmla="*/ 828410 h 900"/>
                <a:gd name="T60" fmla="*/ 213159 w 867"/>
                <a:gd name="T61" fmla="*/ 844444 h 900"/>
                <a:gd name="T62" fmla="*/ 251418 w 867"/>
                <a:gd name="T63" fmla="*/ 876512 h 900"/>
                <a:gd name="T64" fmla="*/ 324658 w 867"/>
                <a:gd name="T65" fmla="*/ 920337 h 900"/>
                <a:gd name="T66" fmla="*/ 394618 w 867"/>
                <a:gd name="T67" fmla="*/ 898959 h 900"/>
                <a:gd name="T68" fmla="*/ 402269 w 867"/>
                <a:gd name="T69" fmla="*/ 942785 h 900"/>
                <a:gd name="T70" fmla="*/ 447087 w 867"/>
                <a:gd name="T71" fmla="*/ 952405 h 900"/>
                <a:gd name="T72" fmla="*/ 467857 w 867"/>
                <a:gd name="T73" fmla="*/ 947060 h 900"/>
                <a:gd name="T74" fmla="*/ 448181 w 867"/>
                <a:gd name="T75" fmla="*/ 828410 h 900"/>
                <a:gd name="T76" fmla="*/ 508302 w 867"/>
                <a:gd name="T77" fmla="*/ 808101 h 900"/>
                <a:gd name="T78" fmla="*/ 543282 w 867"/>
                <a:gd name="T79" fmla="*/ 778171 h 900"/>
                <a:gd name="T80" fmla="*/ 631825 w 867"/>
                <a:gd name="T81" fmla="*/ 776034 h 900"/>
                <a:gd name="T82" fmla="*/ 673364 w 867"/>
                <a:gd name="T83" fmla="*/ 770689 h 900"/>
                <a:gd name="T84" fmla="*/ 707251 w 867"/>
                <a:gd name="T85" fmla="*/ 796343 h 900"/>
                <a:gd name="T86" fmla="*/ 738951 w 867"/>
                <a:gd name="T87" fmla="*/ 763207 h 900"/>
                <a:gd name="T88" fmla="*/ 779397 w 867"/>
                <a:gd name="T89" fmla="*/ 765344 h 900"/>
                <a:gd name="T90" fmla="*/ 832960 w 867"/>
                <a:gd name="T91" fmla="*/ 705485 h 900"/>
                <a:gd name="T92" fmla="*/ 884337 w 867"/>
                <a:gd name="T93" fmla="*/ 718312 h 900"/>
                <a:gd name="T94" fmla="*/ 924782 w 867"/>
                <a:gd name="T95" fmla="*/ 679831 h 900"/>
                <a:gd name="T96" fmla="*/ 946645 w 867"/>
                <a:gd name="T97" fmla="*/ 636005 h 900"/>
                <a:gd name="T98" fmla="*/ 842798 w 867"/>
                <a:gd name="T99" fmla="*/ 599662 h 900"/>
                <a:gd name="T100" fmla="*/ 802353 w 867"/>
                <a:gd name="T101" fmla="*/ 575077 h 900"/>
                <a:gd name="T102" fmla="*/ 758628 w 867"/>
                <a:gd name="T103" fmla="*/ 547285 h 900"/>
                <a:gd name="T104" fmla="*/ 771745 w 867"/>
                <a:gd name="T105" fmla="*/ 468186 h 900"/>
                <a:gd name="T106" fmla="*/ 759721 w 867"/>
                <a:gd name="T107" fmla="*/ 322813 h 900"/>
                <a:gd name="T108" fmla="*/ 686482 w 867"/>
                <a:gd name="T109" fmla="*/ 327089 h 900"/>
                <a:gd name="T110" fmla="*/ 673364 w 867"/>
                <a:gd name="T111" fmla="*/ 275781 h 900"/>
                <a:gd name="T112" fmla="*/ 688668 w 867"/>
                <a:gd name="T113" fmla="*/ 224473 h 900"/>
                <a:gd name="T114" fmla="*/ 733486 w 867"/>
                <a:gd name="T115" fmla="*/ 221266 h 900"/>
                <a:gd name="T116" fmla="*/ 822029 w 867"/>
                <a:gd name="T117" fmla="*/ 221266 h 9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2" name="Freeform 10"/>
            <p:cNvSpPr>
              <a:spLocks/>
            </p:cNvSpPr>
            <p:nvPr/>
          </p:nvSpPr>
          <p:spPr bwMode="auto">
            <a:xfrm>
              <a:off x="3726849" y="3416793"/>
              <a:ext cx="384911" cy="524767"/>
            </a:xfrm>
            <a:custGeom>
              <a:avLst/>
              <a:gdLst>
                <a:gd name="T0" fmla="*/ 9896 w 449"/>
                <a:gd name="T1" fmla="*/ 147441 h 630"/>
                <a:gd name="T2" fmla="*/ 41784 w 449"/>
                <a:gd name="T3" fmla="*/ 207272 h 630"/>
                <a:gd name="T4" fmla="*/ 43983 w 449"/>
                <a:gd name="T5" fmla="*/ 238256 h 630"/>
                <a:gd name="T6" fmla="*/ 29689 w 449"/>
                <a:gd name="T7" fmla="*/ 270308 h 630"/>
                <a:gd name="T8" fmla="*/ 4398 w 449"/>
                <a:gd name="T9" fmla="*/ 288471 h 630"/>
                <a:gd name="T10" fmla="*/ 0 w 449"/>
                <a:gd name="T11" fmla="*/ 344029 h 630"/>
                <a:gd name="T12" fmla="*/ 7697 w 449"/>
                <a:gd name="T13" fmla="*/ 353645 h 630"/>
                <a:gd name="T14" fmla="*/ 20892 w 449"/>
                <a:gd name="T15" fmla="*/ 348303 h 630"/>
                <a:gd name="T16" fmla="*/ 29689 w 449"/>
                <a:gd name="T17" fmla="*/ 353645 h 630"/>
                <a:gd name="T18" fmla="*/ 29689 w 449"/>
                <a:gd name="T19" fmla="*/ 391039 h 630"/>
                <a:gd name="T20" fmla="*/ 43983 w 449"/>
                <a:gd name="T21" fmla="*/ 432707 h 630"/>
                <a:gd name="T22" fmla="*/ 63776 w 449"/>
                <a:gd name="T23" fmla="*/ 440186 h 630"/>
                <a:gd name="T24" fmla="*/ 67074 w 449"/>
                <a:gd name="T25" fmla="*/ 503222 h 630"/>
                <a:gd name="T26" fmla="*/ 54979 w 449"/>
                <a:gd name="T27" fmla="*/ 544890 h 630"/>
                <a:gd name="T28" fmla="*/ 67074 w 449"/>
                <a:gd name="T29" fmla="*/ 564122 h 630"/>
                <a:gd name="T30" fmla="*/ 89066 w 449"/>
                <a:gd name="T31" fmla="*/ 584422 h 630"/>
                <a:gd name="T32" fmla="*/ 138547 w 449"/>
                <a:gd name="T33" fmla="*/ 571601 h 630"/>
                <a:gd name="T34" fmla="*/ 149543 w 449"/>
                <a:gd name="T35" fmla="*/ 590832 h 630"/>
                <a:gd name="T36" fmla="*/ 131950 w 449"/>
                <a:gd name="T37" fmla="*/ 611132 h 630"/>
                <a:gd name="T38" fmla="*/ 106659 w 449"/>
                <a:gd name="T39" fmla="*/ 649595 h 630"/>
                <a:gd name="T40" fmla="*/ 106659 w 449"/>
                <a:gd name="T41" fmla="*/ 660279 h 630"/>
                <a:gd name="T42" fmla="*/ 123153 w 449"/>
                <a:gd name="T43" fmla="*/ 672032 h 630"/>
                <a:gd name="T44" fmla="*/ 229812 w 449"/>
                <a:gd name="T45" fmla="*/ 628227 h 630"/>
                <a:gd name="T46" fmla="*/ 268298 w 449"/>
                <a:gd name="T47" fmla="*/ 649595 h 630"/>
                <a:gd name="T48" fmla="*/ 278194 w 449"/>
                <a:gd name="T49" fmla="*/ 638911 h 630"/>
                <a:gd name="T50" fmla="*/ 268298 w 449"/>
                <a:gd name="T51" fmla="*/ 615406 h 630"/>
                <a:gd name="T52" fmla="*/ 270497 w 449"/>
                <a:gd name="T53" fmla="*/ 600448 h 630"/>
                <a:gd name="T54" fmla="*/ 286991 w 449"/>
                <a:gd name="T55" fmla="*/ 504291 h 630"/>
                <a:gd name="T56" fmla="*/ 302385 w 449"/>
                <a:gd name="T57" fmla="*/ 482923 h 630"/>
                <a:gd name="T58" fmla="*/ 310082 w 449"/>
                <a:gd name="T59" fmla="*/ 456212 h 630"/>
                <a:gd name="T60" fmla="*/ 328775 w 449"/>
                <a:gd name="T61" fmla="*/ 416681 h 630"/>
                <a:gd name="T62" fmla="*/ 317779 w 449"/>
                <a:gd name="T63" fmla="*/ 400655 h 630"/>
                <a:gd name="T64" fmla="*/ 321078 w 449"/>
                <a:gd name="T65" fmla="*/ 367534 h 630"/>
                <a:gd name="T66" fmla="*/ 367260 w 449"/>
                <a:gd name="T67" fmla="*/ 316250 h 630"/>
                <a:gd name="T68" fmla="*/ 366161 w 449"/>
                <a:gd name="T69" fmla="*/ 282061 h 630"/>
                <a:gd name="T70" fmla="*/ 393650 w 449"/>
                <a:gd name="T71" fmla="*/ 232914 h 630"/>
                <a:gd name="T72" fmla="*/ 423339 w 449"/>
                <a:gd name="T73" fmla="*/ 241461 h 630"/>
                <a:gd name="T74" fmla="*/ 481617 w 449"/>
                <a:gd name="T75" fmla="*/ 198725 h 630"/>
                <a:gd name="T76" fmla="*/ 492612 w 449"/>
                <a:gd name="T77" fmla="*/ 177357 h 630"/>
                <a:gd name="T78" fmla="*/ 455227 w 449"/>
                <a:gd name="T79" fmla="*/ 110047 h 630"/>
                <a:gd name="T80" fmla="*/ 431036 w 449"/>
                <a:gd name="T81" fmla="*/ 74789 h 630"/>
                <a:gd name="T82" fmla="*/ 448629 w 449"/>
                <a:gd name="T83" fmla="*/ 59831 h 630"/>
                <a:gd name="T84" fmla="*/ 426638 w 449"/>
                <a:gd name="T85" fmla="*/ 39531 h 630"/>
                <a:gd name="T86" fmla="*/ 369459 w 449"/>
                <a:gd name="T87" fmla="*/ 39531 h 630"/>
                <a:gd name="T88" fmla="*/ 346368 w 449"/>
                <a:gd name="T89" fmla="*/ 12821 h 630"/>
                <a:gd name="T90" fmla="*/ 300186 w 449"/>
                <a:gd name="T91" fmla="*/ 57694 h 630"/>
                <a:gd name="T92" fmla="*/ 283692 w 449"/>
                <a:gd name="T93" fmla="*/ 49147 h 630"/>
                <a:gd name="T94" fmla="*/ 302385 w 449"/>
                <a:gd name="T95" fmla="*/ 14958 h 630"/>
                <a:gd name="T96" fmla="*/ 300186 w 449"/>
                <a:gd name="T97" fmla="*/ 4274 h 630"/>
                <a:gd name="T98" fmla="*/ 283692 w 449"/>
                <a:gd name="T99" fmla="*/ 0 h 630"/>
                <a:gd name="T100" fmla="*/ 229812 w 449"/>
                <a:gd name="T101" fmla="*/ 28847 h 630"/>
                <a:gd name="T102" fmla="*/ 188028 w 449"/>
                <a:gd name="T103" fmla="*/ 41668 h 630"/>
                <a:gd name="T104" fmla="*/ 151742 w 449"/>
                <a:gd name="T105" fmla="*/ 39531 h 630"/>
                <a:gd name="T106" fmla="*/ 76971 w 449"/>
                <a:gd name="T107" fmla="*/ 106841 h 630"/>
                <a:gd name="T108" fmla="*/ 37386 w 449"/>
                <a:gd name="T109" fmla="*/ 119662 h 630"/>
                <a:gd name="T110" fmla="*/ 9896 w 449"/>
                <a:gd name="T111" fmla="*/ 147441 h 63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49" h="630">
                  <a:moveTo>
                    <a:pt x="9" y="138"/>
                  </a:moveTo>
                  <a:lnTo>
                    <a:pt x="38" y="194"/>
                  </a:lnTo>
                  <a:lnTo>
                    <a:pt x="40" y="223"/>
                  </a:lnTo>
                  <a:lnTo>
                    <a:pt x="27" y="253"/>
                  </a:lnTo>
                  <a:lnTo>
                    <a:pt x="4" y="270"/>
                  </a:lnTo>
                  <a:lnTo>
                    <a:pt x="0" y="322"/>
                  </a:lnTo>
                  <a:lnTo>
                    <a:pt x="7" y="331"/>
                  </a:lnTo>
                  <a:lnTo>
                    <a:pt x="19" y="326"/>
                  </a:lnTo>
                  <a:lnTo>
                    <a:pt x="27" y="331"/>
                  </a:lnTo>
                  <a:lnTo>
                    <a:pt x="27" y="366"/>
                  </a:lnTo>
                  <a:lnTo>
                    <a:pt x="40" y="405"/>
                  </a:lnTo>
                  <a:lnTo>
                    <a:pt x="58" y="412"/>
                  </a:lnTo>
                  <a:lnTo>
                    <a:pt x="61" y="471"/>
                  </a:lnTo>
                  <a:lnTo>
                    <a:pt x="50" y="510"/>
                  </a:lnTo>
                  <a:lnTo>
                    <a:pt x="61" y="528"/>
                  </a:lnTo>
                  <a:lnTo>
                    <a:pt x="81" y="547"/>
                  </a:lnTo>
                  <a:lnTo>
                    <a:pt x="126" y="535"/>
                  </a:lnTo>
                  <a:lnTo>
                    <a:pt x="136" y="553"/>
                  </a:lnTo>
                  <a:lnTo>
                    <a:pt x="120" y="572"/>
                  </a:lnTo>
                  <a:lnTo>
                    <a:pt x="97" y="608"/>
                  </a:lnTo>
                  <a:lnTo>
                    <a:pt x="97" y="618"/>
                  </a:lnTo>
                  <a:lnTo>
                    <a:pt x="112" y="629"/>
                  </a:lnTo>
                  <a:lnTo>
                    <a:pt x="209" y="588"/>
                  </a:lnTo>
                  <a:lnTo>
                    <a:pt x="244" y="608"/>
                  </a:lnTo>
                  <a:lnTo>
                    <a:pt x="253" y="598"/>
                  </a:lnTo>
                  <a:lnTo>
                    <a:pt x="244" y="576"/>
                  </a:lnTo>
                  <a:lnTo>
                    <a:pt x="246" y="562"/>
                  </a:lnTo>
                  <a:lnTo>
                    <a:pt x="261" y="472"/>
                  </a:lnTo>
                  <a:lnTo>
                    <a:pt x="275" y="452"/>
                  </a:lnTo>
                  <a:lnTo>
                    <a:pt x="282" y="427"/>
                  </a:lnTo>
                  <a:lnTo>
                    <a:pt x="299" y="390"/>
                  </a:lnTo>
                  <a:lnTo>
                    <a:pt x="289" y="375"/>
                  </a:lnTo>
                  <a:lnTo>
                    <a:pt x="292" y="344"/>
                  </a:lnTo>
                  <a:lnTo>
                    <a:pt x="334" y="296"/>
                  </a:lnTo>
                  <a:lnTo>
                    <a:pt x="333" y="264"/>
                  </a:lnTo>
                  <a:lnTo>
                    <a:pt x="358" y="218"/>
                  </a:lnTo>
                  <a:lnTo>
                    <a:pt x="385" y="226"/>
                  </a:lnTo>
                  <a:lnTo>
                    <a:pt x="438" y="186"/>
                  </a:lnTo>
                  <a:lnTo>
                    <a:pt x="448" y="166"/>
                  </a:lnTo>
                  <a:lnTo>
                    <a:pt x="414" y="103"/>
                  </a:lnTo>
                  <a:lnTo>
                    <a:pt x="392" y="70"/>
                  </a:lnTo>
                  <a:lnTo>
                    <a:pt x="408" y="56"/>
                  </a:lnTo>
                  <a:lnTo>
                    <a:pt x="388" y="37"/>
                  </a:lnTo>
                  <a:lnTo>
                    <a:pt x="336" y="37"/>
                  </a:lnTo>
                  <a:lnTo>
                    <a:pt x="315" y="12"/>
                  </a:lnTo>
                  <a:lnTo>
                    <a:pt x="273" y="54"/>
                  </a:lnTo>
                  <a:lnTo>
                    <a:pt x="258" y="46"/>
                  </a:lnTo>
                  <a:lnTo>
                    <a:pt x="275" y="14"/>
                  </a:lnTo>
                  <a:lnTo>
                    <a:pt x="273" y="4"/>
                  </a:lnTo>
                  <a:lnTo>
                    <a:pt x="258" y="0"/>
                  </a:lnTo>
                  <a:lnTo>
                    <a:pt x="209" y="27"/>
                  </a:lnTo>
                  <a:lnTo>
                    <a:pt x="171" y="39"/>
                  </a:lnTo>
                  <a:lnTo>
                    <a:pt x="138" y="37"/>
                  </a:lnTo>
                  <a:lnTo>
                    <a:pt x="70" y="100"/>
                  </a:lnTo>
                  <a:lnTo>
                    <a:pt x="34" y="112"/>
                  </a:lnTo>
                  <a:lnTo>
                    <a:pt x="9" y="138"/>
                  </a:lnTo>
                </a:path>
              </a:pathLst>
            </a:custGeom>
            <a:solidFill>
              <a:schemeClr val="bg1"/>
            </a:solid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3" name="Freeform 11"/>
            <p:cNvSpPr>
              <a:spLocks/>
            </p:cNvSpPr>
            <p:nvPr/>
          </p:nvSpPr>
          <p:spPr bwMode="auto">
            <a:xfrm>
              <a:off x="2891430" y="3570263"/>
              <a:ext cx="512390" cy="422041"/>
            </a:xfrm>
            <a:custGeom>
              <a:avLst/>
              <a:gdLst>
                <a:gd name="T0" fmla="*/ 178546 w 600"/>
                <a:gd name="T1" fmla="*/ 180802 h 506"/>
                <a:gd name="T2" fmla="*/ 166497 w 600"/>
                <a:gd name="T3" fmla="*/ 224666 h 506"/>
                <a:gd name="T4" fmla="*/ 138017 w 600"/>
                <a:gd name="T5" fmla="*/ 232154 h 506"/>
                <a:gd name="T6" fmla="*/ 76676 w 600"/>
                <a:gd name="T7" fmla="*/ 224666 h 506"/>
                <a:gd name="T8" fmla="*/ 62436 w 600"/>
                <a:gd name="T9" fmla="*/ 237504 h 506"/>
                <a:gd name="T10" fmla="*/ 30671 w 600"/>
                <a:gd name="T11" fmla="*/ 226805 h 506"/>
                <a:gd name="T12" fmla="*/ 0 w 600"/>
                <a:gd name="T13" fmla="*/ 266389 h 506"/>
                <a:gd name="T14" fmla="*/ 14240 w 600"/>
                <a:gd name="T15" fmla="*/ 279227 h 506"/>
                <a:gd name="T16" fmla="*/ 14240 w 600"/>
                <a:gd name="T17" fmla="*/ 305973 h 506"/>
                <a:gd name="T18" fmla="*/ 28480 w 600"/>
                <a:gd name="T19" fmla="*/ 329509 h 506"/>
                <a:gd name="T20" fmla="*/ 87630 w 600"/>
                <a:gd name="T21" fmla="*/ 311322 h 506"/>
                <a:gd name="T22" fmla="*/ 104061 w 600"/>
                <a:gd name="T23" fmla="*/ 325230 h 506"/>
                <a:gd name="T24" fmla="*/ 76676 w 600"/>
                <a:gd name="T25" fmla="*/ 435423 h 506"/>
                <a:gd name="T26" fmla="*/ 116110 w 600"/>
                <a:gd name="T27" fmla="*/ 469658 h 506"/>
                <a:gd name="T28" fmla="*/ 102965 w 600"/>
                <a:gd name="T29" fmla="*/ 530639 h 506"/>
                <a:gd name="T30" fmla="*/ 142399 w 600"/>
                <a:gd name="T31" fmla="*/ 534918 h 506"/>
                <a:gd name="T32" fmla="*/ 178546 w 600"/>
                <a:gd name="T33" fmla="*/ 499613 h 506"/>
                <a:gd name="T34" fmla="*/ 193881 w 600"/>
                <a:gd name="T35" fmla="*/ 509242 h 506"/>
                <a:gd name="T36" fmla="*/ 269462 w 600"/>
                <a:gd name="T37" fmla="*/ 540267 h 506"/>
                <a:gd name="T38" fmla="*/ 281511 w 600"/>
                <a:gd name="T39" fmla="*/ 530639 h 506"/>
                <a:gd name="T40" fmla="*/ 284798 w 600"/>
                <a:gd name="T41" fmla="*/ 509242 h 506"/>
                <a:gd name="T42" fmla="*/ 300133 w 600"/>
                <a:gd name="T43" fmla="*/ 495334 h 506"/>
                <a:gd name="T44" fmla="*/ 407480 w 600"/>
                <a:gd name="T45" fmla="*/ 430074 h 506"/>
                <a:gd name="T46" fmla="*/ 422815 w 600"/>
                <a:gd name="T47" fmla="*/ 451471 h 506"/>
                <a:gd name="T48" fmla="*/ 490728 w 600"/>
                <a:gd name="T49" fmla="*/ 469658 h 506"/>
                <a:gd name="T50" fmla="*/ 523589 w 600"/>
                <a:gd name="T51" fmla="*/ 424725 h 506"/>
                <a:gd name="T52" fmla="*/ 540020 w 600"/>
                <a:gd name="T53" fmla="*/ 435423 h 506"/>
                <a:gd name="T54" fmla="*/ 566309 w 600"/>
                <a:gd name="T55" fmla="*/ 435423 h 506"/>
                <a:gd name="T56" fmla="*/ 566309 w 600"/>
                <a:gd name="T57" fmla="*/ 422585 h 506"/>
                <a:gd name="T58" fmla="*/ 600266 w 600"/>
                <a:gd name="T59" fmla="*/ 411887 h 506"/>
                <a:gd name="T60" fmla="*/ 600266 w 600"/>
                <a:gd name="T61" fmla="*/ 403328 h 506"/>
                <a:gd name="T62" fmla="*/ 612315 w 600"/>
                <a:gd name="T63" fmla="*/ 389420 h 506"/>
                <a:gd name="T64" fmla="*/ 619982 w 600"/>
                <a:gd name="T65" fmla="*/ 391560 h 506"/>
                <a:gd name="T66" fmla="*/ 656130 w 600"/>
                <a:gd name="T67" fmla="*/ 360535 h 506"/>
                <a:gd name="T68" fmla="*/ 625459 w 600"/>
                <a:gd name="T69" fmla="*/ 313462 h 506"/>
                <a:gd name="T70" fmla="*/ 640794 w 600"/>
                <a:gd name="T71" fmla="*/ 248202 h 506"/>
                <a:gd name="T72" fmla="*/ 624364 w 600"/>
                <a:gd name="T73" fmla="*/ 226805 h 506"/>
                <a:gd name="T74" fmla="*/ 573977 w 600"/>
                <a:gd name="T75" fmla="*/ 239643 h 506"/>
                <a:gd name="T76" fmla="*/ 568500 w 600"/>
                <a:gd name="T77" fmla="*/ 232154 h 506"/>
                <a:gd name="T78" fmla="*/ 624364 w 600"/>
                <a:gd name="T79" fmla="*/ 175453 h 506"/>
                <a:gd name="T80" fmla="*/ 600266 w 600"/>
                <a:gd name="T81" fmla="*/ 83447 h 506"/>
                <a:gd name="T82" fmla="*/ 563023 w 600"/>
                <a:gd name="T83" fmla="*/ 110193 h 506"/>
                <a:gd name="T84" fmla="*/ 529066 w 600"/>
                <a:gd name="T85" fmla="*/ 79168 h 506"/>
                <a:gd name="T86" fmla="*/ 499491 w 600"/>
                <a:gd name="T87" fmla="*/ 40654 h 506"/>
                <a:gd name="T88" fmla="*/ 495110 w 600"/>
                <a:gd name="T89" fmla="*/ 16048 h 506"/>
                <a:gd name="T90" fmla="*/ 477584 w 600"/>
                <a:gd name="T91" fmla="*/ 10698 h 506"/>
                <a:gd name="T92" fmla="*/ 449104 w 600"/>
                <a:gd name="T93" fmla="*/ 18187 h 506"/>
                <a:gd name="T94" fmla="*/ 407480 w 600"/>
                <a:gd name="T95" fmla="*/ 0 h 506"/>
                <a:gd name="T96" fmla="*/ 387763 w 600"/>
                <a:gd name="T97" fmla="*/ 43863 h 506"/>
                <a:gd name="T98" fmla="*/ 352711 w 600"/>
                <a:gd name="T99" fmla="*/ 47073 h 506"/>
                <a:gd name="T100" fmla="*/ 326422 w 600"/>
                <a:gd name="T101" fmla="*/ 83447 h 506"/>
                <a:gd name="T102" fmla="*/ 309991 w 600"/>
                <a:gd name="T103" fmla="*/ 75958 h 506"/>
                <a:gd name="T104" fmla="*/ 284798 w 600"/>
                <a:gd name="T105" fmla="*/ 83447 h 506"/>
                <a:gd name="T106" fmla="*/ 246459 w 600"/>
                <a:gd name="T107" fmla="*/ 62050 h 506"/>
                <a:gd name="T108" fmla="*/ 215789 w 600"/>
                <a:gd name="T109" fmla="*/ 96285 h 506"/>
                <a:gd name="T110" fmla="*/ 215789 w 600"/>
                <a:gd name="T111" fmla="*/ 113403 h 506"/>
                <a:gd name="T112" fmla="*/ 276035 w 600"/>
                <a:gd name="T113" fmla="*/ 142288 h 506"/>
                <a:gd name="T114" fmla="*/ 290274 w 600"/>
                <a:gd name="T115" fmla="*/ 166894 h 506"/>
                <a:gd name="T116" fmla="*/ 246459 w 600"/>
                <a:gd name="T117" fmla="*/ 181872 h 506"/>
                <a:gd name="T118" fmla="*/ 178546 w 600"/>
                <a:gd name="T119" fmla="*/ 180802 h 5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00" h="506">
                  <a:moveTo>
                    <a:pt x="163" y="169"/>
                  </a:moveTo>
                  <a:lnTo>
                    <a:pt x="152" y="210"/>
                  </a:lnTo>
                  <a:lnTo>
                    <a:pt x="126" y="217"/>
                  </a:lnTo>
                  <a:lnTo>
                    <a:pt x="70" y="210"/>
                  </a:lnTo>
                  <a:lnTo>
                    <a:pt x="57" y="222"/>
                  </a:lnTo>
                  <a:lnTo>
                    <a:pt x="28" y="212"/>
                  </a:lnTo>
                  <a:lnTo>
                    <a:pt x="0" y="249"/>
                  </a:lnTo>
                  <a:lnTo>
                    <a:pt x="13" y="261"/>
                  </a:lnTo>
                  <a:lnTo>
                    <a:pt x="13" y="286"/>
                  </a:lnTo>
                  <a:lnTo>
                    <a:pt x="26" y="308"/>
                  </a:lnTo>
                  <a:lnTo>
                    <a:pt x="80" y="291"/>
                  </a:lnTo>
                  <a:lnTo>
                    <a:pt x="95" y="304"/>
                  </a:lnTo>
                  <a:lnTo>
                    <a:pt x="70" y="407"/>
                  </a:lnTo>
                  <a:lnTo>
                    <a:pt x="106" y="439"/>
                  </a:lnTo>
                  <a:lnTo>
                    <a:pt x="94" y="496"/>
                  </a:lnTo>
                  <a:lnTo>
                    <a:pt x="130" y="500"/>
                  </a:lnTo>
                  <a:lnTo>
                    <a:pt x="163" y="467"/>
                  </a:lnTo>
                  <a:lnTo>
                    <a:pt x="177" y="476"/>
                  </a:lnTo>
                  <a:lnTo>
                    <a:pt x="246" y="505"/>
                  </a:lnTo>
                  <a:lnTo>
                    <a:pt x="257" y="496"/>
                  </a:lnTo>
                  <a:lnTo>
                    <a:pt x="260" y="476"/>
                  </a:lnTo>
                  <a:lnTo>
                    <a:pt x="274" y="463"/>
                  </a:lnTo>
                  <a:lnTo>
                    <a:pt x="372" y="402"/>
                  </a:lnTo>
                  <a:lnTo>
                    <a:pt x="386" y="422"/>
                  </a:lnTo>
                  <a:lnTo>
                    <a:pt x="448" y="439"/>
                  </a:lnTo>
                  <a:lnTo>
                    <a:pt x="478" y="397"/>
                  </a:lnTo>
                  <a:lnTo>
                    <a:pt x="493" y="407"/>
                  </a:lnTo>
                  <a:lnTo>
                    <a:pt x="517" y="407"/>
                  </a:lnTo>
                  <a:lnTo>
                    <a:pt x="517" y="395"/>
                  </a:lnTo>
                  <a:lnTo>
                    <a:pt x="548" y="385"/>
                  </a:lnTo>
                  <a:lnTo>
                    <a:pt x="548" y="377"/>
                  </a:lnTo>
                  <a:lnTo>
                    <a:pt x="559" y="364"/>
                  </a:lnTo>
                  <a:lnTo>
                    <a:pt x="566" y="366"/>
                  </a:lnTo>
                  <a:lnTo>
                    <a:pt x="599" y="337"/>
                  </a:lnTo>
                  <a:lnTo>
                    <a:pt x="571" y="293"/>
                  </a:lnTo>
                  <a:lnTo>
                    <a:pt x="585" y="232"/>
                  </a:lnTo>
                  <a:lnTo>
                    <a:pt x="570" y="212"/>
                  </a:lnTo>
                  <a:lnTo>
                    <a:pt x="524" y="224"/>
                  </a:lnTo>
                  <a:lnTo>
                    <a:pt x="519" y="217"/>
                  </a:lnTo>
                  <a:lnTo>
                    <a:pt x="570" y="164"/>
                  </a:lnTo>
                  <a:lnTo>
                    <a:pt x="548" y="78"/>
                  </a:lnTo>
                  <a:lnTo>
                    <a:pt x="514" y="103"/>
                  </a:lnTo>
                  <a:lnTo>
                    <a:pt x="483" y="74"/>
                  </a:lnTo>
                  <a:lnTo>
                    <a:pt x="456" y="38"/>
                  </a:lnTo>
                  <a:lnTo>
                    <a:pt x="452" y="15"/>
                  </a:lnTo>
                  <a:lnTo>
                    <a:pt x="436" y="10"/>
                  </a:lnTo>
                  <a:lnTo>
                    <a:pt x="410" y="17"/>
                  </a:lnTo>
                  <a:lnTo>
                    <a:pt x="372" y="0"/>
                  </a:lnTo>
                  <a:lnTo>
                    <a:pt x="354" y="41"/>
                  </a:lnTo>
                  <a:lnTo>
                    <a:pt x="322" y="44"/>
                  </a:lnTo>
                  <a:lnTo>
                    <a:pt x="298" y="78"/>
                  </a:lnTo>
                  <a:lnTo>
                    <a:pt x="283" y="71"/>
                  </a:lnTo>
                  <a:lnTo>
                    <a:pt x="260" y="78"/>
                  </a:lnTo>
                  <a:lnTo>
                    <a:pt x="225" y="58"/>
                  </a:lnTo>
                  <a:lnTo>
                    <a:pt x="197" y="90"/>
                  </a:lnTo>
                  <a:lnTo>
                    <a:pt x="197" y="106"/>
                  </a:lnTo>
                  <a:lnTo>
                    <a:pt x="252" y="133"/>
                  </a:lnTo>
                  <a:lnTo>
                    <a:pt x="265" y="156"/>
                  </a:lnTo>
                  <a:lnTo>
                    <a:pt x="225" y="170"/>
                  </a:lnTo>
                  <a:lnTo>
                    <a:pt x="163" y="169"/>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4" name="Freeform 12"/>
            <p:cNvSpPr>
              <a:spLocks/>
            </p:cNvSpPr>
            <p:nvPr/>
          </p:nvSpPr>
          <p:spPr bwMode="auto">
            <a:xfrm>
              <a:off x="2400081" y="3124706"/>
              <a:ext cx="1006215" cy="743832"/>
            </a:xfrm>
            <a:custGeom>
              <a:avLst/>
              <a:gdLst>
                <a:gd name="T0" fmla="*/ 504889 w 1181"/>
                <a:gd name="T1" fmla="*/ 80130 h 893"/>
                <a:gd name="T2" fmla="*/ 481940 w 1181"/>
                <a:gd name="T3" fmla="*/ 28847 h 893"/>
                <a:gd name="T4" fmla="*/ 564995 w 1181"/>
                <a:gd name="T5" fmla="*/ 0 h 893"/>
                <a:gd name="T6" fmla="*/ 579202 w 1181"/>
                <a:gd name="T7" fmla="*/ 55557 h 893"/>
                <a:gd name="T8" fmla="*/ 655700 w 1181"/>
                <a:gd name="T9" fmla="*/ 118593 h 893"/>
                <a:gd name="T10" fmla="*/ 695042 w 1181"/>
                <a:gd name="T11" fmla="*/ 118593 h 893"/>
                <a:gd name="T12" fmla="*/ 728920 w 1181"/>
                <a:gd name="T13" fmla="*/ 177355 h 893"/>
                <a:gd name="T14" fmla="*/ 807604 w 1181"/>
                <a:gd name="T15" fmla="*/ 170945 h 893"/>
                <a:gd name="T16" fmla="*/ 842575 w 1181"/>
                <a:gd name="T17" fmla="*/ 144235 h 893"/>
                <a:gd name="T18" fmla="*/ 867710 w 1181"/>
                <a:gd name="T19" fmla="*/ 170945 h 893"/>
                <a:gd name="T20" fmla="*/ 957323 w 1181"/>
                <a:gd name="T21" fmla="*/ 160261 h 893"/>
                <a:gd name="T22" fmla="*/ 975901 w 1181"/>
                <a:gd name="T23" fmla="*/ 182698 h 893"/>
                <a:gd name="T24" fmla="*/ 1064420 w 1181"/>
                <a:gd name="T25" fmla="*/ 221160 h 893"/>
                <a:gd name="T26" fmla="*/ 1175889 w 1181"/>
                <a:gd name="T27" fmla="*/ 233981 h 893"/>
                <a:gd name="T28" fmla="*/ 1228345 w 1181"/>
                <a:gd name="T29" fmla="*/ 245733 h 893"/>
                <a:gd name="T30" fmla="*/ 1277523 w 1181"/>
                <a:gd name="T31" fmla="*/ 279923 h 893"/>
                <a:gd name="T32" fmla="*/ 1280801 w 1181"/>
                <a:gd name="T33" fmla="*/ 362190 h 893"/>
                <a:gd name="T34" fmla="*/ 1218510 w 1181"/>
                <a:gd name="T35" fmla="*/ 392105 h 893"/>
                <a:gd name="T36" fmla="*/ 1120155 w 1181"/>
                <a:gd name="T37" fmla="*/ 425226 h 893"/>
                <a:gd name="T38" fmla="*/ 1137640 w 1181"/>
                <a:gd name="T39" fmla="*/ 492535 h 893"/>
                <a:gd name="T40" fmla="*/ 1213046 w 1181"/>
                <a:gd name="T41" fmla="*/ 563050 h 893"/>
                <a:gd name="T42" fmla="*/ 1181354 w 1181"/>
                <a:gd name="T43" fmla="*/ 676301 h 893"/>
                <a:gd name="T44" fmla="*/ 1120155 w 1181"/>
                <a:gd name="T45" fmla="*/ 604718 h 893"/>
                <a:gd name="T46" fmla="*/ 1097205 w 1181"/>
                <a:gd name="T47" fmla="*/ 575871 h 893"/>
                <a:gd name="T48" fmla="*/ 1029450 w 1181"/>
                <a:gd name="T49" fmla="*/ 564119 h 893"/>
                <a:gd name="T50" fmla="*/ 975901 w 1181"/>
                <a:gd name="T51" fmla="*/ 612197 h 893"/>
                <a:gd name="T52" fmla="*/ 936559 w 1181"/>
                <a:gd name="T53" fmla="*/ 642112 h 893"/>
                <a:gd name="T54" fmla="*/ 873174 w 1181"/>
                <a:gd name="T55" fmla="*/ 628223 h 893"/>
                <a:gd name="T56" fmla="*/ 842575 w 1181"/>
                <a:gd name="T57" fmla="*/ 679507 h 893"/>
                <a:gd name="T58" fmla="*/ 916888 w 1181"/>
                <a:gd name="T59" fmla="*/ 732927 h 893"/>
                <a:gd name="T60" fmla="*/ 807604 w 1181"/>
                <a:gd name="T61" fmla="*/ 746816 h 893"/>
                <a:gd name="T62" fmla="*/ 775912 w 1181"/>
                <a:gd name="T63" fmla="*/ 713696 h 893"/>
                <a:gd name="T64" fmla="*/ 709249 w 1181"/>
                <a:gd name="T65" fmla="*/ 723311 h 893"/>
                <a:gd name="T66" fmla="*/ 695042 w 1181"/>
                <a:gd name="T67" fmla="*/ 674164 h 893"/>
                <a:gd name="T68" fmla="*/ 655700 w 1181"/>
                <a:gd name="T69" fmla="*/ 647454 h 893"/>
                <a:gd name="T70" fmla="*/ 652422 w 1181"/>
                <a:gd name="T71" fmla="*/ 684849 h 893"/>
                <a:gd name="T72" fmla="*/ 613080 w 1181"/>
                <a:gd name="T73" fmla="*/ 713696 h 893"/>
                <a:gd name="T74" fmla="*/ 551881 w 1181"/>
                <a:gd name="T75" fmla="*/ 816263 h 893"/>
                <a:gd name="T76" fmla="*/ 533303 w 1181"/>
                <a:gd name="T77" fmla="*/ 930582 h 893"/>
                <a:gd name="T78" fmla="*/ 452433 w 1181"/>
                <a:gd name="T79" fmla="*/ 953019 h 893"/>
                <a:gd name="T80" fmla="*/ 332222 w 1181"/>
                <a:gd name="T81" fmla="*/ 762842 h 893"/>
                <a:gd name="T82" fmla="*/ 266652 w 1181"/>
                <a:gd name="T83" fmla="*/ 727585 h 893"/>
                <a:gd name="T84" fmla="*/ 269930 w 1181"/>
                <a:gd name="T85" fmla="*/ 679507 h 893"/>
                <a:gd name="T86" fmla="*/ 209824 w 1181"/>
                <a:gd name="T87" fmla="*/ 684849 h 893"/>
                <a:gd name="T88" fmla="*/ 155182 w 1181"/>
                <a:gd name="T89" fmla="*/ 595102 h 893"/>
                <a:gd name="T90" fmla="*/ 144254 w 1181"/>
                <a:gd name="T91" fmla="*/ 417747 h 893"/>
                <a:gd name="T92" fmla="*/ 135511 w 1181"/>
                <a:gd name="T93" fmla="*/ 326932 h 893"/>
                <a:gd name="T94" fmla="*/ 0 w 1181"/>
                <a:gd name="T95" fmla="*/ 157056 h 893"/>
                <a:gd name="T96" fmla="*/ 17485 w 1181"/>
                <a:gd name="T97" fmla="*/ 113251 h 893"/>
                <a:gd name="T98" fmla="*/ 201081 w 1181"/>
                <a:gd name="T99" fmla="*/ 118593 h 893"/>
                <a:gd name="T100" fmla="*/ 262280 w 1181"/>
                <a:gd name="T101" fmla="*/ 130346 h 893"/>
                <a:gd name="T102" fmla="*/ 357357 w 1181"/>
                <a:gd name="T103" fmla="*/ 176287 h 893"/>
                <a:gd name="T104" fmla="*/ 368285 w 1181"/>
                <a:gd name="T105" fmla="*/ 123935 h 893"/>
                <a:gd name="T106" fmla="*/ 428391 w 1181"/>
                <a:gd name="T107" fmla="*/ 134619 h 893"/>
                <a:gd name="T108" fmla="*/ 487404 w 1181"/>
                <a:gd name="T109" fmla="*/ 119662 h 89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181" h="893">
                  <a:moveTo>
                    <a:pt x="446" y="111"/>
                  </a:moveTo>
                  <a:lnTo>
                    <a:pt x="462" y="75"/>
                  </a:lnTo>
                  <a:lnTo>
                    <a:pt x="445" y="57"/>
                  </a:lnTo>
                  <a:lnTo>
                    <a:pt x="441" y="27"/>
                  </a:lnTo>
                  <a:lnTo>
                    <a:pt x="500" y="0"/>
                  </a:lnTo>
                  <a:lnTo>
                    <a:pt x="517" y="0"/>
                  </a:lnTo>
                  <a:lnTo>
                    <a:pt x="525" y="24"/>
                  </a:lnTo>
                  <a:lnTo>
                    <a:pt x="530" y="52"/>
                  </a:lnTo>
                  <a:lnTo>
                    <a:pt x="559" y="74"/>
                  </a:lnTo>
                  <a:lnTo>
                    <a:pt x="600" y="111"/>
                  </a:lnTo>
                  <a:lnTo>
                    <a:pt x="621" y="94"/>
                  </a:lnTo>
                  <a:lnTo>
                    <a:pt x="636" y="111"/>
                  </a:lnTo>
                  <a:lnTo>
                    <a:pt x="642" y="150"/>
                  </a:lnTo>
                  <a:lnTo>
                    <a:pt x="667" y="166"/>
                  </a:lnTo>
                  <a:lnTo>
                    <a:pt x="728" y="171"/>
                  </a:lnTo>
                  <a:lnTo>
                    <a:pt x="739" y="160"/>
                  </a:lnTo>
                  <a:lnTo>
                    <a:pt x="734" y="142"/>
                  </a:lnTo>
                  <a:lnTo>
                    <a:pt x="771" y="135"/>
                  </a:lnTo>
                  <a:lnTo>
                    <a:pt x="794" y="138"/>
                  </a:lnTo>
                  <a:lnTo>
                    <a:pt x="794" y="160"/>
                  </a:lnTo>
                  <a:lnTo>
                    <a:pt x="811" y="162"/>
                  </a:lnTo>
                  <a:lnTo>
                    <a:pt x="876" y="150"/>
                  </a:lnTo>
                  <a:lnTo>
                    <a:pt x="888" y="154"/>
                  </a:lnTo>
                  <a:lnTo>
                    <a:pt x="893" y="171"/>
                  </a:lnTo>
                  <a:lnTo>
                    <a:pt x="917" y="180"/>
                  </a:lnTo>
                  <a:lnTo>
                    <a:pt x="974" y="207"/>
                  </a:lnTo>
                  <a:lnTo>
                    <a:pt x="1007" y="194"/>
                  </a:lnTo>
                  <a:lnTo>
                    <a:pt x="1076" y="219"/>
                  </a:lnTo>
                  <a:lnTo>
                    <a:pt x="1089" y="238"/>
                  </a:lnTo>
                  <a:lnTo>
                    <a:pt x="1124" y="230"/>
                  </a:lnTo>
                  <a:lnTo>
                    <a:pt x="1147" y="234"/>
                  </a:lnTo>
                  <a:lnTo>
                    <a:pt x="1169" y="262"/>
                  </a:lnTo>
                  <a:lnTo>
                    <a:pt x="1180" y="320"/>
                  </a:lnTo>
                  <a:lnTo>
                    <a:pt x="1172" y="339"/>
                  </a:lnTo>
                  <a:lnTo>
                    <a:pt x="1158" y="334"/>
                  </a:lnTo>
                  <a:lnTo>
                    <a:pt x="1115" y="367"/>
                  </a:lnTo>
                  <a:lnTo>
                    <a:pt x="1044" y="379"/>
                  </a:lnTo>
                  <a:lnTo>
                    <a:pt x="1025" y="398"/>
                  </a:lnTo>
                  <a:lnTo>
                    <a:pt x="1039" y="418"/>
                  </a:lnTo>
                  <a:lnTo>
                    <a:pt x="1041" y="461"/>
                  </a:lnTo>
                  <a:lnTo>
                    <a:pt x="1061" y="465"/>
                  </a:lnTo>
                  <a:lnTo>
                    <a:pt x="1110" y="527"/>
                  </a:lnTo>
                  <a:lnTo>
                    <a:pt x="1112" y="608"/>
                  </a:lnTo>
                  <a:lnTo>
                    <a:pt x="1081" y="633"/>
                  </a:lnTo>
                  <a:lnTo>
                    <a:pt x="1051" y="603"/>
                  </a:lnTo>
                  <a:lnTo>
                    <a:pt x="1025" y="566"/>
                  </a:lnTo>
                  <a:lnTo>
                    <a:pt x="1021" y="543"/>
                  </a:lnTo>
                  <a:lnTo>
                    <a:pt x="1004" y="539"/>
                  </a:lnTo>
                  <a:lnTo>
                    <a:pt x="979" y="546"/>
                  </a:lnTo>
                  <a:lnTo>
                    <a:pt x="942" y="528"/>
                  </a:lnTo>
                  <a:lnTo>
                    <a:pt x="925" y="571"/>
                  </a:lnTo>
                  <a:lnTo>
                    <a:pt x="893" y="573"/>
                  </a:lnTo>
                  <a:lnTo>
                    <a:pt x="871" y="608"/>
                  </a:lnTo>
                  <a:lnTo>
                    <a:pt x="857" y="601"/>
                  </a:lnTo>
                  <a:lnTo>
                    <a:pt x="834" y="608"/>
                  </a:lnTo>
                  <a:lnTo>
                    <a:pt x="799" y="588"/>
                  </a:lnTo>
                  <a:lnTo>
                    <a:pt x="771" y="620"/>
                  </a:lnTo>
                  <a:lnTo>
                    <a:pt x="771" y="636"/>
                  </a:lnTo>
                  <a:lnTo>
                    <a:pt x="827" y="665"/>
                  </a:lnTo>
                  <a:lnTo>
                    <a:pt x="839" y="686"/>
                  </a:lnTo>
                  <a:lnTo>
                    <a:pt x="799" y="701"/>
                  </a:lnTo>
                  <a:lnTo>
                    <a:pt x="739" y="699"/>
                  </a:lnTo>
                  <a:lnTo>
                    <a:pt x="733" y="673"/>
                  </a:lnTo>
                  <a:lnTo>
                    <a:pt x="710" y="668"/>
                  </a:lnTo>
                  <a:lnTo>
                    <a:pt x="673" y="690"/>
                  </a:lnTo>
                  <a:lnTo>
                    <a:pt x="649" y="677"/>
                  </a:lnTo>
                  <a:lnTo>
                    <a:pt x="649" y="645"/>
                  </a:lnTo>
                  <a:lnTo>
                    <a:pt x="636" y="631"/>
                  </a:lnTo>
                  <a:lnTo>
                    <a:pt x="636" y="613"/>
                  </a:lnTo>
                  <a:lnTo>
                    <a:pt x="600" y="606"/>
                  </a:lnTo>
                  <a:lnTo>
                    <a:pt x="593" y="615"/>
                  </a:lnTo>
                  <a:lnTo>
                    <a:pt x="597" y="641"/>
                  </a:lnTo>
                  <a:lnTo>
                    <a:pt x="567" y="653"/>
                  </a:lnTo>
                  <a:lnTo>
                    <a:pt x="561" y="668"/>
                  </a:lnTo>
                  <a:lnTo>
                    <a:pt x="567" y="691"/>
                  </a:lnTo>
                  <a:lnTo>
                    <a:pt x="505" y="764"/>
                  </a:lnTo>
                  <a:lnTo>
                    <a:pt x="517" y="847"/>
                  </a:lnTo>
                  <a:lnTo>
                    <a:pt x="488" y="871"/>
                  </a:lnTo>
                  <a:lnTo>
                    <a:pt x="474" y="857"/>
                  </a:lnTo>
                  <a:lnTo>
                    <a:pt x="414" y="892"/>
                  </a:lnTo>
                  <a:lnTo>
                    <a:pt x="392" y="879"/>
                  </a:lnTo>
                  <a:lnTo>
                    <a:pt x="304" y="714"/>
                  </a:lnTo>
                  <a:lnTo>
                    <a:pt x="272" y="690"/>
                  </a:lnTo>
                  <a:lnTo>
                    <a:pt x="244" y="681"/>
                  </a:lnTo>
                  <a:lnTo>
                    <a:pt x="231" y="660"/>
                  </a:lnTo>
                  <a:lnTo>
                    <a:pt x="247" y="636"/>
                  </a:lnTo>
                  <a:lnTo>
                    <a:pt x="222" y="615"/>
                  </a:lnTo>
                  <a:lnTo>
                    <a:pt x="192" y="641"/>
                  </a:lnTo>
                  <a:lnTo>
                    <a:pt x="163" y="645"/>
                  </a:lnTo>
                  <a:lnTo>
                    <a:pt x="142" y="557"/>
                  </a:lnTo>
                  <a:lnTo>
                    <a:pt x="138" y="534"/>
                  </a:lnTo>
                  <a:lnTo>
                    <a:pt x="132" y="391"/>
                  </a:lnTo>
                  <a:lnTo>
                    <a:pt x="105" y="320"/>
                  </a:lnTo>
                  <a:lnTo>
                    <a:pt x="124" y="306"/>
                  </a:lnTo>
                  <a:lnTo>
                    <a:pt x="69" y="202"/>
                  </a:lnTo>
                  <a:lnTo>
                    <a:pt x="0" y="147"/>
                  </a:lnTo>
                  <a:lnTo>
                    <a:pt x="10" y="116"/>
                  </a:lnTo>
                  <a:lnTo>
                    <a:pt x="16" y="106"/>
                  </a:lnTo>
                  <a:lnTo>
                    <a:pt x="117" y="90"/>
                  </a:lnTo>
                  <a:lnTo>
                    <a:pt x="184" y="111"/>
                  </a:lnTo>
                  <a:lnTo>
                    <a:pt x="224" y="98"/>
                  </a:lnTo>
                  <a:lnTo>
                    <a:pt x="240" y="122"/>
                  </a:lnTo>
                  <a:lnTo>
                    <a:pt x="290" y="171"/>
                  </a:lnTo>
                  <a:lnTo>
                    <a:pt x="327" y="165"/>
                  </a:lnTo>
                  <a:lnTo>
                    <a:pt x="327" y="135"/>
                  </a:lnTo>
                  <a:lnTo>
                    <a:pt x="337" y="116"/>
                  </a:lnTo>
                  <a:lnTo>
                    <a:pt x="376" y="99"/>
                  </a:lnTo>
                  <a:lnTo>
                    <a:pt x="392" y="126"/>
                  </a:lnTo>
                  <a:lnTo>
                    <a:pt x="414" y="111"/>
                  </a:lnTo>
                  <a:lnTo>
                    <a:pt x="446" y="112"/>
                  </a:lnTo>
                  <a:lnTo>
                    <a:pt x="446" y="111"/>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5" name="Freeform 13"/>
            <p:cNvSpPr>
              <a:spLocks/>
            </p:cNvSpPr>
            <p:nvPr/>
          </p:nvSpPr>
          <p:spPr bwMode="auto">
            <a:xfrm>
              <a:off x="930982" y="2841282"/>
              <a:ext cx="1586676" cy="839132"/>
            </a:xfrm>
            <a:custGeom>
              <a:avLst/>
              <a:gdLst>
                <a:gd name="T0" fmla="*/ 1236617 w 1863"/>
                <a:gd name="T1" fmla="*/ 1025989 h 1005"/>
                <a:gd name="T2" fmla="*/ 1268297 w 1863"/>
                <a:gd name="T3" fmla="*/ 1060260 h 1005"/>
                <a:gd name="T4" fmla="*/ 1372077 w 1863"/>
                <a:gd name="T5" fmla="*/ 1025989 h 1005"/>
                <a:gd name="T6" fmla="*/ 1437622 w 1863"/>
                <a:gd name="T7" fmla="*/ 979938 h 1005"/>
                <a:gd name="T8" fmla="*/ 1514092 w 1863"/>
                <a:gd name="T9" fmla="*/ 949951 h 1005"/>
                <a:gd name="T10" fmla="*/ 1596023 w 1863"/>
                <a:gd name="T11" fmla="*/ 924247 h 1005"/>
                <a:gd name="T12" fmla="*/ 1728206 w 1863"/>
                <a:gd name="T13" fmla="*/ 902828 h 1005"/>
                <a:gd name="T14" fmla="*/ 1730390 w 1863"/>
                <a:gd name="T15" fmla="*/ 949951 h 1005"/>
                <a:gd name="T16" fmla="*/ 1771902 w 1863"/>
                <a:gd name="T17" fmla="*/ 958518 h 1005"/>
                <a:gd name="T18" fmla="*/ 1746777 w 1863"/>
                <a:gd name="T19" fmla="*/ 1018493 h 1005"/>
                <a:gd name="T20" fmla="*/ 1771902 w 1863"/>
                <a:gd name="T21" fmla="*/ 1025989 h 1005"/>
                <a:gd name="T22" fmla="*/ 1884421 w 1863"/>
                <a:gd name="T23" fmla="*/ 1018493 h 1005"/>
                <a:gd name="T24" fmla="*/ 1952151 w 1863"/>
                <a:gd name="T25" fmla="*/ 1039912 h 1005"/>
                <a:gd name="T26" fmla="*/ 1982739 w 1863"/>
                <a:gd name="T27" fmla="*/ 1052764 h 1005"/>
                <a:gd name="T28" fmla="*/ 1988201 w 1863"/>
                <a:gd name="T29" fmla="*/ 979938 h 1005"/>
                <a:gd name="T30" fmla="*/ 2034083 w 1863"/>
                <a:gd name="T31" fmla="*/ 931744 h 1005"/>
                <a:gd name="T32" fmla="*/ 1998033 w 1863"/>
                <a:gd name="T33" fmla="*/ 701485 h 1005"/>
                <a:gd name="T34" fmla="*/ 1957613 w 1863"/>
                <a:gd name="T35" fmla="*/ 576182 h 1005"/>
                <a:gd name="T36" fmla="*/ 1860388 w 1863"/>
                <a:gd name="T37" fmla="*/ 530130 h 1005"/>
                <a:gd name="T38" fmla="*/ 1799213 w 1863"/>
                <a:gd name="T39" fmla="*/ 644724 h 1005"/>
                <a:gd name="T40" fmla="*/ 1682324 w 1863"/>
                <a:gd name="T41" fmla="*/ 585821 h 1005"/>
                <a:gd name="T42" fmla="*/ 1466025 w 1863"/>
                <a:gd name="T43" fmla="*/ 508711 h 1005"/>
                <a:gd name="T44" fmla="*/ 1376447 w 1863"/>
                <a:gd name="T45" fmla="*/ 495859 h 1005"/>
                <a:gd name="T46" fmla="*/ 1203845 w 1863"/>
                <a:gd name="T47" fmla="*/ 425175 h 1005"/>
                <a:gd name="T48" fmla="*/ 1120821 w 1863"/>
                <a:gd name="T49" fmla="*/ 229188 h 1005"/>
                <a:gd name="T50" fmla="*/ 1152501 w 1863"/>
                <a:gd name="T51" fmla="*/ 168142 h 1005"/>
                <a:gd name="T52" fmla="*/ 1151409 w 1863"/>
                <a:gd name="T53" fmla="*/ 83536 h 1005"/>
                <a:gd name="T54" fmla="*/ 1164518 w 1863"/>
                <a:gd name="T55" fmla="*/ 41768 h 1005"/>
                <a:gd name="T56" fmla="*/ 1012672 w 1863"/>
                <a:gd name="T57" fmla="*/ 0 h 1005"/>
                <a:gd name="T58" fmla="*/ 903430 w 1863"/>
                <a:gd name="T59" fmla="*/ 13923 h 1005"/>
                <a:gd name="T60" fmla="*/ 767970 w 1863"/>
                <a:gd name="T61" fmla="*/ 57832 h 1005"/>
                <a:gd name="T62" fmla="*/ 631418 w 1863"/>
                <a:gd name="T63" fmla="*/ 71755 h 1005"/>
                <a:gd name="T64" fmla="*/ 539655 w 1863"/>
                <a:gd name="T65" fmla="*/ 25703 h 1005"/>
                <a:gd name="T66" fmla="*/ 391086 w 1863"/>
                <a:gd name="T67" fmla="*/ 52478 h 1005"/>
                <a:gd name="T68" fmla="*/ 332095 w 1863"/>
                <a:gd name="T69" fmla="*/ 19277 h 1005"/>
                <a:gd name="T70" fmla="*/ 220668 w 1863"/>
                <a:gd name="T71" fmla="*/ 29987 h 1005"/>
                <a:gd name="T72" fmla="*/ 167140 w 1863"/>
                <a:gd name="T73" fmla="*/ 100671 h 1005"/>
                <a:gd name="T74" fmla="*/ 135460 w 1863"/>
                <a:gd name="T75" fmla="*/ 136013 h 1005"/>
                <a:gd name="T76" fmla="*/ 97225 w 1863"/>
                <a:gd name="T77" fmla="*/ 157433 h 1005"/>
                <a:gd name="T78" fmla="*/ 80839 w 1863"/>
                <a:gd name="T79" fmla="*/ 184207 h 1005"/>
                <a:gd name="T80" fmla="*/ 110334 w 1863"/>
                <a:gd name="T81" fmla="*/ 247394 h 1005"/>
                <a:gd name="T82" fmla="*/ 102687 w 1863"/>
                <a:gd name="T83" fmla="*/ 308439 h 1005"/>
                <a:gd name="T84" fmla="*/ 29495 w 1863"/>
                <a:gd name="T85" fmla="*/ 285949 h 1005"/>
                <a:gd name="T86" fmla="*/ 0 w 1863"/>
                <a:gd name="T87" fmla="*/ 313794 h 1005"/>
                <a:gd name="T88" fmla="*/ 18571 w 1863"/>
                <a:gd name="T89" fmla="*/ 371627 h 1005"/>
                <a:gd name="T90" fmla="*/ 9832 w 1863"/>
                <a:gd name="T91" fmla="*/ 425175 h 1005"/>
                <a:gd name="T92" fmla="*/ 46974 w 1863"/>
                <a:gd name="T93" fmla="*/ 444453 h 1005"/>
                <a:gd name="T94" fmla="*/ 135460 w 1863"/>
                <a:gd name="T95" fmla="*/ 530130 h 1005"/>
                <a:gd name="T96" fmla="*/ 187896 w 1863"/>
                <a:gd name="T97" fmla="*/ 605098 h 1005"/>
                <a:gd name="T98" fmla="*/ 223946 w 1863"/>
                <a:gd name="T99" fmla="*/ 629730 h 1005"/>
                <a:gd name="T100" fmla="*/ 285121 w 1863"/>
                <a:gd name="T101" fmla="*/ 625447 h 1005"/>
                <a:gd name="T102" fmla="*/ 431505 w 1863"/>
                <a:gd name="T103" fmla="*/ 781808 h 1005"/>
                <a:gd name="T104" fmla="*/ 475202 w 1863"/>
                <a:gd name="T105" fmla="*/ 765744 h 1005"/>
                <a:gd name="T106" fmla="*/ 488311 w 1863"/>
                <a:gd name="T107" fmla="*/ 825718 h 1005"/>
                <a:gd name="T108" fmla="*/ 577889 w 1863"/>
                <a:gd name="T109" fmla="*/ 862131 h 1005"/>
                <a:gd name="T110" fmla="*/ 651081 w 1863"/>
                <a:gd name="T111" fmla="*/ 937099 h 1005"/>
                <a:gd name="T112" fmla="*/ 664190 w 1863"/>
                <a:gd name="T113" fmla="*/ 969228 h 1005"/>
                <a:gd name="T114" fmla="*/ 745029 w 1863"/>
                <a:gd name="T115" fmla="*/ 967086 h 1005"/>
                <a:gd name="T116" fmla="*/ 888136 w 1863"/>
                <a:gd name="T117" fmla="*/ 993860 h 1005"/>
                <a:gd name="T118" fmla="*/ 952589 w 1863"/>
                <a:gd name="T119" fmla="*/ 1013138 h 1005"/>
                <a:gd name="T120" fmla="*/ 952589 w 1863"/>
                <a:gd name="T121" fmla="*/ 1075254 h 1005"/>
                <a:gd name="T122" fmla="*/ 1074939 w 1863"/>
                <a:gd name="T123" fmla="*/ 983151 h 1005"/>
                <a:gd name="T124" fmla="*/ 1172165 w 1863"/>
                <a:gd name="T125" fmla="*/ 1018493 h 10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63" h="1005">
                  <a:moveTo>
                    <a:pt x="1073" y="951"/>
                  </a:moveTo>
                  <a:lnTo>
                    <a:pt x="1132" y="958"/>
                  </a:lnTo>
                  <a:lnTo>
                    <a:pt x="1151" y="985"/>
                  </a:lnTo>
                  <a:lnTo>
                    <a:pt x="1161" y="990"/>
                  </a:lnTo>
                  <a:lnTo>
                    <a:pt x="1250" y="973"/>
                  </a:lnTo>
                  <a:lnTo>
                    <a:pt x="1256" y="958"/>
                  </a:lnTo>
                  <a:lnTo>
                    <a:pt x="1272" y="948"/>
                  </a:lnTo>
                  <a:lnTo>
                    <a:pt x="1316" y="915"/>
                  </a:lnTo>
                  <a:lnTo>
                    <a:pt x="1353" y="910"/>
                  </a:lnTo>
                  <a:lnTo>
                    <a:pt x="1386" y="887"/>
                  </a:lnTo>
                  <a:lnTo>
                    <a:pt x="1452" y="850"/>
                  </a:lnTo>
                  <a:lnTo>
                    <a:pt x="1461" y="863"/>
                  </a:lnTo>
                  <a:lnTo>
                    <a:pt x="1510" y="880"/>
                  </a:lnTo>
                  <a:lnTo>
                    <a:pt x="1582" y="843"/>
                  </a:lnTo>
                  <a:lnTo>
                    <a:pt x="1604" y="858"/>
                  </a:lnTo>
                  <a:lnTo>
                    <a:pt x="1584" y="887"/>
                  </a:lnTo>
                  <a:lnTo>
                    <a:pt x="1592" y="895"/>
                  </a:lnTo>
                  <a:lnTo>
                    <a:pt x="1622" y="895"/>
                  </a:lnTo>
                  <a:lnTo>
                    <a:pt x="1624" y="907"/>
                  </a:lnTo>
                  <a:lnTo>
                    <a:pt x="1599" y="951"/>
                  </a:lnTo>
                  <a:lnTo>
                    <a:pt x="1607" y="958"/>
                  </a:lnTo>
                  <a:lnTo>
                    <a:pt x="1622" y="958"/>
                  </a:lnTo>
                  <a:lnTo>
                    <a:pt x="1694" y="978"/>
                  </a:lnTo>
                  <a:lnTo>
                    <a:pt x="1725" y="951"/>
                  </a:lnTo>
                  <a:lnTo>
                    <a:pt x="1772" y="988"/>
                  </a:lnTo>
                  <a:lnTo>
                    <a:pt x="1787" y="971"/>
                  </a:lnTo>
                  <a:lnTo>
                    <a:pt x="1799" y="983"/>
                  </a:lnTo>
                  <a:lnTo>
                    <a:pt x="1815" y="983"/>
                  </a:lnTo>
                  <a:lnTo>
                    <a:pt x="1821" y="971"/>
                  </a:lnTo>
                  <a:lnTo>
                    <a:pt x="1820" y="915"/>
                  </a:lnTo>
                  <a:lnTo>
                    <a:pt x="1832" y="907"/>
                  </a:lnTo>
                  <a:lnTo>
                    <a:pt x="1862" y="870"/>
                  </a:lnTo>
                  <a:lnTo>
                    <a:pt x="1856" y="727"/>
                  </a:lnTo>
                  <a:lnTo>
                    <a:pt x="1829" y="655"/>
                  </a:lnTo>
                  <a:lnTo>
                    <a:pt x="1848" y="641"/>
                  </a:lnTo>
                  <a:lnTo>
                    <a:pt x="1792" y="538"/>
                  </a:lnTo>
                  <a:lnTo>
                    <a:pt x="1722" y="482"/>
                  </a:lnTo>
                  <a:lnTo>
                    <a:pt x="1703" y="495"/>
                  </a:lnTo>
                  <a:lnTo>
                    <a:pt x="1706" y="528"/>
                  </a:lnTo>
                  <a:lnTo>
                    <a:pt x="1647" y="602"/>
                  </a:lnTo>
                  <a:lnTo>
                    <a:pt x="1547" y="584"/>
                  </a:lnTo>
                  <a:lnTo>
                    <a:pt x="1540" y="547"/>
                  </a:lnTo>
                  <a:lnTo>
                    <a:pt x="1478" y="497"/>
                  </a:lnTo>
                  <a:lnTo>
                    <a:pt x="1342" y="475"/>
                  </a:lnTo>
                  <a:lnTo>
                    <a:pt x="1283" y="465"/>
                  </a:lnTo>
                  <a:lnTo>
                    <a:pt x="1260" y="463"/>
                  </a:lnTo>
                  <a:lnTo>
                    <a:pt x="1209" y="420"/>
                  </a:lnTo>
                  <a:lnTo>
                    <a:pt x="1102" y="397"/>
                  </a:lnTo>
                  <a:lnTo>
                    <a:pt x="1028" y="253"/>
                  </a:lnTo>
                  <a:lnTo>
                    <a:pt x="1026" y="214"/>
                  </a:lnTo>
                  <a:lnTo>
                    <a:pt x="1055" y="201"/>
                  </a:lnTo>
                  <a:lnTo>
                    <a:pt x="1055" y="157"/>
                  </a:lnTo>
                  <a:lnTo>
                    <a:pt x="1078" y="103"/>
                  </a:lnTo>
                  <a:lnTo>
                    <a:pt x="1054" y="78"/>
                  </a:lnTo>
                  <a:lnTo>
                    <a:pt x="1085" y="51"/>
                  </a:lnTo>
                  <a:lnTo>
                    <a:pt x="1066" y="39"/>
                  </a:lnTo>
                  <a:lnTo>
                    <a:pt x="1016" y="39"/>
                  </a:lnTo>
                  <a:lnTo>
                    <a:pt x="927" y="0"/>
                  </a:lnTo>
                  <a:lnTo>
                    <a:pt x="872" y="0"/>
                  </a:lnTo>
                  <a:lnTo>
                    <a:pt x="827" y="13"/>
                  </a:lnTo>
                  <a:lnTo>
                    <a:pt x="778" y="13"/>
                  </a:lnTo>
                  <a:lnTo>
                    <a:pt x="703" y="54"/>
                  </a:lnTo>
                  <a:lnTo>
                    <a:pt x="640" y="46"/>
                  </a:lnTo>
                  <a:lnTo>
                    <a:pt x="578" y="67"/>
                  </a:lnTo>
                  <a:lnTo>
                    <a:pt x="526" y="51"/>
                  </a:lnTo>
                  <a:lnTo>
                    <a:pt x="494" y="24"/>
                  </a:lnTo>
                  <a:lnTo>
                    <a:pt x="413" y="13"/>
                  </a:lnTo>
                  <a:lnTo>
                    <a:pt x="358" y="49"/>
                  </a:lnTo>
                  <a:lnTo>
                    <a:pt x="328" y="37"/>
                  </a:lnTo>
                  <a:lnTo>
                    <a:pt x="304" y="18"/>
                  </a:lnTo>
                  <a:lnTo>
                    <a:pt x="244" y="1"/>
                  </a:lnTo>
                  <a:lnTo>
                    <a:pt x="202" y="28"/>
                  </a:lnTo>
                  <a:lnTo>
                    <a:pt x="184" y="76"/>
                  </a:lnTo>
                  <a:lnTo>
                    <a:pt x="153" y="94"/>
                  </a:lnTo>
                  <a:lnTo>
                    <a:pt x="146" y="120"/>
                  </a:lnTo>
                  <a:lnTo>
                    <a:pt x="124" y="127"/>
                  </a:lnTo>
                  <a:lnTo>
                    <a:pt x="99" y="124"/>
                  </a:lnTo>
                  <a:lnTo>
                    <a:pt x="89" y="147"/>
                  </a:lnTo>
                  <a:lnTo>
                    <a:pt x="83" y="175"/>
                  </a:lnTo>
                  <a:lnTo>
                    <a:pt x="74" y="172"/>
                  </a:lnTo>
                  <a:lnTo>
                    <a:pt x="71" y="201"/>
                  </a:lnTo>
                  <a:lnTo>
                    <a:pt x="101" y="231"/>
                  </a:lnTo>
                  <a:lnTo>
                    <a:pt x="104" y="273"/>
                  </a:lnTo>
                  <a:lnTo>
                    <a:pt x="94" y="288"/>
                  </a:lnTo>
                  <a:lnTo>
                    <a:pt x="49" y="293"/>
                  </a:lnTo>
                  <a:lnTo>
                    <a:pt x="27" y="267"/>
                  </a:lnTo>
                  <a:lnTo>
                    <a:pt x="4" y="273"/>
                  </a:lnTo>
                  <a:lnTo>
                    <a:pt x="0" y="293"/>
                  </a:lnTo>
                  <a:lnTo>
                    <a:pt x="11" y="323"/>
                  </a:lnTo>
                  <a:lnTo>
                    <a:pt x="17" y="347"/>
                  </a:lnTo>
                  <a:lnTo>
                    <a:pt x="17" y="374"/>
                  </a:lnTo>
                  <a:lnTo>
                    <a:pt x="9" y="397"/>
                  </a:lnTo>
                  <a:lnTo>
                    <a:pt x="11" y="411"/>
                  </a:lnTo>
                  <a:lnTo>
                    <a:pt x="43" y="415"/>
                  </a:lnTo>
                  <a:lnTo>
                    <a:pt x="57" y="441"/>
                  </a:lnTo>
                  <a:lnTo>
                    <a:pt x="124" y="495"/>
                  </a:lnTo>
                  <a:lnTo>
                    <a:pt x="124" y="510"/>
                  </a:lnTo>
                  <a:lnTo>
                    <a:pt x="172" y="565"/>
                  </a:lnTo>
                  <a:lnTo>
                    <a:pt x="189" y="584"/>
                  </a:lnTo>
                  <a:lnTo>
                    <a:pt x="205" y="588"/>
                  </a:lnTo>
                  <a:lnTo>
                    <a:pt x="233" y="559"/>
                  </a:lnTo>
                  <a:lnTo>
                    <a:pt x="261" y="584"/>
                  </a:lnTo>
                  <a:lnTo>
                    <a:pt x="375" y="679"/>
                  </a:lnTo>
                  <a:lnTo>
                    <a:pt x="395" y="730"/>
                  </a:lnTo>
                  <a:lnTo>
                    <a:pt x="421" y="730"/>
                  </a:lnTo>
                  <a:lnTo>
                    <a:pt x="435" y="715"/>
                  </a:lnTo>
                  <a:lnTo>
                    <a:pt x="447" y="727"/>
                  </a:lnTo>
                  <a:lnTo>
                    <a:pt x="447" y="771"/>
                  </a:lnTo>
                  <a:lnTo>
                    <a:pt x="513" y="808"/>
                  </a:lnTo>
                  <a:lnTo>
                    <a:pt x="529" y="805"/>
                  </a:lnTo>
                  <a:lnTo>
                    <a:pt x="538" y="843"/>
                  </a:lnTo>
                  <a:lnTo>
                    <a:pt x="596" y="875"/>
                  </a:lnTo>
                  <a:lnTo>
                    <a:pt x="596" y="898"/>
                  </a:lnTo>
                  <a:lnTo>
                    <a:pt x="608" y="905"/>
                  </a:lnTo>
                  <a:lnTo>
                    <a:pt x="657" y="903"/>
                  </a:lnTo>
                  <a:lnTo>
                    <a:pt x="682" y="903"/>
                  </a:lnTo>
                  <a:lnTo>
                    <a:pt x="724" y="931"/>
                  </a:lnTo>
                  <a:lnTo>
                    <a:pt x="813" y="928"/>
                  </a:lnTo>
                  <a:lnTo>
                    <a:pt x="860" y="927"/>
                  </a:lnTo>
                  <a:lnTo>
                    <a:pt x="872" y="946"/>
                  </a:lnTo>
                  <a:lnTo>
                    <a:pt x="860" y="988"/>
                  </a:lnTo>
                  <a:lnTo>
                    <a:pt x="872" y="1004"/>
                  </a:lnTo>
                  <a:lnTo>
                    <a:pt x="922" y="961"/>
                  </a:lnTo>
                  <a:lnTo>
                    <a:pt x="984" y="918"/>
                  </a:lnTo>
                  <a:lnTo>
                    <a:pt x="1028" y="923"/>
                  </a:lnTo>
                  <a:lnTo>
                    <a:pt x="1073" y="951"/>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6" name="Freeform 14"/>
            <p:cNvSpPr>
              <a:spLocks/>
            </p:cNvSpPr>
            <p:nvPr/>
          </p:nvSpPr>
          <p:spPr bwMode="auto">
            <a:xfrm>
              <a:off x="3396394" y="2884601"/>
              <a:ext cx="493826" cy="423279"/>
            </a:xfrm>
            <a:custGeom>
              <a:avLst/>
              <a:gdLst>
                <a:gd name="T0" fmla="*/ 73170 w 580"/>
                <a:gd name="T1" fmla="*/ 376942 h 507"/>
                <a:gd name="T2" fmla="*/ 164906 w 580"/>
                <a:gd name="T3" fmla="*/ 452973 h 507"/>
                <a:gd name="T4" fmla="*/ 240260 w 580"/>
                <a:gd name="T5" fmla="*/ 467965 h 507"/>
                <a:gd name="T6" fmla="*/ 307970 w 580"/>
                <a:gd name="T7" fmla="*/ 460469 h 507"/>
                <a:gd name="T8" fmla="*/ 330904 w 580"/>
                <a:gd name="T9" fmla="*/ 467965 h 507"/>
                <a:gd name="T10" fmla="*/ 356022 w 580"/>
                <a:gd name="T11" fmla="*/ 455115 h 507"/>
                <a:gd name="T12" fmla="*/ 371311 w 580"/>
                <a:gd name="T13" fmla="*/ 474390 h 507"/>
                <a:gd name="T14" fmla="*/ 378956 w 580"/>
                <a:gd name="T15" fmla="*/ 497949 h 507"/>
                <a:gd name="T16" fmla="*/ 412811 w 580"/>
                <a:gd name="T17" fmla="*/ 514012 h 507"/>
                <a:gd name="T18" fmla="*/ 456494 w 580"/>
                <a:gd name="T19" fmla="*/ 514012 h 507"/>
                <a:gd name="T20" fmla="*/ 489257 w 580"/>
                <a:gd name="T21" fmla="*/ 541854 h 507"/>
                <a:gd name="T22" fmla="*/ 518743 w 580"/>
                <a:gd name="T23" fmla="*/ 529004 h 507"/>
                <a:gd name="T24" fmla="*/ 541677 w 580"/>
                <a:gd name="T25" fmla="*/ 541854 h 507"/>
                <a:gd name="T26" fmla="*/ 560243 w 580"/>
                <a:gd name="T27" fmla="*/ 504374 h 507"/>
                <a:gd name="T28" fmla="*/ 587545 w 580"/>
                <a:gd name="T29" fmla="*/ 492595 h 507"/>
                <a:gd name="T30" fmla="*/ 593006 w 580"/>
                <a:gd name="T31" fmla="*/ 462611 h 507"/>
                <a:gd name="T32" fmla="*/ 582085 w 580"/>
                <a:gd name="T33" fmla="*/ 409068 h 507"/>
                <a:gd name="T34" fmla="*/ 577716 w 580"/>
                <a:gd name="T35" fmla="*/ 404784 h 507"/>
                <a:gd name="T36" fmla="*/ 549322 w 580"/>
                <a:gd name="T37" fmla="*/ 433697 h 507"/>
                <a:gd name="T38" fmla="*/ 507822 w 580"/>
                <a:gd name="T39" fmla="*/ 400501 h 507"/>
                <a:gd name="T40" fmla="*/ 477244 w 580"/>
                <a:gd name="T41" fmla="*/ 364092 h 507"/>
                <a:gd name="T42" fmla="*/ 507822 w 580"/>
                <a:gd name="T43" fmla="*/ 342675 h 507"/>
                <a:gd name="T44" fmla="*/ 517651 w 580"/>
                <a:gd name="T45" fmla="*/ 306265 h 507"/>
                <a:gd name="T46" fmla="*/ 535125 w 580"/>
                <a:gd name="T47" fmla="*/ 293415 h 507"/>
                <a:gd name="T48" fmla="*/ 534033 w 580"/>
                <a:gd name="T49" fmla="*/ 243085 h 507"/>
                <a:gd name="T50" fmla="*/ 547138 w 580"/>
                <a:gd name="T51" fmla="*/ 232376 h 507"/>
                <a:gd name="T52" fmla="*/ 572256 w 580"/>
                <a:gd name="T53" fmla="*/ 251652 h 507"/>
                <a:gd name="T54" fmla="*/ 587545 w 580"/>
                <a:gd name="T55" fmla="*/ 271998 h 507"/>
                <a:gd name="T56" fmla="*/ 621400 w 580"/>
                <a:gd name="T57" fmla="*/ 251652 h 507"/>
                <a:gd name="T58" fmla="*/ 632321 w 580"/>
                <a:gd name="T59" fmla="*/ 238801 h 507"/>
                <a:gd name="T60" fmla="*/ 626860 w 580"/>
                <a:gd name="T61" fmla="*/ 213101 h 507"/>
                <a:gd name="T62" fmla="*/ 587545 w 580"/>
                <a:gd name="T63" fmla="*/ 193825 h 507"/>
                <a:gd name="T64" fmla="*/ 578808 w 580"/>
                <a:gd name="T65" fmla="*/ 165983 h 507"/>
                <a:gd name="T66" fmla="*/ 512191 w 580"/>
                <a:gd name="T67" fmla="*/ 175621 h 507"/>
                <a:gd name="T68" fmla="*/ 467415 w 580"/>
                <a:gd name="T69" fmla="*/ 140282 h 507"/>
                <a:gd name="T70" fmla="*/ 447757 w 580"/>
                <a:gd name="T71" fmla="*/ 135999 h 507"/>
                <a:gd name="T72" fmla="*/ 447757 w 580"/>
                <a:gd name="T73" fmla="*/ 110298 h 507"/>
                <a:gd name="T74" fmla="*/ 543862 w 580"/>
                <a:gd name="T75" fmla="*/ 9638 h 507"/>
                <a:gd name="T76" fmla="*/ 507822 w 580"/>
                <a:gd name="T77" fmla="*/ 18205 h 507"/>
                <a:gd name="T78" fmla="*/ 485981 w 580"/>
                <a:gd name="T79" fmla="*/ 29984 h 507"/>
                <a:gd name="T80" fmla="*/ 477244 w 580"/>
                <a:gd name="T81" fmla="*/ 18205 h 507"/>
                <a:gd name="T82" fmla="*/ 477244 w 580"/>
                <a:gd name="T83" fmla="*/ 4283 h 507"/>
                <a:gd name="T84" fmla="*/ 461955 w 580"/>
                <a:gd name="T85" fmla="*/ 0 h 507"/>
                <a:gd name="T86" fmla="*/ 418271 w 580"/>
                <a:gd name="T87" fmla="*/ 14992 h 507"/>
                <a:gd name="T88" fmla="*/ 307970 w 580"/>
                <a:gd name="T89" fmla="*/ 2142 h 507"/>
                <a:gd name="T90" fmla="*/ 302509 w 580"/>
                <a:gd name="T91" fmla="*/ 87810 h 507"/>
                <a:gd name="T92" fmla="*/ 251181 w 580"/>
                <a:gd name="T93" fmla="*/ 129574 h 507"/>
                <a:gd name="T94" fmla="*/ 178011 w 580"/>
                <a:gd name="T95" fmla="*/ 140282 h 507"/>
                <a:gd name="T96" fmla="*/ 78631 w 580"/>
                <a:gd name="T97" fmla="*/ 203463 h 507"/>
                <a:gd name="T98" fmla="*/ 0 w 580"/>
                <a:gd name="T99" fmla="*/ 225951 h 507"/>
                <a:gd name="T100" fmla="*/ 0 w 580"/>
                <a:gd name="T101" fmla="*/ 238801 h 507"/>
                <a:gd name="T102" fmla="*/ 73170 w 580"/>
                <a:gd name="T103" fmla="*/ 344816 h 507"/>
                <a:gd name="T104" fmla="*/ 73170 w 580"/>
                <a:gd name="T105" fmla="*/ 376942 h 5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80" h="507">
                  <a:moveTo>
                    <a:pt x="67" y="352"/>
                  </a:moveTo>
                  <a:lnTo>
                    <a:pt x="151" y="423"/>
                  </a:lnTo>
                  <a:lnTo>
                    <a:pt x="220" y="437"/>
                  </a:lnTo>
                  <a:lnTo>
                    <a:pt x="282" y="430"/>
                  </a:lnTo>
                  <a:lnTo>
                    <a:pt x="303" y="437"/>
                  </a:lnTo>
                  <a:lnTo>
                    <a:pt x="326" y="425"/>
                  </a:lnTo>
                  <a:lnTo>
                    <a:pt x="340" y="443"/>
                  </a:lnTo>
                  <a:lnTo>
                    <a:pt x="347" y="465"/>
                  </a:lnTo>
                  <a:lnTo>
                    <a:pt x="378" y="480"/>
                  </a:lnTo>
                  <a:lnTo>
                    <a:pt x="418" y="480"/>
                  </a:lnTo>
                  <a:lnTo>
                    <a:pt x="448" y="506"/>
                  </a:lnTo>
                  <a:lnTo>
                    <a:pt x="475" y="494"/>
                  </a:lnTo>
                  <a:lnTo>
                    <a:pt x="496" y="506"/>
                  </a:lnTo>
                  <a:lnTo>
                    <a:pt x="513" y="471"/>
                  </a:lnTo>
                  <a:lnTo>
                    <a:pt x="538" y="460"/>
                  </a:lnTo>
                  <a:lnTo>
                    <a:pt x="543" y="432"/>
                  </a:lnTo>
                  <a:lnTo>
                    <a:pt x="533" y="382"/>
                  </a:lnTo>
                  <a:lnTo>
                    <a:pt x="529" y="378"/>
                  </a:lnTo>
                  <a:lnTo>
                    <a:pt x="503" y="405"/>
                  </a:lnTo>
                  <a:lnTo>
                    <a:pt x="465" y="374"/>
                  </a:lnTo>
                  <a:lnTo>
                    <a:pt x="437" y="340"/>
                  </a:lnTo>
                  <a:lnTo>
                    <a:pt x="465" y="320"/>
                  </a:lnTo>
                  <a:lnTo>
                    <a:pt x="474" y="286"/>
                  </a:lnTo>
                  <a:lnTo>
                    <a:pt x="490" y="274"/>
                  </a:lnTo>
                  <a:lnTo>
                    <a:pt x="489" y="227"/>
                  </a:lnTo>
                  <a:lnTo>
                    <a:pt x="501" y="217"/>
                  </a:lnTo>
                  <a:lnTo>
                    <a:pt x="524" y="235"/>
                  </a:lnTo>
                  <a:lnTo>
                    <a:pt x="538" y="254"/>
                  </a:lnTo>
                  <a:lnTo>
                    <a:pt x="569" y="235"/>
                  </a:lnTo>
                  <a:lnTo>
                    <a:pt x="579" y="223"/>
                  </a:lnTo>
                  <a:lnTo>
                    <a:pt x="574" y="199"/>
                  </a:lnTo>
                  <a:lnTo>
                    <a:pt x="538" y="181"/>
                  </a:lnTo>
                  <a:lnTo>
                    <a:pt x="530" y="155"/>
                  </a:lnTo>
                  <a:lnTo>
                    <a:pt x="469" y="164"/>
                  </a:lnTo>
                  <a:lnTo>
                    <a:pt x="428" y="131"/>
                  </a:lnTo>
                  <a:lnTo>
                    <a:pt x="410" y="127"/>
                  </a:lnTo>
                  <a:lnTo>
                    <a:pt x="410" y="103"/>
                  </a:lnTo>
                  <a:lnTo>
                    <a:pt x="498" y="9"/>
                  </a:lnTo>
                  <a:lnTo>
                    <a:pt x="465" y="17"/>
                  </a:lnTo>
                  <a:lnTo>
                    <a:pt x="445" y="28"/>
                  </a:lnTo>
                  <a:lnTo>
                    <a:pt x="437" y="17"/>
                  </a:lnTo>
                  <a:lnTo>
                    <a:pt x="437" y="4"/>
                  </a:lnTo>
                  <a:lnTo>
                    <a:pt x="423" y="0"/>
                  </a:lnTo>
                  <a:lnTo>
                    <a:pt x="383" y="14"/>
                  </a:lnTo>
                  <a:lnTo>
                    <a:pt x="282" y="2"/>
                  </a:lnTo>
                  <a:lnTo>
                    <a:pt x="277" y="82"/>
                  </a:lnTo>
                  <a:lnTo>
                    <a:pt x="230" y="121"/>
                  </a:lnTo>
                  <a:lnTo>
                    <a:pt x="163" y="131"/>
                  </a:lnTo>
                  <a:lnTo>
                    <a:pt x="72" y="190"/>
                  </a:lnTo>
                  <a:lnTo>
                    <a:pt x="0" y="211"/>
                  </a:lnTo>
                  <a:lnTo>
                    <a:pt x="0" y="223"/>
                  </a:lnTo>
                  <a:lnTo>
                    <a:pt x="67" y="322"/>
                  </a:lnTo>
                  <a:lnTo>
                    <a:pt x="67" y="352"/>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7" name="Freeform 15"/>
            <p:cNvSpPr>
              <a:spLocks/>
            </p:cNvSpPr>
            <p:nvPr/>
          </p:nvSpPr>
          <p:spPr bwMode="auto">
            <a:xfrm>
              <a:off x="1808481" y="2629643"/>
              <a:ext cx="1027255" cy="714128"/>
            </a:xfrm>
            <a:custGeom>
              <a:avLst/>
              <a:gdLst>
                <a:gd name="T0" fmla="*/ 107427 w 1202"/>
                <a:gd name="T1" fmla="*/ 342425 h 856"/>
                <a:gd name="T2" fmla="*/ 168814 w 1202"/>
                <a:gd name="T3" fmla="*/ 300692 h 856"/>
                <a:gd name="T4" fmla="*/ 141409 w 1202"/>
                <a:gd name="T5" fmla="*/ 284641 h 856"/>
                <a:gd name="T6" fmla="*/ 181968 w 1202"/>
                <a:gd name="T7" fmla="*/ 248258 h 856"/>
                <a:gd name="T8" fmla="*/ 133736 w 1202"/>
                <a:gd name="T9" fmla="*/ 149811 h 856"/>
                <a:gd name="T10" fmla="*/ 163333 w 1202"/>
                <a:gd name="T11" fmla="*/ 59924 h 856"/>
                <a:gd name="T12" fmla="*/ 429708 w 1202"/>
                <a:gd name="T13" fmla="*/ 0 h 856"/>
                <a:gd name="T14" fmla="*/ 590848 w 1202"/>
                <a:gd name="T15" fmla="*/ 33172 h 856"/>
                <a:gd name="T16" fmla="*/ 682929 w 1202"/>
                <a:gd name="T17" fmla="*/ 85606 h 856"/>
                <a:gd name="T18" fmla="*/ 772817 w 1202"/>
                <a:gd name="T19" fmla="*/ 52434 h 856"/>
                <a:gd name="T20" fmla="*/ 889013 w 1202"/>
                <a:gd name="T21" fmla="*/ 39593 h 856"/>
                <a:gd name="T22" fmla="*/ 1034807 w 1202"/>
                <a:gd name="T23" fmla="*/ 78116 h 856"/>
                <a:gd name="T24" fmla="*/ 1126887 w 1202"/>
                <a:gd name="T25" fmla="*/ 180843 h 856"/>
                <a:gd name="T26" fmla="*/ 1209102 w 1202"/>
                <a:gd name="T27" fmla="*/ 210805 h 856"/>
                <a:gd name="T28" fmla="*/ 1288028 w 1202"/>
                <a:gd name="T29" fmla="*/ 352056 h 856"/>
                <a:gd name="T30" fmla="*/ 1307759 w 1202"/>
                <a:gd name="T31" fmla="*/ 452643 h 856"/>
                <a:gd name="T32" fmla="*/ 1265008 w 1202"/>
                <a:gd name="T33" fmla="*/ 517918 h 856"/>
                <a:gd name="T34" fmla="*/ 1214583 w 1202"/>
                <a:gd name="T35" fmla="*/ 562861 h 856"/>
                <a:gd name="T36" fmla="*/ 1192659 w 1202"/>
                <a:gd name="T37" fmla="*/ 628136 h 856"/>
                <a:gd name="T38" fmla="*/ 1136753 w 1202"/>
                <a:gd name="T39" fmla="*/ 596034 h 856"/>
                <a:gd name="T40" fmla="*/ 1140042 w 1202"/>
                <a:gd name="T41" fmla="*/ 643117 h 856"/>
                <a:gd name="T42" fmla="*/ 1224449 w 1202"/>
                <a:gd name="T43" fmla="*/ 688060 h 856"/>
                <a:gd name="T44" fmla="*/ 1267200 w 1202"/>
                <a:gd name="T45" fmla="*/ 709462 h 856"/>
                <a:gd name="T46" fmla="*/ 1250757 w 1202"/>
                <a:gd name="T47" fmla="*/ 749055 h 856"/>
                <a:gd name="T48" fmla="*/ 1192659 w 1202"/>
                <a:gd name="T49" fmla="*/ 762966 h 856"/>
                <a:gd name="T50" fmla="*/ 1132368 w 1202"/>
                <a:gd name="T51" fmla="*/ 752265 h 856"/>
                <a:gd name="T52" fmla="*/ 1121406 w 1202"/>
                <a:gd name="T53" fmla="*/ 805769 h 856"/>
                <a:gd name="T54" fmla="*/ 1023845 w 1202"/>
                <a:gd name="T55" fmla="*/ 758685 h 856"/>
                <a:gd name="T56" fmla="*/ 964651 w 1202"/>
                <a:gd name="T57" fmla="*/ 747985 h 856"/>
                <a:gd name="T58" fmla="*/ 779394 w 1202"/>
                <a:gd name="T59" fmla="*/ 742634 h 856"/>
                <a:gd name="T60" fmla="*/ 761855 w 1202"/>
                <a:gd name="T61" fmla="*/ 786508 h 856"/>
                <a:gd name="T62" fmla="*/ 742123 w 1202"/>
                <a:gd name="T63" fmla="*/ 834661 h 856"/>
                <a:gd name="T64" fmla="*/ 568925 w 1202"/>
                <a:gd name="T65" fmla="*/ 893515 h 856"/>
                <a:gd name="T66" fmla="*/ 494383 w 1202"/>
                <a:gd name="T67" fmla="*/ 801489 h 856"/>
                <a:gd name="T68" fmla="*/ 280626 w 1202"/>
                <a:gd name="T69" fmla="*/ 768316 h 856"/>
                <a:gd name="T70" fmla="*/ 199507 w 1202"/>
                <a:gd name="T71" fmla="*/ 719093 h 856"/>
                <a:gd name="T72" fmla="*/ 1096 w 1202"/>
                <a:gd name="T73" fmla="*/ 541460 h 856"/>
                <a:gd name="T74" fmla="*/ 30693 w 1202"/>
                <a:gd name="T75" fmla="*/ 485816 h 856"/>
                <a:gd name="T76" fmla="*/ 55906 w 1202"/>
                <a:gd name="T77" fmla="*/ 380948 h 856"/>
                <a:gd name="T78" fmla="*/ 63579 w 1202"/>
                <a:gd name="T79" fmla="*/ 325304 h 8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02" h="856">
                  <a:moveTo>
                    <a:pt x="58" y="304"/>
                  </a:moveTo>
                  <a:lnTo>
                    <a:pt x="98" y="320"/>
                  </a:lnTo>
                  <a:lnTo>
                    <a:pt x="164" y="294"/>
                  </a:lnTo>
                  <a:lnTo>
                    <a:pt x="154" y="281"/>
                  </a:lnTo>
                  <a:lnTo>
                    <a:pt x="136" y="281"/>
                  </a:lnTo>
                  <a:lnTo>
                    <a:pt x="129" y="266"/>
                  </a:lnTo>
                  <a:lnTo>
                    <a:pt x="134" y="248"/>
                  </a:lnTo>
                  <a:lnTo>
                    <a:pt x="166" y="232"/>
                  </a:lnTo>
                  <a:lnTo>
                    <a:pt x="189" y="197"/>
                  </a:lnTo>
                  <a:lnTo>
                    <a:pt x="122" y="140"/>
                  </a:lnTo>
                  <a:lnTo>
                    <a:pt x="117" y="80"/>
                  </a:lnTo>
                  <a:lnTo>
                    <a:pt x="149" y="56"/>
                  </a:lnTo>
                  <a:lnTo>
                    <a:pt x="376" y="11"/>
                  </a:lnTo>
                  <a:lnTo>
                    <a:pt x="392" y="0"/>
                  </a:lnTo>
                  <a:lnTo>
                    <a:pt x="425" y="4"/>
                  </a:lnTo>
                  <a:lnTo>
                    <a:pt x="539" y="31"/>
                  </a:lnTo>
                  <a:lnTo>
                    <a:pt x="573" y="51"/>
                  </a:lnTo>
                  <a:lnTo>
                    <a:pt x="623" y="80"/>
                  </a:lnTo>
                  <a:lnTo>
                    <a:pt x="656" y="77"/>
                  </a:lnTo>
                  <a:lnTo>
                    <a:pt x="705" y="49"/>
                  </a:lnTo>
                  <a:lnTo>
                    <a:pt x="769" y="58"/>
                  </a:lnTo>
                  <a:lnTo>
                    <a:pt x="811" y="37"/>
                  </a:lnTo>
                  <a:lnTo>
                    <a:pt x="897" y="89"/>
                  </a:lnTo>
                  <a:lnTo>
                    <a:pt x="944" y="73"/>
                  </a:lnTo>
                  <a:lnTo>
                    <a:pt x="968" y="131"/>
                  </a:lnTo>
                  <a:lnTo>
                    <a:pt x="1028" y="169"/>
                  </a:lnTo>
                  <a:lnTo>
                    <a:pt x="1072" y="208"/>
                  </a:lnTo>
                  <a:lnTo>
                    <a:pt x="1103" y="197"/>
                  </a:lnTo>
                  <a:lnTo>
                    <a:pt x="1163" y="277"/>
                  </a:lnTo>
                  <a:lnTo>
                    <a:pt x="1175" y="329"/>
                  </a:lnTo>
                  <a:lnTo>
                    <a:pt x="1201" y="360"/>
                  </a:lnTo>
                  <a:lnTo>
                    <a:pt x="1193" y="423"/>
                  </a:lnTo>
                  <a:lnTo>
                    <a:pt x="1144" y="459"/>
                  </a:lnTo>
                  <a:lnTo>
                    <a:pt x="1154" y="484"/>
                  </a:lnTo>
                  <a:lnTo>
                    <a:pt x="1135" y="503"/>
                  </a:lnTo>
                  <a:lnTo>
                    <a:pt x="1108" y="526"/>
                  </a:lnTo>
                  <a:lnTo>
                    <a:pt x="1108" y="568"/>
                  </a:lnTo>
                  <a:lnTo>
                    <a:pt x="1088" y="587"/>
                  </a:lnTo>
                  <a:lnTo>
                    <a:pt x="1060" y="577"/>
                  </a:lnTo>
                  <a:lnTo>
                    <a:pt x="1037" y="557"/>
                  </a:lnTo>
                  <a:lnTo>
                    <a:pt x="1025" y="580"/>
                  </a:lnTo>
                  <a:lnTo>
                    <a:pt x="1040" y="601"/>
                  </a:lnTo>
                  <a:lnTo>
                    <a:pt x="1081" y="606"/>
                  </a:lnTo>
                  <a:lnTo>
                    <a:pt x="1117" y="643"/>
                  </a:lnTo>
                  <a:lnTo>
                    <a:pt x="1139" y="643"/>
                  </a:lnTo>
                  <a:lnTo>
                    <a:pt x="1156" y="663"/>
                  </a:lnTo>
                  <a:lnTo>
                    <a:pt x="1141" y="699"/>
                  </a:lnTo>
                  <a:lnTo>
                    <a:pt x="1141" y="700"/>
                  </a:lnTo>
                  <a:lnTo>
                    <a:pt x="1108" y="699"/>
                  </a:lnTo>
                  <a:lnTo>
                    <a:pt x="1088" y="713"/>
                  </a:lnTo>
                  <a:lnTo>
                    <a:pt x="1072" y="687"/>
                  </a:lnTo>
                  <a:lnTo>
                    <a:pt x="1033" y="703"/>
                  </a:lnTo>
                  <a:lnTo>
                    <a:pt x="1023" y="723"/>
                  </a:lnTo>
                  <a:lnTo>
                    <a:pt x="1023" y="753"/>
                  </a:lnTo>
                  <a:lnTo>
                    <a:pt x="985" y="759"/>
                  </a:lnTo>
                  <a:lnTo>
                    <a:pt x="934" y="709"/>
                  </a:lnTo>
                  <a:lnTo>
                    <a:pt x="919" y="685"/>
                  </a:lnTo>
                  <a:lnTo>
                    <a:pt x="880" y="699"/>
                  </a:lnTo>
                  <a:lnTo>
                    <a:pt x="813" y="677"/>
                  </a:lnTo>
                  <a:lnTo>
                    <a:pt x="711" y="694"/>
                  </a:lnTo>
                  <a:lnTo>
                    <a:pt x="705" y="703"/>
                  </a:lnTo>
                  <a:lnTo>
                    <a:pt x="695" y="735"/>
                  </a:lnTo>
                  <a:lnTo>
                    <a:pt x="675" y="748"/>
                  </a:lnTo>
                  <a:lnTo>
                    <a:pt x="677" y="780"/>
                  </a:lnTo>
                  <a:lnTo>
                    <a:pt x="619" y="855"/>
                  </a:lnTo>
                  <a:lnTo>
                    <a:pt x="519" y="835"/>
                  </a:lnTo>
                  <a:lnTo>
                    <a:pt x="512" y="798"/>
                  </a:lnTo>
                  <a:lnTo>
                    <a:pt x="451" y="749"/>
                  </a:lnTo>
                  <a:lnTo>
                    <a:pt x="314" y="727"/>
                  </a:lnTo>
                  <a:lnTo>
                    <a:pt x="256" y="718"/>
                  </a:lnTo>
                  <a:lnTo>
                    <a:pt x="233" y="715"/>
                  </a:lnTo>
                  <a:lnTo>
                    <a:pt x="182" y="672"/>
                  </a:lnTo>
                  <a:lnTo>
                    <a:pt x="76" y="648"/>
                  </a:lnTo>
                  <a:lnTo>
                    <a:pt x="1" y="506"/>
                  </a:lnTo>
                  <a:lnTo>
                    <a:pt x="0" y="467"/>
                  </a:lnTo>
                  <a:lnTo>
                    <a:pt x="28" y="454"/>
                  </a:lnTo>
                  <a:lnTo>
                    <a:pt x="28" y="410"/>
                  </a:lnTo>
                  <a:lnTo>
                    <a:pt x="51" y="356"/>
                  </a:lnTo>
                  <a:lnTo>
                    <a:pt x="27" y="330"/>
                  </a:lnTo>
                  <a:lnTo>
                    <a:pt x="58" y="304"/>
                  </a:lnTo>
                </a:path>
              </a:pathLst>
            </a:custGeom>
            <a:solidFill>
              <a:schemeClr val="bg1"/>
            </a:solid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8" name="Freeform 16"/>
            <p:cNvSpPr>
              <a:spLocks/>
            </p:cNvSpPr>
            <p:nvPr/>
          </p:nvSpPr>
          <p:spPr bwMode="auto">
            <a:xfrm>
              <a:off x="2950838" y="2648208"/>
              <a:ext cx="211640" cy="370060"/>
            </a:xfrm>
            <a:custGeom>
              <a:avLst/>
              <a:gdLst>
                <a:gd name="T0" fmla="*/ 249918 w 252"/>
                <a:gd name="T1" fmla="*/ 264654 h 443"/>
                <a:gd name="T2" fmla="*/ 254227 w 252"/>
                <a:gd name="T3" fmla="*/ 214295 h 443"/>
                <a:gd name="T4" fmla="*/ 270386 w 252"/>
                <a:gd name="T5" fmla="*/ 190722 h 443"/>
                <a:gd name="T6" fmla="*/ 265000 w 252"/>
                <a:gd name="T7" fmla="*/ 167150 h 443"/>
                <a:gd name="T8" fmla="*/ 177744 w 252"/>
                <a:gd name="T9" fmla="*/ 136077 h 443"/>
                <a:gd name="T10" fmla="*/ 187439 w 252"/>
                <a:gd name="T11" fmla="*/ 102862 h 443"/>
                <a:gd name="T12" fmla="*/ 211138 w 252"/>
                <a:gd name="T13" fmla="*/ 65360 h 443"/>
                <a:gd name="T14" fmla="*/ 194979 w 252"/>
                <a:gd name="T15" fmla="*/ 7500 h 443"/>
                <a:gd name="T16" fmla="*/ 187439 w 252"/>
                <a:gd name="T17" fmla="*/ 0 h 443"/>
                <a:gd name="T18" fmla="*/ 133577 w 252"/>
                <a:gd name="T19" fmla="*/ 36430 h 443"/>
                <a:gd name="T20" fmla="*/ 109878 w 252"/>
                <a:gd name="T21" fmla="*/ 118934 h 443"/>
                <a:gd name="T22" fmla="*/ 98028 w 252"/>
                <a:gd name="T23" fmla="*/ 176793 h 443"/>
                <a:gd name="T24" fmla="*/ 56016 w 252"/>
                <a:gd name="T25" fmla="*/ 214295 h 443"/>
                <a:gd name="T26" fmla="*/ 30163 w 252"/>
                <a:gd name="T27" fmla="*/ 225010 h 443"/>
                <a:gd name="T28" fmla="*/ 0 w 252"/>
                <a:gd name="T29" fmla="*/ 229295 h 443"/>
                <a:gd name="T30" fmla="*/ 67866 w 252"/>
                <a:gd name="T31" fmla="*/ 320371 h 443"/>
                <a:gd name="T32" fmla="*/ 86179 w 252"/>
                <a:gd name="T33" fmla="*/ 381445 h 443"/>
                <a:gd name="T34" fmla="*/ 77561 w 252"/>
                <a:gd name="T35" fmla="*/ 416803 h 443"/>
                <a:gd name="T36" fmla="*/ 123882 w 252"/>
                <a:gd name="T37" fmla="*/ 442519 h 443"/>
                <a:gd name="T38" fmla="*/ 123882 w 252"/>
                <a:gd name="T39" fmla="*/ 459662 h 443"/>
                <a:gd name="T40" fmla="*/ 168049 w 252"/>
                <a:gd name="T41" fmla="*/ 473592 h 443"/>
                <a:gd name="T42" fmla="*/ 182053 w 252"/>
                <a:gd name="T43" fmla="*/ 473592 h 443"/>
                <a:gd name="T44" fmla="*/ 182053 w 252"/>
                <a:gd name="T45" fmla="*/ 437161 h 443"/>
                <a:gd name="T46" fmla="*/ 215447 w 252"/>
                <a:gd name="T47" fmla="*/ 430733 h 443"/>
                <a:gd name="T48" fmla="*/ 226219 w 252"/>
                <a:gd name="T49" fmla="*/ 386802 h 443"/>
                <a:gd name="T50" fmla="*/ 200366 w 252"/>
                <a:gd name="T51" fmla="*/ 368587 h 443"/>
                <a:gd name="T52" fmla="*/ 182053 w 252"/>
                <a:gd name="T53" fmla="*/ 350372 h 443"/>
                <a:gd name="T54" fmla="*/ 189593 w 252"/>
                <a:gd name="T55" fmla="*/ 268940 h 443"/>
                <a:gd name="T56" fmla="*/ 206829 w 252"/>
                <a:gd name="T57" fmla="*/ 256082 h 443"/>
                <a:gd name="T58" fmla="*/ 240223 w 252"/>
                <a:gd name="T59" fmla="*/ 270011 h 443"/>
                <a:gd name="T60" fmla="*/ 249918 w 252"/>
                <a:gd name="T61" fmla="*/ 264654 h 4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52" h="443">
                  <a:moveTo>
                    <a:pt x="232" y="247"/>
                  </a:moveTo>
                  <a:lnTo>
                    <a:pt x="236" y="200"/>
                  </a:lnTo>
                  <a:lnTo>
                    <a:pt x="251" y="178"/>
                  </a:lnTo>
                  <a:lnTo>
                    <a:pt x="246" y="156"/>
                  </a:lnTo>
                  <a:lnTo>
                    <a:pt x="165" y="127"/>
                  </a:lnTo>
                  <a:lnTo>
                    <a:pt x="174" y="96"/>
                  </a:lnTo>
                  <a:lnTo>
                    <a:pt x="196" y="61"/>
                  </a:lnTo>
                  <a:lnTo>
                    <a:pt x="181" y="7"/>
                  </a:lnTo>
                  <a:lnTo>
                    <a:pt x="174" y="0"/>
                  </a:lnTo>
                  <a:lnTo>
                    <a:pt x="124" y="34"/>
                  </a:lnTo>
                  <a:lnTo>
                    <a:pt x="102" y="111"/>
                  </a:lnTo>
                  <a:lnTo>
                    <a:pt x="91" y="165"/>
                  </a:lnTo>
                  <a:lnTo>
                    <a:pt x="52" y="200"/>
                  </a:lnTo>
                  <a:lnTo>
                    <a:pt x="28" y="210"/>
                  </a:lnTo>
                  <a:lnTo>
                    <a:pt x="0" y="214"/>
                  </a:lnTo>
                  <a:lnTo>
                    <a:pt x="63" y="299"/>
                  </a:lnTo>
                  <a:lnTo>
                    <a:pt x="80" y="356"/>
                  </a:lnTo>
                  <a:lnTo>
                    <a:pt x="72" y="389"/>
                  </a:lnTo>
                  <a:lnTo>
                    <a:pt x="115" y="413"/>
                  </a:lnTo>
                  <a:lnTo>
                    <a:pt x="115" y="429"/>
                  </a:lnTo>
                  <a:lnTo>
                    <a:pt x="156" y="442"/>
                  </a:lnTo>
                  <a:lnTo>
                    <a:pt x="169" y="442"/>
                  </a:lnTo>
                  <a:lnTo>
                    <a:pt x="169" y="408"/>
                  </a:lnTo>
                  <a:lnTo>
                    <a:pt x="200" y="402"/>
                  </a:lnTo>
                  <a:lnTo>
                    <a:pt x="210" y="361"/>
                  </a:lnTo>
                  <a:lnTo>
                    <a:pt x="186" y="344"/>
                  </a:lnTo>
                  <a:lnTo>
                    <a:pt x="169" y="327"/>
                  </a:lnTo>
                  <a:lnTo>
                    <a:pt x="176" y="251"/>
                  </a:lnTo>
                  <a:lnTo>
                    <a:pt x="192" y="239"/>
                  </a:lnTo>
                  <a:lnTo>
                    <a:pt x="223" y="252"/>
                  </a:lnTo>
                  <a:lnTo>
                    <a:pt x="232" y="247"/>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9" name="Freeform 17"/>
            <p:cNvSpPr>
              <a:spLocks/>
            </p:cNvSpPr>
            <p:nvPr/>
          </p:nvSpPr>
          <p:spPr bwMode="auto">
            <a:xfrm>
              <a:off x="3594420" y="2281861"/>
              <a:ext cx="434418" cy="612641"/>
            </a:xfrm>
            <a:custGeom>
              <a:avLst/>
              <a:gdLst>
                <a:gd name="T0" fmla="*/ 220907 w 507"/>
                <a:gd name="T1" fmla="*/ 761156 h 733"/>
                <a:gd name="T2" fmla="*/ 267067 w 507"/>
                <a:gd name="T3" fmla="*/ 613213 h 733"/>
                <a:gd name="T4" fmla="*/ 369277 w 507"/>
                <a:gd name="T5" fmla="*/ 551034 h 733"/>
                <a:gd name="T6" fmla="*/ 394555 w 507"/>
                <a:gd name="T7" fmla="*/ 489927 h 733"/>
                <a:gd name="T8" fmla="*/ 348396 w 507"/>
                <a:gd name="T9" fmla="*/ 465270 h 733"/>
                <a:gd name="T10" fmla="*/ 294543 w 507"/>
                <a:gd name="T11" fmla="*/ 440613 h 733"/>
                <a:gd name="T12" fmla="*/ 265968 w 507"/>
                <a:gd name="T13" fmla="*/ 364497 h 733"/>
                <a:gd name="T14" fmla="*/ 214313 w 507"/>
                <a:gd name="T15" fmla="*/ 370929 h 733"/>
                <a:gd name="T16" fmla="*/ 160460 w 507"/>
                <a:gd name="T17" fmla="*/ 358065 h 733"/>
                <a:gd name="T18" fmla="*/ 201124 w 507"/>
                <a:gd name="T19" fmla="*/ 279805 h 733"/>
                <a:gd name="T20" fmla="*/ 242888 w 507"/>
                <a:gd name="T21" fmla="*/ 199401 h 733"/>
                <a:gd name="T22" fmla="*/ 322019 w 507"/>
                <a:gd name="T23" fmla="*/ 231563 h 733"/>
                <a:gd name="T24" fmla="*/ 349495 w 507"/>
                <a:gd name="T25" fmla="*/ 285165 h 733"/>
                <a:gd name="T26" fmla="*/ 356089 w 507"/>
                <a:gd name="T27" fmla="*/ 331264 h 733"/>
                <a:gd name="T28" fmla="*/ 400050 w 507"/>
                <a:gd name="T29" fmla="*/ 379506 h 733"/>
                <a:gd name="T30" fmla="*/ 509954 w 507"/>
                <a:gd name="T31" fmla="*/ 349488 h 733"/>
                <a:gd name="T32" fmla="*/ 556114 w 507"/>
                <a:gd name="T33" fmla="*/ 260508 h 733"/>
                <a:gd name="T34" fmla="*/ 500063 w 507"/>
                <a:gd name="T35" fmla="*/ 213338 h 733"/>
                <a:gd name="T36" fmla="*/ 470389 w 507"/>
                <a:gd name="T37" fmla="*/ 137222 h 733"/>
                <a:gd name="T38" fmla="*/ 369277 w 507"/>
                <a:gd name="T39" fmla="*/ 85764 h 733"/>
                <a:gd name="T40" fmla="*/ 314325 w 507"/>
                <a:gd name="T41" fmla="*/ 0 h 733"/>
                <a:gd name="T42" fmla="*/ 242888 w 507"/>
                <a:gd name="T43" fmla="*/ 49314 h 733"/>
                <a:gd name="T44" fmla="*/ 246185 w 507"/>
                <a:gd name="T45" fmla="*/ 87908 h 733"/>
                <a:gd name="T46" fmla="*/ 179143 w 507"/>
                <a:gd name="T47" fmla="*/ 110421 h 733"/>
                <a:gd name="T48" fmla="*/ 141776 w 507"/>
                <a:gd name="T49" fmla="*/ 120070 h 733"/>
                <a:gd name="T50" fmla="*/ 80230 w 507"/>
                <a:gd name="T51" fmla="*/ 139367 h 733"/>
                <a:gd name="T52" fmla="*/ 63744 w 507"/>
                <a:gd name="T53" fmla="*/ 87908 h 733"/>
                <a:gd name="T54" fmla="*/ 9891 w 507"/>
                <a:gd name="T55" fmla="*/ 160808 h 733"/>
                <a:gd name="T56" fmla="*/ 35169 w 507"/>
                <a:gd name="T57" fmla="*/ 276589 h 733"/>
                <a:gd name="T58" fmla="*/ 63744 w 507"/>
                <a:gd name="T59" fmla="*/ 349488 h 733"/>
                <a:gd name="T60" fmla="*/ 74735 w 507"/>
                <a:gd name="T61" fmla="*/ 435252 h 733"/>
                <a:gd name="T62" fmla="*/ 7693 w 507"/>
                <a:gd name="T63" fmla="*/ 531737 h 733"/>
                <a:gd name="T64" fmla="*/ 71438 w 507"/>
                <a:gd name="T65" fmla="*/ 626077 h 733"/>
                <a:gd name="T66" fmla="*/ 49457 w 507"/>
                <a:gd name="T67" fmla="*/ 690401 h 733"/>
                <a:gd name="T68" fmla="*/ 25278 w 507"/>
                <a:gd name="T69" fmla="*/ 740787 h 733"/>
                <a:gd name="T70" fmla="*/ 157163 w 507"/>
                <a:gd name="T71" fmla="*/ 784741 h 733"/>
                <a:gd name="T72" fmla="*/ 216511 w 507"/>
                <a:gd name="T73" fmla="*/ 774020 h 73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07" h="733">
                  <a:moveTo>
                    <a:pt x="197" y="722"/>
                  </a:moveTo>
                  <a:lnTo>
                    <a:pt x="201" y="710"/>
                  </a:lnTo>
                  <a:lnTo>
                    <a:pt x="185" y="681"/>
                  </a:lnTo>
                  <a:lnTo>
                    <a:pt x="243" y="572"/>
                  </a:lnTo>
                  <a:lnTo>
                    <a:pt x="297" y="524"/>
                  </a:lnTo>
                  <a:lnTo>
                    <a:pt x="336" y="514"/>
                  </a:lnTo>
                  <a:lnTo>
                    <a:pt x="374" y="466"/>
                  </a:lnTo>
                  <a:lnTo>
                    <a:pt x="359" y="457"/>
                  </a:lnTo>
                  <a:lnTo>
                    <a:pt x="345" y="423"/>
                  </a:lnTo>
                  <a:lnTo>
                    <a:pt x="317" y="434"/>
                  </a:lnTo>
                  <a:lnTo>
                    <a:pt x="270" y="423"/>
                  </a:lnTo>
                  <a:lnTo>
                    <a:pt x="268" y="411"/>
                  </a:lnTo>
                  <a:lnTo>
                    <a:pt x="266" y="331"/>
                  </a:lnTo>
                  <a:lnTo>
                    <a:pt x="242" y="340"/>
                  </a:lnTo>
                  <a:lnTo>
                    <a:pt x="227" y="356"/>
                  </a:lnTo>
                  <a:lnTo>
                    <a:pt x="195" y="346"/>
                  </a:lnTo>
                  <a:lnTo>
                    <a:pt x="153" y="354"/>
                  </a:lnTo>
                  <a:lnTo>
                    <a:pt x="146" y="334"/>
                  </a:lnTo>
                  <a:lnTo>
                    <a:pt x="151" y="297"/>
                  </a:lnTo>
                  <a:lnTo>
                    <a:pt x="183" y="261"/>
                  </a:lnTo>
                  <a:lnTo>
                    <a:pt x="190" y="218"/>
                  </a:lnTo>
                  <a:lnTo>
                    <a:pt x="221" y="186"/>
                  </a:lnTo>
                  <a:lnTo>
                    <a:pt x="279" y="216"/>
                  </a:lnTo>
                  <a:lnTo>
                    <a:pt x="293" y="216"/>
                  </a:lnTo>
                  <a:lnTo>
                    <a:pt x="303" y="258"/>
                  </a:lnTo>
                  <a:lnTo>
                    <a:pt x="318" y="266"/>
                  </a:lnTo>
                  <a:lnTo>
                    <a:pt x="327" y="292"/>
                  </a:lnTo>
                  <a:lnTo>
                    <a:pt x="324" y="309"/>
                  </a:lnTo>
                  <a:lnTo>
                    <a:pt x="359" y="334"/>
                  </a:lnTo>
                  <a:lnTo>
                    <a:pt x="364" y="354"/>
                  </a:lnTo>
                  <a:lnTo>
                    <a:pt x="393" y="366"/>
                  </a:lnTo>
                  <a:lnTo>
                    <a:pt x="464" y="326"/>
                  </a:lnTo>
                  <a:lnTo>
                    <a:pt x="464" y="304"/>
                  </a:lnTo>
                  <a:lnTo>
                    <a:pt x="506" y="243"/>
                  </a:lnTo>
                  <a:lnTo>
                    <a:pt x="476" y="201"/>
                  </a:lnTo>
                  <a:lnTo>
                    <a:pt x="455" y="199"/>
                  </a:lnTo>
                  <a:lnTo>
                    <a:pt x="413" y="172"/>
                  </a:lnTo>
                  <a:lnTo>
                    <a:pt x="428" y="128"/>
                  </a:lnTo>
                  <a:lnTo>
                    <a:pt x="364" y="123"/>
                  </a:lnTo>
                  <a:lnTo>
                    <a:pt x="336" y="80"/>
                  </a:lnTo>
                  <a:lnTo>
                    <a:pt x="340" y="60"/>
                  </a:lnTo>
                  <a:lnTo>
                    <a:pt x="286" y="0"/>
                  </a:lnTo>
                  <a:lnTo>
                    <a:pt x="251" y="18"/>
                  </a:lnTo>
                  <a:lnTo>
                    <a:pt x="221" y="46"/>
                  </a:lnTo>
                  <a:lnTo>
                    <a:pt x="232" y="68"/>
                  </a:lnTo>
                  <a:lnTo>
                    <a:pt x="224" y="82"/>
                  </a:lnTo>
                  <a:lnTo>
                    <a:pt x="183" y="85"/>
                  </a:lnTo>
                  <a:lnTo>
                    <a:pt x="163" y="103"/>
                  </a:lnTo>
                  <a:lnTo>
                    <a:pt x="146" y="94"/>
                  </a:lnTo>
                  <a:lnTo>
                    <a:pt x="129" y="112"/>
                  </a:lnTo>
                  <a:lnTo>
                    <a:pt x="89" y="142"/>
                  </a:lnTo>
                  <a:lnTo>
                    <a:pt x="73" y="130"/>
                  </a:lnTo>
                  <a:lnTo>
                    <a:pt x="73" y="90"/>
                  </a:lnTo>
                  <a:lnTo>
                    <a:pt x="58" y="82"/>
                  </a:lnTo>
                  <a:lnTo>
                    <a:pt x="37" y="92"/>
                  </a:lnTo>
                  <a:lnTo>
                    <a:pt x="9" y="150"/>
                  </a:lnTo>
                  <a:lnTo>
                    <a:pt x="0" y="204"/>
                  </a:lnTo>
                  <a:lnTo>
                    <a:pt x="32" y="258"/>
                  </a:lnTo>
                  <a:lnTo>
                    <a:pt x="58" y="283"/>
                  </a:lnTo>
                  <a:lnTo>
                    <a:pt x="58" y="326"/>
                  </a:lnTo>
                  <a:lnTo>
                    <a:pt x="75" y="363"/>
                  </a:lnTo>
                  <a:lnTo>
                    <a:pt x="68" y="406"/>
                  </a:lnTo>
                  <a:lnTo>
                    <a:pt x="27" y="432"/>
                  </a:lnTo>
                  <a:lnTo>
                    <a:pt x="7" y="496"/>
                  </a:lnTo>
                  <a:lnTo>
                    <a:pt x="41" y="536"/>
                  </a:lnTo>
                  <a:lnTo>
                    <a:pt x="65" y="584"/>
                  </a:lnTo>
                  <a:lnTo>
                    <a:pt x="50" y="609"/>
                  </a:lnTo>
                  <a:lnTo>
                    <a:pt x="45" y="644"/>
                  </a:lnTo>
                  <a:lnTo>
                    <a:pt x="32" y="666"/>
                  </a:lnTo>
                  <a:lnTo>
                    <a:pt x="23" y="691"/>
                  </a:lnTo>
                  <a:lnTo>
                    <a:pt x="45" y="720"/>
                  </a:lnTo>
                  <a:lnTo>
                    <a:pt x="143" y="732"/>
                  </a:lnTo>
                  <a:lnTo>
                    <a:pt x="183" y="717"/>
                  </a:lnTo>
                  <a:lnTo>
                    <a:pt x="197" y="722"/>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0" name="Freeform 18"/>
            <p:cNvSpPr>
              <a:spLocks/>
            </p:cNvSpPr>
            <p:nvPr/>
          </p:nvSpPr>
          <p:spPr bwMode="auto">
            <a:xfrm>
              <a:off x="3822148" y="2497214"/>
              <a:ext cx="89111" cy="143568"/>
            </a:xfrm>
            <a:custGeom>
              <a:avLst/>
              <a:gdLst>
                <a:gd name="T0" fmla="*/ 93617 w 105"/>
                <a:gd name="T1" fmla="*/ 169248 h 173"/>
                <a:gd name="T2" fmla="*/ 65314 w 105"/>
                <a:gd name="T3" fmla="*/ 183086 h 173"/>
                <a:gd name="T4" fmla="*/ 15240 w 105"/>
                <a:gd name="T5" fmla="*/ 172441 h 173"/>
                <a:gd name="T6" fmla="*/ 3266 w 105"/>
                <a:gd name="T7" fmla="*/ 159668 h 173"/>
                <a:gd name="T8" fmla="*/ 0 w 105"/>
                <a:gd name="T9" fmla="*/ 78769 h 173"/>
                <a:gd name="T10" fmla="*/ 44631 w 105"/>
                <a:gd name="T11" fmla="*/ 60674 h 173"/>
                <a:gd name="T12" fmla="*/ 40277 w 105"/>
                <a:gd name="T13" fmla="*/ 45771 h 173"/>
                <a:gd name="T14" fmla="*/ 47897 w 105"/>
                <a:gd name="T15" fmla="*/ 14902 h 173"/>
                <a:gd name="T16" fmla="*/ 51163 w 105"/>
                <a:gd name="T17" fmla="*/ 0 h 173"/>
                <a:gd name="T18" fmla="*/ 67491 w 105"/>
                <a:gd name="T19" fmla="*/ 8516 h 173"/>
                <a:gd name="T20" fmla="*/ 75111 w 105"/>
                <a:gd name="T21" fmla="*/ 35127 h 173"/>
                <a:gd name="T22" fmla="*/ 71846 w 105"/>
                <a:gd name="T23" fmla="*/ 53223 h 173"/>
                <a:gd name="T24" fmla="*/ 107769 w 105"/>
                <a:gd name="T25" fmla="*/ 78769 h 173"/>
                <a:gd name="T26" fmla="*/ 113211 w 105"/>
                <a:gd name="T27" fmla="*/ 98994 h 173"/>
                <a:gd name="T28" fmla="*/ 93617 w 105"/>
                <a:gd name="T29" fmla="*/ 113896 h 173"/>
                <a:gd name="T30" fmla="*/ 84909 w 105"/>
                <a:gd name="T31" fmla="*/ 147959 h 173"/>
                <a:gd name="T32" fmla="*/ 93617 w 105"/>
                <a:gd name="T33" fmla="*/ 169248 h 1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5" h="173">
                  <a:moveTo>
                    <a:pt x="86" y="159"/>
                  </a:moveTo>
                  <a:lnTo>
                    <a:pt x="60" y="172"/>
                  </a:lnTo>
                  <a:lnTo>
                    <a:pt x="14" y="162"/>
                  </a:lnTo>
                  <a:lnTo>
                    <a:pt x="3" y="150"/>
                  </a:lnTo>
                  <a:lnTo>
                    <a:pt x="0" y="74"/>
                  </a:lnTo>
                  <a:lnTo>
                    <a:pt x="41" y="57"/>
                  </a:lnTo>
                  <a:lnTo>
                    <a:pt x="37" y="43"/>
                  </a:lnTo>
                  <a:lnTo>
                    <a:pt x="44" y="14"/>
                  </a:lnTo>
                  <a:lnTo>
                    <a:pt x="47" y="0"/>
                  </a:lnTo>
                  <a:lnTo>
                    <a:pt x="62" y="8"/>
                  </a:lnTo>
                  <a:lnTo>
                    <a:pt x="69" y="33"/>
                  </a:lnTo>
                  <a:lnTo>
                    <a:pt x="66" y="50"/>
                  </a:lnTo>
                  <a:lnTo>
                    <a:pt x="99" y="74"/>
                  </a:lnTo>
                  <a:lnTo>
                    <a:pt x="104" y="93"/>
                  </a:lnTo>
                  <a:lnTo>
                    <a:pt x="86" y="107"/>
                  </a:lnTo>
                  <a:lnTo>
                    <a:pt x="78" y="139"/>
                  </a:lnTo>
                  <a:lnTo>
                    <a:pt x="86" y="159"/>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1" name="Freeform 19"/>
            <p:cNvSpPr>
              <a:spLocks/>
            </p:cNvSpPr>
            <p:nvPr/>
          </p:nvSpPr>
          <p:spPr bwMode="auto">
            <a:xfrm>
              <a:off x="3716948" y="2435331"/>
              <a:ext cx="141093" cy="142331"/>
            </a:xfrm>
            <a:custGeom>
              <a:avLst/>
              <a:gdLst>
                <a:gd name="T0" fmla="*/ 137938 w 164"/>
                <a:gd name="T1" fmla="*/ 152316 h 169"/>
                <a:gd name="T2" fmla="*/ 136835 w 164"/>
                <a:gd name="T3" fmla="*/ 127470 h 169"/>
                <a:gd name="T4" fmla="*/ 129110 w 164"/>
                <a:gd name="T5" fmla="*/ 108025 h 169"/>
                <a:gd name="T6" fmla="*/ 175457 w 164"/>
                <a:gd name="T7" fmla="*/ 90741 h 169"/>
                <a:gd name="T8" fmla="*/ 179871 w 164"/>
                <a:gd name="T9" fmla="*/ 74538 h 169"/>
                <a:gd name="T10" fmla="*/ 167733 w 164"/>
                <a:gd name="T11" fmla="*/ 32408 h 169"/>
                <a:gd name="T12" fmla="*/ 153387 w 164"/>
                <a:gd name="T13" fmla="*/ 32408 h 169"/>
                <a:gd name="T14" fmla="*/ 81659 w 164"/>
                <a:gd name="T15" fmla="*/ 0 h 169"/>
                <a:gd name="T16" fmla="*/ 51865 w 164"/>
                <a:gd name="T17" fmla="*/ 32408 h 169"/>
                <a:gd name="T18" fmla="*/ 38623 w 164"/>
                <a:gd name="T19" fmla="*/ 71297 h 169"/>
                <a:gd name="T20" fmla="*/ 5518 w 164"/>
                <a:gd name="T21" fmla="*/ 117748 h 169"/>
                <a:gd name="T22" fmla="*/ 0 w 164"/>
                <a:gd name="T23" fmla="*/ 150155 h 169"/>
                <a:gd name="T24" fmla="*/ 12139 w 164"/>
                <a:gd name="T25" fmla="*/ 171760 h 169"/>
                <a:gd name="T26" fmla="*/ 62900 w 164"/>
                <a:gd name="T27" fmla="*/ 168520 h 169"/>
                <a:gd name="T28" fmla="*/ 89384 w 164"/>
                <a:gd name="T29" fmla="*/ 181483 h 169"/>
                <a:gd name="T30" fmla="*/ 113661 w 164"/>
                <a:gd name="T31" fmla="*/ 163118 h 169"/>
                <a:gd name="T32" fmla="*/ 137938 w 164"/>
                <a:gd name="T33" fmla="*/ 152316 h 1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4" h="169">
                  <a:moveTo>
                    <a:pt x="125" y="141"/>
                  </a:moveTo>
                  <a:lnTo>
                    <a:pt x="124" y="118"/>
                  </a:lnTo>
                  <a:lnTo>
                    <a:pt x="117" y="100"/>
                  </a:lnTo>
                  <a:lnTo>
                    <a:pt x="159" y="84"/>
                  </a:lnTo>
                  <a:lnTo>
                    <a:pt x="163" y="69"/>
                  </a:lnTo>
                  <a:lnTo>
                    <a:pt x="152" y="30"/>
                  </a:lnTo>
                  <a:lnTo>
                    <a:pt x="139" y="30"/>
                  </a:lnTo>
                  <a:lnTo>
                    <a:pt x="74" y="0"/>
                  </a:lnTo>
                  <a:lnTo>
                    <a:pt x="47" y="30"/>
                  </a:lnTo>
                  <a:lnTo>
                    <a:pt x="35" y="66"/>
                  </a:lnTo>
                  <a:lnTo>
                    <a:pt x="5" y="109"/>
                  </a:lnTo>
                  <a:lnTo>
                    <a:pt x="0" y="139"/>
                  </a:lnTo>
                  <a:lnTo>
                    <a:pt x="11" y="159"/>
                  </a:lnTo>
                  <a:lnTo>
                    <a:pt x="57" y="156"/>
                  </a:lnTo>
                  <a:lnTo>
                    <a:pt x="81" y="168"/>
                  </a:lnTo>
                  <a:lnTo>
                    <a:pt x="103" y="151"/>
                  </a:lnTo>
                  <a:lnTo>
                    <a:pt x="125" y="141"/>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2" name="Freeform 20"/>
            <p:cNvSpPr>
              <a:spLocks/>
            </p:cNvSpPr>
            <p:nvPr/>
          </p:nvSpPr>
          <p:spPr bwMode="auto">
            <a:xfrm>
              <a:off x="3382781" y="2493501"/>
              <a:ext cx="274760" cy="559421"/>
            </a:xfrm>
            <a:custGeom>
              <a:avLst/>
              <a:gdLst>
                <a:gd name="T0" fmla="*/ 22913 w 323"/>
                <a:gd name="T1" fmla="*/ 716482 h 672"/>
                <a:gd name="T2" fmla="*/ 98199 w 323"/>
                <a:gd name="T3" fmla="*/ 694059 h 672"/>
                <a:gd name="T4" fmla="*/ 195307 w 323"/>
                <a:gd name="T5" fmla="*/ 632127 h 672"/>
                <a:gd name="T6" fmla="*/ 262955 w 323"/>
                <a:gd name="T7" fmla="*/ 619314 h 672"/>
                <a:gd name="T8" fmla="*/ 314237 w 323"/>
                <a:gd name="T9" fmla="*/ 578738 h 672"/>
                <a:gd name="T10" fmla="*/ 319692 w 323"/>
                <a:gd name="T11" fmla="*/ 493316 h 672"/>
                <a:gd name="T12" fmla="*/ 294597 w 323"/>
                <a:gd name="T13" fmla="*/ 462350 h 672"/>
                <a:gd name="T14" fmla="*/ 303326 w 323"/>
                <a:gd name="T15" fmla="*/ 433520 h 672"/>
                <a:gd name="T16" fmla="*/ 319692 w 323"/>
                <a:gd name="T17" fmla="*/ 412164 h 672"/>
                <a:gd name="T18" fmla="*/ 322965 w 323"/>
                <a:gd name="T19" fmla="*/ 374792 h 672"/>
                <a:gd name="T20" fmla="*/ 340423 w 323"/>
                <a:gd name="T21" fmla="*/ 348097 h 672"/>
                <a:gd name="T22" fmla="*/ 314237 w 323"/>
                <a:gd name="T23" fmla="*/ 296844 h 672"/>
                <a:gd name="T24" fmla="*/ 276048 w 323"/>
                <a:gd name="T25" fmla="*/ 254132 h 672"/>
                <a:gd name="T26" fmla="*/ 298961 w 323"/>
                <a:gd name="T27" fmla="*/ 185794 h 672"/>
                <a:gd name="T28" fmla="*/ 342605 w 323"/>
                <a:gd name="T29" fmla="*/ 158032 h 672"/>
                <a:gd name="T30" fmla="*/ 351334 w 323"/>
                <a:gd name="T31" fmla="*/ 112117 h 672"/>
                <a:gd name="T32" fmla="*/ 332785 w 323"/>
                <a:gd name="T33" fmla="*/ 72609 h 672"/>
                <a:gd name="T34" fmla="*/ 332785 w 323"/>
                <a:gd name="T35" fmla="*/ 26695 h 672"/>
                <a:gd name="T36" fmla="*/ 303326 w 323"/>
                <a:gd name="T37" fmla="*/ 0 h 672"/>
                <a:gd name="T38" fmla="*/ 234586 w 323"/>
                <a:gd name="T39" fmla="*/ 34169 h 672"/>
                <a:gd name="T40" fmla="*/ 223675 w 323"/>
                <a:gd name="T41" fmla="*/ 23491 h 672"/>
                <a:gd name="T42" fmla="*/ 187669 w 323"/>
                <a:gd name="T43" fmla="*/ 51254 h 672"/>
                <a:gd name="T44" fmla="*/ 157118 w 323"/>
                <a:gd name="T45" fmla="*/ 48050 h 672"/>
                <a:gd name="T46" fmla="*/ 98199 w 323"/>
                <a:gd name="T47" fmla="*/ 131337 h 672"/>
                <a:gd name="T48" fmla="*/ 81832 w 323"/>
                <a:gd name="T49" fmla="*/ 131337 h 672"/>
                <a:gd name="T50" fmla="*/ 49099 w 323"/>
                <a:gd name="T51" fmla="*/ 158032 h 672"/>
                <a:gd name="T52" fmla="*/ 51282 w 323"/>
                <a:gd name="T53" fmla="*/ 193269 h 672"/>
                <a:gd name="T54" fmla="*/ 36006 w 323"/>
                <a:gd name="T55" fmla="*/ 225302 h 672"/>
                <a:gd name="T56" fmla="*/ 30551 w 323"/>
                <a:gd name="T57" fmla="*/ 269081 h 672"/>
                <a:gd name="T58" fmla="*/ 2182 w 323"/>
                <a:gd name="T59" fmla="*/ 311793 h 672"/>
                <a:gd name="T60" fmla="*/ 33824 w 323"/>
                <a:gd name="T61" fmla="*/ 374792 h 672"/>
                <a:gd name="T62" fmla="*/ 22913 w 323"/>
                <a:gd name="T63" fmla="*/ 412164 h 672"/>
                <a:gd name="T64" fmla="*/ 0 w 323"/>
                <a:gd name="T65" fmla="*/ 451672 h 672"/>
                <a:gd name="T66" fmla="*/ 33824 w 323"/>
                <a:gd name="T67" fmla="*/ 605433 h 672"/>
                <a:gd name="T68" fmla="*/ 10911 w 323"/>
                <a:gd name="T69" fmla="*/ 683381 h 672"/>
                <a:gd name="T70" fmla="*/ 22913 w 323"/>
                <a:gd name="T71" fmla="*/ 716482 h 6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23" h="672">
                  <a:moveTo>
                    <a:pt x="21" y="671"/>
                  </a:moveTo>
                  <a:lnTo>
                    <a:pt x="90" y="650"/>
                  </a:lnTo>
                  <a:lnTo>
                    <a:pt x="179" y="592"/>
                  </a:lnTo>
                  <a:lnTo>
                    <a:pt x="241" y="580"/>
                  </a:lnTo>
                  <a:lnTo>
                    <a:pt x="288" y="542"/>
                  </a:lnTo>
                  <a:lnTo>
                    <a:pt x="293" y="462"/>
                  </a:lnTo>
                  <a:lnTo>
                    <a:pt x="270" y="433"/>
                  </a:lnTo>
                  <a:lnTo>
                    <a:pt x="278" y="406"/>
                  </a:lnTo>
                  <a:lnTo>
                    <a:pt x="293" y="386"/>
                  </a:lnTo>
                  <a:lnTo>
                    <a:pt x="296" y="351"/>
                  </a:lnTo>
                  <a:lnTo>
                    <a:pt x="312" y="326"/>
                  </a:lnTo>
                  <a:lnTo>
                    <a:pt x="288" y="278"/>
                  </a:lnTo>
                  <a:lnTo>
                    <a:pt x="253" y="238"/>
                  </a:lnTo>
                  <a:lnTo>
                    <a:pt x="274" y="174"/>
                  </a:lnTo>
                  <a:lnTo>
                    <a:pt x="314" y="148"/>
                  </a:lnTo>
                  <a:lnTo>
                    <a:pt x="322" y="105"/>
                  </a:lnTo>
                  <a:lnTo>
                    <a:pt x="305" y="68"/>
                  </a:lnTo>
                  <a:lnTo>
                    <a:pt x="305" y="25"/>
                  </a:lnTo>
                  <a:lnTo>
                    <a:pt x="278" y="0"/>
                  </a:lnTo>
                  <a:lnTo>
                    <a:pt x="215" y="32"/>
                  </a:lnTo>
                  <a:lnTo>
                    <a:pt x="205" y="22"/>
                  </a:lnTo>
                  <a:lnTo>
                    <a:pt x="172" y="48"/>
                  </a:lnTo>
                  <a:lnTo>
                    <a:pt x="144" y="45"/>
                  </a:lnTo>
                  <a:lnTo>
                    <a:pt x="90" y="123"/>
                  </a:lnTo>
                  <a:lnTo>
                    <a:pt x="75" y="123"/>
                  </a:lnTo>
                  <a:lnTo>
                    <a:pt x="45" y="148"/>
                  </a:lnTo>
                  <a:lnTo>
                    <a:pt x="47" y="181"/>
                  </a:lnTo>
                  <a:lnTo>
                    <a:pt x="33" y="211"/>
                  </a:lnTo>
                  <a:lnTo>
                    <a:pt x="28" y="252"/>
                  </a:lnTo>
                  <a:lnTo>
                    <a:pt x="2" y="292"/>
                  </a:lnTo>
                  <a:lnTo>
                    <a:pt x="31" y="351"/>
                  </a:lnTo>
                  <a:lnTo>
                    <a:pt x="21" y="386"/>
                  </a:lnTo>
                  <a:lnTo>
                    <a:pt x="0" y="423"/>
                  </a:lnTo>
                  <a:lnTo>
                    <a:pt x="31" y="567"/>
                  </a:lnTo>
                  <a:lnTo>
                    <a:pt x="10" y="640"/>
                  </a:lnTo>
                  <a:lnTo>
                    <a:pt x="21" y="671"/>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3" name="Freeform 21"/>
            <p:cNvSpPr>
              <a:spLocks/>
            </p:cNvSpPr>
            <p:nvPr/>
          </p:nvSpPr>
          <p:spPr bwMode="auto">
            <a:xfrm>
              <a:off x="3823387" y="2507115"/>
              <a:ext cx="32179" cy="45794"/>
            </a:xfrm>
            <a:custGeom>
              <a:avLst/>
              <a:gdLst>
                <a:gd name="T0" fmla="*/ 40189 w 38"/>
                <a:gd name="T1" fmla="*/ 0 h 53"/>
                <a:gd name="T2" fmla="*/ 33672 w 38"/>
                <a:gd name="T3" fmla="*/ 29923 h 53"/>
                <a:gd name="T4" fmla="*/ 36930 w 38"/>
                <a:gd name="T5" fmla="*/ 43222 h 53"/>
                <a:gd name="T6" fmla="*/ 8689 w 38"/>
                <a:gd name="T7" fmla="*/ 57630 h 53"/>
                <a:gd name="T8" fmla="*/ 5431 w 38"/>
                <a:gd name="T9" fmla="*/ 33248 h 53"/>
                <a:gd name="T10" fmla="*/ 0 w 38"/>
                <a:gd name="T11" fmla="*/ 16624 h 53"/>
                <a:gd name="T12" fmla="*/ 40189 w 38"/>
                <a:gd name="T13" fmla="*/ 0 h 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53">
                  <a:moveTo>
                    <a:pt x="37" y="0"/>
                  </a:moveTo>
                  <a:lnTo>
                    <a:pt x="31" y="27"/>
                  </a:lnTo>
                  <a:lnTo>
                    <a:pt x="34" y="39"/>
                  </a:lnTo>
                  <a:lnTo>
                    <a:pt x="8" y="52"/>
                  </a:lnTo>
                  <a:lnTo>
                    <a:pt x="5" y="30"/>
                  </a:lnTo>
                  <a:lnTo>
                    <a:pt x="0" y="15"/>
                  </a:lnTo>
                  <a:lnTo>
                    <a:pt x="37" y="0"/>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4" name="Freeform 22"/>
            <p:cNvSpPr>
              <a:spLocks/>
            </p:cNvSpPr>
            <p:nvPr/>
          </p:nvSpPr>
          <p:spPr bwMode="auto">
            <a:xfrm>
              <a:off x="3801109" y="4129684"/>
              <a:ext cx="61883" cy="43318"/>
            </a:xfrm>
            <a:custGeom>
              <a:avLst/>
              <a:gdLst>
                <a:gd name="T0" fmla="*/ 4410 w 72"/>
                <a:gd name="T1" fmla="*/ 14741 h 49"/>
                <a:gd name="T2" fmla="*/ 33073 w 72"/>
                <a:gd name="T3" fmla="*/ 20411 h 49"/>
                <a:gd name="T4" fmla="*/ 62839 w 72"/>
                <a:gd name="T5" fmla="*/ 0 h 49"/>
                <a:gd name="T6" fmla="*/ 78273 w 72"/>
                <a:gd name="T7" fmla="*/ 40821 h 49"/>
                <a:gd name="T8" fmla="*/ 46302 w 72"/>
                <a:gd name="T9" fmla="*/ 54428 h 49"/>
                <a:gd name="T10" fmla="*/ 6615 w 72"/>
                <a:gd name="T11" fmla="*/ 51026 h 49"/>
                <a:gd name="T12" fmla="*/ 0 w 72"/>
                <a:gd name="T13" fmla="*/ 20411 h 49"/>
                <a:gd name="T14" fmla="*/ 4410 w 72"/>
                <a:gd name="T15" fmla="*/ 14741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2" h="49">
                  <a:moveTo>
                    <a:pt x="4" y="13"/>
                  </a:moveTo>
                  <a:lnTo>
                    <a:pt x="30" y="18"/>
                  </a:lnTo>
                  <a:lnTo>
                    <a:pt x="57" y="0"/>
                  </a:lnTo>
                  <a:lnTo>
                    <a:pt x="71" y="36"/>
                  </a:lnTo>
                  <a:lnTo>
                    <a:pt x="42" y="48"/>
                  </a:lnTo>
                  <a:lnTo>
                    <a:pt x="6" y="45"/>
                  </a:lnTo>
                  <a:lnTo>
                    <a:pt x="0" y="18"/>
                  </a:lnTo>
                  <a:lnTo>
                    <a:pt x="4" y="1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5" name="Freeform 23"/>
            <p:cNvSpPr>
              <a:spLocks/>
            </p:cNvSpPr>
            <p:nvPr/>
          </p:nvSpPr>
          <p:spPr bwMode="auto">
            <a:xfrm>
              <a:off x="3442188" y="3856161"/>
              <a:ext cx="622541" cy="503727"/>
            </a:xfrm>
            <a:custGeom>
              <a:avLst/>
              <a:gdLst>
                <a:gd name="T0" fmla="*/ 234405 w 729"/>
                <a:gd name="T1" fmla="*/ 93066 h 604"/>
                <a:gd name="T2" fmla="*/ 245359 w 729"/>
                <a:gd name="T3" fmla="*/ 52416 h 604"/>
                <a:gd name="T4" fmla="*/ 318748 w 729"/>
                <a:gd name="T5" fmla="*/ 74881 h 604"/>
                <a:gd name="T6" fmla="*/ 316557 w 729"/>
                <a:gd name="T7" fmla="*/ 41719 h 604"/>
                <a:gd name="T8" fmla="*/ 347227 w 729"/>
                <a:gd name="T9" fmla="*/ 4279 h 604"/>
                <a:gd name="T10" fmla="*/ 429378 w 729"/>
                <a:gd name="T11" fmla="*/ 0 h 604"/>
                <a:gd name="T12" fmla="*/ 501671 w 729"/>
                <a:gd name="T13" fmla="*/ 7488 h 604"/>
                <a:gd name="T14" fmla="*/ 495099 w 729"/>
                <a:gd name="T15" fmla="*/ 47068 h 604"/>
                <a:gd name="T16" fmla="*/ 466620 w 729"/>
                <a:gd name="T17" fmla="*/ 95205 h 604"/>
                <a:gd name="T18" fmla="*/ 593681 w 729"/>
                <a:gd name="T19" fmla="*/ 63114 h 604"/>
                <a:gd name="T20" fmla="*/ 640781 w 729"/>
                <a:gd name="T21" fmla="*/ 74881 h 604"/>
                <a:gd name="T22" fmla="*/ 633114 w 729"/>
                <a:gd name="T23" fmla="*/ 36371 h 604"/>
                <a:gd name="T24" fmla="*/ 716361 w 729"/>
                <a:gd name="T25" fmla="*/ 60974 h 604"/>
                <a:gd name="T26" fmla="*/ 764556 w 729"/>
                <a:gd name="T27" fmla="*/ 95205 h 604"/>
                <a:gd name="T28" fmla="*/ 775510 w 729"/>
                <a:gd name="T29" fmla="*/ 178644 h 604"/>
                <a:gd name="T30" fmla="*/ 739363 w 729"/>
                <a:gd name="T31" fmla="*/ 220363 h 604"/>
                <a:gd name="T32" fmla="*/ 670356 w 729"/>
                <a:gd name="T33" fmla="*/ 275989 h 604"/>
                <a:gd name="T34" fmla="*/ 635304 w 729"/>
                <a:gd name="T35" fmla="*/ 286686 h 604"/>
                <a:gd name="T36" fmla="*/ 619970 w 729"/>
                <a:gd name="T37" fmla="*/ 294174 h 604"/>
                <a:gd name="T38" fmla="*/ 563011 w 729"/>
                <a:gd name="T39" fmla="*/ 313429 h 604"/>
                <a:gd name="T40" fmla="*/ 519197 w 729"/>
                <a:gd name="T41" fmla="*/ 316638 h 604"/>
                <a:gd name="T42" fmla="*/ 411853 w 729"/>
                <a:gd name="T43" fmla="*/ 304871 h 604"/>
                <a:gd name="T44" fmla="*/ 426092 w 729"/>
                <a:gd name="T45" fmla="*/ 378682 h 604"/>
                <a:gd name="T46" fmla="*/ 358180 w 729"/>
                <a:gd name="T47" fmla="*/ 426820 h 604"/>
                <a:gd name="T48" fmla="*/ 288078 w 729"/>
                <a:gd name="T49" fmla="*/ 447144 h 604"/>
                <a:gd name="T50" fmla="*/ 207022 w 729"/>
                <a:gd name="T51" fmla="*/ 481376 h 604"/>
                <a:gd name="T52" fmla="*/ 76675 w 729"/>
                <a:gd name="T53" fmla="*/ 537001 h 604"/>
                <a:gd name="T54" fmla="*/ 96391 w 729"/>
                <a:gd name="T55" fmla="*/ 622579 h 604"/>
                <a:gd name="T56" fmla="*/ 38337 w 729"/>
                <a:gd name="T57" fmla="*/ 640764 h 604"/>
                <a:gd name="T58" fmla="*/ 8763 w 729"/>
                <a:gd name="T59" fmla="*/ 525234 h 604"/>
                <a:gd name="T60" fmla="*/ 36147 w 729"/>
                <a:gd name="T61" fmla="*/ 461051 h 604"/>
                <a:gd name="T62" fmla="*/ 66817 w 729"/>
                <a:gd name="T63" fmla="*/ 431099 h 604"/>
                <a:gd name="T64" fmla="*/ 107345 w 729"/>
                <a:gd name="T65" fmla="*/ 376543 h 604"/>
                <a:gd name="T66" fmla="*/ 167589 w 729"/>
                <a:gd name="T67" fmla="*/ 263152 h 604"/>
                <a:gd name="T68" fmla="*/ 212498 w 729"/>
                <a:gd name="T69" fmla="*/ 181853 h 604"/>
                <a:gd name="T70" fmla="*/ 212498 w 729"/>
                <a:gd name="T71" fmla="*/ 110182 h 6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6" name="Freeform 24"/>
            <p:cNvSpPr>
              <a:spLocks/>
            </p:cNvSpPr>
            <p:nvPr/>
          </p:nvSpPr>
          <p:spPr bwMode="auto">
            <a:xfrm>
              <a:off x="2976829" y="3802942"/>
              <a:ext cx="641106" cy="452983"/>
            </a:xfrm>
            <a:custGeom>
              <a:avLst/>
              <a:gdLst>
                <a:gd name="T0" fmla="*/ 37130 w 753"/>
                <a:gd name="T1" fmla="*/ 226192 h 542"/>
                <a:gd name="T2" fmla="*/ 87365 w 753"/>
                <a:gd name="T3" fmla="*/ 200464 h 542"/>
                <a:gd name="T4" fmla="*/ 173638 w 753"/>
                <a:gd name="T5" fmla="*/ 221904 h 542"/>
                <a:gd name="T6" fmla="*/ 191111 w 753"/>
                <a:gd name="T7" fmla="*/ 185456 h 542"/>
                <a:gd name="T8" fmla="*/ 310146 w 753"/>
                <a:gd name="T9" fmla="*/ 142576 h 542"/>
                <a:gd name="T10" fmla="*/ 407340 w 753"/>
                <a:gd name="T11" fmla="*/ 114704 h 542"/>
                <a:gd name="T12" fmla="*/ 447747 w 753"/>
                <a:gd name="T13" fmla="*/ 125424 h 542"/>
                <a:gd name="T14" fmla="*/ 478325 w 753"/>
                <a:gd name="T15" fmla="*/ 101840 h 542"/>
                <a:gd name="T16" fmla="*/ 491429 w 753"/>
                <a:gd name="T17" fmla="*/ 78256 h 542"/>
                <a:gd name="T18" fmla="*/ 534020 w 753"/>
                <a:gd name="T19" fmla="*/ 49312 h 542"/>
                <a:gd name="T20" fmla="*/ 586439 w 753"/>
                <a:gd name="T21" fmla="*/ 20368 h 542"/>
                <a:gd name="T22" fmla="*/ 608280 w 753"/>
                <a:gd name="T23" fmla="*/ 47168 h 542"/>
                <a:gd name="T24" fmla="*/ 661791 w 753"/>
                <a:gd name="T25" fmla="*/ 9648 h 542"/>
                <a:gd name="T26" fmla="*/ 716395 w 753"/>
                <a:gd name="T27" fmla="*/ 9648 h 542"/>
                <a:gd name="T28" fmla="*/ 743696 w 753"/>
                <a:gd name="T29" fmla="*/ 50384 h 542"/>
                <a:gd name="T30" fmla="*/ 710934 w 753"/>
                <a:gd name="T31" fmla="*/ 127568 h 542"/>
                <a:gd name="T32" fmla="*/ 710934 w 753"/>
                <a:gd name="T33" fmla="*/ 161872 h 542"/>
                <a:gd name="T34" fmla="*/ 764446 w 753"/>
                <a:gd name="T35" fmla="*/ 188672 h 542"/>
                <a:gd name="T36" fmla="*/ 803760 w 753"/>
                <a:gd name="T37" fmla="*/ 175808 h 542"/>
                <a:gd name="T38" fmla="*/ 803760 w 753"/>
                <a:gd name="T39" fmla="*/ 247632 h 542"/>
                <a:gd name="T40" fmla="*/ 757893 w 753"/>
                <a:gd name="T41" fmla="*/ 330177 h 542"/>
                <a:gd name="T42" fmla="*/ 698922 w 753"/>
                <a:gd name="T43" fmla="*/ 442737 h 542"/>
                <a:gd name="T44" fmla="*/ 658515 w 753"/>
                <a:gd name="T45" fmla="*/ 498481 h 542"/>
                <a:gd name="T46" fmla="*/ 626845 w 753"/>
                <a:gd name="T47" fmla="*/ 528497 h 542"/>
                <a:gd name="T48" fmla="*/ 529652 w 753"/>
                <a:gd name="T49" fmla="*/ 579953 h 542"/>
                <a:gd name="T50" fmla="*/ 455391 w 753"/>
                <a:gd name="T51" fmla="*/ 539217 h 542"/>
                <a:gd name="T52" fmla="*/ 378947 w 753"/>
                <a:gd name="T53" fmla="*/ 579953 h 542"/>
                <a:gd name="T54" fmla="*/ 253359 w 753"/>
                <a:gd name="T55" fmla="*/ 534929 h 542"/>
                <a:gd name="T56" fmla="*/ 258819 w 753"/>
                <a:gd name="T57" fmla="*/ 448097 h 542"/>
                <a:gd name="T58" fmla="*/ 202032 w 753"/>
                <a:gd name="T59" fmla="*/ 433089 h 542"/>
                <a:gd name="T60" fmla="*/ 160534 w 753"/>
                <a:gd name="T61" fmla="*/ 433089 h 542"/>
                <a:gd name="T62" fmla="*/ 138692 w 753"/>
                <a:gd name="T63" fmla="*/ 370913 h 542"/>
                <a:gd name="T64" fmla="*/ 175822 w 753"/>
                <a:gd name="T65" fmla="*/ 361265 h 542"/>
                <a:gd name="T66" fmla="*/ 173638 w 753"/>
                <a:gd name="T67" fmla="*/ 309809 h 542"/>
                <a:gd name="T68" fmla="*/ 67708 w 753"/>
                <a:gd name="T69" fmla="*/ 266928 h 542"/>
                <a:gd name="T70" fmla="*/ 15289 w 753"/>
                <a:gd name="T71" fmla="*/ 266928 h 542"/>
                <a:gd name="T72" fmla="*/ 0 w 753"/>
                <a:gd name="T73" fmla="*/ 221904 h 5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53" h="542">
                  <a:moveTo>
                    <a:pt x="0" y="207"/>
                  </a:moveTo>
                  <a:lnTo>
                    <a:pt x="34" y="211"/>
                  </a:lnTo>
                  <a:lnTo>
                    <a:pt x="67" y="178"/>
                  </a:lnTo>
                  <a:lnTo>
                    <a:pt x="80" y="187"/>
                  </a:lnTo>
                  <a:lnTo>
                    <a:pt x="147" y="215"/>
                  </a:lnTo>
                  <a:lnTo>
                    <a:pt x="159" y="207"/>
                  </a:lnTo>
                  <a:lnTo>
                    <a:pt x="161" y="187"/>
                  </a:lnTo>
                  <a:lnTo>
                    <a:pt x="175" y="173"/>
                  </a:lnTo>
                  <a:lnTo>
                    <a:pt x="269" y="112"/>
                  </a:lnTo>
                  <a:lnTo>
                    <a:pt x="284" y="133"/>
                  </a:lnTo>
                  <a:lnTo>
                    <a:pt x="343" y="148"/>
                  </a:lnTo>
                  <a:lnTo>
                    <a:pt x="373" y="107"/>
                  </a:lnTo>
                  <a:lnTo>
                    <a:pt x="387" y="117"/>
                  </a:lnTo>
                  <a:lnTo>
                    <a:pt x="410" y="117"/>
                  </a:lnTo>
                  <a:lnTo>
                    <a:pt x="410" y="105"/>
                  </a:lnTo>
                  <a:lnTo>
                    <a:pt x="438" y="95"/>
                  </a:lnTo>
                  <a:lnTo>
                    <a:pt x="438" y="86"/>
                  </a:lnTo>
                  <a:lnTo>
                    <a:pt x="450" y="73"/>
                  </a:lnTo>
                  <a:lnTo>
                    <a:pt x="458" y="75"/>
                  </a:lnTo>
                  <a:lnTo>
                    <a:pt x="489" y="46"/>
                  </a:lnTo>
                  <a:lnTo>
                    <a:pt x="513" y="52"/>
                  </a:lnTo>
                  <a:lnTo>
                    <a:pt x="537" y="19"/>
                  </a:lnTo>
                  <a:lnTo>
                    <a:pt x="550" y="46"/>
                  </a:lnTo>
                  <a:lnTo>
                    <a:pt x="557" y="44"/>
                  </a:lnTo>
                  <a:lnTo>
                    <a:pt x="596" y="7"/>
                  </a:lnTo>
                  <a:lnTo>
                    <a:pt x="606" y="9"/>
                  </a:lnTo>
                  <a:lnTo>
                    <a:pt x="624" y="0"/>
                  </a:lnTo>
                  <a:lnTo>
                    <a:pt x="656" y="9"/>
                  </a:lnTo>
                  <a:lnTo>
                    <a:pt x="656" y="44"/>
                  </a:lnTo>
                  <a:lnTo>
                    <a:pt x="681" y="47"/>
                  </a:lnTo>
                  <a:lnTo>
                    <a:pt x="672" y="82"/>
                  </a:lnTo>
                  <a:lnTo>
                    <a:pt x="651" y="119"/>
                  </a:lnTo>
                  <a:lnTo>
                    <a:pt x="640" y="151"/>
                  </a:lnTo>
                  <a:lnTo>
                    <a:pt x="651" y="151"/>
                  </a:lnTo>
                  <a:lnTo>
                    <a:pt x="678" y="127"/>
                  </a:lnTo>
                  <a:lnTo>
                    <a:pt x="700" y="176"/>
                  </a:lnTo>
                  <a:lnTo>
                    <a:pt x="717" y="164"/>
                  </a:lnTo>
                  <a:lnTo>
                    <a:pt x="736" y="164"/>
                  </a:lnTo>
                  <a:lnTo>
                    <a:pt x="752" y="213"/>
                  </a:lnTo>
                  <a:lnTo>
                    <a:pt x="736" y="231"/>
                  </a:lnTo>
                  <a:lnTo>
                    <a:pt x="738" y="254"/>
                  </a:lnTo>
                  <a:lnTo>
                    <a:pt x="694" y="308"/>
                  </a:lnTo>
                  <a:lnTo>
                    <a:pt x="696" y="369"/>
                  </a:lnTo>
                  <a:lnTo>
                    <a:pt x="640" y="413"/>
                  </a:lnTo>
                  <a:lnTo>
                    <a:pt x="635" y="449"/>
                  </a:lnTo>
                  <a:lnTo>
                    <a:pt x="603" y="465"/>
                  </a:lnTo>
                  <a:lnTo>
                    <a:pt x="606" y="484"/>
                  </a:lnTo>
                  <a:lnTo>
                    <a:pt x="574" y="493"/>
                  </a:lnTo>
                  <a:lnTo>
                    <a:pt x="550" y="533"/>
                  </a:lnTo>
                  <a:lnTo>
                    <a:pt x="485" y="541"/>
                  </a:lnTo>
                  <a:lnTo>
                    <a:pt x="450" y="517"/>
                  </a:lnTo>
                  <a:lnTo>
                    <a:pt x="417" y="503"/>
                  </a:lnTo>
                  <a:lnTo>
                    <a:pt x="382" y="538"/>
                  </a:lnTo>
                  <a:lnTo>
                    <a:pt x="347" y="541"/>
                  </a:lnTo>
                  <a:lnTo>
                    <a:pt x="311" y="541"/>
                  </a:lnTo>
                  <a:lnTo>
                    <a:pt x="232" y="499"/>
                  </a:lnTo>
                  <a:lnTo>
                    <a:pt x="220" y="460"/>
                  </a:lnTo>
                  <a:lnTo>
                    <a:pt x="237" y="418"/>
                  </a:lnTo>
                  <a:lnTo>
                    <a:pt x="215" y="404"/>
                  </a:lnTo>
                  <a:lnTo>
                    <a:pt x="185" y="404"/>
                  </a:lnTo>
                  <a:lnTo>
                    <a:pt x="179" y="394"/>
                  </a:lnTo>
                  <a:lnTo>
                    <a:pt x="147" y="404"/>
                  </a:lnTo>
                  <a:lnTo>
                    <a:pt x="115" y="381"/>
                  </a:lnTo>
                  <a:lnTo>
                    <a:pt x="127" y="346"/>
                  </a:lnTo>
                  <a:lnTo>
                    <a:pt x="152" y="345"/>
                  </a:lnTo>
                  <a:lnTo>
                    <a:pt x="161" y="337"/>
                  </a:lnTo>
                  <a:lnTo>
                    <a:pt x="171" y="305"/>
                  </a:lnTo>
                  <a:lnTo>
                    <a:pt x="159" y="289"/>
                  </a:lnTo>
                  <a:lnTo>
                    <a:pt x="75" y="272"/>
                  </a:lnTo>
                  <a:lnTo>
                    <a:pt x="62" y="249"/>
                  </a:lnTo>
                  <a:lnTo>
                    <a:pt x="39" y="249"/>
                  </a:lnTo>
                  <a:lnTo>
                    <a:pt x="14" y="249"/>
                  </a:lnTo>
                  <a:lnTo>
                    <a:pt x="0" y="223"/>
                  </a:lnTo>
                  <a:lnTo>
                    <a:pt x="0" y="207"/>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7" name="Freeform 25"/>
            <p:cNvSpPr>
              <a:spLocks/>
            </p:cNvSpPr>
            <p:nvPr/>
          </p:nvSpPr>
          <p:spPr bwMode="auto">
            <a:xfrm>
              <a:off x="3330799" y="3467537"/>
              <a:ext cx="444319" cy="485162"/>
            </a:xfrm>
            <a:custGeom>
              <a:avLst/>
              <a:gdLst>
                <a:gd name="T0" fmla="*/ 487871 w 521"/>
                <a:gd name="T1" fmla="*/ 74847 h 582"/>
                <a:gd name="T2" fmla="*/ 475838 w 521"/>
                <a:gd name="T3" fmla="*/ 22454 h 582"/>
                <a:gd name="T4" fmla="*/ 436459 w 521"/>
                <a:gd name="T5" fmla="*/ 29939 h 582"/>
                <a:gd name="T6" fmla="*/ 405830 w 521"/>
                <a:gd name="T7" fmla="*/ 49185 h 582"/>
                <a:gd name="T8" fmla="*/ 375201 w 521"/>
                <a:gd name="T9" fmla="*/ 27800 h 582"/>
                <a:gd name="T10" fmla="*/ 322695 w 521"/>
                <a:gd name="T11" fmla="*/ 35285 h 582"/>
                <a:gd name="T12" fmla="*/ 154237 w 521"/>
                <a:gd name="T13" fmla="*/ 0 h 582"/>
                <a:gd name="T14" fmla="*/ 165176 w 521"/>
                <a:gd name="T15" fmla="*/ 41701 h 582"/>
                <a:gd name="T16" fmla="*/ 89698 w 521"/>
                <a:gd name="T17" fmla="*/ 41701 h 582"/>
                <a:gd name="T18" fmla="*/ 27347 w 521"/>
                <a:gd name="T19" fmla="*/ 117617 h 582"/>
                <a:gd name="T20" fmla="*/ 53600 w 521"/>
                <a:gd name="T21" fmla="*/ 296181 h 582"/>
                <a:gd name="T22" fmla="*/ 4376 w 521"/>
                <a:gd name="T23" fmla="*/ 361404 h 582"/>
                <a:gd name="T24" fmla="*/ 68915 w 521"/>
                <a:gd name="T25" fmla="*/ 368889 h 582"/>
                <a:gd name="T26" fmla="*/ 83135 w 521"/>
                <a:gd name="T27" fmla="*/ 482229 h 582"/>
                <a:gd name="T28" fmla="*/ 135641 w 521"/>
                <a:gd name="T29" fmla="*/ 452290 h 582"/>
                <a:gd name="T30" fmla="*/ 157519 w 521"/>
                <a:gd name="T31" fmla="*/ 477952 h 582"/>
                <a:gd name="T32" fmla="*/ 212213 w 521"/>
                <a:gd name="T33" fmla="*/ 442667 h 582"/>
                <a:gd name="T34" fmla="*/ 264719 w 521"/>
                <a:gd name="T35" fmla="*/ 442667 h 582"/>
                <a:gd name="T36" fmla="*/ 292066 w 521"/>
                <a:gd name="T37" fmla="*/ 483298 h 582"/>
                <a:gd name="T38" fmla="*/ 259250 w 521"/>
                <a:gd name="T39" fmla="*/ 560284 h 582"/>
                <a:gd name="T40" fmla="*/ 259250 w 521"/>
                <a:gd name="T41" fmla="*/ 593430 h 582"/>
                <a:gd name="T42" fmla="*/ 315038 w 521"/>
                <a:gd name="T43" fmla="*/ 621231 h 582"/>
                <a:gd name="T44" fmla="*/ 353324 w 521"/>
                <a:gd name="T45" fmla="*/ 607331 h 582"/>
                <a:gd name="T46" fmla="*/ 375201 w 521"/>
                <a:gd name="T47" fmla="*/ 560284 h 582"/>
                <a:gd name="T48" fmla="*/ 413487 w 521"/>
                <a:gd name="T49" fmla="*/ 552799 h 582"/>
                <a:gd name="T50" fmla="*/ 465993 w 521"/>
                <a:gd name="T51" fmla="*/ 558145 h 582"/>
                <a:gd name="T52" fmla="*/ 458336 w 521"/>
                <a:gd name="T53" fmla="*/ 527137 h 582"/>
                <a:gd name="T54" fmla="*/ 538189 w 521"/>
                <a:gd name="T55" fmla="*/ 515376 h 582"/>
                <a:gd name="T56" fmla="*/ 556785 w 521"/>
                <a:gd name="T57" fmla="*/ 477952 h 582"/>
                <a:gd name="T58" fmla="*/ 565536 w 521"/>
                <a:gd name="T59" fmla="*/ 374235 h 582"/>
                <a:gd name="T60" fmla="*/ 530532 w 521"/>
                <a:gd name="T61" fmla="*/ 323981 h 582"/>
                <a:gd name="T62" fmla="*/ 520687 w 521"/>
                <a:gd name="T63" fmla="*/ 282280 h 582"/>
                <a:gd name="T64" fmla="*/ 500997 w 521"/>
                <a:gd name="T65" fmla="*/ 278003 h 582"/>
                <a:gd name="T66" fmla="*/ 530532 w 521"/>
                <a:gd name="T67" fmla="*/ 203156 h 582"/>
                <a:gd name="T68" fmla="*/ 543659 w 521"/>
                <a:gd name="T69" fmla="*/ 142209 h 5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21" h="582">
                  <a:moveTo>
                    <a:pt x="468" y="75"/>
                  </a:moveTo>
                  <a:lnTo>
                    <a:pt x="446" y="70"/>
                  </a:lnTo>
                  <a:lnTo>
                    <a:pt x="435" y="55"/>
                  </a:lnTo>
                  <a:lnTo>
                    <a:pt x="435" y="21"/>
                  </a:lnTo>
                  <a:lnTo>
                    <a:pt x="423" y="4"/>
                  </a:lnTo>
                  <a:lnTo>
                    <a:pt x="399" y="28"/>
                  </a:lnTo>
                  <a:lnTo>
                    <a:pt x="387" y="46"/>
                  </a:lnTo>
                  <a:lnTo>
                    <a:pt x="371" y="46"/>
                  </a:lnTo>
                  <a:lnTo>
                    <a:pt x="366" y="19"/>
                  </a:lnTo>
                  <a:lnTo>
                    <a:pt x="343" y="26"/>
                  </a:lnTo>
                  <a:lnTo>
                    <a:pt x="313" y="46"/>
                  </a:lnTo>
                  <a:lnTo>
                    <a:pt x="295" y="33"/>
                  </a:lnTo>
                  <a:lnTo>
                    <a:pt x="254" y="7"/>
                  </a:lnTo>
                  <a:lnTo>
                    <a:pt x="141" y="0"/>
                  </a:lnTo>
                  <a:lnTo>
                    <a:pt x="129" y="12"/>
                  </a:lnTo>
                  <a:lnTo>
                    <a:pt x="151" y="39"/>
                  </a:lnTo>
                  <a:lnTo>
                    <a:pt x="124" y="55"/>
                  </a:lnTo>
                  <a:lnTo>
                    <a:pt x="82" y="39"/>
                  </a:lnTo>
                  <a:lnTo>
                    <a:pt x="39" y="75"/>
                  </a:lnTo>
                  <a:lnTo>
                    <a:pt x="25" y="110"/>
                  </a:lnTo>
                  <a:lnTo>
                    <a:pt x="27" y="190"/>
                  </a:lnTo>
                  <a:lnTo>
                    <a:pt x="49" y="277"/>
                  </a:lnTo>
                  <a:lnTo>
                    <a:pt x="0" y="331"/>
                  </a:lnTo>
                  <a:lnTo>
                    <a:pt x="4" y="338"/>
                  </a:lnTo>
                  <a:lnTo>
                    <a:pt x="49" y="326"/>
                  </a:lnTo>
                  <a:lnTo>
                    <a:pt x="63" y="345"/>
                  </a:lnTo>
                  <a:lnTo>
                    <a:pt x="50" y="406"/>
                  </a:lnTo>
                  <a:lnTo>
                    <a:pt x="76" y="451"/>
                  </a:lnTo>
                  <a:lnTo>
                    <a:pt x="100" y="457"/>
                  </a:lnTo>
                  <a:lnTo>
                    <a:pt x="124" y="423"/>
                  </a:lnTo>
                  <a:lnTo>
                    <a:pt x="136" y="451"/>
                  </a:lnTo>
                  <a:lnTo>
                    <a:pt x="144" y="447"/>
                  </a:lnTo>
                  <a:lnTo>
                    <a:pt x="183" y="411"/>
                  </a:lnTo>
                  <a:lnTo>
                    <a:pt x="194" y="414"/>
                  </a:lnTo>
                  <a:lnTo>
                    <a:pt x="212" y="404"/>
                  </a:lnTo>
                  <a:lnTo>
                    <a:pt x="242" y="414"/>
                  </a:lnTo>
                  <a:lnTo>
                    <a:pt x="242" y="447"/>
                  </a:lnTo>
                  <a:lnTo>
                    <a:pt x="267" y="452"/>
                  </a:lnTo>
                  <a:lnTo>
                    <a:pt x="259" y="487"/>
                  </a:lnTo>
                  <a:lnTo>
                    <a:pt x="237" y="524"/>
                  </a:lnTo>
                  <a:lnTo>
                    <a:pt x="226" y="555"/>
                  </a:lnTo>
                  <a:lnTo>
                    <a:pt x="237" y="555"/>
                  </a:lnTo>
                  <a:lnTo>
                    <a:pt x="265" y="531"/>
                  </a:lnTo>
                  <a:lnTo>
                    <a:pt x="288" y="581"/>
                  </a:lnTo>
                  <a:lnTo>
                    <a:pt x="303" y="568"/>
                  </a:lnTo>
                  <a:lnTo>
                    <a:pt x="323" y="568"/>
                  </a:lnTo>
                  <a:lnTo>
                    <a:pt x="343" y="553"/>
                  </a:lnTo>
                  <a:lnTo>
                    <a:pt x="343" y="524"/>
                  </a:lnTo>
                  <a:lnTo>
                    <a:pt x="353" y="514"/>
                  </a:lnTo>
                  <a:lnTo>
                    <a:pt x="378" y="517"/>
                  </a:lnTo>
                  <a:lnTo>
                    <a:pt x="419" y="536"/>
                  </a:lnTo>
                  <a:lnTo>
                    <a:pt x="426" y="522"/>
                  </a:lnTo>
                  <a:lnTo>
                    <a:pt x="416" y="505"/>
                  </a:lnTo>
                  <a:lnTo>
                    <a:pt x="419" y="493"/>
                  </a:lnTo>
                  <a:lnTo>
                    <a:pt x="446" y="470"/>
                  </a:lnTo>
                  <a:lnTo>
                    <a:pt x="492" y="482"/>
                  </a:lnTo>
                  <a:lnTo>
                    <a:pt x="520" y="465"/>
                  </a:lnTo>
                  <a:lnTo>
                    <a:pt x="509" y="447"/>
                  </a:lnTo>
                  <a:lnTo>
                    <a:pt x="520" y="409"/>
                  </a:lnTo>
                  <a:lnTo>
                    <a:pt x="517" y="350"/>
                  </a:lnTo>
                  <a:lnTo>
                    <a:pt x="499" y="343"/>
                  </a:lnTo>
                  <a:lnTo>
                    <a:pt x="485" y="303"/>
                  </a:lnTo>
                  <a:lnTo>
                    <a:pt x="485" y="268"/>
                  </a:lnTo>
                  <a:lnTo>
                    <a:pt x="476" y="264"/>
                  </a:lnTo>
                  <a:lnTo>
                    <a:pt x="465" y="268"/>
                  </a:lnTo>
                  <a:lnTo>
                    <a:pt x="458" y="260"/>
                  </a:lnTo>
                  <a:lnTo>
                    <a:pt x="463" y="208"/>
                  </a:lnTo>
                  <a:lnTo>
                    <a:pt x="485" y="190"/>
                  </a:lnTo>
                  <a:lnTo>
                    <a:pt x="499" y="160"/>
                  </a:lnTo>
                  <a:lnTo>
                    <a:pt x="497" y="133"/>
                  </a:lnTo>
                  <a:lnTo>
                    <a:pt x="468" y="75"/>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8" name="Freeform 26"/>
            <p:cNvSpPr>
              <a:spLocks/>
            </p:cNvSpPr>
            <p:nvPr/>
          </p:nvSpPr>
          <p:spPr bwMode="auto">
            <a:xfrm>
              <a:off x="3278817" y="3180400"/>
              <a:ext cx="625016" cy="382437"/>
            </a:xfrm>
            <a:custGeom>
              <a:avLst/>
              <a:gdLst>
                <a:gd name="T0" fmla="*/ 108277 w 733"/>
                <a:gd name="T1" fmla="*/ 451811 h 456"/>
                <a:gd name="T2" fmla="*/ 201242 w 733"/>
                <a:gd name="T3" fmla="*/ 430296 h 456"/>
                <a:gd name="T4" fmla="*/ 206711 w 733"/>
                <a:gd name="T5" fmla="*/ 382964 h 456"/>
                <a:gd name="T6" fmla="*/ 344518 w 733"/>
                <a:gd name="T7" fmla="*/ 377585 h 456"/>
                <a:gd name="T8" fmla="*/ 410140 w 733"/>
                <a:gd name="T9" fmla="*/ 420615 h 456"/>
                <a:gd name="T10" fmla="*/ 467013 w 733"/>
                <a:gd name="T11" fmla="*/ 390494 h 456"/>
                <a:gd name="T12" fmla="*/ 489981 w 733"/>
                <a:gd name="T13" fmla="*/ 420615 h 456"/>
                <a:gd name="T14" fmla="*/ 531541 w 733"/>
                <a:gd name="T15" fmla="*/ 375434 h 456"/>
                <a:gd name="T16" fmla="*/ 544666 w 733"/>
                <a:gd name="T17" fmla="*/ 430296 h 456"/>
                <a:gd name="T18" fmla="*/ 579665 w 733"/>
                <a:gd name="T19" fmla="*/ 451811 h 456"/>
                <a:gd name="T20" fmla="*/ 646381 w 733"/>
                <a:gd name="T21" fmla="*/ 413085 h 456"/>
                <a:gd name="T22" fmla="*/ 756845 w 733"/>
                <a:gd name="T23" fmla="*/ 346389 h 456"/>
                <a:gd name="T24" fmla="*/ 748095 w 733"/>
                <a:gd name="T25" fmla="*/ 238815 h 456"/>
                <a:gd name="T26" fmla="*/ 757939 w 733"/>
                <a:gd name="T27" fmla="*/ 201164 h 456"/>
                <a:gd name="T28" fmla="*/ 686848 w 733"/>
                <a:gd name="T29" fmla="*/ 164588 h 456"/>
                <a:gd name="T30" fmla="*/ 636537 w 733"/>
                <a:gd name="T31" fmla="*/ 164588 h 456"/>
                <a:gd name="T32" fmla="*/ 561072 w 733"/>
                <a:gd name="T33" fmla="*/ 137695 h 456"/>
                <a:gd name="T34" fmla="*/ 520604 w 733"/>
                <a:gd name="T35" fmla="*/ 97892 h 456"/>
                <a:gd name="T36" fmla="*/ 480137 w 733"/>
                <a:gd name="T37" fmla="*/ 91438 h 456"/>
                <a:gd name="T38" fmla="*/ 391547 w 733"/>
                <a:gd name="T39" fmla="*/ 91438 h 456"/>
                <a:gd name="T40" fmla="*/ 229678 w 733"/>
                <a:gd name="T41" fmla="*/ 0 h 456"/>
                <a:gd name="T42" fmla="*/ 196867 w 733"/>
                <a:gd name="T43" fmla="*/ 10757 h 456"/>
                <a:gd name="T44" fmla="*/ 95152 w 733"/>
                <a:gd name="T45" fmla="*/ 10757 h 456"/>
                <a:gd name="T46" fmla="*/ 108277 w 733"/>
                <a:gd name="T47" fmla="*/ 45181 h 456"/>
                <a:gd name="T48" fmla="*/ 155306 w 733"/>
                <a:gd name="T49" fmla="*/ 55939 h 456"/>
                <a:gd name="T50" fmla="*/ 102808 w 733"/>
                <a:gd name="T51" fmla="*/ 91438 h 456"/>
                <a:gd name="T52" fmla="*/ 102808 w 733"/>
                <a:gd name="T53" fmla="*/ 132316 h 456"/>
                <a:gd name="T54" fmla="*/ 133432 w 733"/>
                <a:gd name="T55" fmla="*/ 176422 h 456"/>
                <a:gd name="T56" fmla="*/ 168431 w 733"/>
                <a:gd name="T57" fmla="*/ 267860 h 456"/>
                <a:gd name="T58" fmla="*/ 145463 w 733"/>
                <a:gd name="T59" fmla="*/ 283996 h 456"/>
                <a:gd name="T60" fmla="*/ 20780 w 733"/>
                <a:gd name="T61" fmla="*/ 331328 h 456"/>
                <a:gd name="T62" fmla="*/ 15312 w 733"/>
                <a:gd name="T63" fmla="*/ 372206 h 456"/>
                <a:gd name="T64" fmla="*/ 39373 w 733"/>
                <a:gd name="T65" fmla="*/ 422766 h 4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3" h="456">
                  <a:moveTo>
                    <a:pt x="85" y="455"/>
                  </a:moveTo>
                  <a:lnTo>
                    <a:pt x="99" y="420"/>
                  </a:lnTo>
                  <a:lnTo>
                    <a:pt x="144" y="384"/>
                  </a:lnTo>
                  <a:lnTo>
                    <a:pt x="184" y="400"/>
                  </a:lnTo>
                  <a:lnTo>
                    <a:pt x="212" y="384"/>
                  </a:lnTo>
                  <a:lnTo>
                    <a:pt x="189" y="356"/>
                  </a:lnTo>
                  <a:lnTo>
                    <a:pt x="202" y="344"/>
                  </a:lnTo>
                  <a:lnTo>
                    <a:pt x="315" y="351"/>
                  </a:lnTo>
                  <a:lnTo>
                    <a:pt x="356" y="378"/>
                  </a:lnTo>
                  <a:lnTo>
                    <a:pt x="375" y="391"/>
                  </a:lnTo>
                  <a:lnTo>
                    <a:pt x="405" y="370"/>
                  </a:lnTo>
                  <a:lnTo>
                    <a:pt x="427" y="363"/>
                  </a:lnTo>
                  <a:lnTo>
                    <a:pt x="432" y="391"/>
                  </a:lnTo>
                  <a:lnTo>
                    <a:pt x="448" y="391"/>
                  </a:lnTo>
                  <a:lnTo>
                    <a:pt x="462" y="373"/>
                  </a:lnTo>
                  <a:lnTo>
                    <a:pt x="486" y="349"/>
                  </a:lnTo>
                  <a:lnTo>
                    <a:pt x="498" y="366"/>
                  </a:lnTo>
                  <a:lnTo>
                    <a:pt x="498" y="400"/>
                  </a:lnTo>
                  <a:lnTo>
                    <a:pt x="508" y="416"/>
                  </a:lnTo>
                  <a:lnTo>
                    <a:pt x="530" y="420"/>
                  </a:lnTo>
                  <a:lnTo>
                    <a:pt x="554" y="396"/>
                  </a:lnTo>
                  <a:lnTo>
                    <a:pt x="591" y="384"/>
                  </a:lnTo>
                  <a:lnTo>
                    <a:pt x="661" y="320"/>
                  </a:lnTo>
                  <a:lnTo>
                    <a:pt x="692" y="322"/>
                  </a:lnTo>
                  <a:lnTo>
                    <a:pt x="732" y="310"/>
                  </a:lnTo>
                  <a:lnTo>
                    <a:pt x="684" y="222"/>
                  </a:lnTo>
                  <a:lnTo>
                    <a:pt x="699" y="195"/>
                  </a:lnTo>
                  <a:lnTo>
                    <a:pt x="693" y="187"/>
                  </a:lnTo>
                  <a:lnTo>
                    <a:pt x="670" y="178"/>
                  </a:lnTo>
                  <a:lnTo>
                    <a:pt x="628" y="153"/>
                  </a:lnTo>
                  <a:lnTo>
                    <a:pt x="608" y="141"/>
                  </a:lnTo>
                  <a:lnTo>
                    <a:pt x="582" y="153"/>
                  </a:lnTo>
                  <a:lnTo>
                    <a:pt x="552" y="128"/>
                  </a:lnTo>
                  <a:lnTo>
                    <a:pt x="513" y="128"/>
                  </a:lnTo>
                  <a:lnTo>
                    <a:pt x="483" y="114"/>
                  </a:lnTo>
                  <a:lnTo>
                    <a:pt x="476" y="91"/>
                  </a:lnTo>
                  <a:lnTo>
                    <a:pt x="462" y="73"/>
                  </a:lnTo>
                  <a:lnTo>
                    <a:pt x="439" y="85"/>
                  </a:lnTo>
                  <a:lnTo>
                    <a:pt x="420" y="78"/>
                  </a:lnTo>
                  <a:lnTo>
                    <a:pt x="358" y="85"/>
                  </a:lnTo>
                  <a:lnTo>
                    <a:pt x="292" y="70"/>
                  </a:lnTo>
                  <a:lnTo>
                    <a:pt x="210" y="0"/>
                  </a:lnTo>
                  <a:lnTo>
                    <a:pt x="188" y="16"/>
                  </a:lnTo>
                  <a:lnTo>
                    <a:pt x="180" y="10"/>
                  </a:lnTo>
                  <a:lnTo>
                    <a:pt x="162" y="10"/>
                  </a:lnTo>
                  <a:lnTo>
                    <a:pt x="87" y="10"/>
                  </a:lnTo>
                  <a:lnTo>
                    <a:pt x="78" y="20"/>
                  </a:lnTo>
                  <a:lnTo>
                    <a:pt x="99" y="42"/>
                  </a:lnTo>
                  <a:lnTo>
                    <a:pt x="122" y="46"/>
                  </a:lnTo>
                  <a:lnTo>
                    <a:pt x="142" y="52"/>
                  </a:lnTo>
                  <a:lnTo>
                    <a:pt x="133" y="68"/>
                  </a:lnTo>
                  <a:lnTo>
                    <a:pt x="94" y="85"/>
                  </a:lnTo>
                  <a:lnTo>
                    <a:pt x="87" y="114"/>
                  </a:lnTo>
                  <a:lnTo>
                    <a:pt x="94" y="123"/>
                  </a:lnTo>
                  <a:lnTo>
                    <a:pt x="99" y="160"/>
                  </a:lnTo>
                  <a:lnTo>
                    <a:pt x="122" y="164"/>
                  </a:lnTo>
                  <a:lnTo>
                    <a:pt x="144" y="192"/>
                  </a:lnTo>
                  <a:lnTo>
                    <a:pt x="154" y="249"/>
                  </a:lnTo>
                  <a:lnTo>
                    <a:pt x="147" y="267"/>
                  </a:lnTo>
                  <a:lnTo>
                    <a:pt x="133" y="264"/>
                  </a:lnTo>
                  <a:lnTo>
                    <a:pt x="90" y="295"/>
                  </a:lnTo>
                  <a:lnTo>
                    <a:pt x="19" y="308"/>
                  </a:lnTo>
                  <a:lnTo>
                    <a:pt x="0" y="327"/>
                  </a:lnTo>
                  <a:lnTo>
                    <a:pt x="14" y="346"/>
                  </a:lnTo>
                  <a:lnTo>
                    <a:pt x="16" y="388"/>
                  </a:lnTo>
                  <a:lnTo>
                    <a:pt x="36" y="393"/>
                  </a:lnTo>
                  <a:lnTo>
                    <a:pt x="85" y="455"/>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9" name="Freeform 27"/>
            <p:cNvSpPr>
              <a:spLocks/>
            </p:cNvSpPr>
            <p:nvPr/>
          </p:nvSpPr>
          <p:spPr bwMode="auto">
            <a:xfrm>
              <a:off x="3362978" y="4389592"/>
              <a:ext cx="201738" cy="180698"/>
            </a:xfrm>
            <a:custGeom>
              <a:avLst/>
              <a:gdLst>
                <a:gd name="T0" fmla="*/ 257675 w 238"/>
                <a:gd name="T1" fmla="*/ 38809 h 215"/>
                <a:gd name="T2" fmla="*/ 208749 w 238"/>
                <a:gd name="T3" fmla="*/ 118583 h 215"/>
                <a:gd name="T4" fmla="*/ 208749 w 238"/>
                <a:gd name="T5" fmla="*/ 155235 h 215"/>
                <a:gd name="T6" fmla="*/ 114160 w 238"/>
                <a:gd name="T7" fmla="*/ 230697 h 215"/>
                <a:gd name="T8" fmla="*/ 19570 w 238"/>
                <a:gd name="T9" fmla="*/ 196200 h 215"/>
                <a:gd name="T10" fmla="*/ 0 w 238"/>
                <a:gd name="T11" fmla="*/ 129363 h 215"/>
                <a:gd name="T12" fmla="*/ 4349 w 238"/>
                <a:gd name="T13" fmla="*/ 97022 h 215"/>
                <a:gd name="T14" fmla="*/ 58711 w 238"/>
                <a:gd name="T15" fmla="*/ 46355 h 215"/>
                <a:gd name="T16" fmla="*/ 75019 w 238"/>
                <a:gd name="T17" fmla="*/ 30185 h 215"/>
                <a:gd name="T18" fmla="*/ 163085 w 238"/>
                <a:gd name="T19" fmla="*/ 17248 h 215"/>
                <a:gd name="T20" fmla="*/ 202226 w 238"/>
                <a:gd name="T21" fmla="*/ 12936 h 215"/>
                <a:gd name="T22" fmla="*/ 215273 w 238"/>
                <a:gd name="T23" fmla="*/ 0 h 215"/>
                <a:gd name="T24" fmla="*/ 243541 w 238"/>
                <a:gd name="T25" fmla="*/ 4312 h 215"/>
                <a:gd name="T26" fmla="*/ 257675 w 238"/>
                <a:gd name="T27" fmla="*/ 38809 h 2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38" h="215">
                  <a:moveTo>
                    <a:pt x="237" y="36"/>
                  </a:moveTo>
                  <a:lnTo>
                    <a:pt x="192" y="110"/>
                  </a:lnTo>
                  <a:lnTo>
                    <a:pt x="192" y="144"/>
                  </a:lnTo>
                  <a:lnTo>
                    <a:pt x="105" y="214"/>
                  </a:lnTo>
                  <a:lnTo>
                    <a:pt x="18" y="182"/>
                  </a:lnTo>
                  <a:lnTo>
                    <a:pt x="0" y="120"/>
                  </a:lnTo>
                  <a:lnTo>
                    <a:pt x="4" y="90"/>
                  </a:lnTo>
                  <a:lnTo>
                    <a:pt x="54" y="43"/>
                  </a:lnTo>
                  <a:lnTo>
                    <a:pt x="69" y="28"/>
                  </a:lnTo>
                  <a:lnTo>
                    <a:pt x="150" y="16"/>
                  </a:lnTo>
                  <a:lnTo>
                    <a:pt x="186" y="12"/>
                  </a:lnTo>
                  <a:lnTo>
                    <a:pt x="198" y="0"/>
                  </a:lnTo>
                  <a:lnTo>
                    <a:pt x="224" y="4"/>
                  </a:lnTo>
                  <a:lnTo>
                    <a:pt x="237" y="36"/>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0" name="Oval 28"/>
            <p:cNvSpPr>
              <a:spLocks noChangeArrowheads="1"/>
            </p:cNvSpPr>
            <p:nvPr/>
          </p:nvSpPr>
          <p:spPr bwMode="auto">
            <a:xfrm>
              <a:off x="4079581" y="3233620"/>
              <a:ext cx="51982" cy="50744"/>
            </a:xfrm>
            <a:prstGeom prst="ellipse">
              <a:avLst/>
            </a:prstGeom>
            <a:grpFill/>
            <a:ln w="9525">
              <a:solidFill>
                <a:schemeClr val="bg1">
                  <a:alpha val="62000"/>
                </a:schemeClr>
              </a:solidFill>
              <a:round/>
              <a:headEnd/>
              <a:tailEnd/>
            </a:ln>
            <a:effectLst/>
          </p:spPr>
          <p:txBody>
            <a:bodyPr lIns="52121" tIns="26060" rIns="52121" bIns="2606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51" name="Freeform 29"/>
            <p:cNvSpPr>
              <a:spLocks/>
            </p:cNvSpPr>
            <p:nvPr/>
          </p:nvSpPr>
          <p:spPr bwMode="auto">
            <a:xfrm>
              <a:off x="2156262" y="2342507"/>
              <a:ext cx="1105228" cy="924530"/>
            </a:xfrm>
            <a:custGeom>
              <a:avLst/>
              <a:gdLst>
                <a:gd name="T0" fmla="*/ 0 w 1299"/>
                <a:gd name="T1" fmla="*/ 221747 h 1107"/>
                <a:gd name="T2" fmla="*/ 53475 w 1299"/>
                <a:gd name="T3" fmla="*/ 168185 h 1107"/>
                <a:gd name="T4" fmla="*/ 218266 w 1299"/>
                <a:gd name="T5" fmla="*/ 76058 h 1107"/>
                <a:gd name="T6" fmla="*/ 258645 w 1299"/>
                <a:gd name="T7" fmla="*/ 20354 h 1107"/>
                <a:gd name="T8" fmla="*/ 293568 w 1299"/>
                <a:gd name="T9" fmla="*/ 2142 h 1107"/>
                <a:gd name="T10" fmla="*/ 356865 w 1299"/>
                <a:gd name="T11" fmla="*/ 41778 h 1107"/>
                <a:gd name="T12" fmla="*/ 362322 w 1299"/>
                <a:gd name="T13" fmla="*/ 159615 h 1107"/>
                <a:gd name="T14" fmla="*/ 449628 w 1299"/>
                <a:gd name="T15" fmla="*/ 261382 h 1107"/>
                <a:gd name="T16" fmla="*/ 591501 w 1299"/>
                <a:gd name="T17" fmla="*/ 227103 h 1107"/>
                <a:gd name="T18" fmla="*/ 629698 w 1299"/>
                <a:gd name="T19" fmla="*/ 256026 h 1107"/>
                <a:gd name="T20" fmla="*/ 566400 w 1299"/>
                <a:gd name="T21" fmla="*/ 320301 h 1107"/>
                <a:gd name="T22" fmla="*/ 632972 w 1299"/>
                <a:gd name="T23" fmla="*/ 387789 h 1107"/>
                <a:gd name="T24" fmla="*/ 664620 w 1299"/>
                <a:gd name="T25" fmla="*/ 397430 h 1107"/>
                <a:gd name="T26" fmla="*/ 697360 w 1299"/>
                <a:gd name="T27" fmla="*/ 446707 h 1107"/>
                <a:gd name="T28" fmla="*/ 825046 w 1299"/>
                <a:gd name="T29" fmla="*/ 448849 h 1107"/>
                <a:gd name="T30" fmla="*/ 947275 w 1299"/>
                <a:gd name="T31" fmla="*/ 400644 h 1107"/>
                <a:gd name="T32" fmla="*/ 959279 w 1299"/>
                <a:gd name="T33" fmla="*/ 477773 h 1107"/>
                <a:gd name="T34" fmla="*/ 926539 w 1299"/>
                <a:gd name="T35" fmla="*/ 519551 h 1107"/>
                <a:gd name="T36" fmla="*/ 916717 w 1299"/>
                <a:gd name="T37" fmla="*/ 581683 h 1107"/>
                <a:gd name="T38" fmla="*/ 1007298 w 1299"/>
                <a:gd name="T39" fmla="*/ 617034 h 1107"/>
                <a:gd name="T40" fmla="*/ 1096787 w 1299"/>
                <a:gd name="T41" fmla="*/ 770221 h 1107"/>
                <a:gd name="T42" fmla="*/ 1136075 w 1299"/>
                <a:gd name="T43" fmla="*/ 832353 h 1107"/>
                <a:gd name="T44" fmla="*/ 1181911 w 1299"/>
                <a:gd name="T45" fmla="*/ 863419 h 1107"/>
                <a:gd name="T46" fmla="*/ 1196098 w 1299"/>
                <a:gd name="T47" fmla="*/ 826997 h 1107"/>
                <a:gd name="T48" fmla="*/ 1241934 w 1299"/>
                <a:gd name="T49" fmla="*/ 775577 h 1107"/>
                <a:gd name="T50" fmla="*/ 1196098 w 1299"/>
                <a:gd name="T51" fmla="*/ 738084 h 1107"/>
                <a:gd name="T52" fmla="*/ 1222290 w 1299"/>
                <a:gd name="T53" fmla="*/ 642744 h 1107"/>
                <a:gd name="T54" fmla="*/ 1268126 w 1299"/>
                <a:gd name="T55" fmla="*/ 652385 h 1107"/>
                <a:gd name="T56" fmla="*/ 1360889 w 1299"/>
                <a:gd name="T57" fmla="*/ 709160 h 1107"/>
                <a:gd name="T58" fmla="*/ 1416547 w 1299"/>
                <a:gd name="T59" fmla="*/ 764865 h 1107"/>
                <a:gd name="T60" fmla="*/ 1405633 w 1299"/>
                <a:gd name="T61" fmla="*/ 839852 h 1107"/>
                <a:gd name="T62" fmla="*/ 1334697 w 1299"/>
                <a:gd name="T63" fmla="*/ 863419 h 1107"/>
                <a:gd name="T64" fmla="*/ 1324875 w 1299"/>
                <a:gd name="T65" fmla="*/ 882701 h 1107"/>
                <a:gd name="T66" fmla="*/ 1273582 w 1299"/>
                <a:gd name="T67" fmla="*/ 903055 h 1107"/>
                <a:gd name="T68" fmla="*/ 1214651 w 1299"/>
                <a:gd name="T69" fmla="*/ 889129 h 1107"/>
                <a:gd name="T70" fmla="*/ 1214651 w 1299"/>
                <a:gd name="T71" fmla="*/ 915910 h 1107"/>
                <a:gd name="T72" fmla="*/ 1190641 w 1299"/>
                <a:gd name="T73" fmla="*/ 955546 h 1107"/>
                <a:gd name="T74" fmla="*/ 1201555 w 1299"/>
                <a:gd name="T75" fmla="*/ 1030532 h 1107"/>
                <a:gd name="T76" fmla="*/ 1207011 w 1299"/>
                <a:gd name="T77" fmla="*/ 1066954 h 1107"/>
                <a:gd name="T78" fmla="*/ 1141531 w 1299"/>
                <a:gd name="T79" fmla="*/ 1079809 h 1107"/>
                <a:gd name="T80" fmla="*/ 1149171 w 1299"/>
                <a:gd name="T81" fmla="*/ 1146226 h 1107"/>
                <a:gd name="T82" fmla="*/ 1113157 w 1299"/>
                <a:gd name="T83" fmla="*/ 1173007 h 1107"/>
                <a:gd name="T84" fmla="*/ 1034581 w 1299"/>
                <a:gd name="T85" fmla="*/ 1179435 h 1107"/>
                <a:gd name="T86" fmla="*/ 1000750 w 1299"/>
                <a:gd name="T87" fmla="*/ 1120516 h 1107"/>
                <a:gd name="T88" fmla="*/ 961462 w 1299"/>
                <a:gd name="T89" fmla="*/ 1120516 h 1107"/>
                <a:gd name="T90" fmla="*/ 886160 w 1299"/>
                <a:gd name="T91" fmla="*/ 1057313 h 1107"/>
                <a:gd name="T92" fmla="*/ 870882 w 1299"/>
                <a:gd name="T93" fmla="*/ 1000538 h 1107"/>
                <a:gd name="T94" fmla="*/ 789032 w 1299"/>
                <a:gd name="T95" fmla="*/ 1030532 h 1107"/>
                <a:gd name="T96" fmla="*/ 768296 w 1299"/>
                <a:gd name="T97" fmla="*/ 1062669 h 1107"/>
                <a:gd name="T98" fmla="*/ 683173 w 1299"/>
                <a:gd name="T99" fmla="*/ 1015535 h 1107"/>
                <a:gd name="T100" fmla="*/ 679899 w 1299"/>
                <a:gd name="T101" fmla="*/ 968400 h 1107"/>
                <a:gd name="T102" fmla="*/ 735557 w 1299"/>
                <a:gd name="T103" fmla="*/ 1000538 h 1107"/>
                <a:gd name="T104" fmla="*/ 758475 w 1299"/>
                <a:gd name="T105" fmla="*/ 935192 h 1107"/>
                <a:gd name="T106" fmla="*/ 808676 w 1299"/>
                <a:gd name="T107" fmla="*/ 889129 h 1107"/>
                <a:gd name="T108" fmla="*/ 850146 w 1299"/>
                <a:gd name="T109" fmla="*/ 824854 h 1107"/>
                <a:gd name="T110" fmla="*/ 830502 w 1299"/>
                <a:gd name="T111" fmla="*/ 723087 h 1107"/>
                <a:gd name="T112" fmla="*/ 753018 w 1299"/>
                <a:gd name="T113" fmla="*/ 581683 h 1107"/>
                <a:gd name="T114" fmla="*/ 670077 w 1299"/>
                <a:gd name="T115" fmla="*/ 550617 h 1107"/>
                <a:gd name="T116" fmla="*/ 579496 w 1299"/>
                <a:gd name="T117" fmla="*/ 448849 h 1107"/>
                <a:gd name="T118" fmla="*/ 433258 w 1299"/>
                <a:gd name="T119" fmla="*/ 409213 h 1107"/>
                <a:gd name="T120" fmla="*/ 318668 w 1299"/>
                <a:gd name="T121" fmla="*/ 422068 h 1107"/>
                <a:gd name="T122" fmla="*/ 228088 w 1299"/>
                <a:gd name="T123" fmla="*/ 457419 h 1107"/>
                <a:gd name="T124" fmla="*/ 136416 w 1299"/>
                <a:gd name="T125" fmla="*/ 402786 h 11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99" h="1107">
                  <a:moveTo>
                    <a:pt x="11" y="350"/>
                  </a:moveTo>
                  <a:lnTo>
                    <a:pt x="0" y="207"/>
                  </a:lnTo>
                  <a:lnTo>
                    <a:pt x="7" y="177"/>
                  </a:lnTo>
                  <a:lnTo>
                    <a:pt x="49" y="157"/>
                  </a:lnTo>
                  <a:lnTo>
                    <a:pt x="107" y="109"/>
                  </a:lnTo>
                  <a:lnTo>
                    <a:pt x="200" y="71"/>
                  </a:lnTo>
                  <a:lnTo>
                    <a:pt x="237" y="55"/>
                  </a:lnTo>
                  <a:lnTo>
                    <a:pt x="237" y="19"/>
                  </a:lnTo>
                  <a:lnTo>
                    <a:pt x="254" y="0"/>
                  </a:lnTo>
                  <a:lnTo>
                    <a:pt x="269" y="2"/>
                  </a:lnTo>
                  <a:lnTo>
                    <a:pt x="329" y="11"/>
                  </a:lnTo>
                  <a:lnTo>
                    <a:pt x="327" y="39"/>
                  </a:lnTo>
                  <a:lnTo>
                    <a:pt x="339" y="82"/>
                  </a:lnTo>
                  <a:lnTo>
                    <a:pt x="332" y="149"/>
                  </a:lnTo>
                  <a:lnTo>
                    <a:pt x="383" y="226"/>
                  </a:lnTo>
                  <a:lnTo>
                    <a:pt x="412" y="244"/>
                  </a:lnTo>
                  <a:lnTo>
                    <a:pt x="454" y="212"/>
                  </a:lnTo>
                  <a:lnTo>
                    <a:pt x="542" y="212"/>
                  </a:lnTo>
                  <a:lnTo>
                    <a:pt x="563" y="219"/>
                  </a:lnTo>
                  <a:lnTo>
                    <a:pt x="577" y="239"/>
                  </a:lnTo>
                  <a:lnTo>
                    <a:pt x="567" y="261"/>
                  </a:lnTo>
                  <a:lnTo>
                    <a:pt x="519" y="299"/>
                  </a:lnTo>
                  <a:lnTo>
                    <a:pt x="524" y="320"/>
                  </a:lnTo>
                  <a:lnTo>
                    <a:pt x="580" y="362"/>
                  </a:lnTo>
                  <a:lnTo>
                    <a:pt x="602" y="362"/>
                  </a:lnTo>
                  <a:lnTo>
                    <a:pt x="609" y="371"/>
                  </a:lnTo>
                  <a:lnTo>
                    <a:pt x="604" y="389"/>
                  </a:lnTo>
                  <a:lnTo>
                    <a:pt x="639" y="417"/>
                  </a:lnTo>
                  <a:lnTo>
                    <a:pt x="722" y="429"/>
                  </a:lnTo>
                  <a:lnTo>
                    <a:pt x="756" y="419"/>
                  </a:lnTo>
                  <a:lnTo>
                    <a:pt x="807" y="369"/>
                  </a:lnTo>
                  <a:lnTo>
                    <a:pt x="868" y="374"/>
                  </a:lnTo>
                  <a:lnTo>
                    <a:pt x="893" y="412"/>
                  </a:lnTo>
                  <a:lnTo>
                    <a:pt x="879" y="446"/>
                  </a:lnTo>
                  <a:lnTo>
                    <a:pt x="881" y="465"/>
                  </a:lnTo>
                  <a:lnTo>
                    <a:pt x="849" y="485"/>
                  </a:lnTo>
                  <a:lnTo>
                    <a:pt x="836" y="502"/>
                  </a:lnTo>
                  <a:lnTo>
                    <a:pt x="840" y="543"/>
                  </a:lnTo>
                  <a:lnTo>
                    <a:pt x="898" y="585"/>
                  </a:lnTo>
                  <a:lnTo>
                    <a:pt x="923" y="576"/>
                  </a:lnTo>
                  <a:lnTo>
                    <a:pt x="988" y="660"/>
                  </a:lnTo>
                  <a:lnTo>
                    <a:pt x="1005" y="719"/>
                  </a:lnTo>
                  <a:lnTo>
                    <a:pt x="996" y="752"/>
                  </a:lnTo>
                  <a:lnTo>
                    <a:pt x="1041" y="777"/>
                  </a:lnTo>
                  <a:lnTo>
                    <a:pt x="1041" y="794"/>
                  </a:lnTo>
                  <a:lnTo>
                    <a:pt x="1083" y="806"/>
                  </a:lnTo>
                  <a:lnTo>
                    <a:pt x="1096" y="806"/>
                  </a:lnTo>
                  <a:lnTo>
                    <a:pt x="1096" y="772"/>
                  </a:lnTo>
                  <a:lnTo>
                    <a:pt x="1128" y="765"/>
                  </a:lnTo>
                  <a:lnTo>
                    <a:pt x="1138" y="724"/>
                  </a:lnTo>
                  <a:lnTo>
                    <a:pt x="1113" y="707"/>
                  </a:lnTo>
                  <a:lnTo>
                    <a:pt x="1096" y="689"/>
                  </a:lnTo>
                  <a:lnTo>
                    <a:pt x="1103" y="612"/>
                  </a:lnTo>
                  <a:lnTo>
                    <a:pt x="1120" y="600"/>
                  </a:lnTo>
                  <a:lnTo>
                    <a:pt x="1151" y="614"/>
                  </a:lnTo>
                  <a:lnTo>
                    <a:pt x="1162" y="609"/>
                  </a:lnTo>
                  <a:lnTo>
                    <a:pt x="1170" y="623"/>
                  </a:lnTo>
                  <a:lnTo>
                    <a:pt x="1247" y="662"/>
                  </a:lnTo>
                  <a:lnTo>
                    <a:pt x="1290" y="689"/>
                  </a:lnTo>
                  <a:lnTo>
                    <a:pt x="1298" y="714"/>
                  </a:lnTo>
                  <a:lnTo>
                    <a:pt x="1275" y="747"/>
                  </a:lnTo>
                  <a:lnTo>
                    <a:pt x="1288" y="784"/>
                  </a:lnTo>
                  <a:lnTo>
                    <a:pt x="1280" y="801"/>
                  </a:lnTo>
                  <a:lnTo>
                    <a:pt x="1223" y="806"/>
                  </a:lnTo>
                  <a:lnTo>
                    <a:pt x="1211" y="812"/>
                  </a:lnTo>
                  <a:lnTo>
                    <a:pt x="1214" y="824"/>
                  </a:lnTo>
                  <a:lnTo>
                    <a:pt x="1214" y="838"/>
                  </a:lnTo>
                  <a:lnTo>
                    <a:pt x="1167" y="843"/>
                  </a:lnTo>
                  <a:lnTo>
                    <a:pt x="1143" y="830"/>
                  </a:lnTo>
                  <a:lnTo>
                    <a:pt x="1113" y="830"/>
                  </a:lnTo>
                  <a:lnTo>
                    <a:pt x="1106" y="838"/>
                  </a:lnTo>
                  <a:lnTo>
                    <a:pt x="1113" y="855"/>
                  </a:lnTo>
                  <a:lnTo>
                    <a:pt x="1096" y="873"/>
                  </a:lnTo>
                  <a:lnTo>
                    <a:pt x="1091" y="892"/>
                  </a:lnTo>
                  <a:lnTo>
                    <a:pt x="1120" y="917"/>
                  </a:lnTo>
                  <a:lnTo>
                    <a:pt x="1101" y="962"/>
                  </a:lnTo>
                  <a:lnTo>
                    <a:pt x="1108" y="983"/>
                  </a:lnTo>
                  <a:lnTo>
                    <a:pt x="1106" y="996"/>
                  </a:lnTo>
                  <a:lnTo>
                    <a:pt x="1070" y="996"/>
                  </a:lnTo>
                  <a:lnTo>
                    <a:pt x="1046" y="1008"/>
                  </a:lnTo>
                  <a:lnTo>
                    <a:pt x="1065" y="1032"/>
                  </a:lnTo>
                  <a:lnTo>
                    <a:pt x="1053" y="1070"/>
                  </a:lnTo>
                  <a:lnTo>
                    <a:pt x="1016" y="1077"/>
                  </a:lnTo>
                  <a:lnTo>
                    <a:pt x="1020" y="1095"/>
                  </a:lnTo>
                  <a:lnTo>
                    <a:pt x="1010" y="1106"/>
                  </a:lnTo>
                  <a:lnTo>
                    <a:pt x="948" y="1101"/>
                  </a:lnTo>
                  <a:lnTo>
                    <a:pt x="923" y="1084"/>
                  </a:lnTo>
                  <a:lnTo>
                    <a:pt x="917" y="1046"/>
                  </a:lnTo>
                  <a:lnTo>
                    <a:pt x="903" y="1029"/>
                  </a:lnTo>
                  <a:lnTo>
                    <a:pt x="881" y="1046"/>
                  </a:lnTo>
                  <a:lnTo>
                    <a:pt x="840" y="1008"/>
                  </a:lnTo>
                  <a:lnTo>
                    <a:pt x="812" y="987"/>
                  </a:lnTo>
                  <a:lnTo>
                    <a:pt x="807" y="958"/>
                  </a:lnTo>
                  <a:lnTo>
                    <a:pt x="798" y="934"/>
                  </a:lnTo>
                  <a:lnTo>
                    <a:pt x="782" y="934"/>
                  </a:lnTo>
                  <a:lnTo>
                    <a:pt x="723" y="962"/>
                  </a:lnTo>
                  <a:lnTo>
                    <a:pt x="726" y="992"/>
                  </a:lnTo>
                  <a:lnTo>
                    <a:pt x="704" y="992"/>
                  </a:lnTo>
                  <a:lnTo>
                    <a:pt x="666" y="953"/>
                  </a:lnTo>
                  <a:lnTo>
                    <a:pt x="626" y="948"/>
                  </a:lnTo>
                  <a:lnTo>
                    <a:pt x="611" y="927"/>
                  </a:lnTo>
                  <a:lnTo>
                    <a:pt x="623" y="904"/>
                  </a:lnTo>
                  <a:lnTo>
                    <a:pt x="646" y="924"/>
                  </a:lnTo>
                  <a:lnTo>
                    <a:pt x="674" y="934"/>
                  </a:lnTo>
                  <a:lnTo>
                    <a:pt x="695" y="915"/>
                  </a:lnTo>
                  <a:lnTo>
                    <a:pt x="695" y="873"/>
                  </a:lnTo>
                  <a:lnTo>
                    <a:pt x="722" y="850"/>
                  </a:lnTo>
                  <a:lnTo>
                    <a:pt x="741" y="830"/>
                  </a:lnTo>
                  <a:lnTo>
                    <a:pt x="731" y="806"/>
                  </a:lnTo>
                  <a:lnTo>
                    <a:pt x="779" y="770"/>
                  </a:lnTo>
                  <a:lnTo>
                    <a:pt x="786" y="707"/>
                  </a:lnTo>
                  <a:lnTo>
                    <a:pt x="761" y="675"/>
                  </a:lnTo>
                  <a:lnTo>
                    <a:pt x="750" y="623"/>
                  </a:lnTo>
                  <a:lnTo>
                    <a:pt x="690" y="543"/>
                  </a:lnTo>
                  <a:lnTo>
                    <a:pt x="658" y="554"/>
                  </a:lnTo>
                  <a:lnTo>
                    <a:pt x="614" y="514"/>
                  </a:lnTo>
                  <a:lnTo>
                    <a:pt x="554" y="477"/>
                  </a:lnTo>
                  <a:lnTo>
                    <a:pt x="531" y="419"/>
                  </a:lnTo>
                  <a:lnTo>
                    <a:pt x="483" y="436"/>
                  </a:lnTo>
                  <a:lnTo>
                    <a:pt x="397" y="382"/>
                  </a:lnTo>
                  <a:lnTo>
                    <a:pt x="355" y="404"/>
                  </a:lnTo>
                  <a:lnTo>
                    <a:pt x="292" y="394"/>
                  </a:lnTo>
                  <a:lnTo>
                    <a:pt x="242" y="424"/>
                  </a:lnTo>
                  <a:lnTo>
                    <a:pt x="209" y="427"/>
                  </a:lnTo>
                  <a:lnTo>
                    <a:pt x="159" y="397"/>
                  </a:lnTo>
                  <a:lnTo>
                    <a:pt x="125" y="376"/>
                  </a:lnTo>
                  <a:lnTo>
                    <a:pt x="11" y="350"/>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2" name="Freeform 30"/>
            <p:cNvSpPr>
              <a:spLocks/>
            </p:cNvSpPr>
            <p:nvPr/>
          </p:nvSpPr>
          <p:spPr bwMode="auto">
            <a:xfrm>
              <a:off x="3046138" y="2611078"/>
              <a:ext cx="413377" cy="707940"/>
            </a:xfrm>
            <a:custGeom>
              <a:avLst/>
              <a:gdLst>
                <a:gd name="T0" fmla="*/ 441121 w 482"/>
                <a:gd name="T1" fmla="*/ 539054 h 849"/>
                <a:gd name="T2" fmla="*/ 429020 w 482"/>
                <a:gd name="T3" fmla="*/ 306962 h 849"/>
                <a:gd name="T4" fmla="*/ 466422 w 482"/>
                <a:gd name="T5" fmla="*/ 227815 h 849"/>
                <a:gd name="T6" fmla="*/ 463122 w 482"/>
                <a:gd name="T7" fmla="*/ 121929 h 849"/>
                <a:gd name="T8" fmla="*/ 485123 w 482"/>
                <a:gd name="T9" fmla="*/ 47060 h 849"/>
                <a:gd name="T10" fmla="*/ 468622 w 482"/>
                <a:gd name="T11" fmla="*/ 0 h 849"/>
                <a:gd name="T12" fmla="*/ 388318 w 482"/>
                <a:gd name="T13" fmla="*/ 26739 h 849"/>
                <a:gd name="T14" fmla="*/ 359717 w 482"/>
                <a:gd name="T15" fmla="*/ 91982 h 849"/>
                <a:gd name="T16" fmla="*/ 328916 w 482"/>
                <a:gd name="T17" fmla="*/ 116581 h 849"/>
                <a:gd name="T18" fmla="*/ 225511 w 482"/>
                <a:gd name="T19" fmla="*/ 232093 h 849"/>
                <a:gd name="T20" fmla="*/ 149607 w 482"/>
                <a:gd name="T21" fmla="*/ 227815 h 849"/>
                <a:gd name="T22" fmla="*/ 129806 w 482"/>
                <a:gd name="T23" fmla="*/ 302683 h 849"/>
                <a:gd name="T24" fmla="*/ 225511 w 482"/>
                <a:gd name="T25" fmla="*/ 360439 h 849"/>
                <a:gd name="T26" fmla="*/ 282713 w 482"/>
                <a:gd name="T27" fmla="*/ 416056 h 849"/>
                <a:gd name="T28" fmla="*/ 271713 w 482"/>
                <a:gd name="T29" fmla="*/ 489855 h 849"/>
                <a:gd name="T30" fmla="*/ 199109 w 482"/>
                <a:gd name="T31" fmla="*/ 513385 h 849"/>
                <a:gd name="T32" fmla="*/ 188109 w 482"/>
                <a:gd name="T33" fmla="*/ 531568 h 849"/>
                <a:gd name="T34" fmla="*/ 134206 w 482"/>
                <a:gd name="T35" fmla="*/ 552959 h 849"/>
                <a:gd name="T36" fmla="*/ 74804 w 482"/>
                <a:gd name="T37" fmla="*/ 539054 h 849"/>
                <a:gd name="T38" fmla="*/ 74804 w 482"/>
                <a:gd name="T39" fmla="*/ 565793 h 849"/>
                <a:gd name="T40" fmla="*/ 49502 w 482"/>
                <a:gd name="T41" fmla="*/ 605367 h 849"/>
                <a:gd name="T42" fmla="*/ 60503 w 482"/>
                <a:gd name="T43" fmla="*/ 680235 h 849"/>
                <a:gd name="T44" fmla="*/ 66003 w 482"/>
                <a:gd name="T45" fmla="*/ 716600 h 849"/>
                <a:gd name="T46" fmla="*/ 0 w 482"/>
                <a:gd name="T47" fmla="*/ 729435 h 849"/>
                <a:gd name="T48" fmla="*/ 7700 w 482"/>
                <a:gd name="T49" fmla="*/ 795747 h 849"/>
                <a:gd name="T50" fmla="*/ 33002 w 482"/>
                <a:gd name="T51" fmla="*/ 822486 h 849"/>
                <a:gd name="T52" fmla="*/ 124306 w 482"/>
                <a:gd name="T53" fmla="*/ 811790 h 849"/>
                <a:gd name="T54" fmla="*/ 144107 w 482"/>
                <a:gd name="T55" fmla="*/ 833181 h 849"/>
                <a:gd name="T56" fmla="*/ 234311 w 482"/>
                <a:gd name="T57" fmla="*/ 871685 h 849"/>
                <a:gd name="T58" fmla="*/ 348716 w 482"/>
                <a:gd name="T59" fmla="*/ 884520 h 849"/>
                <a:gd name="T60" fmla="*/ 403719 w 482"/>
                <a:gd name="T61" fmla="*/ 897354 h 849"/>
                <a:gd name="T62" fmla="*/ 391618 w 482"/>
                <a:gd name="T63" fmla="*/ 847086 h 849"/>
                <a:gd name="T64" fmla="*/ 441121 w 482"/>
                <a:gd name="T65" fmla="*/ 798956 h 849"/>
                <a:gd name="T66" fmla="*/ 429020 w 482"/>
                <a:gd name="T67" fmla="*/ 775426 h 849"/>
                <a:gd name="T68" fmla="*/ 380618 w 482"/>
                <a:gd name="T69" fmla="*/ 745478 h 849"/>
                <a:gd name="T70" fmla="*/ 474122 w 482"/>
                <a:gd name="T71" fmla="*/ 735852 h 849"/>
                <a:gd name="T72" fmla="*/ 503824 w 482"/>
                <a:gd name="T73" fmla="*/ 742269 h 849"/>
                <a:gd name="T74" fmla="*/ 529125 w 482"/>
                <a:gd name="T75" fmla="*/ 692000 h 849"/>
                <a:gd name="T76" fmla="*/ 453221 w 482"/>
                <a:gd name="T77" fmla="*/ 571141 h 8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3" name="Freeform 31"/>
            <p:cNvSpPr>
              <a:spLocks/>
            </p:cNvSpPr>
            <p:nvPr/>
          </p:nvSpPr>
          <p:spPr bwMode="auto">
            <a:xfrm>
              <a:off x="3771405" y="3010842"/>
              <a:ext cx="384911" cy="454220"/>
            </a:xfrm>
            <a:custGeom>
              <a:avLst/>
              <a:gdLst>
                <a:gd name="T0" fmla="*/ 118228 w 451"/>
                <a:gd name="T1" fmla="*/ 0 h 543"/>
                <a:gd name="T2" fmla="*/ 203615 w 451"/>
                <a:gd name="T3" fmla="*/ 49356 h 543"/>
                <a:gd name="T4" fmla="*/ 270392 w 451"/>
                <a:gd name="T5" fmla="*/ 78325 h 543"/>
                <a:gd name="T6" fmla="*/ 302139 w 451"/>
                <a:gd name="T7" fmla="*/ 82617 h 543"/>
                <a:gd name="T8" fmla="*/ 319654 w 451"/>
                <a:gd name="T9" fmla="*/ 153432 h 543"/>
                <a:gd name="T10" fmla="*/ 371105 w 451"/>
                <a:gd name="T11" fmla="*/ 183474 h 543"/>
                <a:gd name="T12" fmla="*/ 411609 w 451"/>
                <a:gd name="T13" fmla="*/ 158797 h 543"/>
                <a:gd name="T14" fmla="*/ 424746 w 451"/>
                <a:gd name="T15" fmla="*/ 200642 h 543"/>
                <a:gd name="T16" fmla="*/ 376579 w 451"/>
                <a:gd name="T17" fmla="*/ 227465 h 543"/>
                <a:gd name="T18" fmla="*/ 359063 w 451"/>
                <a:gd name="T19" fmla="*/ 261800 h 543"/>
                <a:gd name="T20" fmla="*/ 411609 w 451"/>
                <a:gd name="T21" fmla="*/ 313301 h 543"/>
                <a:gd name="T22" fmla="*/ 492617 w 451"/>
                <a:gd name="T23" fmla="*/ 351928 h 543"/>
                <a:gd name="T24" fmla="*/ 479481 w 451"/>
                <a:gd name="T25" fmla="*/ 416305 h 543"/>
                <a:gd name="T26" fmla="*/ 479481 w 451"/>
                <a:gd name="T27" fmla="*/ 448493 h 543"/>
                <a:gd name="T28" fmla="*/ 435693 w 451"/>
                <a:gd name="T29" fmla="*/ 473171 h 543"/>
                <a:gd name="T30" fmla="*/ 398473 w 451"/>
                <a:gd name="T31" fmla="*/ 572955 h 543"/>
                <a:gd name="T32" fmla="*/ 368916 w 451"/>
                <a:gd name="T33" fmla="*/ 559007 h 543"/>
                <a:gd name="T34" fmla="*/ 289002 w 451"/>
                <a:gd name="T35" fmla="*/ 532183 h 543"/>
                <a:gd name="T36" fmla="*/ 226604 w 451"/>
                <a:gd name="T37" fmla="*/ 569737 h 543"/>
                <a:gd name="T38" fmla="*/ 244119 w 451"/>
                <a:gd name="T39" fmla="*/ 525746 h 543"/>
                <a:gd name="T40" fmla="*/ 174058 w 451"/>
                <a:gd name="T41" fmla="*/ 549351 h 543"/>
                <a:gd name="T42" fmla="*/ 139028 w 451"/>
                <a:gd name="T43" fmla="*/ 427034 h 543"/>
                <a:gd name="T44" fmla="*/ 107281 w 451"/>
                <a:gd name="T45" fmla="*/ 407721 h 543"/>
                <a:gd name="T46" fmla="*/ 79913 w 451"/>
                <a:gd name="T47" fmla="*/ 343344 h 543"/>
                <a:gd name="T48" fmla="*/ 112755 w 451"/>
                <a:gd name="T49" fmla="*/ 301499 h 543"/>
                <a:gd name="T50" fmla="*/ 96334 w 451"/>
                <a:gd name="T51" fmla="*/ 242487 h 543"/>
                <a:gd name="T52" fmla="*/ 29557 w 451"/>
                <a:gd name="T53" fmla="*/ 239268 h 543"/>
                <a:gd name="T54" fmla="*/ 29557 w 451"/>
                <a:gd name="T55" fmla="*/ 181329 h 543"/>
                <a:gd name="T56" fmla="*/ 54735 w 451"/>
                <a:gd name="T57" fmla="*/ 131973 h 543"/>
                <a:gd name="T58" fmla="*/ 66777 w 451"/>
                <a:gd name="T59" fmla="*/ 69742 h 543"/>
                <a:gd name="T60" fmla="*/ 107281 w 451"/>
                <a:gd name="T61" fmla="*/ 110514 h 543"/>
                <a:gd name="T62" fmla="*/ 148880 w 451"/>
                <a:gd name="T63" fmla="*/ 76179 h 543"/>
                <a:gd name="T64" fmla="*/ 107281 w 451"/>
                <a:gd name="T65" fmla="*/ 31116 h 5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51" h="543">
                  <a:moveTo>
                    <a:pt x="91" y="4"/>
                  </a:moveTo>
                  <a:lnTo>
                    <a:pt x="108" y="0"/>
                  </a:lnTo>
                  <a:lnTo>
                    <a:pt x="162" y="22"/>
                  </a:lnTo>
                  <a:lnTo>
                    <a:pt x="186" y="46"/>
                  </a:lnTo>
                  <a:lnTo>
                    <a:pt x="230" y="58"/>
                  </a:lnTo>
                  <a:lnTo>
                    <a:pt x="247" y="73"/>
                  </a:lnTo>
                  <a:lnTo>
                    <a:pt x="271" y="71"/>
                  </a:lnTo>
                  <a:lnTo>
                    <a:pt x="276" y="77"/>
                  </a:lnTo>
                  <a:lnTo>
                    <a:pt x="268" y="133"/>
                  </a:lnTo>
                  <a:lnTo>
                    <a:pt x="292" y="143"/>
                  </a:lnTo>
                  <a:lnTo>
                    <a:pt x="303" y="164"/>
                  </a:lnTo>
                  <a:lnTo>
                    <a:pt x="339" y="171"/>
                  </a:lnTo>
                  <a:lnTo>
                    <a:pt x="351" y="146"/>
                  </a:lnTo>
                  <a:lnTo>
                    <a:pt x="376" y="148"/>
                  </a:lnTo>
                  <a:lnTo>
                    <a:pt x="391" y="169"/>
                  </a:lnTo>
                  <a:lnTo>
                    <a:pt x="388" y="187"/>
                  </a:lnTo>
                  <a:lnTo>
                    <a:pt x="344" y="194"/>
                  </a:lnTo>
                  <a:lnTo>
                    <a:pt x="344" y="212"/>
                  </a:lnTo>
                  <a:lnTo>
                    <a:pt x="344" y="225"/>
                  </a:lnTo>
                  <a:lnTo>
                    <a:pt x="328" y="244"/>
                  </a:lnTo>
                  <a:lnTo>
                    <a:pt x="339" y="267"/>
                  </a:lnTo>
                  <a:lnTo>
                    <a:pt x="376" y="292"/>
                  </a:lnTo>
                  <a:lnTo>
                    <a:pt x="379" y="320"/>
                  </a:lnTo>
                  <a:lnTo>
                    <a:pt x="450" y="328"/>
                  </a:lnTo>
                  <a:lnTo>
                    <a:pt x="450" y="366"/>
                  </a:lnTo>
                  <a:lnTo>
                    <a:pt x="438" y="388"/>
                  </a:lnTo>
                  <a:lnTo>
                    <a:pt x="447" y="406"/>
                  </a:lnTo>
                  <a:lnTo>
                    <a:pt x="438" y="418"/>
                  </a:lnTo>
                  <a:lnTo>
                    <a:pt x="411" y="423"/>
                  </a:lnTo>
                  <a:lnTo>
                    <a:pt x="398" y="441"/>
                  </a:lnTo>
                  <a:lnTo>
                    <a:pt x="400" y="483"/>
                  </a:lnTo>
                  <a:lnTo>
                    <a:pt x="364" y="534"/>
                  </a:lnTo>
                  <a:lnTo>
                    <a:pt x="357" y="542"/>
                  </a:lnTo>
                  <a:lnTo>
                    <a:pt x="337" y="521"/>
                  </a:lnTo>
                  <a:lnTo>
                    <a:pt x="286" y="521"/>
                  </a:lnTo>
                  <a:lnTo>
                    <a:pt x="264" y="496"/>
                  </a:lnTo>
                  <a:lnTo>
                    <a:pt x="223" y="539"/>
                  </a:lnTo>
                  <a:lnTo>
                    <a:pt x="207" y="531"/>
                  </a:lnTo>
                  <a:lnTo>
                    <a:pt x="225" y="498"/>
                  </a:lnTo>
                  <a:lnTo>
                    <a:pt x="223" y="490"/>
                  </a:lnTo>
                  <a:lnTo>
                    <a:pt x="207" y="485"/>
                  </a:lnTo>
                  <a:lnTo>
                    <a:pt x="159" y="512"/>
                  </a:lnTo>
                  <a:lnTo>
                    <a:pt x="112" y="423"/>
                  </a:lnTo>
                  <a:lnTo>
                    <a:pt x="127" y="398"/>
                  </a:lnTo>
                  <a:lnTo>
                    <a:pt x="121" y="388"/>
                  </a:lnTo>
                  <a:lnTo>
                    <a:pt x="98" y="380"/>
                  </a:lnTo>
                  <a:lnTo>
                    <a:pt x="56" y="354"/>
                  </a:lnTo>
                  <a:lnTo>
                    <a:pt x="73" y="320"/>
                  </a:lnTo>
                  <a:lnTo>
                    <a:pt x="98" y="309"/>
                  </a:lnTo>
                  <a:lnTo>
                    <a:pt x="103" y="281"/>
                  </a:lnTo>
                  <a:lnTo>
                    <a:pt x="93" y="231"/>
                  </a:lnTo>
                  <a:lnTo>
                    <a:pt x="88" y="226"/>
                  </a:lnTo>
                  <a:lnTo>
                    <a:pt x="63" y="254"/>
                  </a:lnTo>
                  <a:lnTo>
                    <a:pt x="27" y="223"/>
                  </a:lnTo>
                  <a:lnTo>
                    <a:pt x="0" y="189"/>
                  </a:lnTo>
                  <a:lnTo>
                    <a:pt x="27" y="169"/>
                  </a:lnTo>
                  <a:lnTo>
                    <a:pt x="36" y="135"/>
                  </a:lnTo>
                  <a:lnTo>
                    <a:pt x="50" y="123"/>
                  </a:lnTo>
                  <a:lnTo>
                    <a:pt x="49" y="76"/>
                  </a:lnTo>
                  <a:lnTo>
                    <a:pt x="61" y="65"/>
                  </a:lnTo>
                  <a:lnTo>
                    <a:pt x="84" y="83"/>
                  </a:lnTo>
                  <a:lnTo>
                    <a:pt x="98" y="103"/>
                  </a:lnTo>
                  <a:lnTo>
                    <a:pt x="127" y="83"/>
                  </a:lnTo>
                  <a:lnTo>
                    <a:pt x="136" y="71"/>
                  </a:lnTo>
                  <a:lnTo>
                    <a:pt x="132" y="46"/>
                  </a:lnTo>
                  <a:lnTo>
                    <a:pt x="98" y="29"/>
                  </a:lnTo>
                  <a:lnTo>
                    <a:pt x="91" y="4"/>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4" name="Freeform 32"/>
            <p:cNvSpPr>
              <a:spLocks/>
            </p:cNvSpPr>
            <p:nvPr/>
          </p:nvSpPr>
          <p:spPr bwMode="auto">
            <a:xfrm>
              <a:off x="3864229" y="2944008"/>
              <a:ext cx="455458" cy="353970"/>
            </a:xfrm>
            <a:custGeom>
              <a:avLst/>
              <a:gdLst>
                <a:gd name="T0" fmla="*/ 541454 w 533"/>
                <a:gd name="T1" fmla="*/ 359392 h 427"/>
                <a:gd name="T2" fmla="*/ 529397 w 533"/>
                <a:gd name="T3" fmla="*/ 397671 h 427"/>
                <a:gd name="T4" fmla="*/ 512956 w 533"/>
                <a:gd name="T5" fmla="*/ 418936 h 427"/>
                <a:gd name="T6" fmla="*/ 483362 w 533"/>
                <a:gd name="T7" fmla="*/ 452962 h 427"/>
                <a:gd name="T8" fmla="*/ 436232 w 533"/>
                <a:gd name="T9" fmla="*/ 444455 h 427"/>
                <a:gd name="T10" fmla="*/ 400062 w 533"/>
                <a:gd name="T11" fmla="*/ 424253 h 427"/>
                <a:gd name="T12" fmla="*/ 375949 w 533"/>
                <a:gd name="T13" fmla="*/ 434886 h 427"/>
                <a:gd name="T14" fmla="*/ 298128 w 533"/>
                <a:gd name="T15" fmla="*/ 425316 h 427"/>
                <a:gd name="T16" fmla="*/ 295936 w 533"/>
                <a:gd name="T17" fmla="*/ 396607 h 427"/>
                <a:gd name="T18" fmla="*/ 254286 w 533"/>
                <a:gd name="T19" fmla="*/ 368962 h 427"/>
                <a:gd name="T20" fmla="*/ 243325 w 533"/>
                <a:gd name="T21" fmla="*/ 344506 h 427"/>
                <a:gd name="T22" fmla="*/ 259766 w 533"/>
                <a:gd name="T23" fmla="*/ 325367 h 427"/>
                <a:gd name="T24" fmla="*/ 259766 w 533"/>
                <a:gd name="T25" fmla="*/ 310481 h 427"/>
                <a:gd name="T26" fmla="*/ 259766 w 533"/>
                <a:gd name="T27" fmla="*/ 291342 h 427"/>
                <a:gd name="T28" fmla="*/ 309089 w 533"/>
                <a:gd name="T29" fmla="*/ 283899 h 427"/>
                <a:gd name="T30" fmla="*/ 311281 w 533"/>
                <a:gd name="T31" fmla="*/ 264759 h 427"/>
                <a:gd name="T32" fmla="*/ 295936 w 533"/>
                <a:gd name="T33" fmla="*/ 243494 h 427"/>
                <a:gd name="T34" fmla="*/ 267439 w 533"/>
                <a:gd name="T35" fmla="*/ 241367 h 427"/>
                <a:gd name="T36" fmla="*/ 254286 w 533"/>
                <a:gd name="T37" fmla="*/ 266886 h 427"/>
                <a:gd name="T38" fmla="*/ 214828 w 533"/>
                <a:gd name="T39" fmla="*/ 260506 h 427"/>
                <a:gd name="T40" fmla="*/ 203867 w 533"/>
                <a:gd name="T41" fmla="*/ 239240 h 427"/>
                <a:gd name="T42" fmla="*/ 177562 w 533"/>
                <a:gd name="T43" fmla="*/ 226481 h 427"/>
                <a:gd name="T44" fmla="*/ 185234 w 533"/>
                <a:gd name="T45" fmla="*/ 168000 h 427"/>
                <a:gd name="T46" fmla="*/ 179754 w 533"/>
                <a:gd name="T47" fmla="*/ 161620 h 427"/>
                <a:gd name="T48" fmla="*/ 152352 w 533"/>
                <a:gd name="T49" fmla="*/ 163747 h 427"/>
                <a:gd name="T50" fmla="*/ 134815 w 533"/>
                <a:gd name="T51" fmla="*/ 147797 h 427"/>
                <a:gd name="T52" fmla="*/ 85493 w 533"/>
                <a:gd name="T53" fmla="*/ 135038 h 427"/>
                <a:gd name="T54" fmla="*/ 59187 w 533"/>
                <a:gd name="T55" fmla="*/ 109519 h 427"/>
                <a:gd name="T56" fmla="*/ 0 w 533"/>
                <a:gd name="T57" fmla="*/ 85063 h 427"/>
                <a:gd name="T58" fmla="*/ 4384 w 533"/>
                <a:gd name="T59" fmla="*/ 59544 h 427"/>
                <a:gd name="T60" fmla="*/ 29594 w 533"/>
                <a:gd name="T61" fmla="*/ 52101 h 427"/>
                <a:gd name="T62" fmla="*/ 72340 w 533"/>
                <a:gd name="T63" fmla="*/ 85063 h 427"/>
                <a:gd name="T64" fmla="*/ 85493 w 533"/>
                <a:gd name="T65" fmla="*/ 85063 h 427"/>
                <a:gd name="T66" fmla="*/ 127143 w 533"/>
                <a:gd name="T67" fmla="*/ 82937 h 427"/>
                <a:gd name="T68" fmla="*/ 149064 w 533"/>
                <a:gd name="T69" fmla="*/ 64861 h 427"/>
                <a:gd name="T70" fmla="*/ 181946 w 533"/>
                <a:gd name="T71" fmla="*/ 90380 h 427"/>
                <a:gd name="T72" fmla="*/ 197291 w 533"/>
                <a:gd name="T73" fmla="*/ 66987 h 427"/>
                <a:gd name="T74" fmla="*/ 198387 w 533"/>
                <a:gd name="T75" fmla="*/ 54228 h 427"/>
                <a:gd name="T76" fmla="*/ 225788 w 533"/>
                <a:gd name="T77" fmla="*/ 38278 h 427"/>
                <a:gd name="T78" fmla="*/ 234557 w 533"/>
                <a:gd name="T79" fmla="*/ 4253 h 427"/>
                <a:gd name="T80" fmla="*/ 259766 w 533"/>
                <a:gd name="T81" fmla="*/ 0 h 427"/>
                <a:gd name="T82" fmla="*/ 328818 w 533"/>
                <a:gd name="T83" fmla="*/ 46785 h 427"/>
                <a:gd name="T84" fmla="*/ 375949 w 533"/>
                <a:gd name="T85" fmla="*/ 64861 h 427"/>
                <a:gd name="T86" fmla="*/ 468018 w 533"/>
                <a:gd name="T87" fmla="*/ 212658 h 427"/>
                <a:gd name="T88" fmla="*/ 462537 w 533"/>
                <a:gd name="T89" fmla="*/ 226481 h 427"/>
                <a:gd name="T90" fmla="*/ 525013 w 533"/>
                <a:gd name="T91" fmla="*/ 255190 h 427"/>
                <a:gd name="T92" fmla="*/ 541454 w 533"/>
                <a:gd name="T93" fmla="*/ 280709 h 427"/>
                <a:gd name="T94" fmla="*/ 568855 w 533"/>
                <a:gd name="T95" fmla="*/ 293468 h 427"/>
                <a:gd name="T96" fmla="*/ 583104 w 533"/>
                <a:gd name="T97" fmla="*/ 321114 h 427"/>
                <a:gd name="T98" fmla="*/ 564471 w 533"/>
                <a:gd name="T99" fmla="*/ 327493 h 427"/>
                <a:gd name="T100" fmla="*/ 533781 w 533"/>
                <a:gd name="T101" fmla="*/ 316861 h 427"/>
                <a:gd name="T102" fmla="*/ 488843 w 533"/>
                <a:gd name="T103" fmla="*/ 316861 h 427"/>
                <a:gd name="T104" fmla="*/ 448289 w 533"/>
                <a:gd name="T105" fmla="*/ 304101 h 427"/>
                <a:gd name="T106" fmla="*/ 436232 w 533"/>
                <a:gd name="T107" fmla="*/ 316861 h 427"/>
                <a:gd name="T108" fmla="*/ 470210 w 533"/>
                <a:gd name="T109" fmla="*/ 327493 h 427"/>
                <a:gd name="T110" fmla="*/ 507476 w 533"/>
                <a:gd name="T111" fmla="*/ 343443 h 427"/>
                <a:gd name="T112" fmla="*/ 541454 w 533"/>
                <a:gd name="T113" fmla="*/ 359392 h 42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3" h="427">
                  <a:moveTo>
                    <a:pt x="494" y="338"/>
                  </a:moveTo>
                  <a:lnTo>
                    <a:pt x="483" y="374"/>
                  </a:lnTo>
                  <a:lnTo>
                    <a:pt x="468" y="394"/>
                  </a:lnTo>
                  <a:lnTo>
                    <a:pt x="441" y="426"/>
                  </a:lnTo>
                  <a:lnTo>
                    <a:pt x="398" y="418"/>
                  </a:lnTo>
                  <a:lnTo>
                    <a:pt x="365" y="399"/>
                  </a:lnTo>
                  <a:lnTo>
                    <a:pt x="343" y="409"/>
                  </a:lnTo>
                  <a:lnTo>
                    <a:pt x="272" y="400"/>
                  </a:lnTo>
                  <a:lnTo>
                    <a:pt x="270" y="373"/>
                  </a:lnTo>
                  <a:lnTo>
                    <a:pt x="232" y="347"/>
                  </a:lnTo>
                  <a:lnTo>
                    <a:pt x="222" y="324"/>
                  </a:lnTo>
                  <a:lnTo>
                    <a:pt x="237" y="306"/>
                  </a:lnTo>
                  <a:lnTo>
                    <a:pt x="237" y="292"/>
                  </a:lnTo>
                  <a:lnTo>
                    <a:pt x="237" y="274"/>
                  </a:lnTo>
                  <a:lnTo>
                    <a:pt x="282" y="267"/>
                  </a:lnTo>
                  <a:lnTo>
                    <a:pt x="284" y="249"/>
                  </a:lnTo>
                  <a:lnTo>
                    <a:pt x="270" y="229"/>
                  </a:lnTo>
                  <a:lnTo>
                    <a:pt x="244" y="227"/>
                  </a:lnTo>
                  <a:lnTo>
                    <a:pt x="232" y="251"/>
                  </a:lnTo>
                  <a:lnTo>
                    <a:pt x="196" y="245"/>
                  </a:lnTo>
                  <a:lnTo>
                    <a:pt x="186" y="225"/>
                  </a:lnTo>
                  <a:lnTo>
                    <a:pt x="162" y="213"/>
                  </a:lnTo>
                  <a:lnTo>
                    <a:pt x="169" y="158"/>
                  </a:lnTo>
                  <a:lnTo>
                    <a:pt x="164" y="152"/>
                  </a:lnTo>
                  <a:lnTo>
                    <a:pt x="139" y="154"/>
                  </a:lnTo>
                  <a:lnTo>
                    <a:pt x="123" y="139"/>
                  </a:lnTo>
                  <a:lnTo>
                    <a:pt x="78" y="127"/>
                  </a:lnTo>
                  <a:lnTo>
                    <a:pt x="54" y="103"/>
                  </a:lnTo>
                  <a:lnTo>
                    <a:pt x="0" y="80"/>
                  </a:lnTo>
                  <a:lnTo>
                    <a:pt x="4" y="56"/>
                  </a:lnTo>
                  <a:lnTo>
                    <a:pt x="27" y="49"/>
                  </a:lnTo>
                  <a:lnTo>
                    <a:pt x="66" y="80"/>
                  </a:lnTo>
                  <a:lnTo>
                    <a:pt x="78" y="80"/>
                  </a:lnTo>
                  <a:lnTo>
                    <a:pt x="116" y="78"/>
                  </a:lnTo>
                  <a:lnTo>
                    <a:pt x="136" y="61"/>
                  </a:lnTo>
                  <a:lnTo>
                    <a:pt x="166" y="85"/>
                  </a:lnTo>
                  <a:lnTo>
                    <a:pt x="180" y="63"/>
                  </a:lnTo>
                  <a:lnTo>
                    <a:pt x="181" y="51"/>
                  </a:lnTo>
                  <a:lnTo>
                    <a:pt x="206" y="36"/>
                  </a:lnTo>
                  <a:lnTo>
                    <a:pt x="214" y="4"/>
                  </a:lnTo>
                  <a:lnTo>
                    <a:pt x="237" y="0"/>
                  </a:lnTo>
                  <a:lnTo>
                    <a:pt x="300" y="44"/>
                  </a:lnTo>
                  <a:lnTo>
                    <a:pt x="343" y="61"/>
                  </a:lnTo>
                  <a:lnTo>
                    <a:pt x="427" y="200"/>
                  </a:lnTo>
                  <a:lnTo>
                    <a:pt x="422" y="213"/>
                  </a:lnTo>
                  <a:lnTo>
                    <a:pt x="479" y="240"/>
                  </a:lnTo>
                  <a:lnTo>
                    <a:pt x="494" y="264"/>
                  </a:lnTo>
                  <a:lnTo>
                    <a:pt x="519" y="276"/>
                  </a:lnTo>
                  <a:lnTo>
                    <a:pt x="532" y="302"/>
                  </a:lnTo>
                  <a:lnTo>
                    <a:pt x="515" y="308"/>
                  </a:lnTo>
                  <a:lnTo>
                    <a:pt x="487" y="298"/>
                  </a:lnTo>
                  <a:lnTo>
                    <a:pt x="446" y="298"/>
                  </a:lnTo>
                  <a:lnTo>
                    <a:pt x="409" y="286"/>
                  </a:lnTo>
                  <a:lnTo>
                    <a:pt x="398" y="298"/>
                  </a:lnTo>
                  <a:lnTo>
                    <a:pt x="429" y="308"/>
                  </a:lnTo>
                  <a:lnTo>
                    <a:pt x="463" y="323"/>
                  </a:lnTo>
                  <a:lnTo>
                    <a:pt x="494" y="338"/>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5" name="Freeform 33"/>
            <p:cNvSpPr>
              <a:spLocks/>
            </p:cNvSpPr>
            <p:nvPr/>
          </p:nvSpPr>
          <p:spPr bwMode="auto">
            <a:xfrm>
              <a:off x="4268943" y="3229907"/>
              <a:ext cx="64358" cy="66833"/>
            </a:xfrm>
            <a:custGeom>
              <a:avLst/>
              <a:gdLst>
                <a:gd name="T0" fmla="*/ 34758 w 76"/>
                <a:gd name="T1" fmla="*/ 84653 h 80"/>
                <a:gd name="T2" fmla="*/ 0 w 76"/>
                <a:gd name="T3" fmla="*/ 55721 h 80"/>
                <a:gd name="T4" fmla="*/ 15207 w 76"/>
                <a:gd name="T5" fmla="*/ 35362 h 80"/>
                <a:gd name="T6" fmla="*/ 27155 w 76"/>
                <a:gd name="T7" fmla="*/ 0 h 80"/>
                <a:gd name="T8" fmla="*/ 62999 w 76"/>
                <a:gd name="T9" fmla="*/ 13930 h 80"/>
                <a:gd name="T10" fmla="*/ 81464 w 76"/>
                <a:gd name="T11" fmla="*/ 37505 h 80"/>
                <a:gd name="T12" fmla="*/ 69516 w 76"/>
                <a:gd name="T13" fmla="*/ 55721 h 80"/>
                <a:gd name="T14" fmla="*/ 34758 w 76"/>
                <a:gd name="T15" fmla="*/ 84653 h 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80">
                  <a:moveTo>
                    <a:pt x="32" y="79"/>
                  </a:moveTo>
                  <a:lnTo>
                    <a:pt x="0" y="52"/>
                  </a:lnTo>
                  <a:lnTo>
                    <a:pt x="14" y="33"/>
                  </a:lnTo>
                  <a:lnTo>
                    <a:pt x="25" y="0"/>
                  </a:lnTo>
                  <a:lnTo>
                    <a:pt x="58" y="13"/>
                  </a:lnTo>
                  <a:lnTo>
                    <a:pt x="75" y="35"/>
                  </a:lnTo>
                  <a:lnTo>
                    <a:pt x="64" y="52"/>
                  </a:lnTo>
                  <a:lnTo>
                    <a:pt x="32" y="79"/>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6" name="Freeform 34"/>
            <p:cNvSpPr>
              <a:spLocks/>
            </p:cNvSpPr>
            <p:nvPr/>
          </p:nvSpPr>
          <p:spPr bwMode="auto">
            <a:xfrm>
              <a:off x="3940964" y="3557886"/>
              <a:ext cx="351495" cy="429467"/>
            </a:xfrm>
            <a:custGeom>
              <a:avLst/>
              <a:gdLst>
                <a:gd name="T0" fmla="*/ 0 w 410"/>
                <a:gd name="T1" fmla="*/ 420367 h 515"/>
                <a:gd name="T2" fmla="*/ 16495 w 410"/>
                <a:gd name="T3" fmla="*/ 326239 h 515"/>
                <a:gd name="T4" fmla="*/ 32989 w 410"/>
                <a:gd name="T5" fmla="*/ 303776 h 515"/>
                <a:gd name="T6" fmla="*/ 39587 w 410"/>
                <a:gd name="T7" fmla="*/ 277035 h 515"/>
                <a:gd name="T8" fmla="*/ 57181 w 410"/>
                <a:gd name="T9" fmla="*/ 237459 h 515"/>
                <a:gd name="T10" fmla="*/ 47284 w 410"/>
                <a:gd name="T11" fmla="*/ 222484 h 515"/>
                <a:gd name="T12" fmla="*/ 49484 w 410"/>
                <a:gd name="T13" fmla="*/ 188256 h 515"/>
                <a:gd name="T14" fmla="*/ 95668 w 410"/>
                <a:gd name="T15" fmla="*/ 136913 h 515"/>
                <a:gd name="T16" fmla="*/ 94569 w 410"/>
                <a:gd name="T17" fmla="*/ 103755 h 515"/>
                <a:gd name="T18" fmla="*/ 122059 w 410"/>
                <a:gd name="T19" fmla="*/ 53482 h 515"/>
                <a:gd name="T20" fmla="*/ 152849 w 410"/>
                <a:gd name="T21" fmla="*/ 62039 h 515"/>
                <a:gd name="T22" fmla="*/ 211130 w 410"/>
                <a:gd name="T23" fmla="*/ 20323 h 515"/>
                <a:gd name="T24" fmla="*/ 222126 w 410"/>
                <a:gd name="T25" fmla="*/ 0 h 515"/>
                <a:gd name="T26" fmla="*/ 258414 w 410"/>
                <a:gd name="T27" fmla="*/ 4279 h 515"/>
                <a:gd name="T28" fmla="*/ 276008 w 410"/>
                <a:gd name="T29" fmla="*/ 51342 h 515"/>
                <a:gd name="T30" fmla="*/ 291403 w 410"/>
                <a:gd name="T31" fmla="*/ 83432 h 515"/>
                <a:gd name="T32" fmla="*/ 329890 w 410"/>
                <a:gd name="T33" fmla="*/ 83432 h 515"/>
                <a:gd name="T34" fmla="*/ 350783 w 410"/>
                <a:gd name="T35" fmla="*/ 53482 h 515"/>
                <a:gd name="T36" fmla="*/ 387071 w 410"/>
                <a:gd name="T37" fmla="*/ 87710 h 515"/>
                <a:gd name="T38" fmla="*/ 449750 w 410"/>
                <a:gd name="T39" fmla="*/ 67387 h 515"/>
                <a:gd name="T40" fmla="*/ 411263 w 410"/>
                <a:gd name="T41" fmla="*/ 155097 h 515"/>
                <a:gd name="T42" fmla="*/ 387071 w 410"/>
                <a:gd name="T43" fmla="*/ 144401 h 515"/>
                <a:gd name="T44" fmla="*/ 373876 w 410"/>
                <a:gd name="T45" fmla="*/ 154027 h 515"/>
                <a:gd name="T46" fmla="*/ 371676 w 410"/>
                <a:gd name="T47" fmla="*/ 160445 h 515"/>
                <a:gd name="T48" fmla="*/ 392569 w 410"/>
                <a:gd name="T49" fmla="*/ 183977 h 515"/>
                <a:gd name="T50" fmla="*/ 387071 w 410"/>
                <a:gd name="T51" fmla="*/ 266339 h 515"/>
                <a:gd name="T52" fmla="*/ 392569 w 410"/>
                <a:gd name="T53" fmla="*/ 292010 h 515"/>
                <a:gd name="T54" fmla="*/ 387071 w 410"/>
                <a:gd name="T55" fmla="*/ 300567 h 515"/>
                <a:gd name="T56" fmla="*/ 359580 w 410"/>
                <a:gd name="T57" fmla="*/ 295219 h 515"/>
                <a:gd name="T58" fmla="*/ 346385 w 410"/>
                <a:gd name="T59" fmla="*/ 310194 h 515"/>
                <a:gd name="T60" fmla="*/ 356281 w 410"/>
                <a:gd name="T61" fmla="*/ 332656 h 515"/>
                <a:gd name="T62" fmla="*/ 324392 w 410"/>
                <a:gd name="T63" fmla="*/ 360467 h 515"/>
                <a:gd name="T64" fmla="*/ 333189 w 410"/>
                <a:gd name="T65" fmla="*/ 371163 h 515"/>
                <a:gd name="T66" fmla="*/ 302399 w 410"/>
                <a:gd name="T67" fmla="*/ 387208 h 515"/>
                <a:gd name="T68" fmla="*/ 306798 w 410"/>
                <a:gd name="T69" fmla="*/ 407531 h 515"/>
                <a:gd name="T70" fmla="*/ 296901 w 410"/>
                <a:gd name="T71" fmla="*/ 418227 h 515"/>
                <a:gd name="T72" fmla="*/ 258414 w 410"/>
                <a:gd name="T73" fmla="*/ 418227 h 515"/>
                <a:gd name="T74" fmla="*/ 236421 w 410"/>
                <a:gd name="T75" fmla="*/ 436411 h 515"/>
                <a:gd name="T76" fmla="*/ 233122 w 410"/>
                <a:gd name="T77" fmla="*/ 443899 h 515"/>
                <a:gd name="T78" fmla="*/ 251816 w 410"/>
                <a:gd name="T79" fmla="*/ 456734 h 515"/>
                <a:gd name="T80" fmla="*/ 230923 w 410"/>
                <a:gd name="T81" fmla="*/ 488823 h 515"/>
                <a:gd name="T82" fmla="*/ 203432 w 410"/>
                <a:gd name="T83" fmla="*/ 523051 h 515"/>
                <a:gd name="T84" fmla="*/ 190237 w 410"/>
                <a:gd name="T85" fmla="*/ 518773 h 515"/>
                <a:gd name="T86" fmla="*/ 163845 w 410"/>
                <a:gd name="T87" fmla="*/ 549792 h 515"/>
                <a:gd name="T88" fmla="*/ 130856 w 410"/>
                <a:gd name="T89" fmla="*/ 481336 h 515"/>
                <a:gd name="T90" fmla="*/ 101166 w 410"/>
                <a:gd name="T91" fmla="*/ 443899 h 515"/>
                <a:gd name="T92" fmla="*/ 82473 w 410"/>
                <a:gd name="T93" fmla="*/ 446038 h 515"/>
                <a:gd name="T94" fmla="*/ 69277 w 410"/>
                <a:gd name="T95" fmla="*/ 436411 h 515"/>
                <a:gd name="T96" fmla="*/ 0 w 410"/>
                <a:gd name="T97" fmla="*/ 420367 h 5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10" h="515">
                  <a:moveTo>
                    <a:pt x="0" y="393"/>
                  </a:moveTo>
                  <a:lnTo>
                    <a:pt x="15" y="305"/>
                  </a:lnTo>
                  <a:lnTo>
                    <a:pt x="30" y="284"/>
                  </a:lnTo>
                  <a:lnTo>
                    <a:pt x="36" y="259"/>
                  </a:lnTo>
                  <a:lnTo>
                    <a:pt x="52" y="222"/>
                  </a:lnTo>
                  <a:lnTo>
                    <a:pt x="43" y="208"/>
                  </a:lnTo>
                  <a:lnTo>
                    <a:pt x="45" y="176"/>
                  </a:lnTo>
                  <a:lnTo>
                    <a:pt x="87" y="128"/>
                  </a:lnTo>
                  <a:lnTo>
                    <a:pt x="86" y="97"/>
                  </a:lnTo>
                  <a:lnTo>
                    <a:pt x="111" y="50"/>
                  </a:lnTo>
                  <a:lnTo>
                    <a:pt x="139" y="58"/>
                  </a:lnTo>
                  <a:lnTo>
                    <a:pt x="192" y="19"/>
                  </a:lnTo>
                  <a:lnTo>
                    <a:pt x="202" y="0"/>
                  </a:lnTo>
                  <a:lnTo>
                    <a:pt x="235" y="4"/>
                  </a:lnTo>
                  <a:lnTo>
                    <a:pt x="251" y="48"/>
                  </a:lnTo>
                  <a:lnTo>
                    <a:pt x="265" y="78"/>
                  </a:lnTo>
                  <a:lnTo>
                    <a:pt x="300" y="78"/>
                  </a:lnTo>
                  <a:lnTo>
                    <a:pt x="319" y="50"/>
                  </a:lnTo>
                  <a:lnTo>
                    <a:pt x="352" y="82"/>
                  </a:lnTo>
                  <a:lnTo>
                    <a:pt x="409" y="63"/>
                  </a:lnTo>
                  <a:lnTo>
                    <a:pt x="374" y="145"/>
                  </a:lnTo>
                  <a:lnTo>
                    <a:pt x="352" y="135"/>
                  </a:lnTo>
                  <a:lnTo>
                    <a:pt x="340" y="144"/>
                  </a:lnTo>
                  <a:lnTo>
                    <a:pt x="338" y="150"/>
                  </a:lnTo>
                  <a:lnTo>
                    <a:pt x="357" y="172"/>
                  </a:lnTo>
                  <a:lnTo>
                    <a:pt x="352" y="249"/>
                  </a:lnTo>
                  <a:lnTo>
                    <a:pt x="357" y="273"/>
                  </a:lnTo>
                  <a:lnTo>
                    <a:pt x="352" y="281"/>
                  </a:lnTo>
                  <a:lnTo>
                    <a:pt x="327" y="276"/>
                  </a:lnTo>
                  <a:lnTo>
                    <a:pt x="315" y="290"/>
                  </a:lnTo>
                  <a:lnTo>
                    <a:pt x="324" y="311"/>
                  </a:lnTo>
                  <a:lnTo>
                    <a:pt x="295" y="337"/>
                  </a:lnTo>
                  <a:lnTo>
                    <a:pt x="303" y="347"/>
                  </a:lnTo>
                  <a:lnTo>
                    <a:pt x="275" y="362"/>
                  </a:lnTo>
                  <a:lnTo>
                    <a:pt x="279" y="381"/>
                  </a:lnTo>
                  <a:lnTo>
                    <a:pt x="270" y="391"/>
                  </a:lnTo>
                  <a:lnTo>
                    <a:pt x="235" y="391"/>
                  </a:lnTo>
                  <a:lnTo>
                    <a:pt x="215" y="408"/>
                  </a:lnTo>
                  <a:lnTo>
                    <a:pt x="212" y="415"/>
                  </a:lnTo>
                  <a:lnTo>
                    <a:pt x="229" y="427"/>
                  </a:lnTo>
                  <a:lnTo>
                    <a:pt x="210" y="457"/>
                  </a:lnTo>
                  <a:lnTo>
                    <a:pt x="185" y="489"/>
                  </a:lnTo>
                  <a:lnTo>
                    <a:pt x="173" y="485"/>
                  </a:lnTo>
                  <a:lnTo>
                    <a:pt x="149" y="514"/>
                  </a:lnTo>
                  <a:lnTo>
                    <a:pt x="119" y="450"/>
                  </a:lnTo>
                  <a:lnTo>
                    <a:pt x="92" y="415"/>
                  </a:lnTo>
                  <a:lnTo>
                    <a:pt x="75" y="417"/>
                  </a:lnTo>
                  <a:lnTo>
                    <a:pt x="63" y="408"/>
                  </a:lnTo>
                  <a:lnTo>
                    <a:pt x="0" y="39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7" name="Freeform 35"/>
            <p:cNvSpPr>
              <a:spLocks/>
            </p:cNvSpPr>
            <p:nvPr/>
          </p:nvSpPr>
          <p:spPr bwMode="auto">
            <a:xfrm>
              <a:off x="4051115" y="3260849"/>
              <a:ext cx="308176" cy="352732"/>
            </a:xfrm>
            <a:custGeom>
              <a:avLst/>
              <a:gdLst>
                <a:gd name="T0" fmla="*/ 285789 w 361"/>
                <a:gd name="T1" fmla="*/ 429815 h 420"/>
                <a:gd name="T2" fmla="*/ 224470 w 361"/>
                <a:gd name="T3" fmla="*/ 451360 h 420"/>
                <a:gd name="T4" fmla="*/ 188336 w 361"/>
                <a:gd name="T5" fmla="*/ 415811 h 420"/>
                <a:gd name="T6" fmla="*/ 166437 w 361"/>
                <a:gd name="T7" fmla="*/ 445974 h 420"/>
                <a:gd name="T8" fmla="*/ 129207 w 361"/>
                <a:gd name="T9" fmla="*/ 445974 h 420"/>
                <a:gd name="T10" fmla="*/ 113878 w 361"/>
                <a:gd name="T11" fmla="*/ 413657 h 420"/>
                <a:gd name="T12" fmla="*/ 96358 w 361"/>
                <a:gd name="T13" fmla="*/ 366259 h 420"/>
                <a:gd name="T14" fmla="*/ 60224 w 361"/>
                <a:gd name="T15" fmla="*/ 361950 h 420"/>
                <a:gd name="T16" fmla="*/ 24090 w 361"/>
                <a:gd name="T17" fmla="*/ 293007 h 420"/>
                <a:gd name="T18" fmla="*/ 0 w 361"/>
                <a:gd name="T19" fmla="*/ 259613 h 420"/>
                <a:gd name="T20" fmla="*/ 16425 w 361"/>
                <a:gd name="T21" fmla="*/ 243454 h 420"/>
                <a:gd name="T22" fmla="*/ 24090 w 361"/>
                <a:gd name="T23" fmla="*/ 235914 h 420"/>
                <a:gd name="T24" fmla="*/ 62414 w 361"/>
                <a:gd name="T25" fmla="*/ 180975 h 420"/>
                <a:gd name="T26" fmla="*/ 60224 w 361"/>
                <a:gd name="T27" fmla="*/ 135731 h 420"/>
                <a:gd name="T28" fmla="*/ 74458 w 361"/>
                <a:gd name="T29" fmla="*/ 116341 h 420"/>
                <a:gd name="T30" fmla="*/ 102928 w 361"/>
                <a:gd name="T31" fmla="*/ 112032 h 420"/>
                <a:gd name="T32" fmla="*/ 113878 w 361"/>
                <a:gd name="T33" fmla="*/ 99105 h 420"/>
                <a:gd name="T34" fmla="*/ 102928 w 361"/>
                <a:gd name="T35" fmla="*/ 78638 h 420"/>
                <a:gd name="T36" fmla="*/ 116068 w 361"/>
                <a:gd name="T37" fmla="*/ 54939 h 420"/>
                <a:gd name="T38" fmla="*/ 116068 w 361"/>
                <a:gd name="T39" fmla="*/ 15081 h 420"/>
                <a:gd name="T40" fmla="*/ 140157 w 361"/>
                <a:gd name="T41" fmla="*/ 4309 h 420"/>
                <a:gd name="T42" fmla="*/ 175196 w 361"/>
                <a:gd name="T43" fmla="*/ 25854 h 420"/>
                <a:gd name="T44" fmla="*/ 224470 w 361"/>
                <a:gd name="T45" fmla="*/ 33394 h 420"/>
                <a:gd name="T46" fmla="*/ 251845 w 361"/>
                <a:gd name="T47" fmla="*/ 0 h 420"/>
                <a:gd name="T48" fmla="*/ 291264 w 361"/>
                <a:gd name="T49" fmla="*/ 30162 h 420"/>
                <a:gd name="T50" fmla="*/ 273744 w 361"/>
                <a:gd name="T51" fmla="*/ 39858 h 420"/>
                <a:gd name="T52" fmla="*/ 254035 w 361"/>
                <a:gd name="T53" fmla="*/ 68943 h 420"/>
                <a:gd name="T54" fmla="*/ 224470 w 361"/>
                <a:gd name="T55" fmla="*/ 78638 h 420"/>
                <a:gd name="T56" fmla="*/ 216806 w 361"/>
                <a:gd name="T57" fmla="*/ 85101 h 420"/>
                <a:gd name="T58" fmla="*/ 240895 w 361"/>
                <a:gd name="T59" fmla="*/ 101260 h 420"/>
                <a:gd name="T60" fmla="*/ 295644 w 361"/>
                <a:gd name="T61" fmla="*/ 78638 h 420"/>
                <a:gd name="T62" fmla="*/ 383242 w 361"/>
                <a:gd name="T63" fmla="*/ 113109 h 420"/>
                <a:gd name="T64" fmla="*/ 394192 w 361"/>
                <a:gd name="T65" fmla="*/ 187438 h 420"/>
                <a:gd name="T66" fmla="*/ 356963 w 361"/>
                <a:gd name="T67" fmla="*/ 187438 h 420"/>
                <a:gd name="T68" fmla="*/ 354773 w 361"/>
                <a:gd name="T69" fmla="*/ 208983 h 420"/>
                <a:gd name="T70" fmla="*/ 372292 w 361"/>
                <a:gd name="T71" fmla="*/ 241300 h 420"/>
                <a:gd name="T72" fmla="*/ 356963 w 361"/>
                <a:gd name="T73" fmla="*/ 259613 h 420"/>
                <a:gd name="T74" fmla="*/ 375577 w 361"/>
                <a:gd name="T75" fmla="*/ 286543 h 420"/>
                <a:gd name="T76" fmla="*/ 346013 w 361"/>
                <a:gd name="T77" fmla="*/ 323169 h 420"/>
                <a:gd name="T78" fmla="*/ 335063 w 361"/>
                <a:gd name="T79" fmla="*/ 305934 h 420"/>
                <a:gd name="T80" fmla="*/ 291264 w 361"/>
                <a:gd name="T81" fmla="*/ 413657 h 420"/>
                <a:gd name="T82" fmla="*/ 285789 w 361"/>
                <a:gd name="T83" fmla="*/ 429815 h 4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61" h="420">
                  <a:moveTo>
                    <a:pt x="261" y="399"/>
                  </a:moveTo>
                  <a:lnTo>
                    <a:pt x="205" y="419"/>
                  </a:lnTo>
                  <a:lnTo>
                    <a:pt x="172" y="386"/>
                  </a:lnTo>
                  <a:lnTo>
                    <a:pt x="152" y="414"/>
                  </a:lnTo>
                  <a:lnTo>
                    <a:pt x="118" y="414"/>
                  </a:lnTo>
                  <a:lnTo>
                    <a:pt x="104" y="384"/>
                  </a:lnTo>
                  <a:lnTo>
                    <a:pt x="88" y="340"/>
                  </a:lnTo>
                  <a:lnTo>
                    <a:pt x="55" y="336"/>
                  </a:lnTo>
                  <a:lnTo>
                    <a:pt x="22" y="272"/>
                  </a:lnTo>
                  <a:lnTo>
                    <a:pt x="0" y="241"/>
                  </a:lnTo>
                  <a:lnTo>
                    <a:pt x="15" y="226"/>
                  </a:lnTo>
                  <a:lnTo>
                    <a:pt x="22" y="219"/>
                  </a:lnTo>
                  <a:lnTo>
                    <a:pt x="57" y="168"/>
                  </a:lnTo>
                  <a:lnTo>
                    <a:pt x="55" y="126"/>
                  </a:lnTo>
                  <a:lnTo>
                    <a:pt x="68" y="108"/>
                  </a:lnTo>
                  <a:lnTo>
                    <a:pt x="94" y="104"/>
                  </a:lnTo>
                  <a:lnTo>
                    <a:pt x="104" y="92"/>
                  </a:lnTo>
                  <a:lnTo>
                    <a:pt x="94" y="73"/>
                  </a:lnTo>
                  <a:lnTo>
                    <a:pt x="106" y="51"/>
                  </a:lnTo>
                  <a:lnTo>
                    <a:pt x="106" y="14"/>
                  </a:lnTo>
                  <a:lnTo>
                    <a:pt x="128" y="4"/>
                  </a:lnTo>
                  <a:lnTo>
                    <a:pt x="160" y="24"/>
                  </a:lnTo>
                  <a:lnTo>
                    <a:pt x="205" y="31"/>
                  </a:lnTo>
                  <a:lnTo>
                    <a:pt x="230" y="0"/>
                  </a:lnTo>
                  <a:lnTo>
                    <a:pt x="266" y="28"/>
                  </a:lnTo>
                  <a:lnTo>
                    <a:pt x="250" y="37"/>
                  </a:lnTo>
                  <a:lnTo>
                    <a:pt x="232" y="64"/>
                  </a:lnTo>
                  <a:lnTo>
                    <a:pt x="205" y="73"/>
                  </a:lnTo>
                  <a:lnTo>
                    <a:pt x="198" y="79"/>
                  </a:lnTo>
                  <a:lnTo>
                    <a:pt x="220" y="94"/>
                  </a:lnTo>
                  <a:lnTo>
                    <a:pt x="270" y="73"/>
                  </a:lnTo>
                  <a:lnTo>
                    <a:pt x="350" y="105"/>
                  </a:lnTo>
                  <a:lnTo>
                    <a:pt x="360" y="174"/>
                  </a:lnTo>
                  <a:lnTo>
                    <a:pt x="326" y="174"/>
                  </a:lnTo>
                  <a:lnTo>
                    <a:pt x="324" y="194"/>
                  </a:lnTo>
                  <a:lnTo>
                    <a:pt x="340" y="224"/>
                  </a:lnTo>
                  <a:lnTo>
                    <a:pt x="326" y="241"/>
                  </a:lnTo>
                  <a:lnTo>
                    <a:pt x="343" y="266"/>
                  </a:lnTo>
                  <a:lnTo>
                    <a:pt x="316" y="300"/>
                  </a:lnTo>
                  <a:lnTo>
                    <a:pt x="306" y="284"/>
                  </a:lnTo>
                  <a:lnTo>
                    <a:pt x="266" y="384"/>
                  </a:lnTo>
                  <a:lnTo>
                    <a:pt x="261" y="399"/>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8" name="Freeform 36"/>
            <p:cNvSpPr>
              <a:spLocks/>
            </p:cNvSpPr>
            <p:nvPr/>
          </p:nvSpPr>
          <p:spPr bwMode="auto">
            <a:xfrm>
              <a:off x="4328351" y="3828933"/>
              <a:ext cx="131192" cy="259908"/>
            </a:xfrm>
            <a:custGeom>
              <a:avLst/>
              <a:gdLst>
                <a:gd name="T0" fmla="*/ 0 w 152"/>
                <a:gd name="T1" fmla="*/ 160829 h 313"/>
                <a:gd name="T2" fmla="*/ 0 w 152"/>
                <a:gd name="T3" fmla="*/ 213019 h 313"/>
                <a:gd name="T4" fmla="*/ 11071 w 152"/>
                <a:gd name="T5" fmla="*/ 268404 h 313"/>
                <a:gd name="T6" fmla="*/ 44283 w 152"/>
                <a:gd name="T7" fmla="*/ 288641 h 313"/>
                <a:gd name="T8" fmla="*/ 65317 w 152"/>
                <a:gd name="T9" fmla="*/ 332310 h 313"/>
                <a:gd name="T10" fmla="*/ 77495 w 152"/>
                <a:gd name="T11" fmla="*/ 268404 h 313"/>
                <a:gd name="T12" fmla="*/ 109600 w 152"/>
                <a:gd name="T13" fmla="*/ 231126 h 313"/>
                <a:gd name="T14" fmla="*/ 167168 w 152"/>
                <a:gd name="T15" fmla="*/ 69231 h 313"/>
                <a:gd name="T16" fmla="*/ 167168 w 152"/>
                <a:gd name="T17" fmla="*/ 17042 h 313"/>
                <a:gd name="T18" fmla="*/ 137277 w 152"/>
                <a:gd name="T19" fmla="*/ 0 h 313"/>
                <a:gd name="T20" fmla="*/ 83030 w 152"/>
                <a:gd name="T21" fmla="*/ 22367 h 313"/>
                <a:gd name="T22" fmla="*/ 0 w 152"/>
                <a:gd name="T23" fmla="*/ 160829 h 3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2" h="313">
                  <a:moveTo>
                    <a:pt x="0" y="151"/>
                  </a:moveTo>
                  <a:lnTo>
                    <a:pt x="0" y="200"/>
                  </a:lnTo>
                  <a:lnTo>
                    <a:pt x="10" y="252"/>
                  </a:lnTo>
                  <a:lnTo>
                    <a:pt x="40" y="271"/>
                  </a:lnTo>
                  <a:lnTo>
                    <a:pt x="59" y="312"/>
                  </a:lnTo>
                  <a:lnTo>
                    <a:pt x="70" y="252"/>
                  </a:lnTo>
                  <a:lnTo>
                    <a:pt x="99" y="217"/>
                  </a:lnTo>
                  <a:lnTo>
                    <a:pt x="151" y="65"/>
                  </a:lnTo>
                  <a:lnTo>
                    <a:pt x="151" y="16"/>
                  </a:lnTo>
                  <a:lnTo>
                    <a:pt x="124" y="0"/>
                  </a:lnTo>
                  <a:lnTo>
                    <a:pt x="75" y="21"/>
                  </a:lnTo>
                  <a:lnTo>
                    <a:pt x="0" y="151"/>
                  </a:lnTo>
                </a:path>
              </a:pathLst>
            </a:custGeom>
            <a:grpFill/>
            <a:ln w="9525" cap="flat" cmpd="sng">
              <a:solidFill>
                <a:schemeClr val="bg1">
                  <a:alpha val="62000"/>
                </a:schemeClr>
              </a:solidFill>
              <a:prstDash val="solid"/>
              <a:round/>
              <a:headEnd/>
              <a:tailEnd/>
            </a:ln>
            <a:effectLst/>
          </p:spPr>
          <p:txBody>
            <a:bodyPr/>
            <a:lstStyle/>
            <a:p>
              <a:endParaRPr lang="zh-CN" altLang="en-US"/>
            </a:p>
          </p:txBody>
        </p:sp>
        <p:sp>
          <p:nvSpPr>
            <p:cNvPr id="59" name="Freeform 37"/>
            <p:cNvSpPr>
              <a:spLocks/>
            </p:cNvSpPr>
            <p:nvPr/>
          </p:nvSpPr>
          <p:spPr bwMode="auto">
            <a:xfrm>
              <a:off x="3737988" y="2671724"/>
              <a:ext cx="539618" cy="349019"/>
            </a:xfrm>
            <a:custGeom>
              <a:avLst/>
              <a:gdLst>
                <a:gd name="T0" fmla="*/ 152955 w 629"/>
                <a:gd name="T1" fmla="*/ 431610 h 418"/>
                <a:gd name="T2" fmla="*/ 158457 w 629"/>
                <a:gd name="T3" fmla="*/ 406977 h 418"/>
                <a:gd name="T4" fmla="*/ 182666 w 629"/>
                <a:gd name="T5" fmla="*/ 399480 h 418"/>
                <a:gd name="T6" fmla="*/ 226682 w 629"/>
                <a:gd name="T7" fmla="*/ 431610 h 418"/>
                <a:gd name="T8" fmla="*/ 240987 w 629"/>
                <a:gd name="T9" fmla="*/ 431610 h 418"/>
                <a:gd name="T10" fmla="*/ 283903 w 629"/>
                <a:gd name="T11" fmla="*/ 429468 h 418"/>
                <a:gd name="T12" fmla="*/ 307011 w 629"/>
                <a:gd name="T13" fmla="*/ 411261 h 418"/>
                <a:gd name="T14" fmla="*/ 341123 w 629"/>
                <a:gd name="T15" fmla="*/ 436965 h 418"/>
                <a:gd name="T16" fmla="*/ 355428 w 629"/>
                <a:gd name="T17" fmla="*/ 413403 h 418"/>
                <a:gd name="T18" fmla="*/ 357629 w 629"/>
                <a:gd name="T19" fmla="*/ 402693 h 418"/>
                <a:gd name="T20" fmla="*/ 385139 w 629"/>
                <a:gd name="T21" fmla="*/ 385557 h 418"/>
                <a:gd name="T22" fmla="*/ 395043 w 629"/>
                <a:gd name="T23" fmla="*/ 350215 h 418"/>
                <a:gd name="T24" fmla="*/ 420352 w 629"/>
                <a:gd name="T25" fmla="*/ 344860 h 418"/>
                <a:gd name="T26" fmla="*/ 499580 w 629"/>
                <a:gd name="T27" fmla="*/ 222767 h 418"/>
                <a:gd name="T28" fmla="*/ 484175 w 629"/>
                <a:gd name="T29" fmla="*/ 203489 h 418"/>
                <a:gd name="T30" fmla="*/ 499580 w 629"/>
                <a:gd name="T31" fmla="*/ 190637 h 418"/>
                <a:gd name="T32" fmla="*/ 517187 w 629"/>
                <a:gd name="T33" fmla="*/ 195992 h 418"/>
                <a:gd name="T34" fmla="*/ 540295 w 629"/>
                <a:gd name="T35" fmla="*/ 184211 h 418"/>
                <a:gd name="T36" fmla="*/ 553500 w 629"/>
                <a:gd name="T37" fmla="*/ 154223 h 418"/>
                <a:gd name="T38" fmla="*/ 616223 w 629"/>
                <a:gd name="T39" fmla="*/ 100673 h 418"/>
                <a:gd name="T40" fmla="*/ 664640 w 629"/>
                <a:gd name="T41" fmla="*/ 83537 h 418"/>
                <a:gd name="T42" fmla="*/ 691050 w 629"/>
                <a:gd name="T43" fmla="*/ 63189 h 418"/>
                <a:gd name="T44" fmla="*/ 683347 w 629"/>
                <a:gd name="T45" fmla="*/ 19278 h 418"/>
                <a:gd name="T46" fmla="*/ 651435 w 629"/>
                <a:gd name="T47" fmla="*/ 16065 h 418"/>
                <a:gd name="T48" fmla="*/ 574407 w 629"/>
                <a:gd name="T49" fmla="*/ 23562 h 418"/>
                <a:gd name="T50" fmla="*/ 523789 w 629"/>
                <a:gd name="T51" fmla="*/ 0 h 418"/>
                <a:gd name="T52" fmla="*/ 494078 w 629"/>
                <a:gd name="T53" fmla="*/ 4284 h 418"/>
                <a:gd name="T54" fmla="*/ 415950 w 629"/>
                <a:gd name="T55" fmla="*/ 100673 h 418"/>
                <a:gd name="T56" fmla="*/ 395043 w 629"/>
                <a:gd name="T57" fmla="*/ 111383 h 418"/>
                <a:gd name="T58" fmla="*/ 343324 w 629"/>
                <a:gd name="T59" fmla="*/ 92105 h 418"/>
                <a:gd name="T60" fmla="*/ 341123 w 629"/>
                <a:gd name="T61" fmla="*/ 67473 h 418"/>
                <a:gd name="T62" fmla="*/ 330119 w 629"/>
                <a:gd name="T63" fmla="*/ 26775 h 418"/>
                <a:gd name="T64" fmla="*/ 301509 w 629"/>
                <a:gd name="T65" fmla="*/ 9639 h 418"/>
                <a:gd name="T66" fmla="*/ 258593 w 629"/>
                <a:gd name="T67" fmla="*/ 21420 h 418"/>
                <a:gd name="T68" fmla="*/ 229983 w 629"/>
                <a:gd name="T69" fmla="*/ 2142 h 418"/>
                <a:gd name="T70" fmla="*/ 188168 w 629"/>
                <a:gd name="T71" fmla="*/ 52479 h 418"/>
                <a:gd name="T72" fmla="*/ 144152 w 629"/>
                <a:gd name="T73" fmla="*/ 63189 h 418"/>
                <a:gd name="T74" fmla="*/ 82530 w 629"/>
                <a:gd name="T75" fmla="*/ 114596 h 418"/>
                <a:gd name="T76" fmla="*/ 17606 w 629"/>
                <a:gd name="T77" fmla="*/ 231334 h 418"/>
                <a:gd name="T78" fmla="*/ 35213 w 629"/>
                <a:gd name="T79" fmla="*/ 261322 h 418"/>
                <a:gd name="T80" fmla="*/ 30811 w 629"/>
                <a:gd name="T81" fmla="*/ 274174 h 418"/>
                <a:gd name="T82" fmla="*/ 30811 w 629"/>
                <a:gd name="T83" fmla="*/ 288097 h 418"/>
                <a:gd name="T84" fmla="*/ 39614 w 629"/>
                <a:gd name="T85" fmla="*/ 299878 h 418"/>
                <a:gd name="T86" fmla="*/ 60522 w 629"/>
                <a:gd name="T87" fmla="*/ 288097 h 418"/>
                <a:gd name="T88" fmla="*/ 96835 w 629"/>
                <a:gd name="T89" fmla="*/ 279529 h 418"/>
                <a:gd name="T90" fmla="*/ 0 w 629"/>
                <a:gd name="T91" fmla="*/ 380202 h 418"/>
                <a:gd name="T92" fmla="*/ 0 w 629"/>
                <a:gd name="T93" fmla="*/ 406977 h 418"/>
                <a:gd name="T94" fmla="*/ 19807 w 629"/>
                <a:gd name="T95" fmla="*/ 411261 h 418"/>
                <a:gd name="T96" fmla="*/ 64923 w 629"/>
                <a:gd name="T97" fmla="*/ 446604 h 418"/>
                <a:gd name="T98" fmla="*/ 133148 w 629"/>
                <a:gd name="T99" fmla="*/ 436965 h 418"/>
                <a:gd name="T100" fmla="*/ 152955 w 629"/>
                <a:gd name="T101" fmla="*/ 431610 h 4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60" name="Freeform 38"/>
            <p:cNvSpPr>
              <a:spLocks noChangeAspect="1"/>
            </p:cNvSpPr>
            <p:nvPr/>
          </p:nvSpPr>
          <p:spPr bwMode="auto">
            <a:xfrm>
              <a:off x="2983017" y="3275700"/>
              <a:ext cx="424517" cy="381198"/>
            </a:xfrm>
            <a:custGeom>
              <a:avLst/>
              <a:gdLst>
                <a:gd name="T0" fmla="*/ 134200 w 353"/>
                <a:gd name="T1" fmla="*/ 454872 h 330"/>
                <a:gd name="T2" fmla="*/ 180476 w 353"/>
                <a:gd name="T3" fmla="*/ 422275 h 330"/>
                <a:gd name="T4" fmla="*/ 240635 w 353"/>
                <a:gd name="T5" fmla="*/ 374862 h 330"/>
                <a:gd name="T6" fmla="*/ 331644 w 353"/>
                <a:gd name="T7" fmla="*/ 386715 h 330"/>
                <a:gd name="T8" fmla="*/ 337814 w 353"/>
                <a:gd name="T9" fmla="*/ 422275 h 330"/>
                <a:gd name="T10" fmla="*/ 456589 w 353"/>
                <a:gd name="T11" fmla="*/ 468207 h 330"/>
                <a:gd name="T12" fmla="*/ 393345 w 353"/>
                <a:gd name="T13" fmla="*/ 308187 h 330"/>
                <a:gd name="T14" fmla="*/ 364037 w 353"/>
                <a:gd name="T15" fmla="*/ 250402 h 330"/>
                <a:gd name="T16" fmla="*/ 368665 w 353"/>
                <a:gd name="T17" fmla="*/ 201507 h 330"/>
                <a:gd name="T18" fmla="*/ 453504 w 353"/>
                <a:gd name="T19" fmla="*/ 191135 h 330"/>
                <a:gd name="T20" fmla="*/ 518290 w 353"/>
                <a:gd name="T21" fmla="*/ 151130 h 330"/>
                <a:gd name="T22" fmla="*/ 544513 w 353"/>
                <a:gd name="T23" fmla="*/ 134832 h 330"/>
                <a:gd name="T24" fmla="*/ 530630 w 353"/>
                <a:gd name="T25" fmla="*/ 77047 h 330"/>
                <a:gd name="T26" fmla="*/ 465844 w 353"/>
                <a:gd name="T27" fmla="*/ 35560 h 330"/>
                <a:gd name="T28" fmla="*/ 401058 w 353"/>
                <a:gd name="T29" fmla="*/ 22225 h 330"/>
                <a:gd name="T30" fmla="*/ 331644 w 353"/>
                <a:gd name="T31" fmla="*/ 0 h 330"/>
                <a:gd name="T32" fmla="*/ 340899 w 353"/>
                <a:gd name="T33" fmla="*/ 45932 h 330"/>
                <a:gd name="T34" fmla="*/ 342442 w 353"/>
                <a:gd name="T35" fmla="*/ 71120 h 330"/>
                <a:gd name="T36" fmla="*/ 314676 w 353"/>
                <a:gd name="T37" fmla="*/ 97790 h 330"/>
                <a:gd name="T38" fmla="*/ 300793 w 353"/>
                <a:gd name="T39" fmla="*/ 139277 h 330"/>
                <a:gd name="T40" fmla="*/ 282283 w 353"/>
                <a:gd name="T41" fmla="*/ 170392 h 330"/>
                <a:gd name="T42" fmla="*/ 236007 w 353"/>
                <a:gd name="T43" fmla="*/ 173355 h 330"/>
                <a:gd name="T44" fmla="*/ 231379 w 353"/>
                <a:gd name="T45" fmla="*/ 204470 h 330"/>
                <a:gd name="T46" fmla="*/ 203614 w 353"/>
                <a:gd name="T47" fmla="*/ 254847 h 330"/>
                <a:gd name="T48" fmla="*/ 165051 w 353"/>
                <a:gd name="T49" fmla="*/ 263737 h 330"/>
                <a:gd name="T50" fmla="*/ 155796 w 353"/>
                <a:gd name="T51" fmla="*/ 226695 h 330"/>
                <a:gd name="T52" fmla="*/ 106435 w 353"/>
                <a:gd name="T53" fmla="*/ 248920 h 330"/>
                <a:gd name="T54" fmla="*/ 67871 w 353"/>
                <a:gd name="T55" fmla="*/ 217805 h 330"/>
                <a:gd name="T56" fmla="*/ 40106 w 353"/>
                <a:gd name="T57" fmla="*/ 241512 h 330"/>
                <a:gd name="T58" fmla="*/ 37021 w 353"/>
                <a:gd name="T59" fmla="*/ 285962 h 330"/>
                <a:gd name="T60" fmla="*/ 9255 w 353"/>
                <a:gd name="T61" fmla="*/ 308187 h 330"/>
                <a:gd name="T62" fmla="*/ 16968 w 353"/>
                <a:gd name="T63" fmla="*/ 339302 h 330"/>
                <a:gd name="T64" fmla="*/ 46276 w 353"/>
                <a:gd name="T65" fmla="*/ 360045 h 330"/>
                <a:gd name="T66" fmla="*/ 60159 w 353"/>
                <a:gd name="T67" fmla="*/ 397087 h 330"/>
                <a:gd name="T68" fmla="*/ 97179 w 353"/>
                <a:gd name="T69" fmla="*/ 404495 h 330"/>
                <a:gd name="T70" fmla="*/ 118775 w 353"/>
                <a:gd name="T71" fmla="*/ 441537 h 3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53" h="330">
                  <a:moveTo>
                    <a:pt x="72" y="310"/>
                  </a:moveTo>
                  <a:lnTo>
                    <a:pt x="87" y="307"/>
                  </a:lnTo>
                  <a:lnTo>
                    <a:pt x="95" y="318"/>
                  </a:lnTo>
                  <a:lnTo>
                    <a:pt x="117" y="285"/>
                  </a:lnTo>
                  <a:lnTo>
                    <a:pt x="144" y="286"/>
                  </a:lnTo>
                  <a:lnTo>
                    <a:pt x="156" y="253"/>
                  </a:lnTo>
                  <a:lnTo>
                    <a:pt x="182" y="267"/>
                  </a:lnTo>
                  <a:lnTo>
                    <a:pt x="215" y="261"/>
                  </a:lnTo>
                  <a:lnTo>
                    <a:pt x="221" y="274"/>
                  </a:lnTo>
                  <a:lnTo>
                    <a:pt x="219" y="285"/>
                  </a:lnTo>
                  <a:lnTo>
                    <a:pt x="269" y="330"/>
                  </a:lnTo>
                  <a:lnTo>
                    <a:pt x="296" y="316"/>
                  </a:lnTo>
                  <a:lnTo>
                    <a:pt x="293" y="256"/>
                  </a:lnTo>
                  <a:lnTo>
                    <a:pt x="255" y="208"/>
                  </a:lnTo>
                  <a:lnTo>
                    <a:pt x="233" y="198"/>
                  </a:lnTo>
                  <a:lnTo>
                    <a:pt x="236" y="169"/>
                  </a:lnTo>
                  <a:lnTo>
                    <a:pt x="221" y="150"/>
                  </a:lnTo>
                  <a:lnTo>
                    <a:pt x="239" y="136"/>
                  </a:lnTo>
                  <a:lnTo>
                    <a:pt x="272" y="133"/>
                  </a:lnTo>
                  <a:lnTo>
                    <a:pt x="294" y="129"/>
                  </a:lnTo>
                  <a:lnTo>
                    <a:pt x="320" y="109"/>
                  </a:lnTo>
                  <a:lnTo>
                    <a:pt x="336" y="102"/>
                  </a:lnTo>
                  <a:lnTo>
                    <a:pt x="345" y="109"/>
                  </a:lnTo>
                  <a:lnTo>
                    <a:pt x="353" y="91"/>
                  </a:lnTo>
                  <a:lnTo>
                    <a:pt x="344" y="63"/>
                  </a:lnTo>
                  <a:lnTo>
                    <a:pt x="344" y="52"/>
                  </a:lnTo>
                  <a:lnTo>
                    <a:pt x="321" y="27"/>
                  </a:lnTo>
                  <a:lnTo>
                    <a:pt x="302" y="24"/>
                  </a:lnTo>
                  <a:lnTo>
                    <a:pt x="275" y="30"/>
                  </a:lnTo>
                  <a:lnTo>
                    <a:pt x="260" y="15"/>
                  </a:lnTo>
                  <a:lnTo>
                    <a:pt x="231" y="3"/>
                  </a:lnTo>
                  <a:lnTo>
                    <a:pt x="215" y="0"/>
                  </a:lnTo>
                  <a:lnTo>
                    <a:pt x="215" y="10"/>
                  </a:lnTo>
                  <a:lnTo>
                    <a:pt x="221" y="31"/>
                  </a:lnTo>
                  <a:lnTo>
                    <a:pt x="231" y="33"/>
                  </a:lnTo>
                  <a:lnTo>
                    <a:pt x="222" y="48"/>
                  </a:lnTo>
                  <a:lnTo>
                    <a:pt x="206" y="54"/>
                  </a:lnTo>
                  <a:lnTo>
                    <a:pt x="204" y="66"/>
                  </a:lnTo>
                  <a:lnTo>
                    <a:pt x="195" y="82"/>
                  </a:lnTo>
                  <a:lnTo>
                    <a:pt x="195" y="94"/>
                  </a:lnTo>
                  <a:lnTo>
                    <a:pt x="191" y="106"/>
                  </a:lnTo>
                  <a:lnTo>
                    <a:pt x="183" y="115"/>
                  </a:lnTo>
                  <a:lnTo>
                    <a:pt x="173" y="106"/>
                  </a:lnTo>
                  <a:lnTo>
                    <a:pt x="153" y="117"/>
                  </a:lnTo>
                  <a:lnTo>
                    <a:pt x="156" y="129"/>
                  </a:lnTo>
                  <a:lnTo>
                    <a:pt x="150" y="138"/>
                  </a:lnTo>
                  <a:lnTo>
                    <a:pt x="140" y="165"/>
                  </a:lnTo>
                  <a:lnTo>
                    <a:pt x="132" y="172"/>
                  </a:lnTo>
                  <a:lnTo>
                    <a:pt x="120" y="174"/>
                  </a:lnTo>
                  <a:lnTo>
                    <a:pt x="107" y="178"/>
                  </a:lnTo>
                  <a:lnTo>
                    <a:pt x="107" y="162"/>
                  </a:lnTo>
                  <a:lnTo>
                    <a:pt x="101" y="153"/>
                  </a:lnTo>
                  <a:lnTo>
                    <a:pt x="80" y="154"/>
                  </a:lnTo>
                  <a:lnTo>
                    <a:pt x="69" y="168"/>
                  </a:lnTo>
                  <a:lnTo>
                    <a:pt x="63" y="159"/>
                  </a:lnTo>
                  <a:lnTo>
                    <a:pt x="44" y="147"/>
                  </a:lnTo>
                  <a:lnTo>
                    <a:pt x="30" y="153"/>
                  </a:lnTo>
                  <a:lnTo>
                    <a:pt x="26" y="163"/>
                  </a:lnTo>
                  <a:lnTo>
                    <a:pt x="30" y="183"/>
                  </a:lnTo>
                  <a:lnTo>
                    <a:pt x="24" y="193"/>
                  </a:lnTo>
                  <a:lnTo>
                    <a:pt x="17" y="204"/>
                  </a:lnTo>
                  <a:lnTo>
                    <a:pt x="6" y="208"/>
                  </a:lnTo>
                  <a:lnTo>
                    <a:pt x="0" y="222"/>
                  </a:lnTo>
                  <a:lnTo>
                    <a:pt x="11" y="229"/>
                  </a:lnTo>
                  <a:lnTo>
                    <a:pt x="17" y="243"/>
                  </a:lnTo>
                  <a:lnTo>
                    <a:pt x="30" y="243"/>
                  </a:lnTo>
                  <a:lnTo>
                    <a:pt x="29" y="253"/>
                  </a:lnTo>
                  <a:lnTo>
                    <a:pt x="39" y="268"/>
                  </a:lnTo>
                  <a:lnTo>
                    <a:pt x="53" y="268"/>
                  </a:lnTo>
                  <a:lnTo>
                    <a:pt x="63" y="273"/>
                  </a:lnTo>
                  <a:lnTo>
                    <a:pt x="72" y="288"/>
                  </a:lnTo>
                  <a:lnTo>
                    <a:pt x="77" y="298"/>
                  </a:lnTo>
                  <a:lnTo>
                    <a:pt x="72" y="310"/>
                  </a:lnTo>
                  <a:close/>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grpSp>
      <p:sp>
        <p:nvSpPr>
          <p:cNvPr id="87" name="TextBox 86"/>
          <p:cNvSpPr txBox="1"/>
          <p:nvPr/>
        </p:nvSpPr>
        <p:spPr>
          <a:xfrm>
            <a:off x="5386753" y="1139721"/>
            <a:ext cx="30512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t>Click here to enter your text</a:t>
            </a:r>
          </a:p>
          <a:p>
            <a:r>
              <a:rPr lang="en-US" altLang="zh-CN" dirty="0"/>
              <a:t>Click here to enter your text</a:t>
            </a:r>
          </a:p>
        </p:txBody>
      </p:sp>
      <p:sp>
        <p:nvSpPr>
          <p:cNvPr id="88" name="TextBox 87"/>
          <p:cNvSpPr txBox="1"/>
          <p:nvPr/>
        </p:nvSpPr>
        <p:spPr>
          <a:xfrm>
            <a:off x="5386753" y="2021520"/>
            <a:ext cx="30512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t>Click here to enter your text</a:t>
            </a:r>
          </a:p>
          <a:p>
            <a:r>
              <a:rPr lang="en-US" altLang="zh-CN" dirty="0"/>
              <a:t>Click here to enter your text</a:t>
            </a:r>
          </a:p>
        </p:txBody>
      </p:sp>
      <p:sp>
        <p:nvSpPr>
          <p:cNvPr id="89" name="TextBox 88"/>
          <p:cNvSpPr txBox="1"/>
          <p:nvPr/>
        </p:nvSpPr>
        <p:spPr>
          <a:xfrm>
            <a:off x="5386753" y="2898540"/>
            <a:ext cx="30512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t>Click here to enter your text</a:t>
            </a:r>
          </a:p>
          <a:p>
            <a:r>
              <a:rPr lang="en-US" altLang="zh-CN" dirty="0"/>
              <a:t>Click here to enter your text</a:t>
            </a:r>
          </a:p>
        </p:txBody>
      </p:sp>
      <p:sp>
        <p:nvSpPr>
          <p:cNvPr id="90" name="TextBox 89"/>
          <p:cNvSpPr txBox="1"/>
          <p:nvPr/>
        </p:nvSpPr>
        <p:spPr>
          <a:xfrm>
            <a:off x="5386753" y="3876530"/>
            <a:ext cx="30512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t>Click here to enter your text</a:t>
            </a:r>
          </a:p>
          <a:p>
            <a:r>
              <a:rPr lang="en-US" altLang="zh-CN" dirty="0"/>
              <a:t>Click here to enter your text</a:t>
            </a:r>
          </a:p>
        </p:txBody>
      </p:sp>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620094" cy="461665"/>
          </a:xfrm>
          <a:prstGeom prst="rect">
            <a:avLst/>
          </a:prstGeom>
          <a:noFill/>
        </p:spPr>
        <p:txBody>
          <a:bodyPr wrap="none" rtlCol="0">
            <a:spAutoFit/>
          </a:bodyPr>
          <a:lstStyle/>
          <a:p>
            <a:r>
              <a:rPr lang="en-US" altLang="zh-CN" sz="2400" b="1" dirty="0" smtClean="0">
                <a:solidFill>
                  <a:srgbClr val="2A7B7E"/>
                </a:solidFill>
              </a:rPr>
              <a:t>DAXIASUCAI </a:t>
            </a:r>
            <a:r>
              <a:rPr lang="en-US" altLang="zh-CN" sz="2400" b="1" dirty="0">
                <a:solidFill>
                  <a:srgbClr val="2A7B7E"/>
                </a:solidFill>
              </a:rPr>
              <a:t>POWERPOINT</a:t>
            </a:r>
          </a:p>
        </p:txBody>
      </p:sp>
    </p:spTree>
    <p:extLst>
      <p:ext uri="{BB962C8B-B14F-4D97-AF65-F5344CB8AC3E}">
        <p14:creationId xmlns:p14="http://schemas.microsoft.com/office/powerpoint/2010/main" val="252228964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620094" cy="461665"/>
          </a:xfrm>
          <a:prstGeom prst="rect">
            <a:avLst/>
          </a:prstGeom>
          <a:noFill/>
        </p:spPr>
        <p:txBody>
          <a:bodyPr wrap="none" rtlCol="0">
            <a:spAutoFit/>
          </a:bodyPr>
          <a:lstStyle/>
          <a:p>
            <a:r>
              <a:rPr lang="en-US" altLang="zh-CN" sz="2400" b="1" dirty="0" smtClean="0">
                <a:solidFill>
                  <a:srgbClr val="2A7B7E"/>
                </a:solidFill>
              </a:rPr>
              <a:t>DAXIASUCAI </a:t>
            </a:r>
            <a:r>
              <a:rPr lang="en-US" altLang="zh-CN" sz="2400" b="1" dirty="0">
                <a:solidFill>
                  <a:srgbClr val="2A7B7E"/>
                </a:solidFill>
              </a:rPr>
              <a:t>POWERPOINT</a:t>
            </a:r>
          </a:p>
        </p:txBody>
      </p:sp>
      <p:sp>
        <p:nvSpPr>
          <p:cNvPr id="61" name="任意多边形 60"/>
          <p:cNvSpPr>
            <a:spLocks noChangeArrowheads="1"/>
          </p:cNvSpPr>
          <p:nvPr/>
        </p:nvSpPr>
        <p:spPr bwMode="auto">
          <a:xfrm rot="5400000">
            <a:off x="1202111" y="2083267"/>
            <a:ext cx="3801974" cy="1486119"/>
          </a:xfrm>
          <a:custGeom>
            <a:avLst/>
            <a:gdLst>
              <a:gd name="connsiteX0" fmla="*/ 0 w 4787168"/>
              <a:gd name="connsiteY0" fmla="*/ 1530934 h 1871213"/>
              <a:gd name="connsiteX1" fmla="*/ 88341 w 4787168"/>
              <a:gd name="connsiteY1" fmla="*/ 1564973 h 1871213"/>
              <a:gd name="connsiteX2" fmla="*/ 100891 w 4787168"/>
              <a:gd name="connsiteY2" fmla="*/ 1529383 h 1871213"/>
              <a:gd name="connsiteX3" fmla="*/ 2359419 w 4787168"/>
              <a:gd name="connsiteY3" fmla="*/ 0 h 1871213"/>
              <a:gd name="connsiteX4" fmla="*/ 4617722 w 4787168"/>
              <a:gd name="connsiteY4" fmla="*/ 1529383 h 1871213"/>
              <a:gd name="connsiteX5" fmla="*/ 4633930 w 4787168"/>
              <a:gd name="connsiteY5" fmla="*/ 1575345 h 1871213"/>
              <a:gd name="connsiteX6" fmla="*/ 4638748 w 4787168"/>
              <a:gd name="connsiteY6" fmla="*/ 1574373 h 1871213"/>
              <a:gd name="connsiteX7" fmla="*/ 4787168 w 4787168"/>
              <a:gd name="connsiteY7" fmla="*/ 1722793 h 1871213"/>
              <a:gd name="connsiteX8" fmla="*/ 4638748 w 4787168"/>
              <a:gd name="connsiteY8" fmla="*/ 1871213 h 1871213"/>
              <a:gd name="connsiteX9" fmla="*/ 4490328 w 4787168"/>
              <a:gd name="connsiteY9" fmla="*/ 1722793 h 1871213"/>
              <a:gd name="connsiteX10" fmla="*/ 4533799 w 4787168"/>
              <a:gd name="connsiteY10" fmla="*/ 1617844 h 1871213"/>
              <a:gd name="connsiteX11" fmla="*/ 4536081 w 4787168"/>
              <a:gd name="connsiteY11" fmla="*/ 1616305 h 1871213"/>
              <a:gd name="connsiteX12" fmla="*/ 4519276 w 4787168"/>
              <a:gd name="connsiteY12" fmla="*/ 1568649 h 1871213"/>
              <a:gd name="connsiteX13" fmla="*/ 2359194 w 4787168"/>
              <a:gd name="connsiteY13" fmla="*/ 106065 h 1871213"/>
              <a:gd name="connsiteX14" fmla="*/ 199337 w 4787168"/>
              <a:gd name="connsiteY14" fmla="*/ 1568649 h 1871213"/>
              <a:gd name="connsiteX15" fmla="*/ 187201 w 4787168"/>
              <a:gd name="connsiteY15" fmla="*/ 1603065 h 1871213"/>
              <a:gd name="connsiteX16" fmla="*/ 276990 w 4787168"/>
              <a:gd name="connsiteY16" fmla="*/ 1637662 h 1871213"/>
              <a:gd name="connsiteX17" fmla="*/ 31768 w 4787168"/>
              <a:gd name="connsiteY17" fmla="*/ 1861287 h 187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168" h="1871213">
                <a:moveTo>
                  <a:pt x="0" y="1530934"/>
                </a:moveTo>
                <a:lnTo>
                  <a:pt x="88341" y="1564973"/>
                </a:lnTo>
                <a:lnTo>
                  <a:pt x="100891" y="1529383"/>
                </a:lnTo>
                <a:cubicBezTo>
                  <a:pt x="467046" y="611971"/>
                  <a:pt x="1358310" y="0"/>
                  <a:pt x="2359419" y="0"/>
                </a:cubicBezTo>
                <a:cubicBezTo>
                  <a:pt x="3360318" y="0"/>
                  <a:pt x="4251568" y="611971"/>
                  <a:pt x="4617722" y="1529383"/>
                </a:cubicBezTo>
                <a:lnTo>
                  <a:pt x="4633930" y="1575345"/>
                </a:lnTo>
                <a:lnTo>
                  <a:pt x="4638748" y="1574373"/>
                </a:lnTo>
                <a:cubicBezTo>
                  <a:pt x="4720718" y="1574373"/>
                  <a:pt x="4787168" y="1640823"/>
                  <a:pt x="4787168" y="1722793"/>
                </a:cubicBezTo>
                <a:cubicBezTo>
                  <a:pt x="4787168" y="1804763"/>
                  <a:pt x="4720718" y="1871213"/>
                  <a:pt x="4638748" y="1871213"/>
                </a:cubicBezTo>
                <a:cubicBezTo>
                  <a:pt x="4556778" y="1871213"/>
                  <a:pt x="4490328" y="1804763"/>
                  <a:pt x="4490328" y="1722793"/>
                </a:cubicBezTo>
                <a:cubicBezTo>
                  <a:pt x="4490328" y="1681808"/>
                  <a:pt x="4506940" y="1644703"/>
                  <a:pt x="4533799" y="1617844"/>
                </a:cubicBezTo>
                <a:lnTo>
                  <a:pt x="4536081" y="1616305"/>
                </a:lnTo>
                <a:lnTo>
                  <a:pt x="4519276" y="1568649"/>
                </a:lnTo>
                <a:cubicBezTo>
                  <a:pt x="4169113" y="691316"/>
                  <a:pt x="3316603" y="106065"/>
                  <a:pt x="2359194" y="106065"/>
                </a:cubicBezTo>
                <a:cubicBezTo>
                  <a:pt x="1401997" y="106065"/>
                  <a:pt x="549499" y="691316"/>
                  <a:pt x="199337" y="1568649"/>
                </a:cubicBezTo>
                <a:lnTo>
                  <a:pt x="187201" y="1603065"/>
                </a:lnTo>
                <a:lnTo>
                  <a:pt x="276990" y="1637662"/>
                </a:lnTo>
                <a:lnTo>
                  <a:pt x="31768" y="1861287"/>
                </a:lnTo>
                <a:close/>
              </a:path>
            </a:pathLst>
          </a:custGeom>
          <a:solidFill>
            <a:schemeClr val="bg1">
              <a:alpha val="35000"/>
            </a:schemeClr>
          </a:solidFill>
          <a:ln>
            <a:noFill/>
          </a:ln>
        </p:spPr>
        <p:txBody>
          <a:bodyPr wrap="square" anchor="ctr">
            <a:noAutofit/>
          </a:bodyPr>
          <a:lstStyle/>
          <a:p>
            <a:pPr algn="ctr"/>
            <a:endParaRPr lang="zh-CN" altLang="zh-CN" sz="2400">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2" name="椭圆 56"/>
          <p:cNvSpPr>
            <a:spLocks noChangeArrowheads="1"/>
          </p:cNvSpPr>
          <p:nvPr/>
        </p:nvSpPr>
        <p:spPr bwMode="auto">
          <a:xfrm>
            <a:off x="3556861" y="2498933"/>
            <a:ext cx="589356" cy="58955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3" name="任意多边形 62"/>
          <p:cNvSpPr>
            <a:spLocks noChangeArrowheads="1"/>
          </p:cNvSpPr>
          <p:nvPr/>
        </p:nvSpPr>
        <p:spPr bwMode="auto">
          <a:xfrm>
            <a:off x="4113466" y="2496036"/>
            <a:ext cx="4158768" cy="58955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4" name="TextBox 5"/>
          <p:cNvSpPr>
            <a:spLocks noChangeArrowheads="1"/>
          </p:cNvSpPr>
          <p:nvPr/>
        </p:nvSpPr>
        <p:spPr bwMode="auto">
          <a:xfrm>
            <a:off x="3651919" y="2538798"/>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2</a:t>
            </a:r>
            <a:endParaRPr lang="zh-CN" altLang="en-US" sz="32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5" name="TextBox 55"/>
          <p:cNvSpPr>
            <a:spLocks noChangeArrowheads="1"/>
          </p:cNvSpPr>
          <p:nvPr/>
        </p:nvSpPr>
        <p:spPr bwMode="auto">
          <a:xfrm>
            <a:off x="4317892" y="2622802"/>
            <a:ext cx="3721448" cy="293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6" name="椭圆 63"/>
          <p:cNvSpPr>
            <a:spLocks noChangeArrowheads="1"/>
          </p:cNvSpPr>
          <p:nvPr/>
        </p:nvSpPr>
        <p:spPr bwMode="auto">
          <a:xfrm>
            <a:off x="3243310" y="1478596"/>
            <a:ext cx="589356" cy="58955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7" name="任意多边形 66"/>
          <p:cNvSpPr>
            <a:spLocks noChangeArrowheads="1"/>
          </p:cNvSpPr>
          <p:nvPr/>
        </p:nvSpPr>
        <p:spPr bwMode="auto">
          <a:xfrm>
            <a:off x="3799916" y="1475699"/>
            <a:ext cx="4158768" cy="58955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8" name="TextBox 68"/>
          <p:cNvSpPr>
            <a:spLocks noChangeArrowheads="1"/>
          </p:cNvSpPr>
          <p:nvPr/>
        </p:nvSpPr>
        <p:spPr bwMode="auto">
          <a:xfrm>
            <a:off x="3338368" y="1518460"/>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3</a:t>
            </a:r>
            <a:endParaRPr lang="zh-CN" altLang="en-US" sz="32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9" name="TextBox 69"/>
          <p:cNvSpPr>
            <a:spLocks noChangeArrowheads="1"/>
          </p:cNvSpPr>
          <p:nvPr/>
        </p:nvSpPr>
        <p:spPr bwMode="auto">
          <a:xfrm>
            <a:off x="4001467" y="1602465"/>
            <a:ext cx="3721448" cy="293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0" name="椭圆 70"/>
          <p:cNvSpPr>
            <a:spLocks noChangeArrowheads="1"/>
          </p:cNvSpPr>
          <p:nvPr/>
        </p:nvSpPr>
        <p:spPr bwMode="auto">
          <a:xfrm>
            <a:off x="3243310" y="3521002"/>
            <a:ext cx="589356" cy="58955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1" name="任意多边形 70"/>
          <p:cNvSpPr>
            <a:spLocks noChangeArrowheads="1"/>
          </p:cNvSpPr>
          <p:nvPr/>
        </p:nvSpPr>
        <p:spPr bwMode="auto">
          <a:xfrm>
            <a:off x="3799916" y="3518105"/>
            <a:ext cx="4158768" cy="58955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6"/>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2" name="TextBox 75"/>
          <p:cNvSpPr>
            <a:spLocks noChangeArrowheads="1"/>
          </p:cNvSpPr>
          <p:nvPr/>
        </p:nvSpPr>
        <p:spPr bwMode="auto">
          <a:xfrm>
            <a:off x="3338368" y="3560866"/>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1</a:t>
            </a:r>
            <a:endParaRPr lang="zh-CN" altLang="en-US" sz="3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3" name="TextBox 76"/>
          <p:cNvSpPr>
            <a:spLocks noChangeArrowheads="1"/>
          </p:cNvSpPr>
          <p:nvPr/>
        </p:nvSpPr>
        <p:spPr bwMode="auto">
          <a:xfrm>
            <a:off x="4001467" y="3644870"/>
            <a:ext cx="3721448" cy="293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4" name="矩形 74"/>
          <p:cNvSpPr>
            <a:spLocks noChangeArrowheads="1"/>
          </p:cNvSpPr>
          <p:nvPr/>
        </p:nvSpPr>
        <p:spPr bwMode="auto">
          <a:xfrm>
            <a:off x="871766" y="2378531"/>
            <a:ext cx="117844" cy="117886"/>
          </a:xfrm>
          <a:prstGeom prst="rect">
            <a:avLst/>
          </a:prstGeom>
          <a:solidFill>
            <a:srgbClr val="14C7BE"/>
          </a:solidFill>
          <a:ln>
            <a:noFill/>
          </a:ln>
        </p:spPr>
        <p:txBody>
          <a:bodyPr/>
          <a:lstStyle>
            <a:lvl1pPr>
              <a:defRPr sz="1300">
                <a:solidFill>
                  <a:schemeClr val="tx1"/>
                </a:solidFill>
                <a:latin typeface="Arial" panose="020B0604020202020204" pitchFamily="34" charset="0"/>
              </a:defRPr>
            </a:lvl1pPr>
            <a:lvl2pPr>
              <a:defRPr sz="1300">
                <a:solidFill>
                  <a:schemeClr val="tx1"/>
                </a:solidFill>
                <a:latin typeface="Arial" panose="020B0604020202020204" pitchFamily="34" charset="0"/>
              </a:defRPr>
            </a:lvl2pPr>
            <a:lvl3pPr>
              <a:defRPr sz="1300">
                <a:solidFill>
                  <a:schemeClr val="tx1"/>
                </a:solidFill>
                <a:latin typeface="Arial" panose="020B0604020202020204" pitchFamily="34" charset="0"/>
              </a:defRPr>
            </a:lvl3pPr>
            <a:lvl4pPr>
              <a:defRPr sz="1300">
                <a:solidFill>
                  <a:schemeClr val="tx1"/>
                </a:solidFill>
                <a:latin typeface="Arial" panose="020B0604020202020204" pitchFamily="34" charset="0"/>
              </a:defRPr>
            </a:lvl4pPr>
            <a:lvl5pPr>
              <a:defRPr sz="1300">
                <a:solidFill>
                  <a:schemeClr val="tx1"/>
                </a:solidFill>
                <a:latin typeface="Arial" panose="020B0604020202020204" pitchFamily="34" charset="0"/>
              </a:defRPr>
            </a:lvl5pPr>
            <a:lvl6pPr marL="18288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2860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2743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2004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endParaRPr lang="zh-CN" altLang="zh-CN" sz="2400" b="1">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5" name="TextBox 86"/>
          <p:cNvSpPr>
            <a:spLocks noChangeArrowheads="1"/>
          </p:cNvSpPr>
          <p:nvPr/>
        </p:nvSpPr>
        <p:spPr bwMode="auto">
          <a:xfrm>
            <a:off x="988221" y="2289889"/>
            <a:ext cx="2133827" cy="26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6" name="TextBox 87"/>
          <p:cNvSpPr>
            <a:spLocks noChangeArrowheads="1"/>
          </p:cNvSpPr>
          <p:nvPr/>
        </p:nvSpPr>
        <p:spPr bwMode="auto">
          <a:xfrm>
            <a:off x="999891" y="2527412"/>
            <a:ext cx="2122157" cy="6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text here. According to the need to adjust the font size. The text use justified.</a:t>
            </a:r>
            <a:endParaRPr lang="zh-CN" altLang="en-US" sz="105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846313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620094" cy="461665"/>
          </a:xfrm>
          <a:prstGeom prst="rect">
            <a:avLst/>
          </a:prstGeom>
          <a:noFill/>
        </p:spPr>
        <p:txBody>
          <a:bodyPr wrap="none" rtlCol="0">
            <a:spAutoFit/>
          </a:bodyPr>
          <a:lstStyle/>
          <a:p>
            <a:r>
              <a:rPr lang="en-US" altLang="zh-CN" sz="2400" b="1" dirty="0" smtClean="0">
                <a:solidFill>
                  <a:srgbClr val="2A7B7E"/>
                </a:solidFill>
              </a:rPr>
              <a:t>DAXIASUCAI </a:t>
            </a:r>
            <a:r>
              <a:rPr lang="en-US" altLang="zh-CN" sz="2400" b="1" dirty="0">
                <a:solidFill>
                  <a:srgbClr val="2A7B7E"/>
                </a:solidFill>
              </a:rPr>
              <a:t>POWERPOINT</a:t>
            </a:r>
          </a:p>
        </p:txBody>
      </p:sp>
      <p:sp>
        <p:nvSpPr>
          <p:cNvPr id="11" name="Text Placeholder 24"/>
          <p:cNvSpPr txBox="1">
            <a:spLocks/>
          </p:cNvSpPr>
          <p:nvPr/>
        </p:nvSpPr>
        <p:spPr>
          <a:xfrm>
            <a:off x="5424298" y="1419622"/>
            <a:ext cx="3324166" cy="5698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PROJECT NAME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 Placeholder 25"/>
          <p:cNvSpPr txBox="1">
            <a:spLocks/>
          </p:cNvSpPr>
          <p:nvPr/>
        </p:nvSpPr>
        <p:spPr>
          <a:xfrm>
            <a:off x="5424298" y="1799527"/>
            <a:ext cx="3324166" cy="3799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Some random website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 Placeholder 26"/>
          <p:cNvSpPr txBox="1">
            <a:spLocks/>
          </p:cNvSpPr>
          <p:nvPr/>
        </p:nvSpPr>
        <p:spPr>
          <a:xfrm>
            <a:off x="5424298" y="2274407"/>
            <a:ext cx="3324166" cy="5698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27"/>
          <p:cNvSpPr txBox="1">
            <a:spLocks/>
          </p:cNvSpPr>
          <p:nvPr/>
        </p:nvSpPr>
        <p:spPr>
          <a:xfrm>
            <a:off x="5424298" y="2654313"/>
            <a:ext cx="3324166" cy="3799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 name, City, Country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 Placeholder 28"/>
          <p:cNvSpPr txBox="1">
            <a:spLocks/>
          </p:cNvSpPr>
          <p:nvPr/>
        </p:nvSpPr>
        <p:spPr>
          <a:xfrm>
            <a:off x="5424298" y="3129194"/>
            <a:ext cx="3324166" cy="3799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DESCRIPTION</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 Placeholder 29"/>
          <p:cNvSpPr txBox="1">
            <a:spLocks/>
          </p:cNvSpPr>
          <p:nvPr/>
        </p:nvSpPr>
        <p:spPr>
          <a:xfrm>
            <a:off x="5424298" y="3509099"/>
            <a:ext cx="3324166" cy="6468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7" name="图片 16"/>
          <p:cNvPicPr>
            <a:picLocks noChangeAspect="1"/>
          </p:cNvPicPr>
          <p:nvPr/>
        </p:nvPicPr>
        <p:blipFill>
          <a:blip r:embed="rId2"/>
          <a:stretch>
            <a:fillRect/>
          </a:stretch>
        </p:blipFill>
        <p:spPr>
          <a:xfrm>
            <a:off x="783769" y="1463975"/>
            <a:ext cx="4303955" cy="2516520"/>
          </a:xfrm>
          <a:prstGeom prst="rect">
            <a:avLst/>
          </a:prstGeom>
        </p:spPr>
      </p:pic>
    </p:spTree>
    <p:extLst>
      <p:ext uri="{BB962C8B-B14F-4D97-AF65-F5344CB8AC3E}">
        <p14:creationId xmlns:p14="http://schemas.microsoft.com/office/powerpoint/2010/main" val="20484094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BEBA8EAE-BF5A-486C-A8C5-ECC9F3942E4B}">
                <a14:imgProps xmlns:a14="http://schemas.microsoft.com/office/drawing/2010/main">
                  <a14:imgLayer r:embed="rId3">
                    <a14:imgEffect>
                      <a14:artisticBlur radius="26"/>
                    </a14:imgEffect>
                  </a14:imgLayer>
                </a14:imgProps>
              </a:ext>
            </a:extLst>
          </a:blip>
          <a:stretch>
            <a:fillRect/>
          </a:stretch>
        </p:blipFill>
        <p:spPr>
          <a:xfrm>
            <a:off x="1431064" y="1490946"/>
            <a:ext cx="5950585" cy="5306678"/>
          </a:xfrm>
          <a:prstGeom prst="rect">
            <a:avLst/>
          </a:prstGeom>
        </p:spPr>
      </p:pic>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2</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 name="TextBox 5"/>
          <p:cNvSpPr txBox="1"/>
          <p:nvPr/>
        </p:nvSpPr>
        <p:spPr>
          <a:xfrm>
            <a:off x="5370047" y="2057162"/>
            <a:ext cx="3466013" cy="120032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en-US" altLang="zh-CN" sz="3600" b="1" dirty="0" smtClean="0">
                <a:latin typeface="微软雅黑" panose="020B0503020204020204" pitchFamily="34" charset="-122"/>
                <a:ea typeface="微软雅黑" panose="020B0503020204020204" pitchFamily="34" charset="-122"/>
              </a:rPr>
              <a:t>DAXIASUCAI </a:t>
            </a:r>
          </a:p>
          <a:p>
            <a:pPr algn="l"/>
            <a:r>
              <a:rPr lang="en-US" altLang="zh-CN" sz="3600" b="1" dirty="0" smtClean="0">
                <a:latin typeface="微软雅黑" panose="020B0503020204020204" pitchFamily="34" charset="-122"/>
                <a:ea typeface="微软雅黑" panose="020B0503020204020204" pitchFamily="34" charset="-122"/>
              </a:rPr>
              <a:t>POWERPOINT</a:t>
            </a:r>
            <a:endParaRPr lang="zh-CN" altLang="en-US"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95887065"/>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矩形 254"/>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p:cNvGrpSpPr/>
          <p:nvPr/>
        </p:nvGrpSpPr>
        <p:grpSpPr>
          <a:xfrm flipH="1">
            <a:off x="470267" y="113616"/>
            <a:ext cx="447017" cy="586466"/>
            <a:chOff x="7626263" y="2072194"/>
            <a:chExt cx="1137666" cy="1492566"/>
          </a:xfrm>
        </p:grpSpPr>
        <p:sp>
          <p:nvSpPr>
            <p:cNvPr id="258" name="等腰三角形 25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9" name="等腰三角形 25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等腰三角形 25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等腰三角形 26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6" name="矩形 255"/>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9"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238" name="TextBox 237"/>
          <p:cNvSpPr txBox="1"/>
          <p:nvPr/>
        </p:nvSpPr>
        <p:spPr>
          <a:xfrm>
            <a:off x="965266" y="156913"/>
            <a:ext cx="3620094" cy="461665"/>
          </a:xfrm>
          <a:prstGeom prst="rect">
            <a:avLst/>
          </a:prstGeom>
          <a:noFill/>
        </p:spPr>
        <p:txBody>
          <a:bodyPr wrap="none" rtlCol="0">
            <a:spAutoFit/>
          </a:bodyPr>
          <a:lstStyle/>
          <a:p>
            <a:r>
              <a:rPr lang="en-US" altLang="zh-CN" sz="2400" b="1" dirty="0" smtClean="0">
                <a:solidFill>
                  <a:srgbClr val="2A7B7E"/>
                </a:solidFill>
              </a:rPr>
              <a:t>DAXIASUCAI </a:t>
            </a:r>
            <a:r>
              <a:rPr lang="en-US" altLang="zh-CN" sz="2400" b="1" dirty="0">
                <a:solidFill>
                  <a:srgbClr val="2A7B7E"/>
                </a:solidFill>
              </a:rPr>
              <a:t>POWERPOINT</a:t>
            </a:r>
          </a:p>
        </p:txBody>
      </p:sp>
      <p:sp>
        <p:nvSpPr>
          <p:cNvPr id="207" name="Text Placeholder 17"/>
          <p:cNvSpPr txBox="1">
            <a:spLocks/>
          </p:cNvSpPr>
          <p:nvPr/>
        </p:nvSpPr>
        <p:spPr>
          <a:xfrm>
            <a:off x="4748225" y="1419622"/>
            <a:ext cx="3612821" cy="3260351"/>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WEBSITES</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SEO</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UX</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 tincidunt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208" name="Chart Placeholder 9"/>
          <p:cNvGraphicFramePr>
            <a:graphicFrameLocks/>
          </p:cNvGraphicFramePr>
          <p:nvPr>
            <p:extLst>
              <p:ext uri="{D42A27DB-BD31-4B8C-83A1-F6EECF244321}">
                <p14:modId xmlns:p14="http://schemas.microsoft.com/office/powerpoint/2010/main" val="3417166408"/>
              </p:ext>
            </p:extLst>
          </p:nvPr>
        </p:nvGraphicFramePr>
        <p:xfrm>
          <a:off x="782955" y="1419628"/>
          <a:ext cx="3612801" cy="32603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571696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993</TotalTime>
  <Words>1475</Words>
  <PresentationFormat>全屏显示(16:9)</PresentationFormat>
  <Paragraphs>220</Paragraphs>
  <Slides>23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맑은 고딕</vt:lpstr>
      <vt:lpstr>Open Sans Light</vt:lpstr>
      <vt:lpstr>宋体</vt:lpstr>
      <vt:lpstr>微软雅黑</vt:lpstr>
      <vt:lpstr>造字工房悦黑体验版常规体</vt:lpstr>
      <vt:lpstr>Arial</vt:lpstr>
      <vt:lpstr>Broadway</vt:lpstr>
      <vt:lpstr>Calibri</vt:lpstr>
      <vt:lpstr>Helvetica</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https://dxpu.taobao.com/</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modified xsi:type="dcterms:W3CDTF">2018-04-07T23:54:35Z</dcterms:modified>
</cp:coreProperties>
</file>