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361" r:id="rId2"/>
    <p:sldId id="360" r:id="rId3"/>
    <p:sldId id="349" r:id="rId4"/>
    <p:sldId id="347" r:id="rId5"/>
    <p:sldId id="319" r:id="rId6"/>
    <p:sldId id="292" r:id="rId7"/>
    <p:sldId id="320" r:id="rId8"/>
    <p:sldId id="321" r:id="rId9"/>
    <p:sldId id="322" r:id="rId10"/>
    <p:sldId id="351" r:id="rId11"/>
    <p:sldId id="323" r:id="rId12"/>
    <p:sldId id="324" r:id="rId13"/>
    <p:sldId id="326" r:id="rId14"/>
    <p:sldId id="325" r:id="rId15"/>
    <p:sldId id="327" r:id="rId16"/>
    <p:sldId id="328" r:id="rId17"/>
    <p:sldId id="352" r:id="rId18"/>
    <p:sldId id="329" r:id="rId19"/>
    <p:sldId id="331" r:id="rId20"/>
    <p:sldId id="334" r:id="rId21"/>
    <p:sldId id="332" r:id="rId22"/>
    <p:sldId id="333" r:id="rId23"/>
    <p:sldId id="353" r:id="rId24"/>
    <p:sldId id="335" r:id="rId25"/>
    <p:sldId id="336" r:id="rId26"/>
    <p:sldId id="337" r:id="rId27"/>
    <p:sldId id="338" r:id="rId28"/>
    <p:sldId id="339" r:id="rId29"/>
    <p:sldId id="340" r:id="rId30"/>
    <p:sldId id="354" r:id="rId31"/>
    <p:sldId id="359" r:id="rId32"/>
    <p:sldId id="342" r:id="rId33"/>
    <p:sldId id="341" r:id="rId34"/>
    <p:sldId id="343" r:id="rId35"/>
    <p:sldId id="346" r:id="rId36"/>
    <p:sldId id="344" r:id="rId37"/>
    <p:sldId id="345" r:id="rId38"/>
    <p:sldId id="283" r:id="rId39"/>
    <p:sldId id="358" r:id="rId4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E4C7D"/>
    <a:srgbClr val="35787B"/>
    <a:srgbClr val="1E685A"/>
    <a:srgbClr val="FFFFFF"/>
    <a:srgbClr val="033073"/>
    <a:srgbClr val="037DBB"/>
    <a:srgbClr val="F2F2F2"/>
    <a:srgbClr val="A6A6A6"/>
    <a:srgbClr val="7F7F7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557" autoAdjust="0"/>
  </p:normalViewPr>
  <p:slideViewPr>
    <p:cSldViewPr>
      <p:cViewPr varScale="1">
        <p:scale>
          <a:sx n="145" d="100"/>
          <a:sy n="145" d="100"/>
        </p:scale>
        <p:origin x="486" y="120"/>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84B9F4-B491-4EB7-A0A2-495E93068E14}" type="datetimeFigureOut">
              <a:rPr lang="zh-CN" altLang="en-US" smtClean="0"/>
              <a:t>2018/4/8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FBAA08-B5FB-4F0E-83D7-8DD945869815}" type="slidenum">
              <a:rPr lang="zh-CN" altLang="en-US" smtClean="0"/>
              <a:t>‹#›</a:t>
            </a:fld>
            <a:endParaRPr lang="zh-CN" altLang="en-US"/>
          </a:p>
        </p:txBody>
      </p:sp>
    </p:spTree>
    <p:extLst>
      <p:ext uri="{BB962C8B-B14F-4D97-AF65-F5344CB8AC3E}">
        <p14:creationId xmlns:p14="http://schemas.microsoft.com/office/powerpoint/2010/main" val="9302183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fld id="{68C0887E-0C47-4A76-AD80-10D16889E05C}" type="datetime1">
              <a:rPr lang="zh-CN" altLang="en-US"/>
              <a:pPr>
                <a:defRPr/>
              </a:pPr>
              <a:t>2018/4/8</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fld id="{E43FA0FB-062D-4EE5-9595-21CA248E9DF9}" type="slidenum">
              <a:rPr lang="zh-CN" altLang="en-US"/>
              <a:pPr>
                <a:defRPr/>
              </a:pPr>
              <a:t>‹#›</a:t>
            </a:fld>
            <a:endParaRPr lang="zh-CN" altLang="en-US"/>
          </a:p>
        </p:txBody>
      </p:sp>
    </p:spTree>
    <p:extLst>
      <p:ext uri="{BB962C8B-B14F-4D97-AF65-F5344CB8AC3E}">
        <p14:creationId xmlns:p14="http://schemas.microsoft.com/office/powerpoint/2010/main" val="31556370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2018/4/8</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a:t>
            </a:fld>
            <a:endParaRPr lang="zh-CN" altLang="en-US"/>
          </a:p>
        </p:txBody>
      </p:sp>
    </p:spTree>
    <p:extLst>
      <p:ext uri="{BB962C8B-B14F-4D97-AF65-F5344CB8AC3E}">
        <p14:creationId xmlns:p14="http://schemas.microsoft.com/office/powerpoint/2010/main" val="2042985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2018/4/8</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38</a:t>
            </a:fld>
            <a:endParaRPr lang="zh-CN" altLang="en-US"/>
          </a:p>
        </p:txBody>
      </p:sp>
    </p:spTree>
    <p:extLst>
      <p:ext uri="{BB962C8B-B14F-4D97-AF65-F5344CB8AC3E}">
        <p14:creationId xmlns:p14="http://schemas.microsoft.com/office/powerpoint/2010/main" val="2191059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4"/>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B8D3CEA-D62B-4C7C-A538-DE9CE07E6FCB}" type="datetime1">
              <a:rPr lang="zh-CN" altLang="en-US"/>
              <a:pPr>
                <a:defRPr/>
              </a:pPr>
              <a:t>2018/4/8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8D7023-17EF-4278-B890-695D5DABD41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4955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CFE36A-BEA3-49DC-8920-B331B0B8A4A0}" type="datetime1">
              <a:rPr lang="zh-CN" altLang="en-US"/>
              <a:pPr>
                <a:defRPr/>
              </a:pPr>
              <a:t>2018/4/8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E71900-10A2-4CC6-8A82-1659C4480C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817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8EF9A0E-0CEA-43E7-8B86-59572903A151}" type="datetime1">
              <a:rPr lang="zh-CN" altLang="en-US"/>
              <a:pPr>
                <a:defRPr/>
              </a:pPr>
              <a:t>2018/4/8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652254-8BDF-4A93-A208-09DAC843249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620387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31245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5" name="矩形 14"/>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宋体" pitchFamily="2" charset="-122"/>
              <a:ea typeface="宋体" pitchFamily="2" charset="-122"/>
            </a:endParaRPr>
          </a:p>
        </p:txBody>
      </p:sp>
      <p:sp>
        <p:nvSpPr>
          <p:cNvPr id="18" name="矩形 17"/>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19" name="矩形 18"/>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20" name="矩形 19"/>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2" name="矩形 21"/>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TextBox 34"/>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工作完成情况</a:t>
            </a:r>
            <a:endParaRPr lang="zh-CN" altLang="en-US" sz="1200" dirty="0">
              <a:solidFill>
                <a:srgbClr val="FFFFFF"/>
              </a:solidFill>
              <a:latin typeface="宋体" pitchFamily="2" charset="-122"/>
            </a:endParaRPr>
          </a:p>
        </p:txBody>
      </p:sp>
      <p:sp>
        <p:nvSpPr>
          <p:cNvPr id="36" name="TextBox 35"/>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成功项目展示</a:t>
            </a:r>
            <a:endParaRPr lang="zh-CN" altLang="en-US" sz="1200" dirty="0">
              <a:solidFill>
                <a:srgbClr val="FFFFFF"/>
              </a:solidFill>
              <a:latin typeface="宋体" pitchFamily="2" charset="-122"/>
            </a:endParaRPr>
          </a:p>
        </p:txBody>
      </p:sp>
      <p:sp>
        <p:nvSpPr>
          <p:cNvPr id="37" name="TextBox 36"/>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工作不足之处</a:t>
            </a:r>
            <a:endParaRPr lang="zh-CN" altLang="en-US" sz="1200" dirty="0">
              <a:solidFill>
                <a:srgbClr val="FFFFFF"/>
              </a:solidFill>
              <a:latin typeface="宋体" pitchFamily="2" charset="-122"/>
            </a:endParaRPr>
          </a:p>
        </p:txBody>
      </p:sp>
      <p:sp>
        <p:nvSpPr>
          <p:cNvPr id="38" name="TextBox 37"/>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明年工作计划</a:t>
            </a:r>
            <a:endParaRPr lang="zh-CN" altLang="en-US" sz="1200" dirty="0">
              <a:solidFill>
                <a:srgbClr val="FFFFFF"/>
              </a:solidFill>
              <a:latin typeface="宋体" pitchFamily="2" charset="-122"/>
            </a:endParaRPr>
          </a:p>
        </p:txBody>
      </p:sp>
      <p:sp>
        <p:nvSpPr>
          <p:cNvPr id="39" name="矩形 38"/>
          <p:cNvSpPr/>
          <p:nvPr userDrawn="1"/>
        </p:nvSpPr>
        <p:spPr>
          <a:xfrm>
            <a:off x="2716395"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userDrawn="1"/>
        </p:nvSpPr>
        <p:spPr>
          <a:xfrm flipV="1">
            <a:off x="2816862"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7F7F7F"/>
                </a:solidFill>
                <a:latin typeface="宋体" pitchFamily="2" charset="-122"/>
              </a:rPr>
              <a:t>年度工作</a:t>
            </a:r>
            <a:r>
              <a:rPr lang="zh-CN" altLang="en-US" sz="1200" dirty="0" smtClean="0">
                <a:solidFill>
                  <a:srgbClr val="7F7F7F"/>
                </a:solidFill>
                <a:latin typeface="宋体" pitchFamily="2" charset="-122"/>
              </a:rPr>
              <a:t>概述</a:t>
            </a:r>
            <a:endParaRPr lang="zh-CN" altLang="en-US" sz="1200" dirty="0">
              <a:solidFill>
                <a:srgbClr val="7F7F7F"/>
              </a:solidFill>
              <a:latin typeface="宋体" pitchFamily="2" charset="-122"/>
            </a:endParaRPr>
          </a:p>
        </p:txBody>
      </p:sp>
    </p:spTree>
    <p:extLst>
      <p:ext uri="{BB962C8B-B14F-4D97-AF65-F5344CB8AC3E}">
        <p14:creationId xmlns:p14="http://schemas.microsoft.com/office/powerpoint/2010/main" val="4207475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宋体" pitchFamily="2" charset="-122"/>
              <a:ea typeface="宋体" pitchFamily="2" charset="-122"/>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成功项目展示</a:t>
            </a:r>
            <a:endParaRPr lang="zh-CN" altLang="en-US" sz="1200" dirty="0">
              <a:solidFill>
                <a:srgbClr val="FFFFFF"/>
              </a:solidFill>
              <a:latin typeface="宋体" pitchFamily="2" charset="-122"/>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工作不足之处</a:t>
            </a:r>
            <a:endParaRPr lang="zh-CN" altLang="en-US" sz="1200" dirty="0">
              <a:solidFill>
                <a:srgbClr val="FFFFFF"/>
              </a:solidFill>
              <a:latin typeface="宋体" pitchFamily="2" charset="-122"/>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明年工作计划</a:t>
            </a:r>
            <a:endParaRPr lang="zh-CN" altLang="en-US" sz="1200" dirty="0">
              <a:solidFill>
                <a:srgbClr val="FFFFFF"/>
              </a:solidFill>
              <a:latin typeface="宋体" pitchFamily="2" charset="-122"/>
            </a:endParaRPr>
          </a:p>
        </p:txBody>
      </p:sp>
      <p:sp>
        <p:nvSpPr>
          <p:cNvPr id="40" name="矩形 39"/>
          <p:cNvSpPr/>
          <p:nvPr userDrawn="1"/>
        </p:nvSpPr>
        <p:spPr>
          <a:xfrm>
            <a:off x="4000582"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userDrawn="1"/>
        </p:nvSpPr>
        <p:spPr>
          <a:xfrm flipV="1">
            <a:off x="4101049"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宋体" pitchFamily="2" charset="-122"/>
              </a:rPr>
              <a:t>年度工作</a:t>
            </a:r>
            <a:r>
              <a:rPr lang="zh-CN" altLang="en-US" sz="1200" dirty="0" smtClean="0">
                <a:solidFill>
                  <a:srgbClr val="FFFFFF"/>
                </a:solidFill>
                <a:latin typeface="宋体" pitchFamily="2" charset="-122"/>
              </a:rPr>
              <a:t>概述</a:t>
            </a:r>
            <a:endParaRPr lang="zh-CN" altLang="en-US" sz="1200" dirty="0">
              <a:solidFill>
                <a:srgbClr val="FFFFFF"/>
              </a:solidFill>
              <a:latin typeface="宋体" pitchFamily="2" charset="-122"/>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7F7F7F"/>
                </a:solidFill>
                <a:latin typeface="宋体" pitchFamily="2" charset="-122"/>
              </a:rPr>
              <a:t>工作完成情况</a:t>
            </a:r>
            <a:endParaRPr lang="zh-CN" altLang="en-US" sz="1200" dirty="0">
              <a:solidFill>
                <a:srgbClr val="7F7F7F"/>
              </a:solidFill>
              <a:latin typeface="宋体" pitchFamily="2" charset="-122"/>
            </a:endParaRPr>
          </a:p>
        </p:txBody>
      </p:sp>
    </p:spTree>
    <p:extLst>
      <p:ext uri="{BB962C8B-B14F-4D97-AF65-F5344CB8AC3E}">
        <p14:creationId xmlns:p14="http://schemas.microsoft.com/office/powerpoint/2010/main" val="14795765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宋体" pitchFamily="2" charset="-122"/>
              <a:ea typeface="宋体" pitchFamily="2" charset="-122"/>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工作完成情况</a:t>
            </a:r>
            <a:endParaRPr lang="zh-CN" altLang="en-US" sz="1200" dirty="0">
              <a:solidFill>
                <a:srgbClr val="FFFFFF"/>
              </a:solidFill>
              <a:latin typeface="宋体" pitchFamily="2" charset="-122"/>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工作不足之处</a:t>
            </a:r>
            <a:endParaRPr lang="zh-CN" altLang="en-US" sz="1200" dirty="0">
              <a:solidFill>
                <a:srgbClr val="FFFFFF"/>
              </a:solidFill>
              <a:latin typeface="宋体" pitchFamily="2" charset="-122"/>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明年工作计划</a:t>
            </a:r>
            <a:endParaRPr lang="zh-CN" altLang="en-US" sz="1200" dirty="0">
              <a:solidFill>
                <a:srgbClr val="FFFFFF"/>
              </a:solidFill>
              <a:latin typeface="宋体" pitchFamily="2" charset="-122"/>
            </a:endParaRPr>
          </a:p>
        </p:txBody>
      </p:sp>
      <p:sp>
        <p:nvSpPr>
          <p:cNvPr id="40" name="矩形 39"/>
          <p:cNvSpPr/>
          <p:nvPr userDrawn="1"/>
        </p:nvSpPr>
        <p:spPr>
          <a:xfrm>
            <a:off x="5280750"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userDrawn="1"/>
        </p:nvSpPr>
        <p:spPr>
          <a:xfrm flipV="1">
            <a:off x="5381217"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宋体" pitchFamily="2" charset="-122"/>
              </a:rPr>
              <a:t>年度工作</a:t>
            </a:r>
            <a:r>
              <a:rPr lang="zh-CN" altLang="en-US" sz="1200" dirty="0" smtClean="0">
                <a:solidFill>
                  <a:srgbClr val="FFFFFF"/>
                </a:solidFill>
                <a:latin typeface="宋体" pitchFamily="2" charset="-122"/>
              </a:rPr>
              <a:t>概述</a:t>
            </a:r>
            <a:endParaRPr lang="zh-CN" altLang="en-US" sz="1200" dirty="0">
              <a:solidFill>
                <a:srgbClr val="FFFFFF"/>
              </a:solidFill>
              <a:latin typeface="宋体" pitchFamily="2" charset="-122"/>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7F7F7F"/>
                </a:solidFill>
                <a:latin typeface="宋体" pitchFamily="2" charset="-122"/>
              </a:rPr>
              <a:t>成功项目展示</a:t>
            </a:r>
            <a:endParaRPr lang="zh-CN" altLang="en-US" sz="1200" dirty="0">
              <a:solidFill>
                <a:srgbClr val="7F7F7F"/>
              </a:solidFill>
              <a:latin typeface="宋体" pitchFamily="2" charset="-122"/>
            </a:endParaRPr>
          </a:p>
        </p:txBody>
      </p:sp>
    </p:spTree>
    <p:extLst>
      <p:ext uri="{BB962C8B-B14F-4D97-AF65-F5344CB8AC3E}">
        <p14:creationId xmlns:p14="http://schemas.microsoft.com/office/powerpoint/2010/main" val="14196787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宋体" pitchFamily="2" charset="-122"/>
              <a:ea typeface="宋体" pitchFamily="2" charset="-122"/>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工作完成情况</a:t>
            </a:r>
            <a:endParaRPr lang="zh-CN" altLang="en-US" sz="1200" dirty="0">
              <a:solidFill>
                <a:srgbClr val="FFFFFF"/>
              </a:solidFill>
              <a:latin typeface="宋体" pitchFamily="2" charset="-122"/>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成功项目展示</a:t>
            </a:r>
            <a:endParaRPr lang="zh-CN" altLang="en-US" sz="1200" dirty="0">
              <a:solidFill>
                <a:srgbClr val="FFFFFF"/>
              </a:solidFill>
              <a:latin typeface="宋体" pitchFamily="2" charset="-122"/>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明年工作计划</a:t>
            </a:r>
            <a:endParaRPr lang="zh-CN" altLang="en-US" sz="1200" dirty="0">
              <a:solidFill>
                <a:srgbClr val="FFFFFF"/>
              </a:solidFill>
              <a:latin typeface="宋体" pitchFamily="2" charset="-122"/>
            </a:endParaRPr>
          </a:p>
        </p:txBody>
      </p:sp>
      <p:sp>
        <p:nvSpPr>
          <p:cNvPr id="40" name="矩形 39"/>
          <p:cNvSpPr/>
          <p:nvPr userDrawn="1"/>
        </p:nvSpPr>
        <p:spPr>
          <a:xfrm>
            <a:off x="6564569"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userDrawn="1"/>
        </p:nvSpPr>
        <p:spPr>
          <a:xfrm flipV="1">
            <a:off x="6665036"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宋体" pitchFamily="2" charset="-122"/>
              </a:rPr>
              <a:t>年度工作</a:t>
            </a:r>
            <a:r>
              <a:rPr lang="zh-CN" altLang="en-US" sz="1200" dirty="0" smtClean="0">
                <a:solidFill>
                  <a:srgbClr val="FFFFFF"/>
                </a:solidFill>
                <a:latin typeface="宋体" pitchFamily="2" charset="-122"/>
              </a:rPr>
              <a:t>概述</a:t>
            </a:r>
            <a:endParaRPr lang="zh-CN" altLang="en-US" sz="1200" dirty="0">
              <a:solidFill>
                <a:srgbClr val="FFFFFF"/>
              </a:solidFill>
              <a:latin typeface="宋体" pitchFamily="2" charset="-122"/>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7F7F7F"/>
                </a:solidFill>
                <a:latin typeface="宋体" pitchFamily="2" charset="-122"/>
              </a:rPr>
              <a:t>工作不足之处</a:t>
            </a:r>
            <a:endParaRPr lang="zh-CN" altLang="en-US" sz="1200" dirty="0">
              <a:solidFill>
                <a:srgbClr val="7F7F7F"/>
              </a:solidFill>
              <a:latin typeface="宋体" pitchFamily="2" charset="-122"/>
            </a:endParaRPr>
          </a:p>
        </p:txBody>
      </p:sp>
    </p:spTree>
    <p:extLst>
      <p:ext uri="{BB962C8B-B14F-4D97-AF65-F5344CB8AC3E}">
        <p14:creationId xmlns:p14="http://schemas.microsoft.com/office/powerpoint/2010/main" val="3709178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宋体" pitchFamily="2" charset="-122"/>
              <a:ea typeface="宋体" pitchFamily="2" charset="-122"/>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宋体" pitchFamily="2" charset="-122"/>
              <a:ea typeface="宋体" pitchFamily="2" charset="-122"/>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工作完成情况</a:t>
            </a:r>
            <a:endParaRPr lang="zh-CN" altLang="en-US" sz="1200" dirty="0">
              <a:solidFill>
                <a:srgbClr val="FFFFFF"/>
              </a:solidFill>
              <a:latin typeface="宋体" pitchFamily="2" charset="-122"/>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成功项目展示</a:t>
            </a:r>
            <a:endParaRPr lang="zh-CN" altLang="en-US" sz="1200" dirty="0">
              <a:solidFill>
                <a:srgbClr val="FFFFFF"/>
              </a:solidFill>
              <a:latin typeface="宋体" pitchFamily="2" charset="-122"/>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宋体" pitchFamily="2" charset="-122"/>
              </a:rPr>
              <a:t>工作不足之处</a:t>
            </a:r>
            <a:endParaRPr lang="zh-CN" altLang="en-US" sz="1200" dirty="0">
              <a:solidFill>
                <a:srgbClr val="FFFFFF"/>
              </a:solidFill>
              <a:latin typeface="宋体" pitchFamily="2" charset="-122"/>
            </a:endParaRPr>
          </a:p>
        </p:txBody>
      </p:sp>
      <p:sp>
        <p:nvSpPr>
          <p:cNvPr id="40" name="矩形 39"/>
          <p:cNvSpPr/>
          <p:nvPr userDrawn="1"/>
        </p:nvSpPr>
        <p:spPr>
          <a:xfrm>
            <a:off x="7846146"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userDrawn="1"/>
        </p:nvSpPr>
        <p:spPr>
          <a:xfrm flipV="1">
            <a:off x="7946613"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宋体" pitchFamily="2" charset="-122"/>
              </a:rPr>
              <a:t>年度工作</a:t>
            </a:r>
            <a:r>
              <a:rPr lang="zh-CN" altLang="en-US" sz="1200" dirty="0" smtClean="0">
                <a:solidFill>
                  <a:srgbClr val="FFFFFF"/>
                </a:solidFill>
                <a:latin typeface="宋体" pitchFamily="2" charset="-122"/>
              </a:rPr>
              <a:t>概述</a:t>
            </a:r>
            <a:endParaRPr lang="zh-CN" altLang="en-US" sz="1200" dirty="0">
              <a:solidFill>
                <a:srgbClr val="FFFFFF"/>
              </a:solidFill>
              <a:latin typeface="宋体" pitchFamily="2" charset="-122"/>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7F7F7F"/>
                </a:solidFill>
                <a:latin typeface="宋体" pitchFamily="2" charset="-122"/>
              </a:rPr>
              <a:t>明年工作计划</a:t>
            </a:r>
            <a:endParaRPr lang="zh-CN" altLang="en-US" sz="1200" dirty="0">
              <a:solidFill>
                <a:srgbClr val="7F7F7F"/>
              </a:solidFill>
              <a:latin typeface="宋体" pitchFamily="2" charset="-122"/>
            </a:endParaRPr>
          </a:p>
        </p:txBody>
      </p:sp>
    </p:spTree>
    <p:extLst>
      <p:ext uri="{BB962C8B-B14F-4D97-AF65-F5344CB8AC3E}">
        <p14:creationId xmlns:p14="http://schemas.microsoft.com/office/powerpoint/2010/main" val="31965763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25EB20-4D70-4B6F-93CD-93651CA65640}" type="datetime1">
              <a:rPr lang="zh-CN" altLang="en-US"/>
              <a:pPr>
                <a:defRPr/>
              </a:pPr>
              <a:t>2018/4/8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CE2AC4-E7EF-4174-B109-E01004206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513619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E24ED2-D83F-4E02-AADE-232297DACC7B}" type="datetime1">
              <a:rPr lang="zh-CN" altLang="en-US"/>
              <a:pPr>
                <a:defRPr/>
              </a:pPr>
              <a:t>2018/4/8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E83A35-9D59-4D7D-BC6C-139A8717A7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30444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bg1">
                <a:lumMod val="95000"/>
              </a:schemeClr>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Verdana"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Verdana" pitchFamily="34" charset="0"/>
              </a:rPr>
              <a:t>单击此处编辑母版文本样式</a:t>
            </a:r>
          </a:p>
          <a:p>
            <a:pPr lvl="1"/>
            <a:r>
              <a:rPr lang="zh-CN" smtClean="0">
                <a:sym typeface="Verdana" pitchFamily="34" charset="0"/>
              </a:rPr>
              <a:t>第二级</a:t>
            </a:r>
          </a:p>
          <a:p>
            <a:pPr lvl="2"/>
            <a:r>
              <a:rPr lang="zh-CN" smtClean="0">
                <a:sym typeface="Verdana" pitchFamily="34" charset="0"/>
              </a:rPr>
              <a:t>第三级</a:t>
            </a:r>
          </a:p>
          <a:p>
            <a:pPr lvl="3"/>
            <a:r>
              <a:rPr lang="zh-CN" smtClean="0">
                <a:sym typeface="Verdana" pitchFamily="34" charset="0"/>
              </a:rPr>
              <a:t>第四级</a:t>
            </a:r>
          </a:p>
          <a:p>
            <a:pPr lvl="4"/>
            <a:r>
              <a:rPr lang="zh-CN" smtClean="0">
                <a:sym typeface="Verdana"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600A9ED-B137-4EEB-9FB7-9B1F816D7FFC}" type="datetime1">
              <a:rPr lang="zh-CN" altLang="en-US"/>
              <a:pPr>
                <a:defRPr/>
              </a:pPr>
              <a:t>2018/4/8</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60D42F8F-D216-40C0-BD59-4B503B35F0B1}"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itchFamily="34" charset="0"/>
        </a:defRPr>
      </a:lvl1pPr>
      <a:lvl2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2pPr>
      <a:lvl3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3pPr>
      <a:lvl4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4pPr>
      <a:lvl5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5pPr>
      <a:lvl6pPr marL="13716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6pPr>
      <a:lvl7pPr marL="18288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7pPr>
      <a:lvl8pPr marL="22860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8pPr>
      <a:lvl9pPr marL="27432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Verdana"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Verdana"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Verdana"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p3"/><Relationship Id="rId7" Type="http://schemas.openxmlformats.org/officeDocument/2006/relationships/image" Target="../media/image1.jpg"/><Relationship Id="rId2" Type="http://schemas.microsoft.com/office/2007/relationships/media" Target="../media/media1.wmv"/><Relationship Id="rId1" Type="http://schemas.openxmlformats.org/officeDocument/2006/relationships/video" Target="NULL" TargetMode="External"/><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0星空小人2.wmv">
            <a:hlinkClick r:id="" action="ppaction://media"/>
          </p:cNvPr>
          <p:cNvPicPr>
            <a:picLocks noChangeAspect="1"/>
          </p:cNvPicPr>
          <p:nvPr>
            <a:videoFile r:link="rId1"/>
            <p:extLst>
              <p:ext uri="{DAA4B4D4-6D71-4841-9C94-3DE7FCFB9230}">
                <p14:media xmlns:p14="http://schemas.microsoft.com/office/powerpoint/2010/main" r:embed="rId2">
                  <p14:trim end="13107.8592"/>
                </p14:media>
              </p:ext>
            </p:extLst>
          </p:nvPr>
        </p:nvPicPr>
        <p:blipFill>
          <a:blip r:embed="rId6"/>
          <a:stretch>
            <a:fillRect/>
          </a:stretch>
        </p:blipFill>
        <p:spPr>
          <a:xfrm>
            <a:off x="0" y="0"/>
            <a:ext cx="9144000" cy="5143500"/>
          </a:xfrm>
          <a:prstGeom prst="rect">
            <a:avLst/>
          </a:prstGeom>
        </p:spPr>
      </p:pic>
      <p:pic>
        <p:nvPicPr>
          <p:cNvPr id="30" name="图片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8" name="Runnng  Away With Me - 铃声.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972616" y="2266950"/>
            <a:ext cx="609600" cy="609600"/>
          </a:xfrm>
          <a:prstGeom prst="rect">
            <a:avLst/>
          </a:prstGeom>
        </p:spPr>
      </p:pic>
    </p:spTree>
    <p:extLst>
      <p:ext uri="{BB962C8B-B14F-4D97-AF65-F5344CB8AC3E}">
        <p14:creationId xmlns:p14="http://schemas.microsoft.com/office/powerpoint/2010/main" val="1995737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8"/>
                                        </p:tgtEl>
                                      </p:cBhvr>
                                    </p:cmd>
                                  </p:childTnLst>
                                </p:cTn>
                              </p:par>
                              <p:par>
                                <p:cTn id="7" presetID="1" presetClass="mediacall" presetSubtype="0" fill="hold" nodeType="withEffect">
                                  <p:stCondLst>
                                    <p:cond delay="0"/>
                                  </p:stCondLst>
                                  <p:childTnLst>
                                    <p:cmd type="call" cmd="playFrom(0.0)">
                                      <p:cBhvr>
                                        <p:cTn id="8" dur="8949" fill="hold"/>
                                        <p:tgtEl>
                                          <p:spTgt spid="29"/>
                                        </p:tgtEl>
                                      </p:cBhvr>
                                    </p:cmd>
                                  </p:childTnLst>
                                </p:cTn>
                              </p:par>
                              <p:par>
                                <p:cTn id="9" presetID="10" presetClass="entr" presetSubtype="0" fill="hold" nodeType="withEffect">
                                  <p:stCondLst>
                                    <p:cond delay="800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2" repeatCount="indefinite" fill="hold" display="0">
                  <p:stCondLst>
                    <p:cond delay="indefinite"/>
                  </p:stCondLst>
                  <p:endCondLst>
                    <p:cond evt="onStopAudio" delay="0">
                      <p:tgtEl>
                        <p:sldTgt/>
                      </p:tgtEl>
                    </p:cond>
                  </p:endCondLst>
                </p:cTn>
                <p:tgtEl>
                  <p:spTgt spid="28"/>
                </p:tgtEl>
              </p:cMediaNode>
            </p:audio>
            <p:video>
              <p:cMediaNode vol="80000">
                <p:cTn id="13" fill="hold" display="0">
                  <p:stCondLst>
                    <p:cond delay="indefinite"/>
                  </p:stCondLst>
                </p:cTn>
                <p:tgtEl>
                  <p:spTgt spid="29"/>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925408"/>
            <a:ext cx="9143999" cy="6120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75556" y="483518"/>
            <a:ext cx="2159566" cy="523220"/>
          </a:xfrm>
          <a:prstGeom prst="rect">
            <a:avLst/>
          </a:prstGeom>
          <a:noFill/>
        </p:spPr>
        <p:txBody>
          <a:bodyPr wrap="none" rtlCol="0">
            <a:spAutoFit/>
          </a:bodyPr>
          <a:lstStyle/>
          <a:p>
            <a:r>
              <a:rPr lang="en-US" altLang="zh-CN" sz="2800" b="1" dirty="0" smtClean="0">
                <a:solidFill>
                  <a:srgbClr val="F2F2F2"/>
                </a:solidFill>
              </a:rPr>
              <a:t>CONTENTS</a:t>
            </a:r>
            <a:endParaRPr lang="zh-CN" altLang="en-US" sz="2800" b="1" dirty="0">
              <a:solidFill>
                <a:srgbClr val="F2F2F2"/>
              </a:solidFill>
            </a:endParaRPr>
          </a:p>
        </p:txBody>
      </p:sp>
      <p:cxnSp>
        <p:nvCxnSpPr>
          <p:cNvPr id="23" name="直接连接符 22"/>
          <p:cNvCxnSpPr/>
          <p:nvPr/>
        </p:nvCxnSpPr>
        <p:spPr>
          <a:xfrm>
            <a:off x="575556" y="992015"/>
            <a:ext cx="2124236"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sp>
        <p:nvSpPr>
          <p:cNvPr id="68" name="WordArt 20"/>
          <p:cNvSpPr>
            <a:spLocks noChangeArrowheads="1" noChangeShapeType="1" noTextEdit="1"/>
          </p:cNvSpPr>
          <p:nvPr/>
        </p:nvSpPr>
        <p:spPr bwMode="auto">
          <a:xfrm>
            <a:off x="3259088" y="1315471"/>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1</a:t>
            </a:r>
            <a:endParaRPr lang="zh-CN" altLang="en-US" sz="3600" b="1" kern="10" dirty="0">
              <a:solidFill>
                <a:srgbClr val="F2F2F2"/>
              </a:solidFill>
              <a:latin typeface="Arial"/>
              <a:cs typeface="Arial"/>
            </a:endParaRPr>
          </a:p>
        </p:txBody>
      </p:sp>
      <p:sp>
        <p:nvSpPr>
          <p:cNvPr id="69" name="Rectangle 22"/>
          <p:cNvSpPr>
            <a:spLocks noChangeArrowheads="1"/>
          </p:cNvSpPr>
          <p:nvPr/>
        </p:nvSpPr>
        <p:spPr bwMode="auto">
          <a:xfrm>
            <a:off x="3733192" y="1244034"/>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b="1" dirty="0">
                <a:solidFill>
                  <a:schemeClr val="bg1"/>
                </a:solidFill>
                <a:latin typeface="微软雅黑" pitchFamily="34" charset="-122"/>
                <a:ea typeface="微软雅黑" pitchFamily="34" charset="-122"/>
              </a:rPr>
              <a:t>点击添加标题</a:t>
            </a:r>
            <a:endParaRPr lang="en-US" altLang="zh-CN"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a:t>
            </a:r>
            <a:r>
              <a:rPr lang="zh-CN" altLang="en-US" sz="1200" dirty="0">
                <a:solidFill>
                  <a:schemeClr val="bg1"/>
                </a:solidFill>
                <a:latin typeface="Arial" charset="0"/>
              </a:rPr>
              <a:t>单击此处添加文字</a:t>
            </a:r>
          </a:p>
        </p:txBody>
      </p:sp>
      <p:sp>
        <p:nvSpPr>
          <p:cNvPr id="70" name="WordArt 20"/>
          <p:cNvSpPr>
            <a:spLocks noChangeArrowheads="1" noChangeShapeType="1" noTextEdit="1"/>
          </p:cNvSpPr>
          <p:nvPr/>
        </p:nvSpPr>
        <p:spPr bwMode="auto">
          <a:xfrm>
            <a:off x="3259088" y="200127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2</a:t>
            </a:r>
            <a:endParaRPr lang="zh-CN" altLang="en-US" sz="3600" b="1" kern="10" dirty="0">
              <a:solidFill>
                <a:srgbClr val="F2F2F2"/>
              </a:solidFill>
              <a:latin typeface="Arial"/>
              <a:cs typeface="Arial"/>
            </a:endParaRPr>
          </a:p>
        </p:txBody>
      </p:sp>
      <p:sp>
        <p:nvSpPr>
          <p:cNvPr id="71" name="Rectangle 22"/>
          <p:cNvSpPr>
            <a:spLocks noChangeArrowheads="1"/>
          </p:cNvSpPr>
          <p:nvPr/>
        </p:nvSpPr>
        <p:spPr bwMode="auto">
          <a:xfrm>
            <a:off x="3733192" y="1929834"/>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r>
              <a:rPr lang="zh-CN" altLang="en-US" sz="1200" dirty="0" smtClean="0">
                <a:solidFill>
                  <a:schemeClr val="bg1"/>
                </a:solidFill>
                <a:latin typeface="Arial" charset="0"/>
              </a:rPr>
              <a:t>添加</a:t>
            </a:r>
            <a:endParaRPr lang="zh-CN" altLang="en-US" sz="1200" dirty="0">
              <a:solidFill>
                <a:schemeClr val="bg1"/>
              </a:solidFill>
              <a:latin typeface="Arial" charset="0"/>
            </a:endParaRPr>
          </a:p>
        </p:txBody>
      </p:sp>
      <p:sp>
        <p:nvSpPr>
          <p:cNvPr id="72" name="WordArt 20"/>
          <p:cNvSpPr>
            <a:spLocks noChangeArrowheads="1" noChangeShapeType="1" noTextEdit="1"/>
          </p:cNvSpPr>
          <p:nvPr/>
        </p:nvSpPr>
        <p:spPr bwMode="auto">
          <a:xfrm>
            <a:off x="3259088" y="268230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3</a:t>
            </a:r>
            <a:endParaRPr lang="zh-CN" altLang="en-US" sz="3600" b="1" kern="10">
              <a:solidFill>
                <a:srgbClr val="F2F2F2"/>
              </a:solidFill>
              <a:latin typeface="Arial"/>
              <a:cs typeface="Arial"/>
            </a:endParaRPr>
          </a:p>
        </p:txBody>
      </p:sp>
      <p:sp>
        <p:nvSpPr>
          <p:cNvPr id="73" name="Rectangle 22"/>
          <p:cNvSpPr>
            <a:spLocks noChangeArrowheads="1"/>
          </p:cNvSpPr>
          <p:nvPr/>
        </p:nvSpPr>
        <p:spPr bwMode="auto">
          <a:xfrm>
            <a:off x="3733192" y="2610871"/>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此处添加文字单击此处添加文字添加</a:t>
            </a:r>
          </a:p>
        </p:txBody>
      </p:sp>
      <p:sp>
        <p:nvSpPr>
          <p:cNvPr id="74" name="WordArt 20"/>
          <p:cNvSpPr>
            <a:spLocks noChangeArrowheads="1" noChangeShapeType="1" noTextEdit="1"/>
          </p:cNvSpPr>
          <p:nvPr/>
        </p:nvSpPr>
        <p:spPr bwMode="auto">
          <a:xfrm>
            <a:off x="3259088" y="3377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4</a:t>
            </a:r>
            <a:endParaRPr lang="zh-CN" altLang="en-US" sz="3600" b="1" kern="10">
              <a:solidFill>
                <a:srgbClr val="F2F2F2"/>
              </a:solidFill>
              <a:latin typeface="Arial"/>
              <a:cs typeface="Arial"/>
            </a:endParaRPr>
          </a:p>
        </p:txBody>
      </p:sp>
      <p:sp>
        <p:nvSpPr>
          <p:cNvPr id="75" name="Rectangle 22"/>
          <p:cNvSpPr>
            <a:spLocks noChangeArrowheads="1"/>
          </p:cNvSpPr>
          <p:nvPr/>
        </p:nvSpPr>
        <p:spPr bwMode="auto">
          <a:xfrm>
            <a:off x="3733192" y="330619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76" name="WordArt 20"/>
          <p:cNvSpPr>
            <a:spLocks noChangeArrowheads="1" noChangeShapeType="1" noTextEdit="1"/>
          </p:cNvSpPr>
          <p:nvPr/>
        </p:nvSpPr>
        <p:spPr bwMode="auto">
          <a:xfrm>
            <a:off x="3259088" y="405001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F2F2F2"/>
                </a:solidFill>
                <a:latin typeface="Arial"/>
                <a:cs typeface="Arial"/>
              </a:rPr>
              <a:t>5</a:t>
            </a:r>
            <a:endParaRPr lang="zh-CN" altLang="en-US" sz="3600" b="1" kern="10" dirty="0">
              <a:solidFill>
                <a:srgbClr val="F2F2F2"/>
              </a:solidFill>
              <a:latin typeface="Arial"/>
              <a:cs typeface="Arial"/>
            </a:endParaRPr>
          </a:p>
        </p:txBody>
      </p:sp>
      <p:sp>
        <p:nvSpPr>
          <p:cNvPr id="77" name="Rectangle 22"/>
          <p:cNvSpPr>
            <a:spLocks noChangeArrowheads="1"/>
          </p:cNvSpPr>
          <p:nvPr/>
        </p:nvSpPr>
        <p:spPr bwMode="auto">
          <a:xfrm>
            <a:off x="3733192" y="397857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16" name="椭圆 15"/>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75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5703887" y="154092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17" name="直接连接符 16"/>
          <p:cNvSpPr>
            <a:spLocks noChangeShapeType="1"/>
          </p:cNvSpPr>
          <p:nvPr/>
        </p:nvSpPr>
        <p:spPr bwMode="auto">
          <a:xfrm>
            <a:off x="5776912" y="2312454"/>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矩形 17"/>
          <p:cNvSpPr>
            <a:spLocks noChangeArrowheads="1"/>
          </p:cNvSpPr>
          <p:nvPr/>
        </p:nvSpPr>
        <p:spPr bwMode="auto">
          <a:xfrm>
            <a:off x="611187" y="154092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smtClean="0">
                <a:solidFill>
                  <a:srgbClr val="F2F2F2"/>
                </a:solidFill>
                <a:latin typeface="微软雅黑" pitchFamily="34" charset="-122"/>
                <a:ea typeface="微软雅黑" pitchFamily="34" charset="-122"/>
                <a:sym typeface="微软雅黑" pitchFamily="34" charset="-122"/>
              </a:rPr>
              <a:t>在这里输入</a:t>
            </a:r>
            <a:r>
              <a:rPr lang="zh-CN" altLang="en-US" sz="1000" dirty="0">
                <a:solidFill>
                  <a:srgbClr val="F2F2F2"/>
                </a:solidFill>
                <a:latin typeface="微软雅黑" pitchFamily="34" charset="-122"/>
                <a:ea typeface="微软雅黑" pitchFamily="34" charset="-122"/>
                <a:sym typeface="微软雅黑" pitchFamily="34" charset="-122"/>
              </a:rPr>
              <a:t>文本内容在这里输入文本</a:t>
            </a:r>
            <a:r>
              <a:rPr lang="zh-CN" altLang="en-US" sz="1000" dirty="0" smtClean="0">
                <a:solidFill>
                  <a:srgbClr val="F2F2F2"/>
                </a:solidFill>
                <a:latin typeface="微软雅黑" pitchFamily="34" charset="-122"/>
                <a:ea typeface="微软雅黑" pitchFamily="34" charset="-122"/>
                <a:sym typeface="微软雅黑" pitchFamily="34" charset="-122"/>
              </a:rPr>
              <a:t>内容</a:t>
            </a:r>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F2F2F2"/>
                </a:solidFill>
                <a:latin typeface="微软雅黑" pitchFamily="34" charset="-122"/>
                <a:ea typeface="微软雅黑" pitchFamily="34" charset="-122"/>
                <a:sym typeface="微软雅黑" pitchFamily="34" charset="-122"/>
              </a:rPr>
              <a:t>内容</a:t>
            </a:r>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F2F2F2"/>
                </a:solidFill>
                <a:latin typeface="微软雅黑" pitchFamily="34" charset="-122"/>
                <a:ea typeface="微软雅黑" pitchFamily="34" charset="-122"/>
                <a:sym typeface="微软雅黑" pitchFamily="34" charset="-122"/>
              </a:rPr>
              <a:t>内容</a:t>
            </a:r>
            <a:endParaRPr lang="zh-CN" altLang="en-US" sz="1000" dirty="0">
              <a:solidFill>
                <a:srgbClr val="F2F2F2"/>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684212" y="2312454"/>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矩形 19"/>
          <p:cNvSpPr>
            <a:spLocks noChangeArrowheads="1"/>
          </p:cNvSpPr>
          <p:nvPr/>
        </p:nvSpPr>
        <p:spPr bwMode="auto">
          <a:xfrm>
            <a:off x="5703887" y="255375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1" name="直接连接符 20"/>
          <p:cNvSpPr>
            <a:spLocks noChangeShapeType="1"/>
          </p:cNvSpPr>
          <p:nvPr/>
        </p:nvSpPr>
        <p:spPr bwMode="auto">
          <a:xfrm>
            <a:off x="5776912" y="3325279"/>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矩形 21"/>
          <p:cNvSpPr>
            <a:spLocks noChangeArrowheads="1"/>
          </p:cNvSpPr>
          <p:nvPr/>
        </p:nvSpPr>
        <p:spPr bwMode="auto">
          <a:xfrm>
            <a:off x="611187" y="255375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3" name="直接连接符 22"/>
          <p:cNvSpPr>
            <a:spLocks noChangeShapeType="1"/>
          </p:cNvSpPr>
          <p:nvPr/>
        </p:nvSpPr>
        <p:spPr bwMode="auto">
          <a:xfrm>
            <a:off x="684212" y="3325279"/>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矩形 23"/>
          <p:cNvSpPr>
            <a:spLocks noChangeArrowheads="1"/>
          </p:cNvSpPr>
          <p:nvPr/>
        </p:nvSpPr>
        <p:spPr bwMode="auto">
          <a:xfrm>
            <a:off x="5703887" y="361737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5" name="矩形 24"/>
          <p:cNvSpPr>
            <a:spLocks noChangeArrowheads="1"/>
          </p:cNvSpPr>
          <p:nvPr/>
        </p:nvSpPr>
        <p:spPr bwMode="auto">
          <a:xfrm>
            <a:off x="611187" y="361737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F2F2F2"/>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grpSp>
        <p:nvGrpSpPr>
          <p:cNvPr id="33" name="组合 32"/>
          <p:cNvGrpSpPr/>
          <p:nvPr/>
        </p:nvGrpSpPr>
        <p:grpSpPr>
          <a:xfrm>
            <a:off x="4711700" y="1321854"/>
            <a:ext cx="952500" cy="952500"/>
            <a:chOff x="4711700" y="1321854"/>
            <a:chExt cx="952500" cy="952500"/>
          </a:xfrm>
          <a:solidFill>
            <a:srgbClr val="FFFFFF">
              <a:alpha val="30196"/>
            </a:srgbClr>
          </a:solidFill>
        </p:grpSpPr>
        <p:sp>
          <p:nvSpPr>
            <p:cNvPr id="14"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5"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26" name="TextBox 682"/>
            <p:cNvSpPr>
              <a:spLocks noChangeArrowheads="1"/>
            </p:cNvSpPr>
            <p:nvPr/>
          </p:nvSpPr>
          <p:spPr bwMode="auto">
            <a:xfrm>
              <a:off x="4843462"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82</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grpSp>
        <p:nvGrpSpPr>
          <p:cNvPr id="32" name="组合 31"/>
          <p:cNvGrpSpPr/>
          <p:nvPr/>
        </p:nvGrpSpPr>
        <p:grpSpPr>
          <a:xfrm>
            <a:off x="3475037" y="1321854"/>
            <a:ext cx="952500" cy="952500"/>
            <a:chOff x="3475037" y="1321854"/>
            <a:chExt cx="952500" cy="952500"/>
          </a:xfrm>
          <a:solidFill>
            <a:srgbClr val="FFFFFF">
              <a:alpha val="30196"/>
            </a:srgbClr>
          </a:solidFill>
        </p:grpSpPr>
        <p:sp>
          <p:nvSpPr>
            <p:cNvPr id="8"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9"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7" name="TextBox 682"/>
            <p:cNvSpPr>
              <a:spLocks noChangeArrowheads="1"/>
            </p:cNvSpPr>
            <p:nvPr/>
          </p:nvSpPr>
          <p:spPr bwMode="auto">
            <a:xfrm>
              <a:off x="3606800"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50</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grpSp>
        <p:nvGrpSpPr>
          <p:cNvPr id="36" name="组合 35"/>
          <p:cNvGrpSpPr/>
          <p:nvPr/>
        </p:nvGrpSpPr>
        <p:grpSpPr>
          <a:xfrm>
            <a:off x="4711700" y="2364841"/>
            <a:ext cx="952500" cy="952500"/>
            <a:chOff x="4711700" y="2364841"/>
            <a:chExt cx="952500" cy="952500"/>
          </a:xfrm>
          <a:solidFill>
            <a:srgbClr val="FFFFFF">
              <a:alpha val="30196"/>
            </a:srgbClr>
          </a:solidFill>
        </p:grpSpPr>
        <p:sp>
          <p:nvSpPr>
            <p:cNvPr id="12"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3"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28" name="TextBox 682"/>
            <p:cNvSpPr>
              <a:spLocks noChangeArrowheads="1"/>
            </p:cNvSpPr>
            <p:nvPr/>
          </p:nvSpPr>
          <p:spPr bwMode="auto">
            <a:xfrm>
              <a:off x="4843462"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75</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grpSp>
        <p:nvGrpSpPr>
          <p:cNvPr id="37" name="组合 36"/>
          <p:cNvGrpSpPr/>
          <p:nvPr/>
        </p:nvGrpSpPr>
        <p:grpSpPr>
          <a:xfrm>
            <a:off x="3475037" y="2361666"/>
            <a:ext cx="952500" cy="955675"/>
            <a:chOff x="3475037" y="2361666"/>
            <a:chExt cx="952500" cy="955675"/>
          </a:xfrm>
          <a:solidFill>
            <a:srgbClr val="FFFFFF">
              <a:alpha val="30196"/>
            </a:srgbClr>
          </a:solidFill>
        </p:grpSpPr>
        <p:sp>
          <p:nvSpPr>
            <p:cNvPr id="6"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7"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29" name="TextBox 682"/>
            <p:cNvSpPr>
              <a:spLocks noChangeArrowheads="1"/>
            </p:cNvSpPr>
            <p:nvPr/>
          </p:nvSpPr>
          <p:spPr bwMode="auto">
            <a:xfrm>
              <a:off x="3606800"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28</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grpSp>
        <p:nvGrpSpPr>
          <p:cNvPr id="35" name="组合 34"/>
          <p:cNvGrpSpPr/>
          <p:nvPr/>
        </p:nvGrpSpPr>
        <p:grpSpPr>
          <a:xfrm>
            <a:off x="4659312" y="3350679"/>
            <a:ext cx="1057275" cy="1057275"/>
            <a:chOff x="4659312" y="3350679"/>
            <a:chExt cx="1057275" cy="1057275"/>
          </a:xfrm>
          <a:solidFill>
            <a:srgbClr val="FFFFFF">
              <a:alpha val="30196"/>
            </a:srgbClr>
          </a:solidFill>
        </p:grpSpPr>
        <p:sp>
          <p:nvSpPr>
            <p:cNvPr id="10"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11"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0" name="TextBox 682"/>
            <p:cNvSpPr>
              <a:spLocks noChangeArrowheads="1"/>
            </p:cNvSpPr>
            <p:nvPr/>
          </p:nvSpPr>
          <p:spPr bwMode="auto">
            <a:xfrm>
              <a:off x="4843462"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61</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grpSp>
        <p:nvGrpSpPr>
          <p:cNvPr id="34" name="组合 33"/>
          <p:cNvGrpSpPr/>
          <p:nvPr/>
        </p:nvGrpSpPr>
        <p:grpSpPr>
          <a:xfrm>
            <a:off x="3475037" y="3403066"/>
            <a:ext cx="952500" cy="952500"/>
            <a:chOff x="3475037" y="3403066"/>
            <a:chExt cx="952500" cy="952500"/>
          </a:xfrm>
          <a:solidFill>
            <a:srgbClr val="FFFFFF">
              <a:alpha val="30196"/>
            </a:srgbClr>
          </a:solidFill>
        </p:grpSpPr>
        <p:sp>
          <p:nvSpPr>
            <p:cNvPr id="4"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5"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1" name="TextBox 682"/>
            <p:cNvSpPr>
              <a:spLocks noChangeArrowheads="1"/>
            </p:cNvSpPr>
            <p:nvPr/>
          </p:nvSpPr>
          <p:spPr bwMode="auto">
            <a:xfrm>
              <a:off x="3606800"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rPr>
                <a:t>15</a:t>
              </a:r>
              <a:r>
                <a:rPr lang="en-US" sz="1600" dirty="0">
                  <a:solidFill>
                    <a:srgbClr val="F2F2F2"/>
                  </a:solidFill>
                  <a:latin typeface="方正中等线简体" pitchFamily="2" charset="-122"/>
                  <a:ea typeface="方正中等线简体" pitchFamily="2" charset="-122"/>
                </a:rPr>
                <a:t>%</a:t>
              </a:r>
              <a:endParaRPr lang="zh-CN" altLang="en-US" sz="2400" dirty="0">
                <a:solidFill>
                  <a:srgbClr val="F2F2F2"/>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fltVal val="0.5"/>
                                          </p:val>
                                        </p:tav>
                                        <p:tav tm="100000">
                                          <p:val>
                                            <p:strVal val="#ppt_x"/>
                                          </p:val>
                                        </p:tav>
                                      </p:tavLst>
                                    </p:anim>
                                    <p:anim calcmode="lin" valueType="num">
                                      <p:cBhvr>
                                        <p:cTn id="39" dur="500" fill="hold"/>
                                        <p:tgtEl>
                                          <p:spTgt spid="3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fltVal val="0.5"/>
                                          </p:val>
                                        </p:tav>
                                        <p:tav tm="100000">
                                          <p:val>
                                            <p:strVal val="#ppt_x"/>
                                          </p:val>
                                        </p:tav>
                                      </p:tavLst>
                                    </p:anim>
                                    <p:anim calcmode="lin" valueType="num">
                                      <p:cBhvr>
                                        <p:cTn id="46" dur="500" fill="hold"/>
                                        <p:tgtEl>
                                          <p:spTgt spid="35"/>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32"/>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3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34"/>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33"/>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36"/>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35"/>
                                        </p:tgtEl>
                                        <p:attrNameLst>
                                          <p:attrName>r</p:attrName>
                                        </p:attrNameLst>
                                      </p:cBhvr>
                                    </p:animRot>
                                  </p:childTnLst>
                                </p:cTn>
                              </p:par>
                            </p:childTnLst>
                          </p:cTn>
                        </p:par>
                        <p:par>
                          <p:cTn id="59" fill="hold">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ppt_x</p:attrName>
                                        </p:attrNameLst>
                                      </p:cBhvr>
                                      <p:tavLst>
                                        <p:tav tm="0">
                                          <p:val>
                                            <p:strVal val="#ppt_x-#ppt_w*1.125000"/>
                                          </p:val>
                                        </p:tav>
                                        <p:tav tm="100000">
                                          <p:val>
                                            <p:strVal val="#ppt_x"/>
                                          </p:val>
                                        </p:tav>
                                      </p:tavLst>
                                    </p:anim>
                                    <p:animEffect transition="in" filter="wipe(right)">
                                      <p:cBhvr>
                                        <p:cTn id="63" dur="500"/>
                                        <p:tgtEl>
                                          <p:spTgt spid="17"/>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ppt_x</p:attrName>
                                        </p:attrNameLst>
                                      </p:cBhvr>
                                      <p:tavLst>
                                        <p:tav tm="0">
                                          <p:val>
                                            <p:strVal val="#ppt_x+#ppt_w*1.125000"/>
                                          </p:val>
                                        </p:tav>
                                        <p:tav tm="100000">
                                          <p:val>
                                            <p:strVal val="#ppt_x"/>
                                          </p:val>
                                        </p:tav>
                                      </p:tavLst>
                                    </p:anim>
                                    <p:animEffect transition="in" filter="wipe(left)">
                                      <p:cBhvr>
                                        <p:cTn id="75" dur="500"/>
                                        <p:tgtEl>
                                          <p:spTgt spid="23"/>
                                        </p:tgtEl>
                                      </p:cBhvr>
                                    </p:animEffect>
                                  </p:childTnLst>
                                </p:cTn>
                              </p:par>
                            </p:childTnLst>
                          </p:cTn>
                        </p:par>
                        <p:par>
                          <p:cTn id="76" fill="hold">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500"/>
                                        <p:tgtEl>
                                          <p:spTgt spid="16"/>
                                        </p:tgtEl>
                                      </p:cBhvr>
                                    </p:animEffect>
                                  </p:childTnLst>
                                </p:cTn>
                              </p:par>
                            </p:childTnLst>
                          </p:cTn>
                        </p:par>
                        <p:par>
                          <p:cTn id="95" fill="hold">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32"/>
                                        </p:tgtEl>
                                      </p:cBhvr>
                                    </p:animEffect>
                                    <p:animScale>
                                      <p:cBhvr>
                                        <p:cTn id="98" dur="250" autoRev="1" fill="hold"/>
                                        <p:tgtEl>
                                          <p:spTgt spid="32"/>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37"/>
                                        </p:tgtEl>
                                      </p:cBhvr>
                                    </p:animEffect>
                                    <p:animScale>
                                      <p:cBhvr>
                                        <p:cTn id="101" dur="250" autoRev="1" fill="hold"/>
                                        <p:tgtEl>
                                          <p:spTgt spid="3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33"/>
                                        </p:tgtEl>
                                      </p:cBhvr>
                                    </p:animEffect>
                                    <p:animScale>
                                      <p:cBhvr>
                                        <p:cTn id="107" dur="250" autoRev="1" fill="hold"/>
                                        <p:tgtEl>
                                          <p:spTgt spid="33"/>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36"/>
                                        </p:tgtEl>
                                      </p:cBhvr>
                                    </p:animEffect>
                                    <p:animScale>
                                      <p:cBhvr>
                                        <p:cTn id="110" dur="250" autoRev="1" fill="hold"/>
                                        <p:tgtEl>
                                          <p:spTgt spid="36"/>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35"/>
                                        </p:tgtEl>
                                      </p:cBhvr>
                                    </p:animEffect>
                                    <p:animScale>
                                      <p:cBhvr>
                                        <p:cTn id="113"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P spid="22" grpId="0"/>
      <p:bldP spid="23" grpId="0" animBg="1"/>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ChangeArrowheads="1"/>
          </p:cNvSpPr>
          <p:nvPr/>
        </p:nvSpPr>
        <p:spPr bwMode="auto">
          <a:xfrm>
            <a:off x="3525837" y="1627981"/>
            <a:ext cx="2165350" cy="1082675"/>
          </a:xfrm>
          <a:custGeom>
            <a:avLst/>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ah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845175" y="1377156"/>
            <a:ext cx="2668587" cy="1333500"/>
          </a:xfrm>
          <a:custGeom>
            <a:avLst/>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ah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12"/>
          <p:cNvSpPr>
            <a:spLocks noChangeArrowheads="1"/>
          </p:cNvSpPr>
          <p:nvPr/>
        </p:nvSpPr>
        <p:spPr bwMode="auto">
          <a:xfrm>
            <a:off x="1825625" y="1937544"/>
            <a:ext cx="1547812" cy="773112"/>
          </a:xfrm>
          <a:custGeom>
            <a:avLst/>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ah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4"/>
          <p:cNvSpPr>
            <a:spLocks noChangeArrowheads="1"/>
          </p:cNvSpPr>
          <p:nvPr/>
        </p:nvSpPr>
        <p:spPr bwMode="auto">
          <a:xfrm>
            <a:off x="744537" y="2247106"/>
            <a:ext cx="928688" cy="463550"/>
          </a:xfrm>
          <a:custGeom>
            <a:avLst/>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ah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TextBox 682"/>
          <p:cNvSpPr>
            <a:spLocks noChangeArrowheads="1"/>
          </p:cNvSpPr>
          <p:nvPr/>
        </p:nvSpPr>
        <p:spPr bwMode="auto">
          <a:xfrm>
            <a:off x="6702425" y="1653381"/>
            <a:ext cx="954087" cy="922338"/>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a:solidFill>
                  <a:schemeClr val="bg1"/>
                </a:solidFill>
                <a:latin typeface="方正中等线简体" pitchFamily="2" charset="-122"/>
                <a:ea typeface="方正中等线简体" pitchFamily="2" charset="-122"/>
              </a:rPr>
              <a:t>68</a:t>
            </a:r>
            <a:endParaRPr lang="zh-CN" altLang="en-US" sz="5400">
              <a:solidFill>
                <a:schemeClr val="bg1"/>
              </a:solidFill>
              <a:latin typeface="方正中等线简体" pitchFamily="2" charset="-122"/>
              <a:ea typeface="方正中等线简体" pitchFamily="2" charset="-122"/>
            </a:endParaRPr>
          </a:p>
        </p:txBody>
      </p:sp>
      <p:sp>
        <p:nvSpPr>
          <p:cNvPr id="9" name="TextBox 682"/>
          <p:cNvSpPr>
            <a:spLocks noChangeArrowheads="1"/>
          </p:cNvSpPr>
          <p:nvPr/>
        </p:nvSpPr>
        <p:spPr bwMode="auto">
          <a:xfrm>
            <a:off x="4246562" y="1834356"/>
            <a:ext cx="809625" cy="769938"/>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400">
                <a:solidFill>
                  <a:schemeClr val="bg1"/>
                </a:solidFill>
                <a:latin typeface="方正中等线简体" pitchFamily="2" charset="-122"/>
                <a:ea typeface="方正中等线简体" pitchFamily="2" charset="-122"/>
              </a:rPr>
              <a:t>37</a:t>
            </a:r>
            <a:endParaRPr lang="zh-CN" altLang="en-US" sz="4400">
              <a:solidFill>
                <a:schemeClr val="bg1"/>
              </a:solidFill>
              <a:latin typeface="方正中等线简体" pitchFamily="2" charset="-122"/>
              <a:ea typeface="方正中等线简体" pitchFamily="2" charset="-122"/>
            </a:endParaRPr>
          </a:p>
        </p:txBody>
      </p:sp>
      <p:sp>
        <p:nvSpPr>
          <p:cNvPr id="10" name="TextBox 682"/>
          <p:cNvSpPr>
            <a:spLocks noChangeArrowheads="1"/>
          </p:cNvSpPr>
          <p:nvPr/>
        </p:nvSpPr>
        <p:spPr bwMode="auto">
          <a:xfrm>
            <a:off x="2220912" y="2042319"/>
            <a:ext cx="696913" cy="646112"/>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600">
                <a:solidFill>
                  <a:schemeClr val="bg1"/>
                </a:solidFill>
                <a:latin typeface="方正中等线简体" pitchFamily="2" charset="-122"/>
                <a:ea typeface="方正中等线简体" pitchFamily="2" charset="-122"/>
              </a:rPr>
              <a:t>19</a:t>
            </a:r>
            <a:endParaRPr lang="zh-CN" altLang="en-US" sz="3600">
              <a:solidFill>
                <a:schemeClr val="bg1"/>
              </a:solidFill>
              <a:latin typeface="方正中等线简体" pitchFamily="2" charset="-122"/>
              <a:ea typeface="方正中等线简体" pitchFamily="2" charset="-122"/>
            </a:endParaRPr>
          </a:p>
        </p:txBody>
      </p:sp>
      <p:sp>
        <p:nvSpPr>
          <p:cNvPr id="11" name="TextBox 682"/>
          <p:cNvSpPr>
            <a:spLocks noChangeArrowheads="1"/>
          </p:cNvSpPr>
          <p:nvPr/>
        </p:nvSpPr>
        <p:spPr bwMode="auto">
          <a:xfrm>
            <a:off x="968375" y="2224881"/>
            <a:ext cx="382587" cy="523875"/>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chemeClr val="bg1"/>
                </a:solidFill>
                <a:latin typeface="方正中等线简体" pitchFamily="2" charset="-122"/>
                <a:ea typeface="方正中等线简体" pitchFamily="2" charset="-122"/>
              </a:rPr>
              <a:t>6</a:t>
            </a:r>
            <a:endParaRPr lang="zh-CN" altLang="en-US" sz="2800">
              <a:solidFill>
                <a:schemeClr val="bg1"/>
              </a:solidFill>
              <a:latin typeface="方正中等线简体" pitchFamily="2" charset="-122"/>
              <a:ea typeface="方正中等线简体" pitchFamily="2" charset="-122"/>
            </a:endParaRPr>
          </a:p>
        </p:txBody>
      </p:sp>
      <p:sp>
        <p:nvSpPr>
          <p:cNvPr id="12" name="TextBox 59"/>
          <p:cNvSpPr>
            <a:spLocks noChangeArrowheads="1"/>
          </p:cNvSpPr>
          <p:nvPr/>
        </p:nvSpPr>
        <p:spPr bwMode="auto">
          <a:xfrm>
            <a:off x="706973" y="28106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13" name="TextBox 60"/>
          <p:cNvSpPr>
            <a:spLocks noChangeArrowheads="1"/>
          </p:cNvSpPr>
          <p:nvPr/>
        </p:nvSpPr>
        <p:spPr bwMode="auto">
          <a:xfrm>
            <a:off x="1995031" y="281066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14" name="TextBox 61"/>
          <p:cNvSpPr>
            <a:spLocks noChangeArrowheads="1"/>
          </p:cNvSpPr>
          <p:nvPr/>
        </p:nvSpPr>
        <p:spPr bwMode="auto">
          <a:xfrm>
            <a:off x="3798034" y="27884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8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15" name="直接连接符 14"/>
          <p:cNvSpPr>
            <a:spLocks noChangeShapeType="1"/>
          </p:cNvSpPr>
          <p:nvPr/>
        </p:nvSpPr>
        <p:spPr bwMode="auto">
          <a:xfrm>
            <a:off x="725487" y="3139281"/>
            <a:ext cx="935038"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矩形 15"/>
          <p:cNvSpPr>
            <a:spLocks noChangeArrowheads="1"/>
          </p:cNvSpPr>
          <p:nvPr/>
        </p:nvSpPr>
        <p:spPr bwMode="auto">
          <a:xfrm>
            <a:off x="652462" y="3163094"/>
            <a:ext cx="1081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A6A6A6"/>
                </a:solidFill>
                <a:latin typeface="微软雅黑" pitchFamily="34" charset="-122"/>
                <a:ea typeface="微软雅黑" pitchFamily="34" charset="-122"/>
                <a:sym typeface="微软雅黑" pitchFamily="34" charset="-122"/>
              </a:rPr>
              <a:t>内容</a:t>
            </a:r>
            <a:endParaRPr lang="zh-CN" altLang="en-US" sz="1000" dirty="0">
              <a:solidFill>
                <a:srgbClr val="A6A6A6"/>
              </a:solidFill>
              <a:latin typeface="微软雅黑" pitchFamily="34" charset="-122"/>
              <a:ea typeface="微软雅黑" pitchFamily="34" charset="-122"/>
              <a:sym typeface="微软雅黑" pitchFamily="34" charset="-122"/>
            </a:endParaRPr>
          </a:p>
        </p:txBody>
      </p:sp>
      <p:sp>
        <p:nvSpPr>
          <p:cNvPr id="17" name="直接连接符 16"/>
          <p:cNvSpPr>
            <a:spLocks noChangeShapeType="1"/>
          </p:cNvSpPr>
          <p:nvPr/>
        </p:nvSpPr>
        <p:spPr bwMode="auto">
          <a:xfrm>
            <a:off x="1960562" y="3172619"/>
            <a:ext cx="12382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矩形 17"/>
          <p:cNvSpPr>
            <a:spLocks noChangeArrowheads="1"/>
          </p:cNvSpPr>
          <p:nvPr/>
        </p:nvSpPr>
        <p:spPr bwMode="auto">
          <a:xfrm>
            <a:off x="1949450" y="3177381"/>
            <a:ext cx="13017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100" dirty="0">
                <a:solidFill>
                  <a:srgbClr val="A6A6A6"/>
                </a:solidFill>
                <a:latin typeface="微软雅黑" pitchFamily="34" charset="-122"/>
                <a:ea typeface="微软雅黑" pitchFamily="34" charset="-122"/>
                <a:sym typeface="微软雅黑" pitchFamily="34" charset="-122"/>
              </a:rPr>
              <a:t>在这里输入文本内容在这里输入文本</a:t>
            </a:r>
            <a:r>
              <a:rPr lang="zh-CN" altLang="en-US" sz="1100" dirty="0" smtClean="0">
                <a:solidFill>
                  <a:srgbClr val="A6A6A6"/>
                </a:solidFill>
                <a:latin typeface="微软雅黑" pitchFamily="34" charset="-122"/>
                <a:ea typeface="微软雅黑" pitchFamily="34" charset="-122"/>
                <a:sym typeface="微软雅黑" pitchFamily="34" charset="-122"/>
              </a:rPr>
              <a:t>内容</a:t>
            </a:r>
            <a:endParaRPr lang="zh-CN" altLang="en-US" sz="1100" dirty="0">
              <a:solidFill>
                <a:srgbClr val="A6A6A6"/>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3665537" y="3331369"/>
            <a:ext cx="188595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矩形 19"/>
          <p:cNvSpPr>
            <a:spLocks noChangeArrowheads="1"/>
          </p:cNvSpPr>
          <p:nvPr/>
        </p:nvSpPr>
        <p:spPr bwMode="auto">
          <a:xfrm>
            <a:off x="3589337" y="3388519"/>
            <a:ext cx="2038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400" dirty="0">
                <a:solidFill>
                  <a:srgbClr val="A6A6A6"/>
                </a:solidFill>
                <a:latin typeface="微软雅黑" pitchFamily="34" charset="-122"/>
                <a:ea typeface="微软雅黑" pitchFamily="34" charset="-122"/>
                <a:sym typeface="微软雅黑" pitchFamily="34" charset="-122"/>
              </a:rPr>
              <a:t>在这里输入文本内容在这里输入文本</a:t>
            </a:r>
            <a:r>
              <a:rPr lang="zh-CN" altLang="en-US" sz="1400" dirty="0" smtClean="0">
                <a:solidFill>
                  <a:srgbClr val="A6A6A6"/>
                </a:solidFill>
                <a:latin typeface="微软雅黑" pitchFamily="34" charset="-122"/>
                <a:ea typeface="微软雅黑" pitchFamily="34" charset="-122"/>
                <a:sym typeface="微软雅黑" pitchFamily="34" charset="-122"/>
              </a:rPr>
              <a:t>内容</a:t>
            </a:r>
            <a:endParaRPr lang="zh-CN" altLang="en-US" sz="1400" dirty="0">
              <a:solidFill>
                <a:srgbClr val="A6A6A6"/>
              </a:solidFill>
              <a:latin typeface="微软雅黑" pitchFamily="34" charset="-122"/>
              <a:ea typeface="微软雅黑" pitchFamily="34" charset="-122"/>
              <a:sym typeface="微软雅黑" pitchFamily="34" charset="-122"/>
            </a:endParaRPr>
          </a:p>
        </p:txBody>
      </p:sp>
      <p:sp>
        <p:nvSpPr>
          <p:cNvPr id="21" name="TextBox 71"/>
          <p:cNvSpPr>
            <a:spLocks noChangeArrowheads="1"/>
          </p:cNvSpPr>
          <p:nvPr/>
        </p:nvSpPr>
        <p:spPr bwMode="auto">
          <a:xfrm>
            <a:off x="6266398" y="2788444"/>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22" name="直接连接符 21"/>
          <p:cNvSpPr>
            <a:spLocks noChangeShapeType="1"/>
          </p:cNvSpPr>
          <p:nvPr/>
        </p:nvSpPr>
        <p:spPr bwMode="auto">
          <a:xfrm>
            <a:off x="6145212" y="3369469"/>
            <a:ext cx="2066925"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矩形 22"/>
          <p:cNvSpPr>
            <a:spLocks noChangeArrowheads="1"/>
          </p:cNvSpPr>
          <p:nvPr/>
        </p:nvSpPr>
        <p:spPr bwMode="auto">
          <a:xfrm>
            <a:off x="6161087" y="3431381"/>
            <a:ext cx="2036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solidFill>
                  <a:srgbClr val="A6A6A6"/>
                </a:solidFill>
                <a:latin typeface="微软雅黑" pitchFamily="34" charset="-122"/>
                <a:ea typeface="微软雅黑" pitchFamily="34" charset="-122"/>
                <a:sym typeface="微软雅黑" pitchFamily="34" charset="-122"/>
              </a:rPr>
              <a:t>在这里输入文本内容在这里输入文本内容</a:t>
            </a:r>
          </a:p>
        </p:txBody>
      </p:sp>
      <p:sp>
        <p:nvSpPr>
          <p:cNvPr id="24" name="直接连接符 23"/>
          <p:cNvSpPr>
            <a:spLocks noChangeShapeType="1"/>
          </p:cNvSpPr>
          <p:nvPr/>
        </p:nvSpPr>
        <p:spPr bwMode="auto">
          <a:xfrm>
            <a:off x="725487" y="3717131"/>
            <a:ext cx="935038" cy="1588"/>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直接连接符 24"/>
          <p:cNvSpPr>
            <a:spLocks noChangeShapeType="1"/>
          </p:cNvSpPr>
          <p:nvPr/>
        </p:nvSpPr>
        <p:spPr bwMode="auto">
          <a:xfrm>
            <a:off x="1960562" y="3782219"/>
            <a:ext cx="12382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a:off x="3665537" y="3929856"/>
            <a:ext cx="18859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直接连接符 26"/>
          <p:cNvSpPr>
            <a:spLocks noChangeShapeType="1"/>
          </p:cNvSpPr>
          <p:nvPr/>
        </p:nvSpPr>
        <p:spPr bwMode="auto">
          <a:xfrm>
            <a:off x="6145212" y="4074319"/>
            <a:ext cx="2066925"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animBg="1"/>
      <p:bldP spid="16" grpId="0"/>
      <p:bldP spid="17" grpId="0" animBg="1"/>
      <p:bldP spid="18" grpId="0"/>
      <p:bldP spid="19" grpId="0" animBg="1"/>
      <p:bldP spid="20" grpId="0"/>
      <p:bldP spid="21" grpId="0"/>
      <p:bldP spid="22" grpId="0" animBg="1"/>
      <p:bldP spid="23" grpId="0"/>
      <p:bldP spid="24" grpId="0" animBg="1"/>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719438" y="1700046"/>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F2F2F2"/>
                </a:solidFill>
                <a:latin typeface="Agency FB" pitchFamily="34" charset="0"/>
                <a:ea typeface="Arial Unicode MS" pitchFamily="34" charset="-122"/>
                <a:cs typeface="Arial Unicode MS" pitchFamily="34" charset="-122"/>
              </a:rPr>
              <a:t>01</a:t>
            </a:r>
            <a:endParaRPr lang="zh-CN" altLang="en-US" sz="3000" b="1" dirty="0">
              <a:solidFill>
                <a:srgbClr val="F2F2F2"/>
              </a:solidFill>
              <a:latin typeface="Agency FB" pitchFamily="34" charset="0"/>
              <a:ea typeface="Arial Unicode MS" pitchFamily="34" charset="-122"/>
              <a:cs typeface="Arial Unicode MS" pitchFamily="34" charset="-122"/>
            </a:endParaRPr>
          </a:p>
        </p:txBody>
      </p:sp>
      <p:sp>
        <p:nvSpPr>
          <p:cNvPr id="51" name="矩形 50"/>
          <p:cNvSpPr/>
          <p:nvPr/>
        </p:nvSpPr>
        <p:spPr>
          <a:xfrm>
            <a:off x="0" y="2469632"/>
            <a:ext cx="2153225" cy="14712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同心圆 51"/>
          <p:cNvSpPr/>
          <p:nvPr/>
        </p:nvSpPr>
        <p:spPr>
          <a:xfrm>
            <a:off x="1571415" y="1563638"/>
            <a:ext cx="1067864" cy="1053117"/>
          </a:xfrm>
          <a:prstGeom prst="donut">
            <a:avLst>
              <a:gd name="adj" fmla="val 13848"/>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3" name="TextBox 52"/>
          <p:cNvSpPr txBox="1"/>
          <p:nvPr/>
        </p:nvSpPr>
        <p:spPr>
          <a:xfrm>
            <a:off x="2645700" y="1725656"/>
            <a:ext cx="2100575" cy="761747"/>
          </a:xfrm>
          <a:prstGeom prst="rect">
            <a:avLst/>
          </a:prstGeom>
          <a:noFill/>
        </p:spPr>
        <p:txBody>
          <a:bodyPr wrap="none" lIns="68580" tIns="34290" rIns="68580" bIns="34290" rtlCol="0">
            <a:spAutoFit/>
          </a:bodyPr>
          <a:lstStyle/>
          <a:p>
            <a:r>
              <a:rPr lang="zh-CN" altLang="en-US" b="1" dirty="0">
                <a:solidFill>
                  <a:srgbClr val="F2F2F2"/>
                </a:solidFill>
              </a:rPr>
              <a:t>单击此处添加</a:t>
            </a:r>
            <a:r>
              <a:rPr lang="zh-CN" altLang="en-US" b="1" dirty="0" smtClean="0">
                <a:solidFill>
                  <a:srgbClr val="F2F2F2"/>
                </a:solidFill>
              </a:rPr>
              <a:t>标题</a:t>
            </a:r>
            <a:endParaRPr lang="en-US" altLang="zh-CN" b="1" dirty="0" smtClean="0">
              <a:solidFill>
                <a:srgbClr val="F2F2F2"/>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p>
        </p:txBody>
      </p:sp>
      <p:sp>
        <p:nvSpPr>
          <p:cNvPr id="54" name="椭圆 53"/>
          <p:cNvSpPr/>
          <p:nvPr/>
        </p:nvSpPr>
        <p:spPr>
          <a:xfrm>
            <a:off x="4782014" y="2135592"/>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F2F2F2"/>
                </a:solidFill>
                <a:latin typeface="Agency FB" pitchFamily="34" charset="0"/>
                <a:ea typeface="Arial Unicode MS" pitchFamily="34" charset="-122"/>
                <a:cs typeface="Arial Unicode MS" pitchFamily="34" charset="-122"/>
              </a:rPr>
              <a:t>02</a:t>
            </a:r>
            <a:endParaRPr lang="zh-CN" altLang="en-US" sz="3000" b="1" dirty="0">
              <a:solidFill>
                <a:srgbClr val="F2F2F2"/>
              </a:solidFill>
              <a:latin typeface="Agency FB" pitchFamily="34" charset="0"/>
              <a:ea typeface="Arial Unicode MS" pitchFamily="34" charset="-122"/>
              <a:cs typeface="Arial Unicode MS" pitchFamily="34" charset="-122"/>
            </a:endParaRPr>
          </a:p>
        </p:txBody>
      </p:sp>
      <p:sp>
        <p:nvSpPr>
          <p:cNvPr id="55" name="矩形 54"/>
          <p:cNvSpPr/>
          <p:nvPr/>
        </p:nvSpPr>
        <p:spPr>
          <a:xfrm>
            <a:off x="-1" y="2905178"/>
            <a:ext cx="5172195" cy="147123"/>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同心圆 55"/>
          <p:cNvSpPr/>
          <p:nvPr/>
        </p:nvSpPr>
        <p:spPr>
          <a:xfrm>
            <a:off x="4638263" y="1999184"/>
            <a:ext cx="1067864" cy="1053117"/>
          </a:xfrm>
          <a:prstGeom prst="donut">
            <a:avLst>
              <a:gd name="adj" fmla="val 13848"/>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7" name="椭圆 56"/>
          <p:cNvSpPr/>
          <p:nvPr/>
        </p:nvSpPr>
        <p:spPr>
          <a:xfrm>
            <a:off x="3976197" y="3509247"/>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F2F2F2"/>
                </a:solidFill>
                <a:latin typeface="Agency FB" pitchFamily="34" charset="0"/>
                <a:ea typeface="Arial Unicode MS" pitchFamily="34" charset="-122"/>
                <a:cs typeface="Arial Unicode MS" pitchFamily="34" charset="-122"/>
              </a:rPr>
              <a:t>03</a:t>
            </a:r>
            <a:endParaRPr lang="zh-CN" altLang="en-US" sz="3000" b="1" dirty="0">
              <a:solidFill>
                <a:srgbClr val="F2F2F2"/>
              </a:solidFill>
              <a:latin typeface="Agency FB" pitchFamily="34" charset="0"/>
              <a:ea typeface="Arial Unicode MS" pitchFamily="34" charset="-122"/>
              <a:cs typeface="Arial Unicode MS" pitchFamily="34" charset="-122"/>
            </a:endParaRPr>
          </a:p>
        </p:txBody>
      </p:sp>
      <p:sp>
        <p:nvSpPr>
          <p:cNvPr id="58" name="矩形 57"/>
          <p:cNvSpPr/>
          <p:nvPr/>
        </p:nvSpPr>
        <p:spPr>
          <a:xfrm>
            <a:off x="0" y="3372840"/>
            <a:ext cx="4368233" cy="14712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同心圆 58"/>
          <p:cNvSpPr/>
          <p:nvPr/>
        </p:nvSpPr>
        <p:spPr>
          <a:xfrm flipV="1">
            <a:off x="3828173" y="3372839"/>
            <a:ext cx="1067864" cy="1053117"/>
          </a:xfrm>
          <a:prstGeom prst="donut">
            <a:avLst>
              <a:gd name="adj" fmla="val 13848"/>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60" name="TextBox 59"/>
          <p:cNvSpPr txBox="1"/>
          <p:nvPr/>
        </p:nvSpPr>
        <p:spPr>
          <a:xfrm>
            <a:off x="5664378" y="2167285"/>
            <a:ext cx="2100575" cy="761747"/>
          </a:xfrm>
          <a:prstGeom prst="rect">
            <a:avLst/>
          </a:prstGeom>
          <a:noFill/>
        </p:spPr>
        <p:txBody>
          <a:bodyPr wrap="none" lIns="68580" tIns="34290" rIns="68580" bIns="34290" rtlCol="0">
            <a:spAutoFit/>
          </a:bodyPr>
          <a:lstStyle/>
          <a:p>
            <a:r>
              <a:rPr lang="zh-CN" altLang="en-US" b="1" dirty="0" smtClean="0">
                <a:solidFill>
                  <a:srgbClr val="F2F2F2"/>
                </a:solidFill>
              </a:rPr>
              <a:t>单击</a:t>
            </a:r>
            <a:r>
              <a:rPr lang="zh-CN" altLang="en-US" b="1" dirty="0">
                <a:solidFill>
                  <a:srgbClr val="F2F2F2"/>
                </a:solidFill>
              </a:rPr>
              <a:t>此处</a:t>
            </a:r>
            <a:r>
              <a:rPr lang="zh-CN" altLang="en-US" b="1" dirty="0" smtClean="0">
                <a:solidFill>
                  <a:srgbClr val="F2F2F2"/>
                </a:solidFill>
              </a:rPr>
              <a:t>添加标题</a:t>
            </a:r>
            <a:endParaRPr lang="en-US" altLang="zh-CN" b="1" dirty="0" smtClean="0">
              <a:solidFill>
                <a:srgbClr val="F2F2F2"/>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p>
        </p:txBody>
      </p:sp>
      <p:sp>
        <p:nvSpPr>
          <p:cNvPr id="61" name="TextBox 60"/>
          <p:cNvSpPr txBox="1"/>
          <p:nvPr/>
        </p:nvSpPr>
        <p:spPr>
          <a:xfrm>
            <a:off x="5016306" y="3561860"/>
            <a:ext cx="2100575" cy="761747"/>
          </a:xfrm>
          <a:prstGeom prst="rect">
            <a:avLst/>
          </a:prstGeom>
          <a:noFill/>
        </p:spPr>
        <p:txBody>
          <a:bodyPr wrap="none" lIns="68580" tIns="34290" rIns="68580" bIns="34290" rtlCol="0">
            <a:spAutoFit/>
          </a:bodyPr>
          <a:lstStyle/>
          <a:p>
            <a:r>
              <a:rPr lang="zh-CN" altLang="en-US" b="1" dirty="0">
                <a:solidFill>
                  <a:srgbClr val="F2F2F2"/>
                </a:solidFill>
              </a:rPr>
              <a:t>单击此处添加</a:t>
            </a:r>
            <a:r>
              <a:rPr lang="zh-CN" altLang="en-US" b="1" dirty="0" smtClean="0">
                <a:solidFill>
                  <a:srgbClr val="F2F2F2"/>
                </a:solidFill>
              </a:rPr>
              <a:t>标题</a:t>
            </a:r>
            <a:endParaRPr lang="en-US" altLang="zh-CN" b="1" dirty="0" smtClean="0">
              <a:solidFill>
                <a:srgbClr val="F2F2F2"/>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endParaRPr lang="en-US" altLang="zh-CN" sz="900" dirty="0">
              <a:solidFill>
                <a:srgbClr val="A6A6A6"/>
              </a:solidFill>
            </a:endParaRPr>
          </a:p>
          <a:p>
            <a:r>
              <a:rPr lang="zh-CN" altLang="en-US" sz="900" dirty="0">
                <a:solidFill>
                  <a:srgbClr val="A6A6A6"/>
                </a:solidFill>
              </a:rPr>
              <a:t>单击此处添加文本，单击此处添加文本</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00"/>
                                        <p:tgtEl>
                                          <p:spTgt spid="52"/>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down)">
                                      <p:cBhvr>
                                        <p:cTn id="25" dur="500"/>
                                        <p:tgtEl>
                                          <p:spTgt spid="56"/>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up)">
                                      <p:cBhvr>
                                        <p:cTn id="32" dur="500"/>
                                        <p:tgtEl>
                                          <p:spTgt spid="6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ipe(left)">
                                      <p:cBhvr>
                                        <p:cTn id="35" dur="500"/>
                                        <p:tgtEl>
                                          <p:spTgt spid="58"/>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500"/>
                                        <p:tgtEl>
                                          <p:spTgt spid="59"/>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up)">
                                      <p:cBhvr>
                                        <p:cTn id="4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animBg="1"/>
      <p:bldP spid="53" grpId="0"/>
      <p:bldP spid="54" grpId="0"/>
      <p:bldP spid="55" grpId="0" animBg="1"/>
      <p:bldP spid="56" grpId="0" animBg="1"/>
      <p:bldP spid="57" grpId="0"/>
      <p:bldP spid="58" grpId="0" animBg="1"/>
      <p:bldP spid="59" grpId="0" animBg="1"/>
      <p:bldP spid="60"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AutoShape 3"/>
          <p:cNvSpPr>
            <a:spLocks noChangeAspect="1" noChangeArrowheads="1" noTextEdit="1"/>
          </p:cNvSpPr>
          <p:nvPr/>
        </p:nvSpPr>
        <p:spPr bwMode="auto">
          <a:xfrm>
            <a:off x="755650" y="1762918"/>
            <a:ext cx="73437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4" name="Rectangle 5"/>
          <p:cNvSpPr>
            <a:spLocks noChangeArrowheads="1"/>
          </p:cNvSpPr>
          <p:nvPr/>
        </p:nvSpPr>
        <p:spPr bwMode="auto">
          <a:xfrm>
            <a:off x="755650" y="2185193"/>
            <a:ext cx="1033462" cy="184626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5" name="Rectangle 6"/>
          <p:cNvSpPr>
            <a:spLocks noChangeArrowheads="1"/>
          </p:cNvSpPr>
          <p:nvPr/>
        </p:nvSpPr>
        <p:spPr bwMode="auto">
          <a:xfrm>
            <a:off x="1905000" y="2639218"/>
            <a:ext cx="1044575" cy="1392238"/>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6" name="Rectangle 7"/>
          <p:cNvSpPr>
            <a:spLocks noChangeArrowheads="1"/>
          </p:cNvSpPr>
          <p:nvPr/>
        </p:nvSpPr>
        <p:spPr bwMode="auto">
          <a:xfrm>
            <a:off x="3065462" y="3018631"/>
            <a:ext cx="1044575" cy="10128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7" name="Rectangle 8"/>
          <p:cNvSpPr>
            <a:spLocks noChangeArrowheads="1"/>
          </p:cNvSpPr>
          <p:nvPr/>
        </p:nvSpPr>
        <p:spPr bwMode="auto">
          <a:xfrm>
            <a:off x="4225925" y="1774031"/>
            <a:ext cx="1044575" cy="22574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8" name="TextBox 682"/>
          <p:cNvSpPr>
            <a:spLocks noChangeArrowheads="1"/>
          </p:cNvSpPr>
          <p:nvPr/>
        </p:nvSpPr>
        <p:spPr bwMode="auto">
          <a:xfrm>
            <a:off x="823912" y="2291556"/>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52%</a:t>
            </a:r>
            <a:endParaRPr lang="zh-CN" altLang="en-US" sz="3200">
              <a:solidFill>
                <a:schemeClr val="bg1"/>
              </a:solidFill>
              <a:sym typeface="Calibri" pitchFamily="34" charset="0"/>
            </a:endParaRPr>
          </a:p>
        </p:txBody>
      </p:sp>
      <p:sp>
        <p:nvSpPr>
          <p:cNvPr id="79" name="TextBox 682"/>
          <p:cNvSpPr>
            <a:spLocks noChangeArrowheads="1"/>
          </p:cNvSpPr>
          <p:nvPr/>
        </p:nvSpPr>
        <p:spPr bwMode="auto">
          <a:xfrm>
            <a:off x="1979612" y="2788443"/>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45%</a:t>
            </a:r>
            <a:endParaRPr lang="zh-CN" altLang="en-US" sz="3200">
              <a:solidFill>
                <a:schemeClr val="bg1"/>
              </a:solidFill>
              <a:sym typeface="Calibri" pitchFamily="34" charset="0"/>
            </a:endParaRPr>
          </a:p>
        </p:txBody>
      </p:sp>
      <p:sp>
        <p:nvSpPr>
          <p:cNvPr id="80" name="TextBox 682"/>
          <p:cNvSpPr>
            <a:spLocks noChangeArrowheads="1"/>
          </p:cNvSpPr>
          <p:nvPr/>
        </p:nvSpPr>
        <p:spPr bwMode="auto">
          <a:xfrm>
            <a:off x="3127375" y="3047206"/>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39%</a:t>
            </a:r>
            <a:endParaRPr lang="zh-CN" altLang="en-US" sz="3200">
              <a:solidFill>
                <a:schemeClr val="bg1"/>
              </a:solidFill>
              <a:sym typeface="Calibri" pitchFamily="34" charset="0"/>
            </a:endParaRPr>
          </a:p>
        </p:txBody>
      </p:sp>
      <p:sp>
        <p:nvSpPr>
          <p:cNvPr id="81" name="TextBox 682"/>
          <p:cNvSpPr>
            <a:spLocks noChangeArrowheads="1"/>
          </p:cNvSpPr>
          <p:nvPr/>
        </p:nvSpPr>
        <p:spPr bwMode="auto">
          <a:xfrm>
            <a:off x="4295775" y="1823243"/>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70%</a:t>
            </a:r>
            <a:endParaRPr lang="zh-CN" altLang="en-US" sz="3200">
              <a:solidFill>
                <a:schemeClr val="bg1"/>
              </a:solidFill>
              <a:sym typeface="Calibri" pitchFamily="34" charset="0"/>
            </a:endParaRPr>
          </a:p>
        </p:txBody>
      </p:sp>
      <p:sp>
        <p:nvSpPr>
          <p:cNvPr id="82" name="TextBox 190"/>
          <p:cNvSpPr>
            <a:spLocks noChangeArrowheads="1"/>
          </p:cNvSpPr>
          <p:nvPr/>
        </p:nvSpPr>
        <p:spPr bwMode="auto">
          <a:xfrm>
            <a:off x="5524043" y="174386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rgbClr val="F2F2F2"/>
                </a:solidFill>
                <a:latin typeface="微软雅黑" pitchFamily="34" charset="-122"/>
                <a:ea typeface="微软雅黑" pitchFamily="34" charset="-122"/>
                <a:sym typeface="Arial" pitchFamily="34" charset="0"/>
              </a:rPr>
              <a:t>添加标题</a:t>
            </a:r>
          </a:p>
        </p:txBody>
      </p:sp>
      <p:sp>
        <p:nvSpPr>
          <p:cNvPr id="83" name="矩形 82"/>
          <p:cNvSpPr>
            <a:spLocks noChangeArrowheads="1"/>
          </p:cNvSpPr>
          <p:nvPr/>
        </p:nvSpPr>
        <p:spPr bwMode="auto">
          <a:xfrm>
            <a:off x="5468937" y="2115343"/>
            <a:ext cx="29194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rgbClr val="A6A6A6"/>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400" dirty="0">
                <a:solidFill>
                  <a:srgbClr val="A6A6A6"/>
                </a:solidFill>
                <a:latin typeface="微软雅黑" pitchFamily="34" charset="-122"/>
                <a:ea typeface="微软雅黑" pitchFamily="34" charset="-122"/>
                <a:sym typeface="微软雅黑" pitchFamily="34" charset="-122"/>
              </a:rPr>
              <a:t>在这里输入内容文本在这里输入内容文本</a:t>
            </a:r>
            <a:endParaRPr lang="en-US" altLang="zh-CN" sz="1400" dirty="0">
              <a:solidFill>
                <a:srgbClr val="A6A6A6"/>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rgbClr val="A6A6A6"/>
                </a:solidFill>
                <a:latin typeface="微软雅黑" pitchFamily="34" charset="-122"/>
                <a:ea typeface="微软雅黑" pitchFamily="34" charset="-122"/>
                <a:sym typeface="微软雅黑" pitchFamily="34" charset="-122"/>
              </a:rPr>
              <a:t>在这里输入内容文本在这里输入内容</a:t>
            </a:r>
            <a:r>
              <a:rPr lang="zh-CN" altLang="en-US" sz="1400" dirty="0" smtClean="0">
                <a:solidFill>
                  <a:srgbClr val="A6A6A6"/>
                </a:solidFill>
                <a:latin typeface="微软雅黑" pitchFamily="34" charset="-122"/>
                <a:ea typeface="微软雅黑" pitchFamily="34" charset="-122"/>
                <a:sym typeface="微软雅黑" pitchFamily="34" charset="-122"/>
              </a:rPr>
              <a:t>文本</a:t>
            </a:r>
            <a:endParaRPr lang="zh-CN" altLang="en-US" sz="1400" dirty="0">
              <a:solidFill>
                <a:srgbClr val="A6A6A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500"/>
                                        <p:tgtEl>
                                          <p:spTgt spid="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down)">
                                      <p:cBhvr>
                                        <p:cTn id="10" dur="500"/>
                                        <p:tgtEl>
                                          <p:spTgt spid="7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500"/>
                                        <p:tgtEl>
                                          <p:spTgt spid="7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down)">
                                      <p:cBhvr>
                                        <p:cTn id="16" dur="500"/>
                                        <p:tgtEl>
                                          <p:spTgt spid="7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down)">
                                      <p:cBhvr>
                                        <p:cTn id="22" dur="500"/>
                                        <p:tgtEl>
                                          <p:spTgt spid="7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down)">
                                      <p:cBhvr>
                                        <p:cTn id="25" dur="500"/>
                                        <p:tgtEl>
                                          <p:spTgt spid="8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wipe(down)">
                                      <p:cBhvr>
                                        <p:cTn id="28" dur="500"/>
                                        <p:tgtEl>
                                          <p:spTgt spid="81"/>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ppt_x"/>
                                          </p:val>
                                        </p:tav>
                                        <p:tav tm="100000">
                                          <p:val>
                                            <p:strVal val="#ppt_x"/>
                                          </p:val>
                                        </p:tav>
                                      </p:tavLst>
                                    </p:anim>
                                    <p:anim calcmode="lin" valueType="num">
                                      <p:cBhvr additive="base">
                                        <p:cTn id="33" dur="500" fill="hold"/>
                                        <p:tgtEl>
                                          <p:spTgt spid="82"/>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up)">
                                      <p:cBhvr>
                                        <p:cTn id="37" dur="500"/>
                                        <p:tgtEl>
                                          <p:spTgt spid="83"/>
                                        </p:tgtEl>
                                      </p:cBhvr>
                                    </p:animEffect>
                                  </p:childTnLst>
                                </p:cTn>
                              </p:par>
                              <p:par>
                                <p:cTn id="38" presetID="26" presetClass="emph" presetSubtype="0" fill="hold" grpId="1" nodeType="withEffect">
                                  <p:stCondLst>
                                    <p:cond delay="0"/>
                                  </p:stCondLst>
                                  <p:childTnLst>
                                    <p:animEffect transition="out" filter="fade">
                                      <p:cBhvr>
                                        <p:cTn id="39" dur="500" tmFilter="0, 0; .2, .5; .8, .5; 1, 0"/>
                                        <p:tgtEl>
                                          <p:spTgt spid="74"/>
                                        </p:tgtEl>
                                      </p:cBhvr>
                                    </p:animEffect>
                                    <p:animScale>
                                      <p:cBhvr>
                                        <p:cTn id="40" dur="250" autoRev="1" fill="hold"/>
                                        <p:tgtEl>
                                          <p:spTgt spid="74"/>
                                        </p:tgtEl>
                                      </p:cBhvr>
                                      <p:by x="105000" y="105000"/>
                                    </p:animScale>
                                  </p:childTnLst>
                                </p:cTn>
                              </p:par>
                              <p:par>
                                <p:cTn id="41" presetID="26" presetClass="emph" presetSubtype="0" fill="hold" grpId="1" nodeType="withEffect">
                                  <p:stCondLst>
                                    <p:cond delay="250"/>
                                  </p:stCondLst>
                                  <p:childTnLst>
                                    <p:animEffect transition="out" filter="fade">
                                      <p:cBhvr>
                                        <p:cTn id="42" dur="500" tmFilter="0, 0; .2, .5; .8, .5; 1, 0"/>
                                        <p:tgtEl>
                                          <p:spTgt spid="75"/>
                                        </p:tgtEl>
                                      </p:cBhvr>
                                    </p:animEffect>
                                    <p:animScale>
                                      <p:cBhvr>
                                        <p:cTn id="43" dur="250" autoRev="1" fill="hold"/>
                                        <p:tgtEl>
                                          <p:spTgt spid="75"/>
                                        </p:tgtEl>
                                      </p:cBhvr>
                                      <p:by x="105000" y="105000"/>
                                    </p:animScale>
                                  </p:childTnLst>
                                </p:cTn>
                              </p:par>
                              <p:par>
                                <p:cTn id="44" presetID="26" presetClass="emph" presetSubtype="0" fill="hold" grpId="1" nodeType="withEffect">
                                  <p:stCondLst>
                                    <p:cond delay="500"/>
                                  </p:stCondLst>
                                  <p:childTnLst>
                                    <p:animEffect transition="out" filter="fade">
                                      <p:cBhvr>
                                        <p:cTn id="45" dur="500" tmFilter="0, 0; .2, .5; .8, .5; 1, 0"/>
                                        <p:tgtEl>
                                          <p:spTgt spid="76"/>
                                        </p:tgtEl>
                                      </p:cBhvr>
                                    </p:animEffect>
                                    <p:animScale>
                                      <p:cBhvr>
                                        <p:cTn id="46" dur="250" autoRev="1" fill="hold"/>
                                        <p:tgtEl>
                                          <p:spTgt spid="76"/>
                                        </p:tgtEl>
                                      </p:cBhvr>
                                      <p:by x="105000" y="105000"/>
                                    </p:animScale>
                                  </p:childTnLst>
                                </p:cTn>
                              </p:par>
                              <p:par>
                                <p:cTn id="47" presetID="26" presetClass="emph" presetSubtype="0" fill="hold" grpId="1" nodeType="withEffect">
                                  <p:stCondLst>
                                    <p:cond delay="750"/>
                                  </p:stCondLst>
                                  <p:childTnLst>
                                    <p:animEffect transition="out" filter="fade">
                                      <p:cBhvr>
                                        <p:cTn id="48" dur="500" tmFilter="0, 0; .2, .5; .8, .5; 1, 0"/>
                                        <p:tgtEl>
                                          <p:spTgt spid="77"/>
                                        </p:tgtEl>
                                      </p:cBhvr>
                                    </p:animEffect>
                                    <p:animScale>
                                      <p:cBhvr>
                                        <p:cTn id="49"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animBg="1"/>
      <p:bldP spid="76" grpId="1" animBg="1"/>
      <p:bldP spid="77" grpId="0" animBg="1"/>
      <p:bldP spid="77" grpId="1" animBg="1"/>
      <p:bldP spid="78" grpId="0"/>
      <p:bldP spid="79" grpId="0"/>
      <p:bldP spid="80" grpId="0"/>
      <p:bldP spid="81" grpId="0"/>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7009693" y="1550193"/>
            <a:ext cx="25400" cy="1619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6"/>
          <p:cNvSpPr>
            <a:spLocks noChangeArrowheads="1"/>
          </p:cNvSpPr>
          <p:nvPr/>
        </p:nvSpPr>
        <p:spPr bwMode="auto">
          <a:xfrm>
            <a:off x="6996993" y="1537493"/>
            <a:ext cx="249238" cy="212725"/>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Rectangle 7"/>
          <p:cNvSpPr>
            <a:spLocks noChangeArrowheads="1"/>
          </p:cNvSpPr>
          <p:nvPr/>
        </p:nvSpPr>
        <p:spPr bwMode="auto">
          <a:xfrm>
            <a:off x="7071606" y="1637506"/>
            <a:ext cx="25400" cy="381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Rectangle 8"/>
          <p:cNvSpPr>
            <a:spLocks noChangeArrowheads="1"/>
          </p:cNvSpPr>
          <p:nvPr/>
        </p:nvSpPr>
        <p:spPr bwMode="auto">
          <a:xfrm>
            <a:off x="7109706" y="1588293"/>
            <a:ext cx="25400" cy="8731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Rectangle 9"/>
          <p:cNvSpPr>
            <a:spLocks noChangeArrowheads="1"/>
          </p:cNvSpPr>
          <p:nvPr/>
        </p:nvSpPr>
        <p:spPr bwMode="auto">
          <a:xfrm>
            <a:off x="7135106" y="1600993"/>
            <a:ext cx="23812" cy="7461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Freeform 10"/>
          <p:cNvSpPr>
            <a:spLocks noChangeArrowheads="1"/>
          </p:cNvSpPr>
          <p:nvPr/>
        </p:nvSpPr>
        <p:spPr bwMode="auto">
          <a:xfrm>
            <a:off x="6038143" y="3879056"/>
            <a:ext cx="349250" cy="112712"/>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1"/>
          <p:cNvSpPr>
            <a:spLocks noChangeArrowheads="1"/>
          </p:cNvSpPr>
          <p:nvPr/>
        </p:nvSpPr>
        <p:spPr bwMode="auto">
          <a:xfrm>
            <a:off x="6088943" y="3593306"/>
            <a:ext cx="236538" cy="28575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Oval 12"/>
          <p:cNvSpPr>
            <a:spLocks noChangeArrowheads="1"/>
          </p:cNvSpPr>
          <p:nvPr/>
        </p:nvSpPr>
        <p:spPr bwMode="auto">
          <a:xfrm>
            <a:off x="6922381" y="2809081"/>
            <a:ext cx="200025" cy="9842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3"/>
          <p:cNvSpPr>
            <a:spLocks noChangeArrowheads="1"/>
          </p:cNvSpPr>
          <p:nvPr/>
        </p:nvSpPr>
        <p:spPr bwMode="auto">
          <a:xfrm>
            <a:off x="6922381" y="2920206"/>
            <a:ext cx="200025" cy="63500"/>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14"/>
          <p:cNvSpPr>
            <a:spLocks noChangeArrowheads="1"/>
          </p:cNvSpPr>
          <p:nvPr/>
        </p:nvSpPr>
        <p:spPr bwMode="auto">
          <a:xfrm>
            <a:off x="6922381" y="2971006"/>
            <a:ext cx="200025" cy="74612"/>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5"/>
          <p:cNvSpPr>
            <a:spLocks noEditPoints="1" noChangeArrowheads="1"/>
          </p:cNvSpPr>
          <p:nvPr/>
        </p:nvSpPr>
        <p:spPr bwMode="auto">
          <a:xfrm>
            <a:off x="1640768" y="3120231"/>
            <a:ext cx="187325" cy="236537"/>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6"/>
          <p:cNvSpPr>
            <a:spLocks noChangeArrowheads="1"/>
          </p:cNvSpPr>
          <p:nvPr/>
        </p:nvSpPr>
        <p:spPr bwMode="auto">
          <a:xfrm>
            <a:off x="2164643" y="1488281"/>
            <a:ext cx="311150" cy="298450"/>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7"/>
          <p:cNvSpPr>
            <a:spLocks noChangeArrowheads="1"/>
          </p:cNvSpPr>
          <p:nvPr/>
        </p:nvSpPr>
        <p:spPr bwMode="auto">
          <a:xfrm>
            <a:off x="2213856" y="1526381"/>
            <a:ext cx="249237" cy="198437"/>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18"/>
          <p:cNvSpPr>
            <a:spLocks noChangeArrowheads="1"/>
          </p:cNvSpPr>
          <p:nvPr/>
        </p:nvSpPr>
        <p:spPr bwMode="auto">
          <a:xfrm>
            <a:off x="2264656" y="3606006"/>
            <a:ext cx="360362" cy="385762"/>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Freeform 19"/>
          <p:cNvSpPr>
            <a:spLocks noEditPoints="1" noChangeArrowheads="1"/>
          </p:cNvSpPr>
          <p:nvPr/>
        </p:nvSpPr>
        <p:spPr bwMode="auto">
          <a:xfrm>
            <a:off x="4506206" y="1439068"/>
            <a:ext cx="174625" cy="249238"/>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nvGrpSpPr>
          <p:cNvPr id="46" name="组合 45"/>
          <p:cNvGrpSpPr/>
          <p:nvPr/>
        </p:nvGrpSpPr>
        <p:grpSpPr>
          <a:xfrm>
            <a:off x="4144256" y="2048668"/>
            <a:ext cx="1246187" cy="1258888"/>
            <a:chOff x="4144256" y="2048668"/>
            <a:chExt cx="1246187" cy="1258888"/>
          </a:xfrm>
          <a:solidFill>
            <a:srgbClr val="FFFFFF">
              <a:alpha val="30196"/>
            </a:srgbClr>
          </a:solidFill>
        </p:grpSpPr>
        <p:sp>
          <p:nvSpPr>
            <p:cNvPr id="19"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24" name="Freeform 25"/>
          <p:cNvSpPr>
            <a:spLocks noEditPoints="1" noChangeArrowheads="1"/>
          </p:cNvSpPr>
          <p:nvPr/>
        </p:nvSpPr>
        <p:spPr bwMode="auto">
          <a:xfrm>
            <a:off x="6798556" y="1326356"/>
            <a:ext cx="647700" cy="647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5" name="Freeform 26"/>
          <p:cNvSpPr>
            <a:spLocks noEditPoints="1" noChangeArrowheads="1"/>
          </p:cNvSpPr>
          <p:nvPr/>
        </p:nvSpPr>
        <p:spPr bwMode="auto">
          <a:xfrm>
            <a:off x="6747756" y="2659856"/>
            <a:ext cx="549275" cy="54768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7"/>
          <p:cNvSpPr>
            <a:spLocks noEditPoints="1" noChangeArrowheads="1"/>
          </p:cNvSpPr>
          <p:nvPr/>
        </p:nvSpPr>
        <p:spPr bwMode="auto">
          <a:xfrm>
            <a:off x="5788906" y="3356768"/>
            <a:ext cx="847725" cy="846138"/>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28"/>
          <p:cNvSpPr>
            <a:spLocks noEditPoints="1" noChangeArrowheads="1"/>
          </p:cNvSpPr>
          <p:nvPr/>
        </p:nvSpPr>
        <p:spPr bwMode="auto">
          <a:xfrm>
            <a:off x="1977318" y="3331368"/>
            <a:ext cx="935038" cy="935038"/>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29"/>
          <p:cNvSpPr>
            <a:spLocks noEditPoints="1" noChangeArrowheads="1"/>
          </p:cNvSpPr>
          <p:nvPr/>
        </p:nvSpPr>
        <p:spPr bwMode="auto">
          <a:xfrm>
            <a:off x="1529643" y="3045618"/>
            <a:ext cx="398463" cy="385763"/>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0"/>
          <p:cNvSpPr>
            <a:spLocks noEditPoints="1" noChangeArrowheads="1"/>
          </p:cNvSpPr>
          <p:nvPr/>
        </p:nvSpPr>
        <p:spPr bwMode="auto">
          <a:xfrm>
            <a:off x="1902706" y="1277143"/>
            <a:ext cx="773112" cy="722313"/>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1"/>
          <p:cNvSpPr>
            <a:spLocks noEditPoints="1" noChangeArrowheads="1"/>
          </p:cNvSpPr>
          <p:nvPr/>
        </p:nvSpPr>
        <p:spPr bwMode="auto">
          <a:xfrm>
            <a:off x="4318881" y="1326356"/>
            <a:ext cx="549275" cy="498475"/>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2"/>
          <p:cNvSpPr>
            <a:spLocks noChangeArrowheads="1"/>
          </p:cNvSpPr>
          <p:nvPr/>
        </p:nvSpPr>
        <p:spPr bwMode="auto">
          <a:xfrm>
            <a:off x="4606218" y="1812131"/>
            <a:ext cx="74613" cy="261937"/>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3"/>
          <p:cNvSpPr>
            <a:spLocks noChangeArrowheads="1"/>
          </p:cNvSpPr>
          <p:nvPr/>
        </p:nvSpPr>
        <p:spPr bwMode="auto">
          <a:xfrm>
            <a:off x="5215818" y="1750218"/>
            <a:ext cx="1595438" cy="522288"/>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3" name="Freeform 34"/>
          <p:cNvSpPr>
            <a:spLocks noChangeArrowheads="1"/>
          </p:cNvSpPr>
          <p:nvPr/>
        </p:nvSpPr>
        <p:spPr bwMode="auto">
          <a:xfrm>
            <a:off x="5079293" y="3194843"/>
            <a:ext cx="735013" cy="473075"/>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5"/>
          <p:cNvSpPr>
            <a:spLocks noChangeArrowheads="1"/>
          </p:cNvSpPr>
          <p:nvPr/>
        </p:nvSpPr>
        <p:spPr bwMode="auto">
          <a:xfrm>
            <a:off x="6523918" y="3156743"/>
            <a:ext cx="385763" cy="387350"/>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6"/>
          <p:cNvSpPr>
            <a:spLocks noChangeArrowheads="1"/>
          </p:cNvSpPr>
          <p:nvPr/>
        </p:nvSpPr>
        <p:spPr bwMode="auto">
          <a:xfrm>
            <a:off x="2861556" y="3120231"/>
            <a:ext cx="1495425" cy="522287"/>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7"/>
          <p:cNvSpPr>
            <a:spLocks noChangeArrowheads="1"/>
          </p:cNvSpPr>
          <p:nvPr/>
        </p:nvSpPr>
        <p:spPr bwMode="auto">
          <a:xfrm>
            <a:off x="1840793" y="3356768"/>
            <a:ext cx="236538" cy="211138"/>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Freeform 38"/>
          <p:cNvSpPr>
            <a:spLocks noChangeArrowheads="1"/>
          </p:cNvSpPr>
          <p:nvPr/>
        </p:nvSpPr>
        <p:spPr bwMode="auto">
          <a:xfrm>
            <a:off x="2625018" y="1762918"/>
            <a:ext cx="1619250" cy="622300"/>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8" name="TextBox 58"/>
          <p:cNvSpPr>
            <a:spLocks noChangeArrowheads="1"/>
          </p:cNvSpPr>
          <p:nvPr/>
        </p:nvSpPr>
        <p:spPr bwMode="auto">
          <a:xfrm>
            <a:off x="2035996" y="4326731"/>
            <a:ext cx="800219" cy="276999"/>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p>
        </p:txBody>
      </p:sp>
      <p:sp>
        <p:nvSpPr>
          <p:cNvPr id="39" name="TextBox 59"/>
          <p:cNvSpPr>
            <a:spLocks noChangeArrowheads="1"/>
          </p:cNvSpPr>
          <p:nvPr/>
        </p:nvSpPr>
        <p:spPr bwMode="auto">
          <a:xfrm>
            <a:off x="7439052" y="281225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0" name="TextBox 60"/>
          <p:cNvSpPr>
            <a:spLocks noChangeArrowheads="1"/>
          </p:cNvSpPr>
          <p:nvPr/>
        </p:nvSpPr>
        <p:spPr bwMode="auto">
          <a:xfrm>
            <a:off x="4194202" y="95170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1" name="TextBox 62"/>
          <p:cNvSpPr>
            <a:spLocks noChangeArrowheads="1"/>
          </p:cNvSpPr>
          <p:nvPr/>
        </p:nvSpPr>
        <p:spPr bwMode="auto">
          <a:xfrm>
            <a:off x="5837265" y="432673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2" name="TextBox 63"/>
          <p:cNvSpPr>
            <a:spLocks noChangeArrowheads="1"/>
          </p:cNvSpPr>
          <p:nvPr/>
        </p:nvSpPr>
        <p:spPr bwMode="auto">
          <a:xfrm>
            <a:off x="1011265" y="152638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3" name="TextBox 64"/>
          <p:cNvSpPr>
            <a:spLocks noChangeArrowheads="1"/>
          </p:cNvSpPr>
          <p:nvPr/>
        </p:nvSpPr>
        <p:spPr bwMode="auto">
          <a:xfrm>
            <a:off x="652490" y="310435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4" name="TextBox 65"/>
          <p:cNvSpPr>
            <a:spLocks noChangeArrowheads="1"/>
          </p:cNvSpPr>
          <p:nvPr/>
        </p:nvSpPr>
        <p:spPr bwMode="auto">
          <a:xfrm>
            <a:off x="4417246" y="345836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5" name="TextBox 66"/>
          <p:cNvSpPr>
            <a:spLocks noChangeArrowheads="1"/>
          </p:cNvSpPr>
          <p:nvPr/>
        </p:nvSpPr>
        <p:spPr bwMode="auto">
          <a:xfrm>
            <a:off x="7582721" y="144224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46"/>
                                        </p:tgtEl>
                                      </p:cBhvr>
                                      <p:by x="120000" y="120000"/>
                                    </p:animScale>
                                  </p:childTnLst>
                                </p:cTn>
                              </p:par>
                              <p:par>
                                <p:cTn id="13" presetID="2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22" presetClass="entr" presetSubtype="4" fill="hold" grpId="0" nodeType="withEffect">
                                  <p:stCondLst>
                                    <p:cond delay="50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4" presetClass="entr" presetSubtype="10" fill="hold" grpId="0" nodeType="withEffect">
                                  <p:stCondLst>
                                    <p:cond delay="1000"/>
                                  </p:stCondLst>
                                  <p:childTnLst>
                                    <p:set>
                                      <p:cBhvr>
                                        <p:cTn id="77" dur="1" fill="hold">
                                          <p:stCondLst>
                                            <p:cond delay="0"/>
                                          </p:stCondLst>
                                        </p:cTn>
                                        <p:tgtEl>
                                          <p:spTgt spid="38"/>
                                        </p:tgtEl>
                                        <p:attrNameLst>
                                          <p:attrName>style.visibility</p:attrName>
                                        </p:attrNameLst>
                                      </p:cBhvr>
                                      <p:to>
                                        <p:strVal val="visible"/>
                                      </p:to>
                                    </p:set>
                                    <p:animEffect transition="in" filter="randombar(horizontal)">
                                      <p:cBhvr>
                                        <p:cTn id="78" dur="500"/>
                                        <p:tgtEl>
                                          <p:spTgt spid="38"/>
                                        </p:tgtEl>
                                      </p:cBhvr>
                                    </p:animEffect>
                                  </p:childTnLst>
                                </p:cTn>
                              </p:par>
                              <p:par>
                                <p:cTn id="79" presetID="14" presetClass="entr" presetSubtype="10" fill="hold" grpId="0" nodeType="withEffect">
                                  <p:stCondLst>
                                    <p:cond delay="1000"/>
                                  </p:stCondLst>
                                  <p:childTnLst>
                                    <p:set>
                                      <p:cBhvr>
                                        <p:cTn id="80" dur="1" fill="hold">
                                          <p:stCondLst>
                                            <p:cond delay="0"/>
                                          </p:stCondLst>
                                        </p:cTn>
                                        <p:tgtEl>
                                          <p:spTgt spid="44"/>
                                        </p:tgtEl>
                                        <p:attrNameLst>
                                          <p:attrName>style.visibility</p:attrName>
                                        </p:attrNameLst>
                                      </p:cBhvr>
                                      <p:to>
                                        <p:strVal val="visible"/>
                                      </p:to>
                                    </p:set>
                                    <p:animEffect transition="in" filter="randombar(horizontal)">
                                      <p:cBhvr>
                                        <p:cTn id="81" dur="500"/>
                                        <p:tgtEl>
                                          <p:spTgt spid="44"/>
                                        </p:tgtEl>
                                      </p:cBhvr>
                                    </p:animEffect>
                                  </p:childTnLst>
                                </p:cTn>
                              </p:par>
                              <p:par>
                                <p:cTn id="82" presetID="14" presetClass="entr" presetSubtype="10" fill="hold" grpId="0" nodeType="withEffect">
                                  <p:stCondLst>
                                    <p:cond delay="1000"/>
                                  </p:stCondLst>
                                  <p:childTnLst>
                                    <p:set>
                                      <p:cBhvr>
                                        <p:cTn id="83" dur="1" fill="hold">
                                          <p:stCondLst>
                                            <p:cond delay="0"/>
                                          </p:stCondLst>
                                        </p:cTn>
                                        <p:tgtEl>
                                          <p:spTgt spid="41"/>
                                        </p:tgtEl>
                                        <p:attrNameLst>
                                          <p:attrName>style.visibility</p:attrName>
                                        </p:attrNameLst>
                                      </p:cBhvr>
                                      <p:to>
                                        <p:strVal val="visible"/>
                                      </p:to>
                                    </p:set>
                                    <p:animEffect transition="in" filter="randombar(horizontal)">
                                      <p:cBhvr>
                                        <p:cTn id="84" dur="500"/>
                                        <p:tgtEl>
                                          <p:spTgt spid="41"/>
                                        </p:tgtEl>
                                      </p:cBhvr>
                                    </p:animEffect>
                                  </p:childTnLst>
                                </p:cTn>
                              </p:par>
                              <p:par>
                                <p:cTn id="85" presetID="14" presetClass="entr" presetSubtype="10" fill="hold" grpId="0" nodeType="withEffect">
                                  <p:stCondLst>
                                    <p:cond delay="1000"/>
                                  </p:stCondLst>
                                  <p:childTnLst>
                                    <p:set>
                                      <p:cBhvr>
                                        <p:cTn id="86" dur="1" fill="hold">
                                          <p:stCondLst>
                                            <p:cond delay="0"/>
                                          </p:stCondLst>
                                        </p:cTn>
                                        <p:tgtEl>
                                          <p:spTgt spid="45"/>
                                        </p:tgtEl>
                                        <p:attrNameLst>
                                          <p:attrName>style.visibility</p:attrName>
                                        </p:attrNameLst>
                                      </p:cBhvr>
                                      <p:to>
                                        <p:strVal val="visible"/>
                                      </p:to>
                                    </p:set>
                                    <p:animEffect transition="in" filter="randombar(horizontal)">
                                      <p:cBhvr>
                                        <p:cTn id="87" dur="500"/>
                                        <p:tgtEl>
                                          <p:spTgt spid="45"/>
                                        </p:tgtEl>
                                      </p:cBhvr>
                                    </p:animEffect>
                                  </p:childTnLst>
                                </p:cTn>
                              </p:par>
                              <p:par>
                                <p:cTn id="88" presetID="14" presetClass="entr" presetSubtype="10" fill="hold" grpId="0" nodeType="withEffect">
                                  <p:stCondLst>
                                    <p:cond delay="1000"/>
                                  </p:stCondLst>
                                  <p:childTnLst>
                                    <p:set>
                                      <p:cBhvr>
                                        <p:cTn id="89" dur="1" fill="hold">
                                          <p:stCondLst>
                                            <p:cond delay="0"/>
                                          </p:stCondLst>
                                        </p:cTn>
                                        <p:tgtEl>
                                          <p:spTgt spid="40"/>
                                        </p:tgtEl>
                                        <p:attrNameLst>
                                          <p:attrName>style.visibility</p:attrName>
                                        </p:attrNameLst>
                                      </p:cBhvr>
                                      <p:to>
                                        <p:strVal val="visible"/>
                                      </p:to>
                                    </p:set>
                                    <p:animEffect transition="in" filter="randombar(horizontal)">
                                      <p:cBhvr>
                                        <p:cTn id="90" dur="500"/>
                                        <p:tgtEl>
                                          <p:spTgt spid="40"/>
                                        </p:tgtEl>
                                      </p:cBhvr>
                                    </p:animEffect>
                                  </p:childTnLst>
                                </p:cTn>
                              </p:par>
                              <p:par>
                                <p:cTn id="91" presetID="14" presetClass="entr" presetSubtype="10" fill="hold" grpId="0" nodeType="withEffect">
                                  <p:stCondLst>
                                    <p:cond delay="1000"/>
                                  </p:stCondLst>
                                  <p:childTnLst>
                                    <p:set>
                                      <p:cBhvr>
                                        <p:cTn id="92" dur="1" fill="hold">
                                          <p:stCondLst>
                                            <p:cond delay="0"/>
                                          </p:stCondLst>
                                        </p:cTn>
                                        <p:tgtEl>
                                          <p:spTgt spid="42"/>
                                        </p:tgtEl>
                                        <p:attrNameLst>
                                          <p:attrName>style.visibility</p:attrName>
                                        </p:attrNameLst>
                                      </p:cBhvr>
                                      <p:to>
                                        <p:strVal val="visible"/>
                                      </p:to>
                                    </p:set>
                                    <p:animEffect transition="in" filter="randombar(horizontal)">
                                      <p:cBhvr>
                                        <p:cTn id="93" dur="500"/>
                                        <p:tgtEl>
                                          <p:spTgt spid="42"/>
                                        </p:tgtEl>
                                      </p:cBhvr>
                                    </p:animEffect>
                                  </p:childTnLst>
                                </p:cTn>
                              </p:par>
                              <p:par>
                                <p:cTn id="94" presetID="22" presetClass="entr" presetSubtype="4" fill="hold" grpId="0" nodeType="withEffect">
                                  <p:stCondLst>
                                    <p:cond delay="125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00"/>
                                        <p:tgtEl>
                                          <p:spTgt spid="11"/>
                                        </p:tgtEl>
                                      </p:cBhvr>
                                    </p:animEffect>
                                  </p:childTnLst>
                                </p:cTn>
                              </p:par>
                              <p:par>
                                <p:cTn id="97" presetID="22" presetClass="entr" presetSubtype="4" fill="hold" grpId="0" nodeType="withEffect">
                                  <p:stCondLst>
                                    <p:cond delay="1250"/>
                                  </p:stCondLst>
                                  <p:childTnLst>
                                    <p:set>
                                      <p:cBhvr>
                                        <p:cTn id="98" dur="1" fill="hold">
                                          <p:stCondLst>
                                            <p:cond delay="0"/>
                                          </p:stCondLst>
                                        </p:cTn>
                                        <p:tgtEl>
                                          <p:spTgt spid="12"/>
                                        </p:tgtEl>
                                        <p:attrNameLst>
                                          <p:attrName>style.visibility</p:attrName>
                                        </p:attrNameLst>
                                      </p:cBhvr>
                                      <p:to>
                                        <p:strVal val="visible"/>
                                      </p:to>
                                    </p:set>
                                    <p:animEffect transition="in" filter="wipe(down)">
                                      <p:cBhvr>
                                        <p:cTn id="99" dur="500"/>
                                        <p:tgtEl>
                                          <p:spTgt spid="12"/>
                                        </p:tgtEl>
                                      </p:cBhvr>
                                    </p:animEffect>
                                  </p:childTnLst>
                                </p:cTn>
                              </p:par>
                              <p:par>
                                <p:cTn id="100" presetID="22" presetClass="entr" presetSubtype="4" fill="hold" grpId="0" nodeType="withEffect">
                                  <p:stCondLst>
                                    <p:cond delay="1250"/>
                                  </p:stCondLst>
                                  <p:childTnLst>
                                    <p:set>
                                      <p:cBhvr>
                                        <p:cTn id="101" dur="1" fill="hold">
                                          <p:stCondLst>
                                            <p:cond delay="0"/>
                                          </p:stCondLst>
                                        </p:cTn>
                                        <p:tgtEl>
                                          <p:spTgt spid="13"/>
                                        </p:tgtEl>
                                        <p:attrNameLst>
                                          <p:attrName>style.visibility</p:attrName>
                                        </p:attrNameLst>
                                      </p:cBhvr>
                                      <p:to>
                                        <p:strVal val="visible"/>
                                      </p:to>
                                    </p:set>
                                    <p:animEffect transition="in" filter="wipe(down)">
                                      <p:cBhvr>
                                        <p:cTn id="102" dur="500"/>
                                        <p:tgtEl>
                                          <p:spTgt spid="13"/>
                                        </p:tgtEl>
                                      </p:cBhvr>
                                    </p:animEffect>
                                  </p:childTnLst>
                                </p:cTn>
                              </p:par>
                              <p:par>
                                <p:cTn id="103" presetID="22" presetClass="entr" presetSubtype="4" fill="hold" grpId="0" nodeType="withEffect">
                                  <p:stCondLst>
                                    <p:cond delay="1250"/>
                                  </p:stCondLst>
                                  <p:childTnLst>
                                    <p:set>
                                      <p:cBhvr>
                                        <p:cTn id="104" dur="1" fill="hold">
                                          <p:stCondLst>
                                            <p:cond delay="0"/>
                                          </p:stCondLst>
                                        </p:cTn>
                                        <p:tgtEl>
                                          <p:spTgt spid="25"/>
                                        </p:tgtEl>
                                        <p:attrNameLst>
                                          <p:attrName>style.visibility</p:attrName>
                                        </p:attrNameLst>
                                      </p:cBhvr>
                                      <p:to>
                                        <p:strVal val="visible"/>
                                      </p:to>
                                    </p:set>
                                    <p:animEffect transition="in" filter="wipe(down)">
                                      <p:cBhvr>
                                        <p:cTn id="105" dur="500"/>
                                        <p:tgtEl>
                                          <p:spTgt spid="25"/>
                                        </p:tgtEl>
                                      </p:cBhvr>
                                    </p:animEffect>
                                  </p:childTnLst>
                                </p:cTn>
                              </p:par>
                              <p:par>
                                <p:cTn id="106" presetID="22" presetClass="entr" presetSubtype="4" fill="hold" grpId="0" nodeType="withEffect">
                                  <p:stCondLst>
                                    <p:cond delay="1250"/>
                                  </p:stCondLst>
                                  <p:childTnLst>
                                    <p:set>
                                      <p:cBhvr>
                                        <p:cTn id="107" dur="1" fill="hold">
                                          <p:stCondLst>
                                            <p:cond delay="0"/>
                                          </p:stCondLst>
                                        </p:cTn>
                                        <p:tgtEl>
                                          <p:spTgt spid="34"/>
                                        </p:tgtEl>
                                        <p:attrNameLst>
                                          <p:attrName>style.visibility</p:attrName>
                                        </p:attrNameLst>
                                      </p:cBhvr>
                                      <p:to>
                                        <p:strVal val="visible"/>
                                      </p:to>
                                    </p:set>
                                    <p:animEffect transition="in" filter="wipe(down)">
                                      <p:cBhvr>
                                        <p:cTn id="108" dur="500"/>
                                        <p:tgtEl>
                                          <p:spTgt spid="34"/>
                                        </p:tgtEl>
                                      </p:cBhvr>
                                    </p:animEffect>
                                  </p:childTnLst>
                                </p:cTn>
                              </p:par>
                              <p:par>
                                <p:cTn id="109" presetID="22" presetClass="entr" presetSubtype="4" fill="hold" grpId="0" nodeType="withEffect">
                                  <p:stCondLst>
                                    <p:cond delay="1250"/>
                                  </p:stCondLst>
                                  <p:childTnLst>
                                    <p:set>
                                      <p:cBhvr>
                                        <p:cTn id="110" dur="1" fill="hold">
                                          <p:stCondLst>
                                            <p:cond delay="0"/>
                                          </p:stCondLst>
                                        </p:cTn>
                                        <p:tgtEl>
                                          <p:spTgt spid="39"/>
                                        </p:tgtEl>
                                        <p:attrNameLst>
                                          <p:attrName>style.visibility</p:attrName>
                                        </p:attrNameLst>
                                      </p:cBhvr>
                                      <p:to>
                                        <p:strVal val="visible"/>
                                      </p:to>
                                    </p:set>
                                    <p:animEffect transition="in" filter="wipe(down)">
                                      <p:cBhvr>
                                        <p:cTn id="111" dur="500"/>
                                        <p:tgtEl>
                                          <p:spTgt spid="39"/>
                                        </p:tgtEl>
                                      </p:cBhvr>
                                    </p:animEffect>
                                  </p:childTnLst>
                                </p:cTn>
                              </p:par>
                              <p:par>
                                <p:cTn id="112" presetID="22" presetClass="entr" presetSubtype="4" fill="hold" grpId="0" nodeType="withEffect">
                                  <p:stCondLst>
                                    <p:cond delay="1500"/>
                                  </p:stCondLst>
                                  <p:childTnLst>
                                    <p:set>
                                      <p:cBhvr>
                                        <p:cTn id="113" dur="1" fill="hold">
                                          <p:stCondLst>
                                            <p:cond delay="0"/>
                                          </p:stCondLst>
                                        </p:cTn>
                                        <p:tgtEl>
                                          <p:spTgt spid="14"/>
                                        </p:tgtEl>
                                        <p:attrNameLst>
                                          <p:attrName>style.visibility</p:attrName>
                                        </p:attrNameLst>
                                      </p:cBhvr>
                                      <p:to>
                                        <p:strVal val="visible"/>
                                      </p:to>
                                    </p:set>
                                    <p:animEffect transition="in" filter="wipe(down)">
                                      <p:cBhvr>
                                        <p:cTn id="114" dur="500"/>
                                        <p:tgtEl>
                                          <p:spTgt spid="14"/>
                                        </p:tgtEl>
                                      </p:cBhvr>
                                    </p:animEffect>
                                  </p:childTnLst>
                                </p:cTn>
                              </p:par>
                              <p:par>
                                <p:cTn id="115" presetID="22" presetClass="entr" presetSubtype="4" fill="hold" grpId="0" nodeType="withEffect">
                                  <p:stCondLst>
                                    <p:cond delay="1500"/>
                                  </p:stCondLst>
                                  <p:childTnLst>
                                    <p:set>
                                      <p:cBhvr>
                                        <p:cTn id="116" dur="1" fill="hold">
                                          <p:stCondLst>
                                            <p:cond delay="0"/>
                                          </p:stCondLst>
                                        </p:cTn>
                                        <p:tgtEl>
                                          <p:spTgt spid="28"/>
                                        </p:tgtEl>
                                        <p:attrNameLst>
                                          <p:attrName>style.visibility</p:attrName>
                                        </p:attrNameLst>
                                      </p:cBhvr>
                                      <p:to>
                                        <p:strVal val="visible"/>
                                      </p:to>
                                    </p:set>
                                    <p:animEffect transition="in" filter="wipe(down)">
                                      <p:cBhvr>
                                        <p:cTn id="117" dur="500"/>
                                        <p:tgtEl>
                                          <p:spTgt spid="28"/>
                                        </p:tgtEl>
                                      </p:cBhvr>
                                    </p:animEffect>
                                  </p:childTnLst>
                                </p:cTn>
                              </p:par>
                              <p:par>
                                <p:cTn id="118" presetID="22" presetClass="entr" presetSubtype="4" fill="hold" grpId="0" nodeType="withEffect">
                                  <p:stCondLst>
                                    <p:cond delay="1500"/>
                                  </p:stCondLst>
                                  <p:childTnLst>
                                    <p:set>
                                      <p:cBhvr>
                                        <p:cTn id="119" dur="1" fill="hold">
                                          <p:stCondLst>
                                            <p:cond delay="0"/>
                                          </p:stCondLst>
                                        </p:cTn>
                                        <p:tgtEl>
                                          <p:spTgt spid="36"/>
                                        </p:tgtEl>
                                        <p:attrNameLst>
                                          <p:attrName>style.visibility</p:attrName>
                                        </p:attrNameLst>
                                      </p:cBhvr>
                                      <p:to>
                                        <p:strVal val="visible"/>
                                      </p:to>
                                    </p:set>
                                    <p:animEffect transition="in" filter="wipe(down)">
                                      <p:cBhvr>
                                        <p:cTn id="120" dur="500"/>
                                        <p:tgtEl>
                                          <p:spTgt spid="36"/>
                                        </p:tgtEl>
                                      </p:cBhvr>
                                    </p:animEffect>
                                  </p:childTnLst>
                                </p:cTn>
                              </p:par>
                              <p:par>
                                <p:cTn id="121" presetID="22" presetClass="entr" presetSubtype="4" fill="hold" grpId="0" nodeType="withEffect">
                                  <p:stCondLst>
                                    <p:cond delay="1500"/>
                                  </p:stCondLst>
                                  <p:childTnLst>
                                    <p:set>
                                      <p:cBhvr>
                                        <p:cTn id="122" dur="1" fill="hold">
                                          <p:stCondLst>
                                            <p:cond delay="0"/>
                                          </p:stCondLst>
                                        </p:cTn>
                                        <p:tgtEl>
                                          <p:spTgt spid="43"/>
                                        </p:tgtEl>
                                        <p:attrNameLst>
                                          <p:attrName>style.visibility</p:attrName>
                                        </p:attrNameLst>
                                      </p:cBhvr>
                                      <p:to>
                                        <p:strVal val="visible"/>
                                      </p:to>
                                    </p:set>
                                    <p:animEffect transition="in" filter="wipe(down)">
                                      <p:cBhvr>
                                        <p:cTn id="1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4"/>
          <p:cNvSpPr>
            <a:spLocks noChangeArrowheads="1"/>
          </p:cNvSpPr>
          <p:nvPr/>
        </p:nvSpPr>
        <p:spPr bwMode="auto">
          <a:xfrm>
            <a:off x="5487987" y="2551112"/>
            <a:ext cx="249237" cy="254000"/>
          </a:xfrm>
          <a:prstGeom prst="ellipse">
            <a:avLst/>
          </a:prstGeom>
          <a:solidFill>
            <a:srgbClr val="FFFFFF">
              <a:alpha val="80000"/>
            </a:srgbClr>
          </a:solidFill>
          <a:ln>
            <a:noFill/>
          </a:ln>
          <a:extLst/>
        </p:spPr>
        <p:txBody>
          <a:bodyPr/>
          <a:lstStyle/>
          <a:p>
            <a:pPr eaLnBrk="0" hangingPunct="0">
              <a:buFont typeface="Arial" pitchFamily="34" charset="0"/>
            </a:pPr>
            <a:endParaRPr lang="zh-CN" altLang="zh-CN" sz="1600">
              <a:solidFill>
                <a:srgbClr val="F2F2F2"/>
              </a:solidFill>
              <a:latin typeface="Calibri" pitchFamily="34" charset="0"/>
              <a:sym typeface="宋体" pitchFamily="2" charset="-122"/>
            </a:endParaRPr>
          </a:p>
        </p:txBody>
      </p:sp>
      <p:sp>
        <p:nvSpPr>
          <p:cNvPr id="42" name="Oval 45"/>
          <p:cNvSpPr>
            <a:spLocks noChangeArrowheads="1"/>
          </p:cNvSpPr>
          <p:nvPr/>
        </p:nvSpPr>
        <p:spPr bwMode="auto">
          <a:xfrm>
            <a:off x="5487987" y="3803649"/>
            <a:ext cx="249237" cy="254000"/>
          </a:xfrm>
          <a:prstGeom prst="ellipse">
            <a:avLst/>
          </a:prstGeom>
          <a:solidFill>
            <a:srgbClr val="FFFFFF">
              <a:alpha val="20000"/>
            </a:srgbClr>
          </a:solidFill>
          <a:ln>
            <a:noFill/>
          </a:ln>
          <a:extLst/>
        </p:spPr>
        <p:txBody>
          <a:bodyPr/>
          <a:lstStyle/>
          <a:p>
            <a:pPr eaLnBrk="0" hangingPunct="0">
              <a:buFont typeface="Arial" pitchFamily="34" charset="0"/>
            </a:pPr>
            <a:endParaRPr lang="zh-CN" altLang="zh-CN" sz="1600">
              <a:solidFill>
                <a:srgbClr val="F2F2F2"/>
              </a:solidFill>
              <a:latin typeface="Calibri" pitchFamily="34" charset="0"/>
              <a:sym typeface="宋体" pitchFamily="2" charset="-122"/>
            </a:endParaRPr>
          </a:p>
        </p:txBody>
      </p:sp>
      <p:sp>
        <p:nvSpPr>
          <p:cNvPr id="43" name="Oval 46"/>
          <p:cNvSpPr>
            <a:spLocks noChangeArrowheads="1"/>
          </p:cNvSpPr>
          <p:nvPr/>
        </p:nvSpPr>
        <p:spPr bwMode="auto">
          <a:xfrm>
            <a:off x="5487987" y="3387724"/>
            <a:ext cx="249237" cy="249238"/>
          </a:xfrm>
          <a:prstGeom prst="ellipse">
            <a:avLst/>
          </a:prstGeom>
          <a:solidFill>
            <a:srgbClr val="FFFFFF">
              <a:alpha val="30196"/>
            </a:srgbClr>
          </a:solidFill>
          <a:ln>
            <a:noFill/>
          </a:ln>
          <a:extLst/>
        </p:spPr>
        <p:txBody>
          <a:bodyPr/>
          <a:lstStyle/>
          <a:p>
            <a:pPr eaLnBrk="0" hangingPunct="0">
              <a:buFont typeface="Arial" pitchFamily="34" charset="0"/>
            </a:pPr>
            <a:endParaRPr lang="zh-CN" altLang="zh-CN" sz="1600">
              <a:solidFill>
                <a:srgbClr val="F2F2F2"/>
              </a:solidFill>
              <a:latin typeface="Calibri" pitchFamily="34" charset="0"/>
              <a:sym typeface="宋体" pitchFamily="2" charset="-122"/>
            </a:endParaRPr>
          </a:p>
        </p:txBody>
      </p:sp>
      <p:sp>
        <p:nvSpPr>
          <p:cNvPr id="44" name="Oval 47"/>
          <p:cNvSpPr>
            <a:spLocks noChangeArrowheads="1"/>
          </p:cNvSpPr>
          <p:nvPr/>
        </p:nvSpPr>
        <p:spPr bwMode="auto">
          <a:xfrm>
            <a:off x="5487987" y="2971799"/>
            <a:ext cx="249237" cy="249238"/>
          </a:xfrm>
          <a:prstGeom prst="ellipse">
            <a:avLst/>
          </a:prstGeom>
          <a:solidFill>
            <a:srgbClr val="FFFFFF">
              <a:alpha val="50196"/>
            </a:srgbClr>
          </a:solidFill>
          <a:ln>
            <a:noFill/>
          </a:ln>
          <a:extLst/>
        </p:spPr>
        <p:txBody>
          <a:bodyPr/>
          <a:lstStyle/>
          <a:p>
            <a:pPr eaLnBrk="0" hangingPunct="0">
              <a:buFont typeface="Arial" pitchFamily="34" charset="0"/>
            </a:pPr>
            <a:endParaRPr lang="zh-CN" altLang="zh-CN" sz="1600">
              <a:solidFill>
                <a:srgbClr val="F2F2F2"/>
              </a:solidFill>
              <a:latin typeface="Calibri" pitchFamily="34" charset="0"/>
              <a:sym typeface="宋体" pitchFamily="2" charset="-122"/>
            </a:endParaRPr>
          </a:p>
        </p:txBody>
      </p:sp>
      <p:grpSp>
        <p:nvGrpSpPr>
          <p:cNvPr id="58" name="组合 57"/>
          <p:cNvGrpSpPr/>
          <p:nvPr/>
        </p:nvGrpSpPr>
        <p:grpSpPr>
          <a:xfrm>
            <a:off x="1238372" y="1169987"/>
            <a:ext cx="3606677" cy="3127791"/>
            <a:chOff x="1238372" y="1169987"/>
            <a:chExt cx="3606677" cy="3127791"/>
          </a:xfrm>
          <a:solidFill>
            <a:srgbClr val="FFFFFF">
              <a:alpha val="30196"/>
            </a:srgbClr>
          </a:solidFill>
        </p:grpSpPr>
        <p:sp>
          <p:nvSpPr>
            <p:cNvPr id="45"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rgbClr val="FFFFFF">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6"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rgbClr val="FFFFFF">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7"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rgbClr val="FFFFFF">
                <a:alpha val="5019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8"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rgbClr val="FFFFFF">
                <a:alpha val="3019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9" name="TextBox 682"/>
            <p:cNvSpPr>
              <a:spLocks noChangeArrowheads="1"/>
            </p:cNvSpPr>
            <p:nvPr/>
          </p:nvSpPr>
          <p:spPr bwMode="auto">
            <a:xfrm>
              <a:off x="2282153" y="3959224"/>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rgbClr val="F2F2F2"/>
                  </a:solidFill>
                  <a:latin typeface="方正中等线简体" pitchFamily="2" charset="-122"/>
                  <a:ea typeface="方正中等线简体" pitchFamily="2" charset="-122"/>
                  <a:sym typeface="方正中等线简体" pitchFamily="2" charset="-122"/>
                </a:rPr>
                <a:t>38%</a:t>
              </a:r>
              <a:endParaRPr lang="zh-CN" altLang="en-US" sz="1600" b="1" dirty="0">
                <a:solidFill>
                  <a:srgbClr val="F2F2F2"/>
                </a:solidFill>
                <a:latin typeface="方正中等线简体" pitchFamily="2" charset="-122"/>
                <a:ea typeface="方正中等线简体" pitchFamily="2" charset="-122"/>
                <a:sym typeface="方正中等线简体" pitchFamily="2" charset="-122"/>
              </a:endParaRPr>
            </a:p>
          </p:txBody>
        </p:sp>
        <p:sp>
          <p:nvSpPr>
            <p:cNvPr id="50" name="TextBox 682"/>
            <p:cNvSpPr>
              <a:spLocks noChangeArrowheads="1"/>
            </p:cNvSpPr>
            <p:nvPr/>
          </p:nvSpPr>
          <p:spPr bwMode="auto">
            <a:xfrm>
              <a:off x="1238372" y="2805112"/>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rgbClr val="F2F2F2"/>
                  </a:solidFill>
                  <a:latin typeface="方正中等线简体" pitchFamily="2" charset="-122"/>
                  <a:ea typeface="方正中等线简体" pitchFamily="2" charset="-122"/>
                  <a:sym typeface="方正中等线简体" pitchFamily="2" charset="-122"/>
                </a:rPr>
                <a:t>55%</a:t>
              </a:r>
              <a:endParaRPr lang="zh-CN" altLang="en-US" sz="1600" b="1" dirty="0">
                <a:solidFill>
                  <a:srgbClr val="F2F2F2"/>
                </a:solidFill>
                <a:latin typeface="方正中等线简体" pitchFamily="2" charset="-122"/>
                <a:ea typeface="方正中等线简体" pitchFamily="2" charset="-122"/>
                <a:sym typeface="方正中等线简体" pitchFamily="2" charset="-122"/>
              </a:endParaRPr>
            </a:p>
          </p:txBody>
        </p:sp>
        <p:sp>
          <p:nvSpPr>
            <p:cNvPr id="51" name="TextBox 682"/>
            <p:cNvSpPr>
              <a:spLocks noChangeArrowheads="1"/>
            </p:cNvSpPr>
            <p:nvPr/>
          </p:nvSpPr>
          <p:spPr bwMode="auto">
            <a:xfrm>
              <a:off x="2052760" y="1169987"/>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a:solidFill>
                    <a:srgbClr val="F2F2F2"/>
                  </a:solidFill>
                  <a:latin typeface="方正中等线简体" pitchFamily="2" charset="-122"/>
                  <a:ea typeface="方正中等线简体" pitchFamily="2" charset="-122"/>
                  <a:sym typeface="方正中等线简体" pitchFamily="2" charset="-122"/>
                </a:rPr>
                <a:t>65%</a:t>
              </a:r>
              <a:endParaRPr lang="zh-CN" altLang="en-US" sz="1600" b="1">
                <a:solidFill>
                  <a:srgbClr val="F2F2F2"/>
                </a:solidFill>
                <a:latin typeface="方正中等线简体" pitchFamily="2" charset="-122"/>
                <a:ea typeface="方正中等线简体" pitchFamily="2" charset="-122"/>
                <a:sym typeface="方正中等线简体" pitchFamily="2" charset="-122"/>
              </a:endParaRPr>
            </a:p>
          </p:txBody>
        </p:sp>
        <p:sp>
          <p:nvSpPr>
            <p:cNvPr id="52" name="TextBox 682"/>
            <p:cNvSpPr>
              <a:spLocks noChangeArrowheads="1"/>
            </p:cNvSpPr>
            <p:nvPr/>
          </p:nvSpPr>
          <p:spPr bwMode="auto">
            <a:xfrm>
              <a:off x="3448172" y="1447799"/>
              <a:ext cx="59824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a:solidFill>
                    <a:srgbClr val="F2F2F2"/>
                  </a:solidFill>
                  <a:latin typeface="方正中等线简体" pitchFamily="2" charset="-122"/>
                  <a:ea typeface="方正中等线简体" pitchFamily="2" charset="-122"/>
                  <a:sym typeface="方正中等线简体" pitchFamily="2" charset="-122"/>
                </a:rPr>
                <a:t>78%</a:t>
              </a:r>
              <a:endParaRPr lang="zh-CN" altLang="en-US" sz="1600" b="1">
                <a:solidFill>
                  <a:srgbClr val="F2F2F2"/>
                </a:solidFill>
                <a:latin typeface="方正中等线简体" pitchFamily="2" charset="-122"/>
                <a:ea typeface="方正中等线简体" pitchFamily="2" charset="-122"/>
                <a:sym typeface="方正中等线简体" pitchFamily="2" charset="-122"/>
              </a:endParaRPr>
            </a:p>
          </p:txBody>
        </p:sp>
      </p:grpSp>
      <p:sp>
        <p:nvSpPr>
          <p:cNvPr id="53" name="TextBox 682"/>
          <p:cNvSpPr>
            <a:spLocks noChangeArrowheads="1"/>
          </p:cNvSpPr>
          <p:nvPr/>
        </p:nvSpPr>
        <p:spPr bwMode="auto">
          <a:xfrm>
            <a:off x="5429249" y="1409699"/>
            <a:ext cx="269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smtClean="0">
                <a:solidFill>
                  <a:srgbClr val="F2F2F2"/>
                </a:solidFill>
                <a:latin typeface="微软雅黑" pitchFamily="34" charset="-122"/>
                <a:ea typeface="微软雅黑" pitchFamily="34" charset="-122"/>
                <a:sym typeface="Arial" pitchFamily="34" charset="0"/>
              </a:rPr>
              <a:t>这里输入主标题</a:t>
            </a:r>
            <a:endParaRPr lang="en-US" altLang="zh-CN" sz="2800" dirty="0" smtClean="0">
              <a:solidFill>
                <a:srgbClr val="F2F2F2"/>
              </a:solidFill>
              <a:latin typeface="微软雅黑" pitchFamily="34" charset="-122"/>
              <a:ea typeface="微软雅黑" pitchFamily="34" charset="-122"/>
              <a:sym typeface="Arial" pitchFamily="34" charset="0"/>
            </a:endParaRPr>
          </a:p>
          <a:p>
            <a:r>
              <a:rPr lang="zh-CN" altLang="en-US" sz="2800" dirty="0" smtClean="0">
                <a:solidFill>
                  <a:srgbClr val="F2F2F2"/>
                </a:solidFill>
                <a:latin typeface="微软雅黑" pitchFamily="34" charset="-122"/>
                <a:ea typeface="微软雅黑" pitchFamily="34" charset="-122"/>
                <a:sym typeface="Arial" pitchFamily="34" charset="0"/>
              </a:rPr>
              <a:t>文本内容</a:t>
            </a:r>
            <a:endParaRPr lang="zh-CN" altLang="en-US" sz="2800" dirty="0">
              <a:solidFill>
                <a:srgbClr val="F2F2F2"/>
              </a:solidFill>
              <a:latin typeface="微软雅黑" pitchFamily="34" charset="-122"/>
              <a:ea typeface="微软雅黑" pitchFamily="34" charset="-122"/>
              <a:sym typeface="Arial" pitchFamily="34" charset="0"/>
            </a:endParaRPr>
          </a:p>
        </p:txBody>
      </p:sp>
      <p:sp>
        <p:nvSpPr>
          <p:cNvPr id="54" name="TextBox 692"/>
          <p:cNvSpPr>
            <a:spLocks noChangeArrowheads="1"/>
          </p:cNvSpPr>
          <p:nvPr/>
        </p:nvSpPr>
        <p:spPr bwMode="auto">
          <a:xfrm>
            <a:off x="5792787" y="2532062"/>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rgbClr val="F2F2F2"/>
                </a:solidFill>
                <a:latin typeface="微软雅黑" pitchFamily="34" charset="-122"/>
                <a:ea typeface="微软雅黑" pitchFamily="34" charset="-122"/>
                <a:sym typeface="Arial" pitchFamily="34" charset="0"/>
              </a:rPr>
              <a:t>点击此处添加图例</a:t>
            </a:r>
          </a:p>
        </p:txBody>
      </p:sp>
      <p:sp>
        <p:nvSpPr>
          <p:cNvPr id="55" name="TextBox 692"/>
          <p:cNvSpPr>
            <a:spLocks noChangeArrowheads="1"/>
          </p:cNvSpPr>
          <p:nvPr/>
        </p:nvSpPr>
        <p:spPr bwMode="auto">
          <a:xfrm>
            <a:off x="5792787" y="2938462"/>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rgbClr val="F2F2F2"/>
                </a:solidFill>
                <a:latin typeface="微软雅黑" pitchFamily="34" charset="-122"/>
                <a:ea typeface="微软雅黑" pitchFamily="34" charset="-122"/>
                <a:sym typeface="Arial" pitchFamily="34" charset="0"/>
              </a:rPr>
              <a:t>点击此处添加图例</a:t>
            </a:r>
          </a:p>
        </p:txBody>
      </p:sp>
      <p:sp>
        <p:nvSpPr>
          <p:cNvPr id="56" name="TextBox 692"/>
          <p:cNvSpPr>
            <a:spLocks noChangeArrowheads="1"/>
          </p:cNvSpPr>
          <p:nvPr/>
        </p:nvSpPr>
        <p:spPr bwMode="auto">
          <a:xfrm>
            <a:off x="5792787" y="3373437"/>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rgbClr val="F2F2F2"/>
                </a:solidFill>
                <a:latin typeface="微软雅黑" pitchFamily="34" charset="-122"/>
                <a:ea typeface="微软雅黑" pitchFamily="34" charset="-122"/>
                <a:sym typeface="Arial" pitchFamily="34" charset="0"/>
              </a:rPr>
              <a:t>点击此处添加图例</a:t>
            </a:r>
          </a:p>
        </p:txBody>
      </p:sp>
      <p:sp>
        <p:nvSpPr>
          <p:cNvPr id="57" name="TextBox 692"/>
          <p:cNvSpPr>
            <a:spLocks noChangeArrowheads="1"/>
          </p:cNvSpPr>
          <p:nvPr/>
        </p:nvSpPr>
        <p:spPr bwMode="auto">
          <a:xfrm>
            <a:off x="5792787" y="3779837"/>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rgbClr val="F2F2F2"/>
                </a:solidFill>
                <a:latin typeface="微软雅黑" pitchFamily="34" charset="-122"/>
                <a:ea typeface="微软雅黑" pitchFamily="34" charset="-122"/>
                <a:sym typeface="Arial" pitchFamily="34" charset="0"/>
              </a:rPr>
              <a:t>点击此处添加图例</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58"/>
                                        </p:tgtEl>
                                      </p:cBhvr>
                                    </p:animEffect>
                                    <p:animScale>
                                      <p:cBhvr>
                                        <p:cTn id="13" dur="250" autoRev="1" fill="hold"/>
                                        <p:tgtEl>
                                          <p:spTgt spid="58"/>
                                        </p:tgtEl>
                                      </p:cBhvr>
                                      <p:by x="105000" y="105000"/>
                                    </p:animScale>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53" grpId="0"/>
      <p:bldP spid="54" grpId="0"/>
      <p:bldP spid="55" grpId="0"/>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610871"/>
            <a:ext cx="9143999" cy="6120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75556" y="483518"/>
            <a:ext cx="2159566" cy="523220"/>
          </a:xfrm>
          <a:prstGeom prst="rect">
            <a:avLst/>
          </a:prstGeom>
          <a:noFill/>
        </p:spPr>
        <p:txBody>
          <a:bodyPr wrap="none" rtlCol="0">
            <a:spAutoFit/>
          </a:bodyPr>
          <a:lstStyle/>
          <a:p>
            <a:r>
              <a:rPr lang="en-US" altLang="zh-CN" sz="2800" b="1" dirty="0" smtClean="0">
                <a:solidFill>
                  <a:srgbClr val="F2F2F2"/>
                </a:solidFill>
              </a:rPr>
              <a:t>CONTENTS</a:t>
            </a:r>
            <a:endParaRPr lang="zh-CN" altLang="en-US" sz="2800" b="1" dirty="0">
              <a:solidFill>
                <a:srgbClr val="F2F2F2"/>
              </a:solidFill>
            </a:endParaRPr>
          </a:p>
        </p:txBody>
      </p:sp>
      <p:cxnSp>
        <p:nvCxnSpPr>
          <p:cNvPr id="23" name="直接连接符 22"/>
          <p:cNvCxnSpPr/>
          <p:nvPr/>
        </p:nvCxnSpPr>
        <p:spPr>
          <a:xfrm>
            <a:off x="575556" y="992015"/>
            <a:ext cx="2124236"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sp>
        <p:nvSpPr>
          <p:cNvPr id="68" name="WordArt 20"/>
          <p:cNvSpPr>
            <a:spLocks noChangeArrowheads="1" noChangeShapeType="1" noTextEdit="1"/>
          </p:cNvSpPr>
          <p:nvPr/>
        </p:nvSpPr>
        <p:spPr bwMode="auto">
          <a:xfrm>
            <a:off x="3259088" y="1315471"/>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1</a:t>
            </a:r>
            <a:endParaRPr lang="zh-CN" altLang="en-US" sz="3600" b="1" kern="10" dirty="0">
              <a:solidFill>
                <a:srgbClr val="F2F2F2"/>
              </a:solidFill>
              <a:latin typeface="Arial"/>
              <a:cs typeface="Arial"/>
            </a:endParaRPr>
          </a:p>
        </p:txBody>
      </p:sp>
      <p:sp>
        <p:nvSpPr>
          <p:cNvPr id="69" name="Rectangle 22"/>
          <p:cNvSpPr>
            <a:spLocks noChangeArrowheads="1"/>
          </p:cNvSpPr>
          <p:nvPr/>
        </p:nvSpPr>
        <p:spPr bwMode="auto">
          <a:xfrm>
            <a:off x="3733192" y="1244034"/>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b="1" dirty="0">
                <a:solidFill>
                  <a:schemeClr val="bg1"/>
                </a:solidFill>
                <a:latin typeface="微软雅黑" pitchFamily="34" charset="-122"/>
                <a:ea typeface="微软雅黑" pitchFamily="34" charset="-122"/>
              </a:rPr>
              <a:t>点击添加标题</a:t>
            </a:r>
            <a:endParaRPr lang="en-US" altLang="zh-CN"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a:t>
            </a:r>
            <a:r>
              <a:rPr lang="zh-CN" altLang="en-US" sz="1200" dirty="0">
                <a:solidFill>
                  <a:schemeClr val="bg1"/>
                </a:solidFill>
                <a:latin typeface="Arial" charset="0"/>
              </a:rPr>
              <a:t>单击此处添加文字</a:t>
            </a:r>
          </a:p>
        </p:txBody>
      </p:sp>
      <p:sp>
        <p:nvSpPr>
          <p:cNvPr id="70" name="WordArt 20"/>
          <p:cNvSpPr>
            <a:spLocks noChangeArrowheads="1" noChangeShapeType="1" noTextEdit="1"/>
          </p:cNvSpPr>
          <p:nvPr/>
        </p:nvSpPr>
        <p:spPr bwMode="auto">
          <a:xfrm>
            <a:off x="3259088" y="200127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2</a:t>
            </a:r>
            <a:endParaRPr lang="zh-CN" altLang="en-US" sz="3600" b="1" kern="10" dirty="0">
              <a:solidFill>
                <a:srgbClr val="F2F2F2"/>
              </a:solidFill>
              <a:latin typeface="Arial"/>
              <a:cs typeface="Arial"/>
            </a:endParaRPr>
          </a:p>
        </p:txBody>
      </p:sp>
      <p:sp>
        <p:nvSpPr>
          <p:cNvPr id="71" name="Rectangle 22"/>
          <p:cNvSpPr>
            <a:spLocks noChangeArrowheads="1"/>
          </p:cNvSpPr>
          <p:nvPr/>
        </p:nvSpPr>
        <p:spPr bwMode="auto">
          <a:xfrm>
            <a:off x="3733192" y="1929834"/>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r>
              <a:rPr lang="zh-CN" altLang="en-US" sz="1200" dirty="0" smtClean="0">
                <a:solidFill>
                  <a:schemeClr val="bg1"/>
                </a:solidFill>
                <a:latin typeface="Arial" charset="0"/>
              </a:rPr>
              <a:t>添加</a:t>
            </a:r>
            <a:endParaRPr lang="zh-CN" altLang="en-US" sz="1200" dirty="0">
              <a:solidFill>
                <a:schemeClr val="bg1"/>
              </a:solidFill>
              <a:latin typeface="Arial" charset="0"/>
            </a:endParaRPr>
          </a:p>
        </p:txBody>
      </p:sp>
      <p:sp>
        <p:nvSpPr>
          <p:cNvPr id="72" name="WordArt 20"/>
          <p:cNvSpPr>
            <a:spLocks noChangeArrowheads="1" noChangeShapeType="1" noTextEdit="1"/>
          </p:cNvSpPr>
          <p:nvPr/>
        </p:nvSpPr>
        <p:spPr bwMode="auto">
          <a:xfrm>
            <a:off x="3259088" y="268230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3</a:t>
            </a:r>
            <a:endParaRPr lang="zh-CN" altLang="en-US" sz="3600" b="1" kern="10">
              <a:solidFill>
                <a:srgbClr val="F2F2F2"/>
              </a:solidFill>
              <a:latin typeface="Arial"/>
              <a:cs typeface="Arial"/>
            </a:endParaRPr>
          </a:p>
        </p:txBody>
      </p:sp>
      <p:sp>
        <p:nvSpPr>
          <p:cNvPr id="73" name="Rectangle 22"/>
          <p:cNvSpPr>
            <a:spLocks noChangeArrowheads="1"/>
          </p:cNvSpPr>
          <p:nvPr/>
        </p:nvSpPr>
        <p:spPr bwMode="auto">
          <a:xfrm>
            <a:off x="3733192" y="2610871"/>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此处添加文字单击此处添加文字添加</a:t>
            </a:r>
          </a:p>
        </p:txBody>
      </p:sp>
      <p:sp>
        <p:nvSpPr>
          <p:cNvPr id="74" name="WordArt 20"/>
          <p:cNvSpPr>
            <a:spLocks noChangeArrowheads="1" noChangeShapeType="1" noTextEdit="1"/>
          </p:cNvSpPr>
          <p:nvPr/>
        </p:nvSpPr>
        <p:spPr bwMode="auto">
          <a:xfrm>
            <a:off x="3259088" y="3377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4</a:t>
            </a:r>
            <a:endParaRPr lang="zh-CN" altLang="en-US" sz="3600" b="1" kern="10">
              <a:solidFill>
                <a:srgbClr val="F2F2F2"/>
              </a:solidFill>
              <a:latin typeface="Arial"/>
              <a:cs typeface="Arial"/>
            </a:endParaRPr>
          </a:p>
        </p:txBody>
      </p:sp>
      <p:sp>
        <p:nvSpPr>
          <p:cNvPr id="75" name="Rectangle 22"/>
          <p:cNvSpPr>
            <a:spLocks noChangeArrowheads="1"/>
          </p:cNvSpPr>
          <p:nvPr/>
        </p:nvSpPr>
        <p:spPr bwMode="auto">
          <a:xfrm>
            <a:off x="3733192" y="330619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76" name="WordArt 20"/>
          <p:cNvSpPr>
            <a:spLocks noChangeArrowheads="1" noChangeShapeType="1" noTextEdit="1"/>
          </p:cNvSpPr>
          <p:nvPr/>
        </p:nvSpPr>
        <p:spPr bwMode="auto">
          <a:xfrm>
            <a:off x="3259088" y="405001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F2F2F2"/>
                </a:solidFill>
                <a:latin typeface="Arial"/>
                <a:cs typeface="Arial"/>
              </a:rPr>
              <a:t>5</a:t>
            </a:r>
            <a:endParaRPr lang="zh-CN" altLang="en-US" sz="3600" b="1" kern="10" dirty="0">
              <a:solidFill>
                <a:srgbClr val="F2F2F2"/>
              </a:solidFill>
              <a:latin typeface="Arial"/>
              <a:cs typeface="Arial"/>
            </a:endParaRPr>
          </a:p>
        </p:txBody>
      </p:sp>
      <p:sp>
        <p:nvSpPr>
          <p:cNvPr id="77" name="Rectangle 22"/>
          <p:cNvSpPr>
            <a:spLocks noChangeArrowheads="1"/>
          </p:cNvSpPr>
          <p:nvPr/>
        </p:nvSpPr>
        <p:spPr bwMode="auto">
          <a:xfrm>
            <a:off x="3733192" y="397857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16" name="椭圆 15"/>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75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noChangeArrowheads="1"/>
          </p:cNvSpPr>
          <p:nvPr/>
        </p:nvSpPr>
        <p:spPr bwMode="auto">
          <a:xfrm>
            <a:off x="5685932" y="1241855"/>
            <a:ext cx="630157" cy="586970"/>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5715378" y="1249707"/>
            <a:ext cx="569302" cy="573228"/>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EditPoints="1" noChangeArrowheads="1"/>
          </p:cNvSpPr>
          <p:nvPr/>
        </p:nvSpPr>
        <p:spPr bwMode="auto">
          <a:xfrm>
            <a:off x="4333350" y="959167"/>
            <a:ext cx="653716" cy="632121"/>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4360833" y="978798"/>
            <a:ext cx="596785" cy="59285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EditPoints="1" noChangeArrowheads="1"/>
          </p:cNvSpPr>
          <p:nvPr/>
        </p:nvSpPr>
        <p:spPr bwMode="auto">
          <a:xfrm>
            <a:off x="3124075" y="1451908"/>
            <a:ext cx="588933" cy="586969"/>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3151558" y="1477428"/>
            <a:ext cx="532003" cy="533966"/>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EditPoints="1" noChangeArrowheads="1"/>
          </p:cNvSpPr>
          <p:nvPr/>
        </p:nvSpPr>
        <p:spPr bwMode="auto">
          <a:xfrm>
            <a:off x="2495880" y="2396163"/>
            <a:ext cx="649790" cy="657642"/>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2523363" y="2427572"/>
            <a:ext cx="594823" cy="596785"/>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EditPoints="1" noChangeArrowheads="1"/>
          </p:cNvSpPr>
          <p:nvPr/>
        </p:nvSpPr>
        <p:spPr bwMode="auto">
          <a:xfrm>
            <a:off x="2731453" y="3440536"/>
            <a:ext cx="628195" cy="634085"/>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758936" y="3471946"/>
            <a:ext cx="573228" cy="571265"/>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5"/>
          <p:cNvSpPr>
            <a:spLocks noEditPoints="1" noChangeArrowheads="1"/>
          </p:cNvSpPr>
          <p:nvPr/>
        </p:nvSpPr>
        <p:spPr bwMode="auto">
          <a:xfrm>
            <a:off x="4107593" y="4035359"/>
            <a:ext cx="667457" cy="645862"/>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16"/>
          <p:cNvSpPr>
            <a:spLocks noChangeArrowheads="1"/>
          </p:cNvSpPr>
          <p:nvPr/>
        </p:nvSpPr>
        <p:spPr bwMode="auto">
          <a:xfrm>
            <a:off x="4139002" y="4054990"/>
            <a:ext cx="604638" cy="6066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7"/>
          <p:cNvSpPr>
            <a:spLocks noEditPoints="1" noChangeArrowheads="1"/>
          </p:cNvSpPr>
          <p:nvPr/>
        </p:nvSpPr>
        <p:spPr bwMode="auto">
          <a:xfrm>
            <a:off x="5179450" y="3923461"/>
            <a:ext cx="659605" cy="647826"/>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8"/>
          <p:cNvSpPr>
            <a:spLocks noChangeArrowheads="1"/>
          </p:cNvSpPr>
          <p:nvPr/>
        </p:nvSpPr>
        <p:spPr bwMode="auto">
          <a:xfrm>
            <a:off x="5208896" y="3947018"/>
            <a:ext cx="598749" cy="598749"/>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9"/>
          <p:cNvSpPr>
            <a:spLocks noEditPoints="1" noChangeArrowheads="1"/>
          </p:cNvSpPr>
          <p:nvPr/>
        </p:nvSpPr>
        <p:spPr bwMode="auto">
          <a:xfrm>
            <a:off x="6398540" y="3146070"/>
            <a:ext cx="626232" cy="659605"/>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20"/>
          <p:cNvSpPr>
            <a:spLocks noChangeArrowheads="1"/>
          </p:cNvSpPr>
          <p:nvPr/>
        </p:nvSpPr>
        <p:spPr bwMode="auto">
          <a:xfrm>
            <a:off x="6414245" y="3177480"/>
            <a:ext cx="596785" cy="594823"/>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Freeform 21"/>
          <p:cNvSpPr>
            <a:spLocks noEditPoints="1" noChangeArrowheads="1"/>
          </p:cNvSpPr>
          <p:nvPr/>
        </p:nvSpPr>
        <p:spPr bwMode="auto">
          <a:xfrm>
            <a:off x="6484917" y="2070286"/>
            <a:ext cx="649790" cy="667457"/>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9" name="Freeform 22"/>
          <p:cNvSpPr>
            <a:spLocks noChangeArrowheads="1"/>
          </p:cNvSpPr>
          <p:nvPr/>
        </p:nvSpPr>
        <p:spPr bwMode="auto">
          <a:xfrm>
            <a:off x="6506512" y="2101696"/>
            <a:ext cx="604638" cy="604637"/>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0" name="Freeform 23"/>
          <p:cNvSpPr>
            <a:spLocks noChangeArrowheads="1"/>
          </p:cNvSpPr>
          <p:nvPr/>
        </p:nvSpPr>
        <p:spPr bwMode="auto">
          <a:xfrm>
            <a:off x="4818238" y="1828825"/>
            <a:ext cx="983517" cy="1011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1" name="Oval 24"/>
          <p:cNvSpPr>
            <a:spLocks noChangeArrowheads="1"/>
          </p:cNvSpPr>
          <p:nvPr/>
        </p:nvSpPr>
        <p:spPr bwMode="auto">
          <a:xfrm>
            <a:off x="5788014" y="1815082"/>
            <a:ext cx="27484" cy="29447"/>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25"/>
          <p:cNvSpPr>
            <a:spLocks noChangeArrowheads="1"/>
          </p:cNvSpPr>
          <p:nvPr/>
        </p:nvSpPr>
        <p:spPr bwMode="auto">
          <a:xfrm>
            <a:off x="4690635" y="1614845"/>
            <a:ext cx="135455" cy="1221054"/>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26"/>
          <p:cNvSpPr>
            <a:spLocks noChangeArrowheads="1"/>
          </p:cNvSpPr>
          <p:nvPr/>
        </p:nvSpPr>
        <p:spPr bwMode="auto">
          <a:xfrm>
            <a:off x="4678857" y="1614845"/>
            <a:ext cx="33373" cy="3141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27"/>
          <p:cNvSpPr>
            <a:spLocks noChangeArrowheads="1"/>
          </p:cNvSpPr>
          <p:nvPr/>
        </p:nvSpPr>
        <p:spPr bwMode="auto">
          <a:xfrm>
            <a:off x="3673745" y="1995688"/>
            <a:ext cx="1152346" cy="844137"/>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8"/>
          <p:cNvSpPr>
            <a:spLocks noChangeArrowheads="1"/>
          </p:cNvSpPr>
          <p:nvPr/>
        </p:nvSpPr>
        <p:spPr bwMode="auto">
          <a:xfrm>
            <a:off x="3658040" y="1976057"/>
            <a:ext cx="31410" cy="3141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9"/>
          <p:cNvSpPr>
            <a:spLocks noChangeArrowheads="1"/>
          </p:cNvSpPr>
          <p:nvPr/>
        </p:nvSpPr>
        <p:spPr bwMode="auto">
          <a:xfrm>
            <a:off x="3190820" y="2749522"/>
            <a:ext cx="1631344" cy="90303"/>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30"/>
          <p:cNvSpPr>
            <a:spLocks noChangeArrowheads="1"/>
          </p:cNvSpPr>
          <p:nvPr/>
        </p:nvSpPr>
        <p:spPr bwMode="auto">
          <a:xfrm>
            <a:off x="3159410" y="2733817"/>
            <a:ext cx="31410" cy="3141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31"/>
          <p:cNvSpPr>
            <a:spLocks noChangeArrowheads="1"/>
          </p:cNvSpPr>
          <p:nvPr/>
        </p:nvSpPr>
        <p:spPr bwMode="auto">
          <a:xfrm>
            <a:off x="3332164" y="2833936"/>
            <a:ext cx="1490000" cy="714572"/>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2"/>
          <p:cNvSpPr>
            <a:spLocks noChangeArrowheads="1"/>
          </p:cNvSpPr>
          <p:nvPr/>
        </p:nvSpPr>
        <p:spPr bwMode="auto">
          <a:xfrm>
            <a:off x="3318423" y="3530839"/>
            <a:ext cx="29446" cy="35336"/>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3"/>
          <p:cNvSpPr>
            <a:spLocks noChangeArrowheads="1"/>
          </p:cNvSpPr>
          <p:nvPr/>
        </p:nvSpPr>
        <p:spPr bwMode="auto">
          <a:xfrm>
            <a:off x="4519846" y="2835899"/>
            <a:ext cx="306245" cy="1189644"/>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4"/>
          <p:cNvSpPr>
            <a:spLocks noChangeArrowheads="1"/>
          </p:cNvSpPr>
          <p:nvPr/>
        </p:nvSpPr>
        <p:spPr bwMode="auto">
          <a:xfrm>
            <a:off x="4511993" y="3998059"/>
            <a:ext cx="29446" cy="29447"/>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5"/>
          <p:cNvSpPr>
            <a:spLocks noChangeArrowheads="1"/>
          </p:cNvSpPr>
          <p:nvPr/>
        </p:nvSpPr>
        <p:spPr bwMode="auto">
          <a:xfrm>
            <a:off x="4818238" y="2833936"/>
            <a:ext cx="543781" cy="110523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36"/>
          <p:cNvSpPr>
            <a:spLocks noChangeArrowheads="1"/>
          </p:cNvSpPr>
          <p:nvPr/>
        </p:nvSpPr>
        <p:spPr bwMode="auto">
          <a:xfrm>
            <a:off x="5334535" y="3911682"/>
            <a:ext cx="35336" cy="3141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7"/>
          <p:cNvSpPr>
            <a:spLocks noChangeArrowheads="1"/>
          </p:cNvSpPr>
          <p:nvPr/>
        </p:nvSpPr>
        <p:spPr bwMode="auto">
          <a:xfrm>
            <a:off x="4820201" y="2833936"/>
            <a:ext cx="1556746" cy="496666"/>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8"/>
          <p:cNvSpPr>
            <a:spLocks noChangeArrowheads="1"/>
          </p:cNvSpPr>
          <p:nvPr/>
        </p:nvSpPr>
        <p:spPr bwMode="auto">
          <a:xfrm>
            <a:off x="6371057" y="3316861"/>
            <a:ext cx="31410" cy="29446"/>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9"/>
          <p:cNvSpPr>
            <a:spLocks noChangeArrowheads="1"/>
          </p:cNvSpPr>
          <p:nvPr/>
        </p:nvSpPr>
        <p:spPr bwMode="auto">
          <a:xfrm>
            <a:off x="4820201" y="2498244"/>
            <a:ext cx="1645085" cy="34158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Freeform 40"/>
          <p:cNvSpPr>
            <a:spLocks noChangeArrowheads="1"/>
          </p:cNvSpPr>
          <p:nvPr/>
        </p:nvSpPr>
        <p:spPr bwMode="auto">
          <a:xfrm>
            <a:off x="6451545" y="2486466"/>
            <a:ext cx="29446" cy="3141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0" name="Freeform 43"/>
          <p:cNvSpPr>
            <a:spLocks noChangeArrowheads="1"/>
          </p:cNvSpPr>
          <p:nvPr/>
        </p:nvSpPr>
        <p:spPr bwMode="auto">
          <a:xfrm>
            <a:off x="2631335" y="2576769"/>
            <a:ext cx="353360" cy="316061"/>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1" name="Freeform 46"/>
          <p:cNvSpPr>
            <a:spLocks noEditPoints="1" noChangeArrowheads="1"/>
          </p:cNvSpPr>
          <p:nvPr/>
        </p:nvSpPr>
        <p:spPr bwMode="auto">
          <a:xfrm>
            <a:off x="3314497" y="1563804"/>
            <a:ext cx="206126" cy="361212"/>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2" name="Freeform 47"/>
          <p:cNvSpPr>
            <a:spLocks noChangeArrowheads="1"/>
          </p:cNvSpPr>
          <p:nvPr/>
        </p:nvSpPr>
        <p:spPr bwMode="auto">
          <a:xfrm>
            <a:off x="4331387" y="4257190"/>
            <a:ext cx="241462" cy="54967"/>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3" name="Rectangle 48"/>
          <p:cNvSpPr>
            <a:spLocks noChangeArrowheads="1"/>
          </p:cNvSpPr>
          <p:nvPr/>
        </p:nvSpPr>
        <p:spPr bwMode="auto">
          <a:xfrm>
            <a:off x="4329423" y="4320009"/>
            <a:ext cx="96193" cy="19631"/>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4" name="Oval 49"/>
          <p:cNvSpPr>
            <a:spLocks noChangeArrowheads="1"/>
          </p:cNvSpPr>
          <p:nvPr/>
        </p:nvSpPr>
        <p:spPr bwMode="auto">
          <a:xfrm>
            <a:off x="4433469" y="4198296"/>
            <a:ext cx="51041" cy="51041"/>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5" name="Oval 50"/>
          <p:cNvSpPr>
            <a:spLocks noChangeArrowheads="1"/>
          </p:cNvSpPr>
          <p:nvPr/>
        </p:nvSpPr>
        <p:spPr bwMode="auto">
          <a:xfrm>
            <a:off x="4511993" y="4198296"/>
            <a:ext cx="49077" cy="51041"/>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6" name="Oval 51"/>
          <p:cNvSpPr>
            <a:spLocks noChangeArrowheads="1"/>
          </p:cNvSpPr>
          <p:nvPr/>
        </p:nvSpPr>
        <p:spPr bwMode="auto">
          <a:xfrm>
            <a:off x="4488436" y="4210075"/>
            <a:ext cx="23557" cy="23557"/>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7" name="Freeform 52"/>
          <p:cNvSpPr>
            <a:spLocks noChangeArrowheads="1"/>
          </p:cNvSpPr>
          <p:nvPr/>
        </p:nvSpPr>
        <p:spPr bwMode="auto">
          <a:xfrm>
            <a:off x="4294087" y="4359271"/>
            <a:ext cx="166865" cy="204163"/>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8" name="Freeform 53"/>
          <p:cNvSpPr>
            <a:spLocks noChangeArrowheads="1"/>
          </p:cNvSpPr>
          <p:nvPr/>
        </p:nvSpPr>
        <p:spPr bwMode="auto">
          <a:xfrm>
            <a:off x="5362019" y="4098178"/>
            <a:ext cx="268947" cy="180606"/>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9" name="Freeform 54"/>
          <p:cNvSpPr>
            <a:spLocks noChangeArrowheads="1"/>
          </p:cNvSpPr>
          <p:nvPr/>
        </p:nvSpPr>
        <p:spPr bwMode="auto">
          <a:xfrm>
            <a:off x="5391466" y="4241485"/>
            <a:ext cx="268945" cy="178644"/>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0" name="Freeform 55"/>
          <p:cNvSpPr>
            <a:spLocks noChangeArrowheads="1"/>
          </p:cNvSpPr>
          <p:nvPr/>
        </p:nvSpPr>
        <p:spPr bwMode="auto">
          <a:xfrm>
            <a:off x="6708711" y="3312935"/>
            <a:ext cx="80488" cy="88339"/>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1" name="Freeform 56"/>
          <p:cNvSpPr>
            <a:spLocks noEditPoints="1" noChangeArrowheads="1"/>
          </p:cNvSpPr>
          <p:nvPr/>
        </p:nvSpPr>
        <p:spPr bwMode="auto">
          <a:xfrm>
            <a:off x="6581110" y="3395385"/>
            <a:ext cx="263057" cy="221831"/>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2" name="Freeform 57"/>
          <p:cNvSpPr>
            <a:spLocks noChangeArrowheads="1"/>
          </p:cNvSpPr>
          <p:nvPr/>
        </p:nvSpPr>
        <p:spPr bwMode="auto">
          <a:xfrm>
            <a:off x="6828462" y="2356900"/>
            <a:ext cx="54967" cy="39262"/>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3" name="Freeform 58"/>
          <p:cNvSpPr>
            <a:spLocks noChangeArrowheads="1"/>
          </p:cNvSpPr>
          <p:nvPr/>
        </p:nvSpPr>
        <p:spPr bwMode="auto">
          <a:xfrm>
            <a:off x="6696933" y="2225373"/>
            <a:ext cx="147234" cy="109934"/>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4" name="Freeform 59"/>
          <p:cNvSpPr>
            <a:spLocks noEditPoints="1" noChangeArrowheads="1"/>
          </p:cNvSpPr>
          <p:nvPr/>
        </p:nvSpPr>
        <p:spPr bwMode="auto">
          <a:xfrm>
            <a:off x="6640003" y="2407941"/>
            <a:ext cx="339617" cy="151160"/>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5" name="Freeform 60"/>
          <p:cNvSpPr>
            <a:spLocks noChangeArrowheads="1"/>
          </p:cNvSpPr>
          <p:nvPr/>
        </p:nvSpPr>
        <p:spPr bwMode="auto">
          <a:xfrm>
            <a:off x="6844166" y="2435425"/>
            <a:ext cx="100118" cy="27484"/>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6" name="Oval 61"/>
          <p:cNvSpPr>
            <a:spLocks noChangeArrowheads="1"/>
          </p:cNvSpPr>
          <p:nvPr/>
        </p:nvSpPr>
        <p:spPr bwMode="auto">
          <a:xfrm>
            <a:off x="5860648" y="1563804"/>
            <a:ext cx="70672" cy="70672"/>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7" name="Freeform 62"/>
          <p:cNvSpPr>
            <a:spLocks noChangeArrowheads="1"/>
          </p:cNvSpPr>
          <p:nvPr/>
        </p:nvSpPr>
        <p:spPr bwMode="auto">
          <a:xfrm>
            <a:off x="5811571" y="1436203"/>
            <a:ext cx="378879" cy="164901"/>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8" name="Oval 63"/>
          <p:cNvSpPr>
            <a:spLocks noChangeArrowheads="1"/>
          </p:cNvSpPr>
          <p:nvPr/>
        </p:nvSpPr>
        <p:spPr bwMode="auto">
          <a:xfrm>
            <a:off x="6054997" y="1563804"/>
            <a:ext cx="70672" cy="70672"/>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9" name="TextBox 113"/>
          <p:cNvSpPr>
            <a:spLocks noChangeArrowheads="1"/>
          </p:cNvSpPr>
          <p:nvPr/>
        </p:nvSpPr>
        <p:spPr bwMode="auto">
          <a:xfrm>
            <a:off x="3125892" y="10735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0" name="TextBox 115"/>
          <p:cNvSpPr>
            <a:spLocks noChangeArrowheads="1"/>
          </p:cNvSpPr>
          <p:nvPr/>
        </p:nvSpPr>
        <p:spPr bwMode="auto">
          <a:xfrm>
            <a:off x="6511273" y="13542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1" name="TextBox 120"/>
          <p:cNvSpPr>
            <a:spLocks noChangeArrowheads="1"/>
          </p:cNvSpPr>
          <p:nvPr/>
        </p:nvSpPr>
        <p:spPr bwMode="auto">
          <a:xfrm>
            <a:off x="7313204" y="22494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2" name="TextBox 121"/>
          <p:cNvSpPr>
            <a:spLocks noChangeArrowheads="1"/>
          </p:cNvSpPr>
          <p:nvPr/>
        </p:nvSpPr>
        <p:spPr bwMode="auto">
          <a:xfrm>
            <a:off x="7224863" y="33370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3" name="TextBox 122"/>
          <p:cNvSpPr>
            <a:spLocks noChangeArrowheads="1"/>
          </p:cNvSpPr>
          <p:nvPr/>
        </p:nvSpPr>
        <p:spPr bwMode="auto">
          <a:xfrm>
            <a:off x="6026385" y="40987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4" name="TextBox 123"/>
          <p:cNvSpPr>
            <a:spLocks noChangeArrowheads="1"/>
          </p:cNvSpPr>
          <p:nvPr/>
        </p:nvSpPr>
        <p:spPr bwMode="auto">
          <a:xfrm>
            <a:off x="1308053" y="2553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5" name="TextBox 124"/>
          <p:cNvSpPr>
            <a:spLocks noChangeArrowheads="1"/>
          </p:cNvSpPr>
          <p:nvPr/>
        </p:nvSpPr>
        <p:spPr bwMode="auto">
          <a:xfrm>
            <a:off x="1890115" y="154470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6" name="TextBox 125"/>
          <p:cNvSpPr>
            <a:spLocks noChangeArrowheads="1"/>
          </p:cNvSpPr>
          <p:nvPr/>
        </p:nvSpPr>
        <p:spPr bwMode="auto">
          <a:xfrm>
            <a:off x="1533811" y="357848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7" name="TextBox 127"/>
          <p:cNvSpPr>
            <a:spLocks noChangeArrowheads="1"/>
          </p:cNvSpPr>
          <p:nvPr/>
        </p:nvSpPr>
        <p:spPr bwMode="auto">
          <a:xfrm>
            <a:off x="2933507" y="41811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8" name="Freeform 82"/>
          <p:cNvSpPr>
            <a:spLocks noEditPoints="1" noChangeArrowheads="1"/>
          </p:cNvSpPr>
          <p:nvPr/>
        </p:nvSpPr>
        <p:spPr bwMode="auto">
          <a:xfrm>
            <a:off x="2923837" y="3515134"/>
            <a:ext cx="266983" cy="412253"/>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Freeform 87"/>
          <p:cNvSpPr>
            <a:spLocks noEditPoints="1" noChangeArrowheads="1"/>
          </p:cNvSpPr>
          <p:nvPr/>
        </p:nvSpPr>
        <p:spPr bwMode="auto">
          <a:xfrm>
            <a:off x="4472731" y="1143699"/>
            <a:ext cx="400474" cy="263057"/>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nvGrpSpPr>
          <p:cNvPr id="71" name="组合 70"/>
          <p:cNvGrpSpPr/>
          <p:nvPr/>
        </p:nvGrpSpPr>
        <p:grpSpPr>
          <a:xfrm>
            <a:off x="4038883" y="2054582"/>
            <a:ext cx="1560672" cy="1558708"/>
            <a:chOff x="4038883" y="2054582"/>
            <a:chExt cx="1560672" cy="1558708"/>
          </a:xfrm>
          <a:solidFill>
            <a:srgbClr val="FFFFFF">
              <a:alpha val="30196"/>
            </a:srgbClr>
          </a:solidFill>
        </p:grpSpPr>
        <p:sp>
          <p:nvSpPr>
            <p:cNvPr id="38" name="Oval 41"/>
            <p:cNvSpPr>
              <a:spLocks noChangeArrowheads="1"/>
            </p:cNvSpPr>
            <p:nvPr/>
          </p:nvSpPr>
          <p:spPr bwMode="auto">
            <a:xfrm>
              <a:off x="4142929" y="2158627"/>
              <a:ext cx="1354545" cy="1352581"/>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9"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grpFill/>
            <a:ln w="9525" cmpd="sng">
              <a:no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71"/>
                                        </p:tgtEl>
                                      </p:cBhvr>
                                      <p:by x="120000" y="120000"/>
                                    </p:animScale>
                                  </p:childTnLst>
                                </p:cTn>
                              </p:par>
                              <p:par>
                                <p:cTn id="13" presetID="16" presetClass="entr" presetSubtype="21" fill="hold" grpId="0" nodeType="withEffect">
                                  <p:stCondLst>
                                    <p:cond delay="500"/>
                                  </p:stCondLst>
                                  <p:childTnLst>
                                    <p:set>
                                      <p:cBhvr>
                                        <p:cTn id="14" dur="1" fill="hold">
                                          <p:stCondLst>
                                            <p:cond delay="0"/>
                                          </p:stCondLst>
                                        </p:cTn>
                                        <p:tgtEl>
                                          <p:spTgt spid="36"/>
                                        </p:tgtEl>
                                        <p:attrNameLst>
                                          <p:attrName>style.visibility</p:attrName>
                                        </p:attrNameLst>
                                      </p:cBhvr>
                                      <p:to>
                                        <p:strVal val="visible"/>
                                      </p:to>
                                    </p:set>
                                    <p:animEffect transition="in" filter="barn(inVertical)">
                                      <p:cBhvr>
                                        <p:cTn id="15" dur="500"/>
                                        <p:tgtEl>
                                          <p:spTgt spid="36"/>
                                        </p:tgtEl>
                                      </p:cBhvr>
                                    </p:animEffect>
                                  </p:childTnLst>
                                </p:cTn>
                              </p:par>
                              <p:par>
                                <p:cTn id="16" presetID="16" presetClass="entr" presetSubtype="21"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barn(inVertical)">
                                      <p:cBhvr>
                                        <p:cTn id="18" dur="500"/>
                                        <p:tgtEl>
                                          <p:spTgt spid="34"/>
                                        </p:tgtEl>
                                      </p:cBhvr>
                                    </p:animEffect>
                                  </p:childTnLst>
                                </p:cTn>
                              </p:par>
                              <p:par>
                                <p:cTn id="19" presetID="16" presetClass="entr" presetSubtype="21" fill="hold" grpId="0" nodeType="withEffect">
                                  <p:stCondLst>
                                    <p:cond delay="50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par>
                                <p:cTn id="22" presetID="16" presetClass="entr" presetSubtype="21"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cTn>
                              </p:par>
                              <p:par>
                                <p:cTn id="25" presetID="16" presetClass="entr" presetSubtype="21" fill="hold" grpId="0" nodeType="withEffect">
                                  <p:stCondLst>
                                    <p:cond delay="50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par>
                                <p:cTn id="37" presetID="16" presetClass="entr" presetSubtype="21"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500"/>
                                        <p:tgtEl>
                                          <p:spTgt spid="3"/>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500"/>
                                        <p:tgtEl>
                                          <p:spTgt spid="51"/>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500"/>
                                        <p:tgtEl>
                                          <p:spTgt spid="1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48"/>
                                        </p:tgtEl>
                                        <p:attrNameLst>
                                          <p:attrName>style.visibility</p:attrName>
                                        </p:attrNameLst>
                                      </p:cBhvr>
                                      <p:to>
                                        <p:strVal val="visible"/>
                                      </p:to>
                                    </p:set>
                                    <p:animEffect transition="in" filter="fade">
                                      <p:cBhvr>
                                        <p:cTn id="114" dur="500"/>
                                        <p:tgtEl>
                                          <p:spTgt spid="48"/>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500"/>
                                        <p:tgtEl>
                                          <p:spTgt spid="49"/>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12"/>
                                        </p:tgtEl>
                                        <p:attrNameLst>
                                          <p:attrName>style.visibility</p:attrName>
                                        </p:attrNameLst>
                                      </p:cBhvr>
                                      <p:to>
                                        <p:strVal val="visible"/>
                                      </p:to>
                                    </p:set>
                                    <p:animEffect transition="in" filter="fade">
                                      <p:cBhvr>
                                        <p:cTn id="120" dur="500"/>
                                        <p:tgtEl>
                                          <p:spTgt spid="12"/>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par>
                                <p:cTn id="124" presetID="10" presetClass="entr" presetSubtype="0" fill="hold" grpId="0" nodeType="withEffect">
                                  <p:stCondLst>
                                    <p:cond delay="100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0" nodeType="withEffect">
                                  <p:stCondLst>
                                    <p:cond delay="100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500"/>
                                        <p:tgtEl>
                                          <p:spTgt spid="42"/>
                                        </p:tgtEl>
                                      </p:cBhvr>
                                    </p:animEffect>
                                  </p:childTnLst>
                                </p:cTn>
                              </p:par>
                              <p:par>
                                <p:cTn id="130" presetID="10" presetClass="entr" presetSubtype="0" fill="hold" grpId="0" nodeType="withEffect">
                                  <p:stCondLst>
                                    <p:cond delay="100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500"/>
                                        <p:tgtEl>
                                          <p:spTgt spid="44"/>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par>
                                <p:cTn id="139" presetID="10" presetClass="entr" presetSubtype="0" fill="hold" grpId="0" nodeType="withEffect">
                                  <p:stCondLst>
                                    <p:cond delay="1000"/>
                                  </p:stCondLst>
                                  <p:childTnLst>
                                    <p:set>
                                      <p:cBhvr>
                                        <p:cTn id="140" dur="1" fill="hold">
                                          <p:stCondLst>
                                            <p:cond delay="0"/>
                                          </p:stCondLst>
                                        </p:cTn>
                                        <p:tgtEl>
                                          <p:spTgt spid="46"/>
                                        </p:tgtEl>
                                        <p:attrNameLst>
                                          <p:attrName>style.visibility</p:attrName>
                                        </p:attrNameLst>
                                      </p:cBhvr>
                                      <p:to>
                                        <p:strVal val="visible"/>
                                      </p:to>
                                    </p:set>
                                    <p:animEffect transition="in" filter="fade">
                                      <p:cBhvr>
                                        <p:cTn id="141" dur="500"/>
                                        <p:tgtEl>
                                          <p:spTgt spid="46"/>
                                        </p:tgtEl>
                                      </p:cBhvr>
                                    </p:animEffect>
                                  </p:childTnLst>
                                </p:cTn>
                              </p:par>
                              <p:par>
                                <p:cTn id="142" presetID="10" presetClass="entr" presetSubtype="0" fill="hold" grpId="0" nodeType="withEffect">
                                  <p:stCondLst>
                                    <p:cond delay="1000"/>
                                  </p:stCondLst>
                                  <p:childTnLst>
                                    <p:set>
                                      <p:cBhvr>
                                        <p:cTn id="143" dur="1" fill="hold">
                                          <p:stCondLst>
                                            <p:cond delay="0"/>
                                          </p:stCondLst>
                                        </p:cTn>
                                        <p:tgtEl>
                                          <p:spTgt spid="47"/>
                                        </p:tgtEl>
                                        <p:attrNameLst>
                                          <p:attrName>style.visibility</p:attrName>
                                        </p:attrNameLst>
                                      </p:cBhvr>
                                      <p:to>
                                        <p:strVal val="visible"/>
                                      </p:to>
                                    </p:set>
                                    <p:animEffect transition="in" filter="fade">
                                      <p:cBhvr>
                                        <p:cTn id="144" dur="500"/>
                                        <p:tgtEl>
                                          <p:spTgt spid="47"/>
                                        </p:tgtEl>
                                      </p:cBhvr>
                                    </p:animEffect>
                                  </p:childTnLst>
                                </p:cTn>
                              </p:par>
                              <p:par>
                                <p:cTn id="145" presetID="10" presetClass="entr" presetSubtype="0" fill="hold" grpId="0" nodeType="withEffect">
                                  <p:stCondLst>
                                    <p:cond delay="1000"/>
                                  </p:stCondLst>
                                  <p:childTnLst>
                                    <p:set>
                                      <p:cBhvr>
                                        <p:cTn id="146" dur="1" fill="hold">
                                          <p:stCondLst>
                                            <p:cond delay="0"/>
                                          </p:stCondLst>
                                        </p:cTn>
                                        <p:tgtEl>
                                          <p:spTgt spid="10"/>
                                        </p:tgtEl>
                                        <p:attrNameLst>
                                          <p:attrName>style.visibility</p:attrName>
                                        </p:attrNameLst>
                                      </p:cBhvr>
                                      <p:to>
                                        <p:strVal val="visible"/>
                                      </p:to>
                                    </p:set>
                                    <p:animEffect transition="in" filter="fade">
                                      <p:cBhvr>
                                        <p:cTn id="147" dur="500"/>
                                        <p:tgtEl>
                                          <p:spTgt spid="10"/>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11"/>
                                        </p:tgtEl>
                                        <p:attrNameLst>
                                          <p:attrName>style.visibility</p:attrName>
                                        </p:attrNameLst>
                                      </p:cBhvr>
                                      <p:to>
                                        <p:strVal val="visible"/>
                                      </p:to>
                                    </p:set>
                                    <p:animEffect transition="in" filter="fade">
                                      <p:cBhvr>
                                        <p:cTn id="150" dur="500"/>
                                        <p:tgtEl>
                                          <p:spTgt spid="11"/>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29"/>
                                        </p:tgtEl>
                                        <p:attrNameLst>
                                          <p:attrName>style.visibility</p:attrName>
                                        </p:attrNameLst>
                                      </p:cBhvr>
                                      <p:to>
                                        <p:strVal val="visible"/>
                                      </p:to>
                                    </p:set>
                                    <p:animEffect transition="in" filter="fade">
                                      <p:cBhvr>
                                        <p:cTn id="153" dur="500"/>
                                        <p:tgtEl>
                                          <p:spTgt spid="29"/>
                                        </p:tgtEl>
                                      </p:cBhvr>
                                    </p:animEffect>
                                  </p:childTnLst>
                                </p:cTn>
                              </p:par>
                              <p:par>
                                <p:cTn id="154" presetID="10" presetClass="entr" presetSubtype="0" fill="hold" grpId="0" nodeType="withEffect">
                                  <p:stCondLst>
                                    <p:cond delay="1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500"/>
                                        <p:tgtEl>
                                          <p:spTgt spid="68"/>
                                        </p:tgtEl>
                                      </p:cBhvr>
                                    </p:animEffect>
                                  </p:childTnLst>
                                </p:cTn>
                              </p:par>
                              <p:par>
                                <p:cTn id="157" presetID="10" presetClass="entr" presetSubtype="0" fill="hold" grpId="0" nodeType="withEffect">
                                  <p:stCondLst>
                                    <p:cond delay="1000"/>
                                  </p:stCondLst>
                                  <p:childTnLst>
                                    <p:set>
                                      <p:cBhvr>
                                        <p:cTn id="158" dur="1" fill="hold">
                                          <p:stCondLst>
                                            <p:cond delay="0"/>
                                          </p:stCondLst>
                                        </p:cTn>
                                        <p:tgtEl>
                                          <p:spTgt spid="8"/>
                                        </p:tgtEl>
                                        <p:attrNameLst>
                                          <p:attrName>style.visibility</p:attrName>
                                        </p:attrNameLst>
                                      </p:cBhvr>
                                      <p:to>
                                        <p:strVal val="visible"/>
                                      </p:to>
                                    </p:set>
                                    <p:animEffect transition="in" filter="fade">
                                      <p:cBhvr>
                                        <p:cTn id="159" dur="500"/>
                                        <p:tgtEl>
                                          <p:spTgt spid="8"/>
                                        </p:tgtEl>
                                      </p:cBhvr>
                                    </p:animEffect>
                                  </p:childTnLst>
                                </p:cTn>
                              </p:par>
                              <p:par>
                                <p:cTn id="160" presetID="10" presetClass="entr" presetSubtype="0" fill="hold" grpId="0" nodeType="withEffect">
                                  <p:stCondLst>
                                    <p:cond delay="1000"/>
                                  </p:stCondLst>
                                  <p:childTnLst>
                                    <p:set>
                                      <p:cBhvr>
                                        <p:cTn id="161" dur="1" fill="hold">
                                          <p:stCondLst>
                                            <p:cond delay="0"/>
                                          </p:stCondLst>
                                        </p:cTn>
                                        <p:tgtEl>
                                          <p:spTgt spid="9"/>
                                        </p:tgtEl>
                                        <p:attrNameLst>
                                          <p:attrName>style.visibility</p:attrName>
                                        </p:attrNameLst>
                                      </p:cBhvr>
                                      <p:to>
                                        <p:strVal val="visible"/>
                                      </p:to>
                                    </p:set>
                                    <p:animEffect transition="in" filter="fade">
                                      <p:cBhvr>
                                        <p:cTn id="162" dur="500"/>
                                        <p:tgtEl>
                                          <p:spTgt spid="9"/>
                                        </p:tgtEl>
                                      </p:cBhvr>
                                    </p:animEffect>
                                  </p:childTnLst>
                                </p:cTn>
                              </p:par>
                              <p:par>
                                <p:cTn id="163" presetID="10" presetClass="entr" presetSubtype="0" fill="hold" grpId="0" nodeType="withEffect">
                                  <p:stCondLst>
                                    <p:cond delay="1000"/>
                                  </p:stCondLst>
                                  <p:childTnLst>
                                    <p:set>
                                      <p:cBhvr>
                                        <p:cTn id="164" dur="1" fill="hold">
                                          <p:stCondLst>
                                            <p:cond delay="0"/>
                                          </p:stCondLst>
                                        </p:cTn>
                                        <p:tgtEl>
                                          <p:spTgt spid="27"/>
                                        </p:tgtEl>
                                        <p:attrNameLst>
                                          <p:attrName>style.visibility</p:attrName>
                                        </p:attrNameLst>
                                      </p:cBhvr>
                                      <p:to>
                                        <p:strVal val="visible"/>
                                      </p:to>
                                    </p:set>
                                    <p:animEffect transition="in" filter="fade">
                                      <p:cBhvr>
                                        <p:cTn id="165" dur="500"/>
                                        <p:tgtEl>
                                          <p:spTgt spid="27"/>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40"/>
                                        </p:tgtEl>
                                        <p:attrNameLst>
                                          <p:attrName>style.visibility</p:attrName>
                                        </p:attrNameLst>
                                      </p:cBhvr>
                                      <p:to>
                                        <p:strVal val="visible"/>
                                      </p:to>
                                    </p:set>
                                    <p:animEffect transition="in" filter="fade">
                                      <p:cBhvr>
                                        <p:cTn id="168" dur="500"/>
                                        <p:tgtEl>
                                          <p:spTgt spid="40"/>
                                        </p:tgtEl>
                                      </p:cBhvr>
                                    </p:animEffect>
                                  </p:childTnLst>
                                </p:cTn>
                              </p:par>
                              <p:par>
                                <p:cTn id="169" presetID="10" presetClass="entr" presetSubtype="0" fill="hold" grpId="0" nodeType="withEffect">
                                  <p:stCondLst>
                                    <p:cond delay="1000"/>
                                  </p:stCondLst>
                                  <p:childTnLst>
                                    <p:set>
                                      <p:cBhvr>
                                        <p:cTn id="170" dur="1" fill="hold">
                                          <p:stCondLst>
                                            <p:cond delay="0"/>
                                          </p:stCondLst>
                                        </p:cTn>
                                        <p:tgtEl>
                                          <p:spTgt spid="6"/>
                                        </p:tgtEl>
                                        <p:attrNameLst>
                                          <p:attrName>style.visibility</p:attrName>
                                        </p:attrNameLst>
                                      </p:cBhvr>
                                      <p:to>
                                        <p:strVal val="visible"/>
                                      </p:to>
                                    </p:set>
                                    <p:animEffect transition="in" filter="fade">
                                      <p:cBhvr>
                                        <p:cTn id="171" dur="500"/>
                                        <p:tgtEl>
                                          <p:spTgt spid="6"/>
                                        </p:tgtEl>
                                      </p:cBhvr>
                                    </p:animEffect>
                                  </p:childTnLst>
                                </p:cTn>
                              </p:par>
                              <p:par>
                                <p:cTn id="172" presetID="10" presetClass="entr" presetSubtype="0" fill="hold" grpId="0" nodeType="withEffect">
                                  <p:stCondLst>
                                    <p:cond delay="1000"/>
                                  </p:stCondLst>
                                  <p:childTnLst>
                                    <p:set>
                                      <p:cBhvr>
                                        <p:cTn id="173" dur="1" fill="hold">
                                          <p:stCondLst>
                                            <p:cond delay="0"/>
                                          </p:stCondLst>
                                        </p:cTn>
                                        <p:tgtEl>
                                          <p:spTgt spid="7"/>
                                        </p:tgtEl>
                                        <p:attrNameLst>
                                          <p:attrName>style.visibility</p:attrName>
                                        </p:attrNameLst>
                                      </p:cBhvr>
                                      <p:to>
                                        <p:strVal val="visible"/>
                                      </p:to>
                                    </p:set>
                                    <p:animEffect transition="in" filter="fade">
                                      <p:cBhvr>
                                        <p:cTn id="174" dur="500"/>
                                        <p:tgtEl>
                                          <p:spTgt spid="7"/>
                                        </p:tgtEl>
                                      </p:cBhvr>
                                    </p:animEffect>
                                  </p:childTnLst>
                                </p:cTn>
                              </p:par>
                              <p:par>
                                <p:cTn id="175" presetID="10" presetClass="entr" presetSubtype="0" fill="hold" grpId="0" nodeType="withEffect">
                                  <p:stCondLst>
                                    <p:cond delay="1000"/>
                                  </p:stCondLst>
                                  <p:childTnLst>
                                    <p:set>
                                      <p:cBhvr>
                                        <p:cTn id="176" dur="1" fill="hold">
                                          <p:stCondLst>
                                            <p:cond delay="0"/>
                                          </p:stCondLst>
                                        </p:cTn>
                                        <p:tgtEl>
                                          <p:spTgt spid="25"/>
                                        </p:tgtEl>
                                        <p:attrNameLst>
                                          <p:attrName>style.visibility</p:attrName>
                                        </p:attrNameLst>
                                      </p:cBhvr>
                                      <p:to>
                                        <p:strVal val="visible"/>
                                      </p:to>
                                    </p:set>
                                    <p:animEffect transition="in" filter="fade">
                                      <p:cBhvr>
                                        <p:cTn id="177" dur="500"/>
                                        <p:tgtEl>
                                          <p:spTgt spid="25"/>
                                        </p:tgtEl>
                                      </p:cBhvr>
                                    </p:animEffect>
                                  </p:childTnLst>
                                </p:cTn>
                              </p:par>
                              <p:par>
                                <p:cTn id="178" presetID="10" presetClass="entr" presetSubtype="0" fill="hold" grpId="0" nodeType="withEffect">
                                  <p:stCondLst>
                                    <p:cond delay="1000"/>
                                  </p:stCondLst>
                                  <p:childTnLst>
                                    <p:set>
                                      <p:cBhvr>
                                        <p:cTn id="179" dur="1" fill="hold">
                                          <p:stCondLst>
                                            <p:cond delay="0"/>
                                          </p:stCondLst>
                                        </p:cTn>
                                        <p:tgtEl>
                                          <p:spTgt spid="41"/>
                                        </p:tgtEl>
                                        <p:attrNameLst>
                                          <p:attrName>style.visibility</p:attrName>
                                        </p:attrNameLst>
                                      </p:cBhvr>
                                      <p:to>
                                        <p:strVal val="visible"/>
                                      </p:to>
                                    </p:set>
                                    <p:animEffect transition="in" filter="fade">
                                      <p:cBhvr>
                                        <p:cTn id="180" dur="500"/>
                                        <p:tgtEl>
                                          <p:spTgt spid="41"/>
                                        </p:tgtEl>
                                      </p:cBhvr>
                                    </p:animEffect>
                                  </p:childTnLst>
                                </p:cTn>
                              </p:par>
                              <p:par>
                                <p:cTn id="181" presetID="14" presetClass="entr" presetSubtype="10" fill="hold" grpId="0" nodeType="withEffect">
                                  <p:stCondLst>
                                    <p:cond delay="1500"/>
                                  </p:stCondLst>
                                  <p:childTnLst>
                                    <p:set>
                                      <p:cBhvr>
                                        <p:cTn id="182" dur="1" fill="hold">
                                          <p:stCondLst>
                                            <p:cond delay="0"/>
                                          </p:stCondLst>
                                        </p:cTn>
                                        <p:tgtEl>
                                          <p:spTgt spid="60"/>
                                        </p:tgtEl>
                                        <p:attrNameLst>
                                          <p:attrName>style.visibility</p:attrName>
                                        </p:attrNameLst>
                                      </p:cBhvr>
                                      <p:to>
                                        <p:strVal val="visible"/>
                                      </p:to>
                                    </p:set>
                                    <p:animEffect transition="in" filter="randombar(horizontal)">
                                      <p:cBhvr>
                                        <p:cTn id="183" dur="1000"/>
                                        <p:tgtEl>
                                          <p:spTgt spid="60"/>
                                        </p:tgtEl>
                                      </p:cBhvr>
                                    </p:animEffect>
                                  </p:childTnLst>
                                </p:cTn>
                              </p:par>
                              <p:par>
                                <p:cTn id="184" presetID="14" presetClass="entr" presetSubtype="10" fill="hold" grpId="0" nodeType="withEffect">
                                  <p:stCondLst>
                                    <p:cond delay="1500"/>
                                  </p:stCondLst>
                                  <p:childTnLst>
                                    <p:set>
                                      <p:cBhvr>
                                        <p:cTn id="185" dur="1" fill="hold">
                                          <p:stCondLst>
                                            <p:cond delay="0"/>
                                          </p:stCondLst>
                                        </p:cTn>
                                        <p:tgtEl>
                                          <p:spTgt spid="61"/>
                                        </p:tgtEl>
                                        <p:attrNameLst>
                                          <p:attrName>style.visibility</p:attrName>
                                        </p:attrNameLst>
                                      </p:cBhvr>
                                      <p:to>
                                        <p:strVal val="visible"/>
                                      </p:to>
                                    </p:set>
                                    <p:animEffect transition="in" filter="randombar(horizontal)">
                                      <p:cBhvr>
                                        <p:cTn id="186" dur="1000"/>
                                        <p:tgtEl>
                                          <p:spTgt spid="61"/>
                                        </p:tgtEl>
                                      </p:cBhvr>
                                    </p:animEffect>
                                  </p:childTnLst>
                                </p:cTn>
                              </p:par>
                              <p:par>
                                <p:cTn id="187" presetID="14" presetClass="entr" presetSubtype="10" fill="hold" grpId="0" nodeType="withEffect">
                                  <p:stCondLst>
                                    <p:cond delay="1500"/>
                                  </p:stCondLst>
                                  <p:childTnLst>
                                    <p:set>
                                      <p:cBhvr>
                                        <p:cTn id="188" dur="1" fill="hold">
                                          <p:stCondLst>
                                            <p:cond delay="0"/>
                                          </p:stCondLst>
                                        </p:cTn>
                                        <p:tgtEl>
                                          <p:spTgt spid="62"/>
                                        </p:tgtEl>
                                        <p:attrNameLst>
                                          <p:attrName>style.visibility</p:attrName>
                                        </p:attrNameLst>
                                      </p:cBhvr>
                                      <p:to>
                                        <p:strVal val="visible"/>
                                      </p:to>
                                    </p:set>
                                    <p:animEffect transition="in" filter="randombar(horizontal)">
                                      <p:cBhvr>
                                        <p:cTn id="189" dur="1000"/>
                                        <p:tgtEl>
                                          <p:spTgt spid="62"/>
                                        </p:tgtEl>
                                      </p:cBhvr>
                                    </p:animEffect>
                                  </p:childTnLst>
                                </p:cTn>
                              </p:par>
                              <p:par>
                                <p:cTn id="190" presetID="14" presetClass="entr" presetSubtype="10" fill="hold" grpId="0" nodeType="withEffect">
                                  <p:stCondLst>
                                    <p:cond delay="1500"/>
                                  </p:stCondLst>
                                  <p:childTnLst>
                                    <p:set>
                                      <p:cBhvr>
                                        <p:cTn id="191" dur="1" fill="hold">
                                          <p:stCondLst>
                                            <p:cond delay="0"/>
                                          </p:stCondLst>
                                        </p:cTn>
                                        <p:tgtEl>
                                          <p:spTgt spid="63"/>
                                        </p:tgtEl>
                                        <p:attrNameLst>
                                          <p:attrName>style.visibility</p:attrName>
                                        </p:attrNameLst>
                                      </p:cBhvr>
                                      <p:to>
                                        <p:strVal val="visible"/>
                                      </p:to>
                                    </p:set>
                                    <p:animEffect transition="in" filter="randombar(horizontal)">
                                      <p:cBhvr>
                                        <p:cTn id="192" dur="1000"/>
                                        <p:tgtEl>
                                          <p:spTgt spid="63"/>
                                        </p:tgtEl>
                                      </p:cBhvr>
                                    </p:animEffect>
                                  </p:childTnLst>
                                </p:cTn>
                              </p:par>
                              <p:par>
                                <p:cTn id="193" presetID="14" presetClass="entr" presetSubtype="10" fill="hold" grpId="0" nodeType="withEffect">
                                  <p:stCondLst>
                                    <p:cond delay="1500"/>
                                  </p:stCondLst>
                                  <p:childTnLst>
                                    <p:set>
                                      <p:cBhvr>
                                        <p:cTn id="194" dur="1" fill="hold">
                                          <p:stCondLst>
                                            <p:cond delay="0"/>
                                          </p:stCondLst>
                                        </p:cTn>
                                        <p:tgtEl>
                                          <p:spTgt spid="67"/>
                                        </p:tgtEl>
                                        <p:attrNameLst>
                                          <p:attrName>style.visibility</p:attrName>
                                        </p:attrNameLst>
                                      </p:cBhvr>
                                      <p:to>
                                        <p:strVal val="visible"/>
                                      </p:to>
                                    </p:set>
                                    <p:animEffect transition="in" filter="randombar(horizontal)">
                                      <p:cBhvr>
                                        <p:cTn id="195" dur="1000"/>
                                        <p:tgtEl>
                                          <p:spTgt spid="67"/>
                                        </p:tgtEl>
                                      </p:cBhvr>
                                    </p:animEffect>
                                  </p:childTnLst>
                                </p:cTn>
                              </p:par>
                              <p:par>
                                <p:cTn id="196" presetID="14" presetClass="entr" presetSubtype="10" fill="hold" grpId="0" nodeType="withEffect">
                                  <p:stCondLst>
                                    <p:cond delay="1500"/>
                                  </p:stCondLst>
                                  <p:childTnLst>
                                    <p:set>
                                      <p:cBhvr>
                                        <p:cTn id="197" dur="1" fill="hold">
                                          <p:stCondLst>
                                            <p:cond delay="0"/>
                                          </p:stCondLst>
                                        </p:cTn>
                                        <p:tgtEl>
                                          <p:spTgt spid="66"/>
                                        </p:tgtEl>
                                        <p:attrNameLst>
                                          <p:attrName>style.visibility</p:attrName>
                                        </p:attrNameLst>
                                      </p:cBhvr>
                                      <p:to>
                                        <p:strVal val="visible"/>
                                      </p:to>
                                    </p:set>
                                    <p:animEffect transition="in" filter="randombar(horizontal)">
                                      <p:cBhvr>
                                        <p:cTn id="198" dur="1000"/>
                                        <p:tgtEl>
                                          <p:spTgt spid="66"/>
                                        </p:tgtEl>
                                      </p:cBhvr>
                                    </p:animEffect>
                                  </p:childTnLst>
                                </p:cTn>
                              </p:par>
                              <p:par>
                                <p:cTn id="199" presetID="14" presetClass="entr" presetSubtype="10" fill="hold" grpId="0" nodeType="withEffect">
                                  <p:stCondLst>
                                    <p:cond delay="1500"/>
                                  </p:stCondLst>
                                  <p:childTnLst>
                                    <p:set>
                                      <p:cBhvr>
                                        <p:cTn id="200" dur="1" fill="hold">
                                          <p:stCondLst>
                                            <p:cond delay="0"/>
                                          </p:stCondLst>
                                        </p:cTn>
                                        <p:tgtEl>
                                          <p:spTgt spid="64"/>
                                        </p:tgtEl>
                                        <p:attrNameLst>
                                          <p:attrName>style.visibility</p:attrName>
                                        </p:attrNameLst>
                                      </p:cBhvr>
                                      <p:to>
                                        <p:strVal val="visible"/>
                                      </p:to>
                                    </p:set>
                                    <p:animEffect transition="in" filter="randombar(horizontal)">
                                      <p:cBhvr>
                                        <p:cTn id="201" dur="1000"/>
                                        <p:tgtEl>
                                          <p:spTgt spid="64"/>
                                        </p:tgtEl>
                                      </p:cBhvr>
                                    </p:animEffect>
                                  </p:childTnLst>
                                </p:cTn>
                              </p:par>
                              <p:par>
                                <p:cTn id="202" presetID="14" presetClass="entr" presetSubtype="10" fill="hold" grpId="0" nodeType="withEffect">
                                  <p:stCondLst>
                                    <p:cond delay="1500"/>
                                  </p:stCondLst>
                                  <p:childTnLst>
                                    <p:set>
                                      <p:cBhvr>
                                        <p:cTn id="203" dur="1" fill="hold">
                                          <p:stCondLst>
                                            <p:cond delay="0"/>
                                          </p:stCondLst>
                                        </p:cTn>
                                        <p:tgtEl>
                                          <p:spTgt spid="65"/>
                                        </p:tgtEl>
                                        <p:attrNameLst>
                                          <p:attrName>style.visibility</p:attrName>
                                        </p:attrNameLst>
                                      </p:cBhvr>
                                      <p:to>
                                        <p:strVal val="visible"/>
                                      </p:to>
                                    </p:set>
                                    <p:animEffect transition="in" filter="randombar(horizontal)">
                                      <p:cBhvr>
                                        <p:cTn id="204" dur="1000"/>
                                        <p:tgtEl>
                                          <p:spTgt spid="65"/>
                                        </p:tgtEl>
                                      </p:cBhvr>
                                    </p:animEffect>
                                  </p:childTnLst>
                                </p:cTn>
                              </p:par>
                              <p:par>
                                <p:cTn id="205" presetID="14" presetClass="entr" presetSubtype="10" fill="hold" grpId="0" nodeType="withEffect">
                                  <p:stCondLst>
                                    <p:cond delay="1500"/>
                                  </p:stCondLst>
                                  <p:childTnLst>
                                    <p:set>
                                      <p:cBhvr>
                                        <p:cTn id="206" dur="1" fill="hold">
                                          <p:stCondLst>
                                            <p:cond delay="0"/>
                                          </p:stCondLst>
                                        </p:cTn>
                                        <p:tgtEl>
                                          <p:spTgt spid="59"/>
                                        </p:tgtEl>
                                        <p:attrNameLst>
                                          <p:attrName>style.visibility</p:attrName>
                                        </p:attrNameLst>
                                      </p:cBhvr>
                                      <p:to>
                                        <p:strVal val="visible"/>
                                      </p:to>
                                    </p:set>
                                    <p:animEffect transition="in" filter="randombar(horizontal)">
                                      <p:cBhvr>
                                        <p:cTn id="20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animBg="1"/>
      <p:bldP spid="6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8"/>
          <p:cNvGrpSpPr>
            <a:grpSpLocks/>
          </p:cNvGrpSpPr>
          <p:nvPr/>
        </p:nvGrpSpPr>
        <p:grpSpPr bwMode="auto">
          <a:xfrm>
            <a:off x="755576" y="2809571"/>
            <a:ext cx="2262188" cy="1736275"/>
            <a:chOff x="0" y="0"/>
            <a:chExt cx="3016548" cy="2316334"/>
          </a:xfrm>
        </p:grpSpPr>
        <p:sp>
          <p:nvSpPr>
            <p:cNvPr id="19" name="文本框 25"/>
            <p:cNvSpPr>
              <a:spLocks noChangeArrowheads="1"/>
            </p:cNvSpPr>
            <p:nvPr/>
          </p:nvSpPr>
          <p:spPr bwMode="auto">
            <a:xfrm>
              <a:off x="773836" y="0"/>
              <a:ext cx="1785280"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F2F2F2"/>
                  </a:solidFill>
                  <a:latin typeface="+mj-ea"/>
                  <a:ea typeface="+mj-ea"/>
                  <a:sym typeface="方正正黑简体" pitchFamily="2" charset="-122"/>
                </a:rPr>
                <a:t>请输入标题</a:t>
              </a:r>
            </a:p>
          </p:txBody>
        </p:sp>
        <p:sp>
          <p:nvSpPr>
            <p:cNvPr id="20" name="矩形 26"/>
            <p:cNvSpPr>
              <a:spLocks noChangeArrowheads="1"/>
            </p:cNvSpPr>
            <p:nvPr/>
          </p:nvSpPr>
          <p:spPr bwMode="auto">
            <a:xfrm>
              <a:off x="0" y="838176"/>
              <a:ext cx="3016548"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A6A6A6"/>
                  </a:solidFill>
                  <a:latin typeface="微软雅黑" pitchFamily="34" charset="-122"/>
                  <a:ea typeface="微软雅黑" pitchFamily="34" charset="-122"/>
                  <a:sym typeface="微软雅黑" pitchFamily="34" charset="-122"/>
                </a:rPr>
                <a:t>在这里输入内容文本在这里输入内容</a:t>
              </a:r>
              <a:r>
                <a:rPr lang="zh-CN" altLang="en-US" sz="1100" dirty="0" smtClean="0">
                  <a:solidFill>
                    <a:srgbClr val="A6A6A6"/>
                  </a:solidFill>
                  <a:latin typeface="微软雅黑" pitchFamily="34" charset="-122"/>
                  <a:ea typeface="微软雅黑" pitchFamily="34" charset="-122"/>
                  <a:sym typeface="微软雅黑" pitchFamily="34" charset="-122"/>
                </a:rPr>
                <a:t>文本在</a:t>
              </a:r>
              <a:r>
                <a:rPr lang="zh-CN" altLang="en-US" sz="1100" dirty="0">
                  <a:solidFill>
                    <a:srgbClr val="A6A6A6"/>
                  </a:solidFill>
                  <a:latin typeface="微软雅黑" pitchFamily="34" charset="-122"/>
                  <a:ea typeface="微软雅黑" pitchFamily="34" charset="-122"/>
                  <a:sym typeface="微软雅黑" pitchFamily="34" charset="-122"/>
                </a:rPr>
                <a:t>这里输入内容文本在这里输入内容</a:t>
              </a:r>
              <a:r>
                <a:rPr lang="zh-CN" altLang="en-US" sz="1100" dirty="0" smtClean="0">
                  <a:solidFill>
                    <a:srgbClr val="A6A6A6"/>
                  </a:solidFill>
                  <a:latin typeface="微软雅黑" pitchFamily="34" charset="-122"/>
                  <a:ea typeface="微软雅黑" pitchFamily="34" charset="-122"/>
                  <a:sym typeface="微软雅黑" pitchFamily="34" charset="-122"/>
                </a:rPr>
                <a:t>文本在</a:t>
              </a:r>
              <a:r>
                <a:rPr lang="zh-CN" altLang="en-US" sz="1100" dirty="0">
                  <a:solidFill>
                    <a:srgbClr val="A6A6A6"/>
                  </a:solidFill>
                  <a:latin typeface="微软雅黑" pitchFamily="34" charset="-122"/>
                  <a:ea typeface="微软雅黑" pitchFamily="34" charset="-122"/>
                  <a:sym typeface="微软雅黑" pitchFamily="34" charset="-122"/>
                </a:rPr>
                <a:t>这里输入内容文本在这里输入内容文本</a:t>
              </a:r>
            </a:p>
          </p:txBody>
        </p:sp>
        <p:sp>
          <p:nvSpPr>
            <p:cNvPr id="21" name="矩形 27"/>
            <p:cNvSpPr>
              <a:spLocks noChangeArrowheads="1"/>
            </p:cNvSpPr>
            <p:nvPr/>
          </p:nvSpPr>
          <p:spPr bwMode="auto">
            <a:xfrm>
              <a:off x="184046" y="504243"/>
              <a:ext cx="2552301" cy="45719"/>
            </a:xfrm>
            <a:prstGeom prst="rect">
              <a:avLst/>
            </a:prstGeom>
            <a:solidFill>
              <a:srgbClr val="FFFFFF">
                <a:alpha val="30196"/>
              </a:srgb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2F2F2"/>
                </a:solidFill>
                <a:latin typeface="+mj-ea"/>
                <a:ea typeface="+mj-ea"/>
                <a:sym typeface="宋体" pitchFamily="2" charset="-122"/>
              </a:endParaRPr>
            </a:p>
          </p:txBody>
        </p:sp>
      </p:grpSp>
      <p:grpSp>
        <p:nvGrpSpPr>
          <p:cNvPr id="22" name="组合 29"/>
          <p:cNvGrpSpPr>
            <a:grpSpLocks/>
          </p:cNvGrpSpPr>
          <p:nvPr/>
        </p:nvGrpSpPr>
        <p:grpSpPr bwMode="auto">
          <a:xfrm>
            <a:off x="3497586" y="2809571"/>
            <a:ext cx="2266950" cy="1706395"/>
            <a:chOff x="0" y="0"/>
            <a:chExt cx="3022683" cy="2276471"/>
          </a:xfrm>
        </p:grpSpPr>
        <p:sp>
          <p:nvSpPr>
            <p:cNvPr id="23" name="文本框 30"/>
            <p:cNvSpPr>
              <a:spLocks noChangeArrowheads="1"/>
            </p:cNvSpPr>
            <p:nvPr/>
          </p:nvSpPr>
          <p:spPr bwMode="auto">
            <a:xfrm>
              <a:off x="773836" y="0"/>
              <a:ext cx="1785153"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F2F2F2"/>
                  </a:solidFill>
                  <a:latin typeface="+mj-ea"/>
                  <a:ea typeface="+mj-ea"/>
                  <a:sym typeface="方正正黑简体" pitchFamily="2" charset="-122"/>
                </a:rPr>
                <a:t>请输入标题</a:t>
              </a:r>
            </a:p>
          </p:txBody>
        </p:sp>
        <p:sp>
          <p:nvSpPr>
            <p:cNvPr id="24" name="矩形 31"/>
            <p:cNvSpPr>
              <a:spLocks noChangeArrowheads="1"/>
            </p:cNvSpPr>
            <p:nvPr/>
          </p:nvSpPr>
          <p:spPr bwMode="auto">
            <a:xfrm>
              <a:off x="0" y="838176"/>
              <a:ext cx="3022683" cy="143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5" name="矩形 32"/>
            <p:cNvSpPr>
              <a:spLocks noChangeArrowheads="1"/>
            </p:cNvSpPr>
            <p:nvPr/>
          </p:nvSpPr>
          <p:spPr bwMode="auto">
            <a:xfrm>
              <a:off x="184046" y="504243"/>
              <a:ext cx="2552301" cy="45719"/>
            </a:xfrm>
            <a:prstGeom prst="rect">
              <a:avLst/>
            </a:prstGeom>
            <a:solidFill>
              <a:srgbClr val="FFFFFF">
                <a:alpha val="30196"/>
              </a:srgb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2F2F2"/>
                </a:solidFill>
                <a:latin typeface="+mj-ea"/>
                <a:ea typeface="+mj-ea"/>
                <a:sym typeface="宋体" pitchFamily="2" charset="-122"/>
              </a:endParaRPr>
            </a:p>
          </p:txBody>
        </p:sp>
      </p:grpSp>
      <p:grpSp>
        <p:nvGrpSpPr>
          <p:cNvPr id="26" name="组合 33"/>
          <p:cNvGrpSpPr>
            <a:grpSpLocks/>
          </p:cNvGrpSpPr>
          <p:nvPr/>
        </p:nvGrpSpPr>
        <p:grpSpPr bwMode="auto">
          <a:xfrm>
            <a:off x="6244358" y="2809571"/>
            <a:ext cx="2362200" cy="1706395"/>
            <a:chOff x="0" y="0"/>
            <a:chExt cx="3148210" cy="2276471"/>
          </a:xfrm>
        </p:grpSpPr>
        <p:sp>
          <p:nvSpPr>
            <p:cNvPr id="27" name="文本框 34"/>
            <p:cNvSpPr>
              <a:spLocks noChangeArrowheads="1"/>
            </p:cNvSpPr>
            <p:nvPr/>
          </p:nvSpPr>
          <p:spPr bwMode="auto">
            <a:xfrm>
              <a:off x="773836" y="0"/>
              <a:ext cx="1784316"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F2F2F2"/>
                  </a:solidFill>
                  <a:latin typeface="+mj-ea"/>
                  <a:ea typeface="+mj-ea"/>
                  <a:sym typeface="方正正黑简体" pitchFamily="2" charset="-122"/>
                </a:rPr>
                <a:t>请输入标题</a:t>
              </a:r>
            </a:p>
          </p:txBody>
        </p:sp>
        <p:sp>
          <p:nvSpPr>
            <p:cNvPr id="28" name="矩形 35"/>
            <p:cNvSpPr>
              <a:spLocks noChangeArrowheads="1"/>
            </p:cNvSpPr>
            <p:nvPr/>
          </p:nvSpPr>
          <p:spPr bwMode="auto">
            <a:xfrm>
              <a:off x="0" y="838176"/>
              <a:ext cx="3148210" cy="143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9" name="矩形 36"/>
            <p:cNvSpPr>
              <a:spLocks noChangeArrowheads="1"/>
            </p:cNvSpPr>
            <p:nvPr/>
          </p:nvSpPr>
          <p:spPr bwMode="auto">
            <a:xfrm>
              <a:off x="184046" y="504243"/>
              <a:ext cx="2552301" cy="45719"/>
            </a:xfrm>
            <a:prstGeom prst="rect">
              <a:avLst/>
            </a:prstGeom>
            <a:solidFill>
              <a:srgbClr val="FFFFFF">
                <a:alpha val="30196"/>
              </a:srgb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2F2F2"/>
                </a:solidFill>
                <a:latin typeface="+mj-ea"/>
                <a:ea typeface="+mj-ea"/>
                <a:sym typeface="宋体" pitchFamily="2" charset="-122"/>
              </a:endParaRPr>
            </a:p>
          </p:txBody>
        </p:sp>
      </p:grpSp>
      <p:sp>
        <p:nvSpPr>
          <p:cNvPr id="30" name="圆角矩形 1"/>
          <p:cNvSpPr>
            <a:spLocks noChangeAspect="1" noChangeArrowheads="1"/>
          </p:cNvSpPr>
          <p:nvPr/>
        </p:nvSpPr>
        <p:spPr bwMode="auto">
          <a:xfrm>
            <a:off x="679830" y="1212721"/>
            <a:ext cx="2543174" cy="1500632"/>
          </a:xfrm>
          <a:prstGeom prst="roundRect">
            <a:avLst>
              <a:gd name="adj" fmla="val 4587"/>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31" name="圆角矩形 6"/>
          <p:cNvSpPr>
            <a:spLocks noChangeArrowheads="1"/>
          </p:cNvSpPr>
          <p:nvPr/>
        </p:nvSpPr>
        <p:spPr bwMode="auto">
          <a:xfrm>
            <a:off x="6128130" y="1212721"/>
            <a:ext cx="2543174" cy="1500632"/>
          </a:xfrm>
          <a:prstGeom prst="roundRect">
            <a:avLst>
              <a:gd name="adj" fmla="val 5268"/>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32" name="圆角矩形 7"/>
          <p:cNvSpPr>
            <a:spLocks noChangeArrowheads="1"/>
          </p:cNvSpPr>
          <p:nvPr/>
        </p:nvSpPr>
        <p:spPr bwMode="auto">
          <a:xfrm>
            <a:off x="3375988" y="1212721"/>
            <a:ext cx="2538436" cy="1500632"/>
          </a:xfrm>
          <a:prstGeom prst="roundRect">
            <a:avLst>
              <a:gd name="adj" fmla="val 5033"/>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p:cBhvr>
                                        <p:cTn id="18" dur="500"/>
                                        <p:tgtEl>
                                          <p:spTgt spid="32"/>
                                        </p:tgtEl>
                                      </p:cBhvr>
                                    </p:animEffect>
                                    <p:anim calcmode="lin" valueType="num">
                                      <p:cBhvr>
                                        <p:cTn id="19" dur="500" fill="hold"/>
                                        <p:tgtEl>
                                          <p:spTgt spid="32"/>
                                        </p:tgtEl>
                                        <p:attrNameLst>
                                          <p:attrName>ppt_x</p:attrName>
                                        </p:attrNameLst>
                                      </p:cBhvr>
                                      <p:tavLst>
                                        <p:tav tm="0">
                                          <p:val>
                                            <p:strVal val="#ppt_x"/>
                                          </p:val>
                                        </p:tav>
                                        <p:tav tm="100000">
                                          <p:val>
                                            <p:strVal val="#ppt_x"/>
                                          </p:val>
                                        </p:tav>
                                      </p:tavLst>
                                    </p:anim>
                                    <p:anim calcmode="lin" valueType="num">
                                      <p:cBhvr>
                                        <p:cTn id="20" dur="500" fill="hold"/>
                                        <p:tgtEl>
                                          <p:spTgt spid="3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p:cBhvr>
                                        <p:cTn id="23" dur="500"/>
                                        <p:tgtEl>
                                          <p:spTgt spid="22"/>
                                        </p:tgtEl>
                                      </p:cBhvr>
                                    </p:animEffect>
                                    <p:anim calcmode="lin" valueType="num">
                                      <p:cBhvr>
                                        <p:cTn id="24" dur="500" fill="hold"/>
                                        <p:tgtEl>
                                          <p:spTgt spid="22"/>
                                        </p:tgtEl>
                                        <p:attrNameLst>
                                          <p:attrName>ppt_x</p:attrName>
                                        </p:attrNameLst>
                                      </p:cBhvr>
                                      <p:tavLst>
                                        <p:tav tm="0">
                                          <p:val>
                                            <p:strVal val="#ppt_x"/>
                                          </p:val>
                                        </p:tav>
                                        <p:tav tm="100000">
                                          <p:val>
                                            <p:strVal val="#ppt_x"/>
                                          </p:val>
                                        </p:tav>
                                      </p:tavLst>
                                    </p:anim>
                                    <p:anim calcmode="lin" valueType="num">
                                      <p:cBhvr>
                                        <p:cTn id="25" dur="5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5" name="Freeform 106"/>
          <p:cNvSpPr>
            <a:spLocks/>
          </p:cNvSpPr>
          <p:nvPr/>
        </p:nvSpPr>
        <p:spPr bwMode="auto">
          <a:xfrm>
            <a:off x="4469248" y="1477947"/>
            <a:ext cx="0" cy="671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27" name="Freeform 107"/>
          <p:cNvSpPr>
            <a:spLocks/>
          </p:cNvSpPr>
          <p:nvPr/>
        </p:nvSpPr>
        <p:spPr bwMode="auto">
          <a:xfrm>
            <a:off x="4693211" y="13502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28" name="TextBox 27"/>
          <p:cNvSpPr txBox="1"/>
          <p:nvPr/>
        </p:nvSpPr>
        <p:spPr>
          <a:xfrm>
            <a:off x="3937196" y="1470231"/>
            <a:ext cx="1371209" cy="807913"/>
          </a:xfrm>
          <a:prstGeom prst="rect">
            <a:avLst/>
          </a:prstGeom>
          <a:noFill/>
        </p:spPr>
        <p:txBody>
          <a:bodyPr wrap="none" lIns="68580" tIns="34290" rIns="68580" bIns="34290" rtlCol="0">
            <a:spAutoFit/>
          </a:bodyPr>
          <a:lstStyle/>
          <a:p>
            <a:pPr algn="ctr"/>
            <a:r>
              <a:rPr lang="en-US" altLang="zh-CN" sz="4800" dirty="0" smtClean="0">
                <a:solidFill>
                  <a:schemeClr val="bg1">
                    <a:lumMod val="85000"/>
                  </a:schemeClr>
                </a:solidFill>
                <a:latin typeface="Impact" panose="020B0806030902050204" pitchFamily="34" charset="0"/>
              </a:rPr>
              <a:t>20XX</a:t>
            </a:r>
            <a:endParaRPr lang="zh-CN" altLang="en-US" sz="4800" dirty="0">
              <a:solidFill>
                <a:schemeClr val="bg1">
                  <a:lumMod val="85000"/>
                </a:schemeClr>
              </a:solidFill>
              <a:latin typeface="Impact" panose="020B0806030902050204" pitchFamily="34" charset="0"/>
            </a:endParaRPr>
          </a:p>
        </p:txBody>
      </p:sp>
      <p:sp>
        <p:nvSpPr>
          <p:cNvPr id="30" name="椭圆 29"/>
          <p:cNvSpPr/>
          <p:nvPr/>
        </p:nvSpPr>
        <p:spPr>
          <a:xfrm>
            <a:off x="3866716" y="1118103"/>
            <a:ext cx="1512168" cy="1512168"/>
          </a:xfrm>
          <a:prstGeom prst="ellipse">
            <a:avLst/>
          </a:prstGeom>
          <a:noFill/>
          <a:ln w="9525">
            <a:gradFill>
              <a:gsLst>
                <a:gs pos="0">
                  <a:schemeClr val="accent1">
                    <a:tint val="66000"/>
                    <a:satMod val="160000"/>
                  </a:schemeClr>
                </a:gs>
                <a:gs pos="54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74" name="TextBox 73"/>
          <p:cNvSpPr txBox="1"/>
          <p:nvPr/>
        </p:nvSpPr>
        <p:spPr>
          <a:xfrm>
            <a:off x="2195736" y="2734927"/>
            <a:ext cx="5112298" cy="830997"/>
          </a:xfrm>
          <a:prstGeom prst="rect">
            <a:avLst/>
          </a:prstGeom>
          <a:noFill/>
        </p:spPr>
        <p:txBody>
          <a:bodyPr wrap="none" rtlCol="0">
            <a:spAutoFit/>
          </a:bodyPr>
          <a:lstStyle/>
          <a:p>
            <a:pPr algn="ctr"/>
            <a:r>
              <a:rPr lang="en-US" altLang="zh-CN" sz="4800" spc="600" dirty="0" smtClean="0">
                <a:solidFill>
                  <a:schemeClr val="bg1">
                    <a:lumMod val="95000"/>
                  </a:schemeClr>
                </a:solidFill>
                <a:latin typeface="微软雅黑" pitchFamily="34" charset="-122"/>
                <a:ea typeface="微软雅黑" pitchFamily="34" charset="-122"/>
              </a:rPr>
              <a:t>POWERPOINT</a:t>
            </a:r>
            <a:endParaRPr lang="zh-CN" altLang="en-US" sz="4800" spc="600" dirty="0">
              <a:solidFill>
                <a:schemeClr val="bg1">
                  <a:lumMod val="95000"/>
                </a:schemeClr>
              </a:solidFill>
              <a:latin typeface="微软雅黑" pitchFamily="34" charset="-122"/>
              <a:ea typeface="微软雅黑" pitchFamily="34" charset="-122"/>
            </a:endParaRPr>
          </a:p>
        </p:txBody>
      </p:sp>
      <p:sp>
        <p:nvSpPr>
          <p:cNvPr id="75" name="矩形 74"/>
          <p:cNvSpPr/>
          <p:nvPr/>
        </p:nvSpPr>
        <p:spPr>
          <a:xfrm>
            <a:off x="2474102" y="3842923"/>
            <a:ext cx="4572000" cy="553998"/>
          </a:xfrm>
          <a:prstGeom prst="rect">
            <a:avLst/>
          </a:prstGeom>
        </p:spPr>
        <p:txBody>
          <a:bodyPr>
            <a:spAutoFit/>
          </a:bodyPr>
          <a:lstStyle/>
          <a:p>
            <a:pPr algn="ctr"/>
            <a:r>
              <a:rPr lang="en-US" altLang="zh-CN" sz="1000" dirty="0">
                <a:solidFill>
                  <a:schemeClr val="bg1">
                    <a:lumMod val="75000"/>
                  </a:schemeClr>
                </a:solidFill>
              </a:rPr>
              <a:t>Chinese  companies  will no longer remain in the hard stage and they are also promoting a culture Chinese  companies  will no longer remain </a:t>
            </a:r>
          </a:p>
          <a:p>
            <a:pPr algn="ctr"/>
            <a:r>
              <a:rPr lang="en-US" altLang="zh-CN" sz="1000" dirty="0">
                <a:solidFill>
                  <a:schemeClr val="bg1">
                    <a:lumMod val="75000"/>
                  </a:schemeClr>
                </a:solidFill>
              </a:rPr>
              <a:t>in the hard stage and they are also promoting a culture</a:t>
            </a:r>
          </a:p>
        </p:txBody>
      </p:sp>
      <p:sp>
        <p:nvSpPr>
          <p:cNvPr id="76" name="TextBox 75"/>
          <p:cNvSpPr txBox="1"/>
          <p:nvPr/>
        </p:nvSpPr>
        <p:spPr>
          <a:xfrm>
            <a:off x="2717024" y="3412035"/>
            <a:ext cx="4031873" cy="307777"/>
          </a:xfrm>
          <a:prstGeom prst="rect">
            <a:avLst/>
          </a:prstGeom>
          <a:noFill/>
        </p:spPr>
        <p:txBody>
          <a:bodyPr wrap="none" rtlCol="0">
            <a:spAutoFit/>
          </a:bodyPr>
          <a:lstStyle/>
          <a:p>
            <a:pPr algn="ctr"/>
            <a:r>
              <a:rPr lang="en-US" altLang="zh-CN" sz="1400" dirty="0">
                <a:solidFill>
                  <a:schemeClr val="bg1">
                    <a:lumMod val="85000"/>
                  </a:schemeClr>
                </a:solidFill>
              </a:rPr>
              <a:t>- suitable for year-end summary/work summary -</a:t>
            </a:r>
            <a:endParaRPr lang="zh-CN" altLang="en-US" sz="1400" dirty="0">
              <a:solidFill>
                <a:schemeClr val="bg1">
                  <a:lumMod val="85000"/>
                </a:schemeClr>
              </a:solidFill>
            </a:endParaRPr>
          </a:p>
        </p:txBody>
      </p:sp>
      <p:pic>
        <p:nvPicPr>
          <p:cNvPr id="77" name="Picture 20" descr="C:\Documents and Settings\Administrator\桌面\]-02.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00000">
            <a:off x="4343895" y="1227521"/>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17294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7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7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7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repeatCount="200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7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7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7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7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22" presetClass="entr" presetSubtype="4" fill="hold" grpId="0" nodeType="withEffect">
                                  <p:stCondLst>
                                    <p:cond delay="1000"/>
                                  </p:stCondLst>
                                  <p:iterate type="lt">
                                    <p:tmPct val="30000"/>
                                  </p:iterate>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21" presetClass="entr" presetSubtype="1"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wheel(1)">
                                      <p:cBhvr>
                                        <p:cTn id="30" dur="2000"/>
                                        <p:tgtEl>
                                          <p:spTgt spid="30"/>
                                        </p:tgtEl>
                                      </p:cBhvr>
                                    </p:animEffect>
                                  </p:childTnLst>
                                </p:cTn>
                              </p:par>
                              <p:par>
                                <p:cTn id="31" presetID="17" presetClass="entr" presetSubtype="1" fill="hold" grpId="0" nodeType="withEffect">
                                  <p:stCondLst>
                                    <p:cond delay="275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ppt_h/2"/>
                                          </p:val>
                                        </p:tav>
                                        <p:tav tm="100000">
                                          <p:val>
                                            <p:strVal val="#ppt_y"/>
                                          </p:val>
                                        </p:tav>
                                      </p:tavLst>
                                    </p:anim>
                                    <p:anim calcmode="lin" valueType="num">
                                      <p:cBhvr>
                                        <p:cTn id="35" dur="500" fill="hold"/>
                                        <p:tgtEl>
                                          <p:spTgt spid="74"/>
                                        </p:tgtEl>
                                        <p:attrNameLst>
                                          <p:attrName>ppt_w</p:attrName>
                                        </p:attrNameLst>
                                      </p:cBhvr>
                                      <p:tavLst>
                                        <p:tav tm="0">
                                          <p:val>
                                            <p:strVal val="#ppt_w"/>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375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childTnLst>
                                </p:cTn>
                              </p:par>
                              <p:par>
                                <p:cTn id="40" presetID="10" presetClass="entr" presetSubtype="0" fill="hold" grpId="0" nodeType="withEffect">
                                  <p:stCondLst>
                                    <p:cond delay="425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 presetClass="entr" presetSubtype="0" fill="hold" nodeType="withEffect">
                                  <p:stCondLst>
                                    <p:cond delay="6000"/>
                                  </p:stCondLst>
                                  <p:childTnLst>
                                    <p:set>
                                      <p:cBhvr>
                                        <p:cTn id="44" dur="1" fill="hold">
                                          <p:stCondLst>
                                            <p:cond delay="0"/>
                                          </p:stCondLst>
                                        </p:cTn>
                                        <p:tgtEl>
                                          <p:spTgt spid="77"/>
                                        </p:tgtEl>
                                        <p:attrNameLst>
                                          <p:attrName>style.visibility</p:attrName>
                                        </p:attrNameLst>
                                      </p:cBhvr>
                                      <p:to>
                                        <p:strVal val="visible"/>
                                      </p:to>
                                    </p:set>
                                  </p:childTnLst>
                                </p:cTn>
                              </p:par>
                              <p:par>
                                <p:cTn id="45" presetID="8" presetClass="emph" presetSubtype="0" fill="hold" nodeType="withEffect">
                                  <p:stCondLst>
                                    <p:cond delay="6000"/>
                                  </p:stCondLst>
                                  <p:childTnLst>
                                    <p:animRot by="10800000">
                                      <p:cBhvr>
                                        <p:cTn id="46" dur="1000" fill="hold"/>
                                        <p:tgtEl>
                                          <p:spTgt spid="77"/>
                                        </p:tgtEl>
                                        <p:attrNameLst>
                                          <p:attrName>r</p:attrName>
                                        </p:attrNameLst>
                                      </p:cBhvr>
                                    </p:animRot>
                                  </p:childTnLst>
                                </p:cTn>
                              </p:par>
                              <p:par>
                                <p:cTn id="47" presetID="10" presetClass="exit" presetSubtype="0" fill="hold" nodeType="withEffect">
                                  <p:stCondLst>
                                    <p:cond delay="6750"/>
                                  </p:stCondLst>
                                  <p:childTnLst>
                                    <p:animEffect transition="out" filter="fade">
                                      <p:cBhvr>
                                        <p:cTn id="48" dur="800"/>
                                        <p:tgtEl>
                                          <p:spTgt spid="77"/>
                                        </p:tgtEl>
                                      </p:cBhvr>
                                    </p:animEffect>
                                    <p:set>
                                      <p:cBhvr>
                                        <p:cTn id="49" dur="1" fill="hold">
                                          <p:stCondLst>
                                            <p:cond delay="799"/>
                                          </p:stCondLst>
                                        </p:cTn>
                                        <p:tgtEl>
                                          <p:spTgt spid="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8" grpId="0"/>
      <p:bldP spid="30" grpId="0" animBg="1"/>
      <p:bldP spid="74" grpId="0"/>
      <p:bldP spid="75" grpId="0"/>
      <p:bldP spid="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rgbClr val="FFFFFF">
              <a:alpha val="30196"/>
            </a:srgbClr>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a:solidFill>
                    <a:srgbClr val="000000"/>
                  </a:solidFill>
                  <a:latin typeface="+mj-ea"/>
                  <a:ea typeface="+mj-ea"/>
                  <a:cs typeface="Calibri" pitchFamily="34" charset="0"/>
                  <a:sym typeface="Calibri" pitchFamily="34" charset="0"/>
                </a:rPr>
                <a:t>03</a:t>
              </a:r>
              <a:endParaRPr lang="zh-CN" altLang="en-US" sz="2400" dirty="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1" cy="1109663"/>
            <a:chOff x="-1" y="0"/>
            <a:chExt cx="3299676" cy="1478928"/>
          </a:xfrm>
          <a:solidFill>
            <a:srgbClr val="FFFFFF">
              <a:alpha val="30196"/>
            </a:srgbClr>
          </a:solidFill>
        </p:grpSpPr>
        <p:sp>
          <p:nvSpPr>
            <p:cNvPr id="35" name="矩形 9"/>
            <p:cNvSpPr>
              <a:spLocks noChangeArrowheads="1"/>
            </p:cNvSpPr>
            <p:nvPr/>
          </p:nvSpPr>
          <p:spPr bwMode="auto">
            <a:xfrm>
              <a:off x="-1"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a:solidFill>
                    <a:srgbClr val="000000"/>
                  </a:solidFill>
                  <a:latin typeface="+mj-ea"/>
                  <a:ea typeface="+mj-ea"/>
                  <a:cs typeface="Calibri" pitchFamily="34" charset="0"/>
                  <a:sym typeface="Calibri" pitchFamily="34" charset="0"/>
                </a:rPr>
                <a:t>02</a:t>
              </a:r>
              <a:endParaRPr lang="zh-CN" altLang="en-US" sz="2400" dirty="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39" name="矩形 26"/>
              <p:cNvSpPr>
                <a:spLocks noChangeArrowheads="1"/>
              </p:cNvSpPr>
              <p:nvPr/>
            </p:nvSpPr>
            <p:spPr bwMode="auto">
              <a:xfrm>
                <a:off x="0" y="307938"/>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FFFFF">
                <a:alpha val="3019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F2F2F2"/>
                </a:solidFill>
                <a:latin typeface="微软雅黑" pitchFamily="34" charset="-122"/>
                <a:ea typeface="微软雅黑" pitchFamily="34" charset="-122"/>
                <a:sym typeface="微软雅黑" pitchFamily="34" charset="-122"/>
              </a:rPr>
              <a:t>在这里输入内容文本在这里输入内容</a:t>
            </a:r>
            <a:r>
              <a:rPr lang="zh-CN" altLang="en-US" sz="900" dirty="0" smtClean="0">
                <a:solidFill>
                  <a:srgbClr val="F2F2F2"/>
                </a:solidFill>
                <a:latin typeface="微软雅黑" pitchFamily="34" charset="-122"/>
                <a:ea typeface="微软雅黑" pitchFamily="34" charset="-122"/>
                <a:sym typeface="微软雅黑" pitchFamily="34" charset="-122"/>
              </a:rPr>
              <a:t>文本</a:t>
            </a:r>
            <a:endParaRPr lang="zh-CN" altLang="en-US" sz="900" dirty="0">
              <a:solidFill>
                <a:srgbClr val="F2F2F2"/>
              </a:solidFill>
              <a:latin typeface="微软雅黑" pitchFamily="34" charset="-122"/>
              <a:ea typeface="微软雅黑" pitchFamily="34" charset="-122"/>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FFFFF">
              <a:alpha val="30196"/>
            </a:srgbClr>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rgbClr val="FFFFFF">
              <a:alpha val="30196"/>
            </a:srgbClr>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a:t>
            </a:r>
            <a:r>
              <a:rPr lang="zh-CN" altLang="en-US" sz="1200" dirty="0" smtClean="0">
                <a:solidFill>
                  <a:srgbClr val="A6A6A6"/>
                </a:solidFill>
                <a:latin typeface="微软雅黑" pitchFamily="34" charset="-122"/>
                <a:ea typeface="微软雅黑" pitchFamily="34" charset="-122"/>
                <a:sym typeface="微软雅黑" pitchFamily="34" charset="-122"/>
              </a:rPr>
              <a:t>内容</a:t>
            </a:r>
            <a:endParaRPr lang="zh-CN" altLang="en-US" sz="1200" dirty="0">
              <a:solidFill>
                <a:srgbClr val="A6A6A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03948" y="1430908"/>
            <a:ext cx="4639865" cy="2666998"/>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3" name="组合 12"/>
          <p:cNvGrpSpPr>
            <a:grpSpLocks/>
          </p:cNvGrpSpPr>
          <p:nvPr/>
        </p:nvGrpSpPr>
        <p:grpSpPr bwMode="auto">
          <a:xfrm>
            <a:off x="400099" y="1430907"/>
            <a:ext cx="2356247" cy="442913"/>
            <a:chOff x="0" y="0"/>
            <a:chExt cx="3141314" cy="590550"/>
          </a:xfrm>
        </p:grpSpPr>
        <p:sp>
          <p:nvSpPr>
            <p:cNvPr id="4" name="TextBox 1"/>
            <p:cNvSpPr>
              <a:spLocks noChangeArrowheads="1"/>
            </p:cNvSpPr>
            <p:nvPr/>
          </p:nvSpPr>
          <p:spPr bwMode="auto">
            <a:xfrm>
              <a:off x="0" y="0"/>
              <a:ext cx="387242"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solidFill>
                    <a:srgbClr val="F2F2F2"/>
                  </a:solidFill>
                  <a:latin typeface="Impact" pitchFamily="34" charset="0"/>
                  <a:ea typeface="MS UI Gothic" pitchFamily="34" charset="-128"/>
                  <a:sym typeface="Impact" pitchFamily="34" charset="0"/>
                </a:rPr>
                <a:t>1</a:t>
              </a:r>
              <a:endParaRPr lang="zh-CN" altLang="en-US" sz="2100" dirty="0">
                <a:solidFill>
                  <a:srgbClr val="F2F2F2"/>
                </a:solidFill>
                <a:latin typeface="Impact" pitchFamily="34" charset="0"/>
                <a:ea typeface="MS UI Gothic" pitchFamily="34" charset="-128"/>
                <a:sym typeface="Impact"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F2F2F2"/>
                </a:solidFill>
              </a:endParaRPr>
            </a:p>
          </p:txBody>
        </p:sp>
        <p:sp>
          <p:nvSpPr>
            <p:cNvPr id="6" name="矩形 7"/>
            <p:cNvSpPr>
              <a:spLocks noChangeArrowheads="1"/>
            </p:cNvSpPr>
            <p:nvPr/>
          </p:nvSpPr>
          <p:spPr bwMode="auto">
            <a:xfrm>
              <a:off x="452436" y="95251"/>
              <a:ext cx="268887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F2F2F2"/>
                  </a:solidFill>
                  <a:latin typeface="+mn-ea"/>
                  <a:ea typeface="+mn-ea"/>
                </a:rPr>
                <a:t>项目展示</a:t>
              </a:r>
            </a:p>
          </p:txBody>
        </p:sp>
      </p:grpSp>
      <p:sp>
        <p:nvSpPr>
          <p:cNvPr id="7" name="矩形 8"/>
          <p:cNvSpPr>
            <a:spLocks noChangeArrowheads="1"/>
          </p:cNvSpPr>
          <p:nvPr/>
        </p:nvSpPr>
        <p:spPr bwMode="auto">
          <a:xfrm>
            <a:off x="739427" y="1864294"/>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8" name="组合 18"/>
          <p:cNvGrpSpPr>
            <a:grpSpLocks/>
          </p:cNvGrpSpPr>
          <p:nvPr/>
        </p:nvGrpSpPr>
        <p:grpSpPr bwMode="auto">
          <a:xfrm>
            <a:off x="403670" y="2978720"/>
            <a:ext cx="1443770" cy="442913"/>
            <a:chOff x="0" y="0"/>
            <a:chExt cx="1924928" cy="590550"/>
          </a:xfrm>
        </p:grpSpPr>
        <p:sp>
          <p:nvSpPr>
            <p:cNvPr id="9" name="TextBox 10"/>
            <p:cNvSpPr>
              <a:spLocks noChangeArrowheads="1"/>
            </p:cNvSpPr>
            <p:nvPr/>
          </p:nvSpPr>
          <p:spPr bwMode="auto">
            <a:xfrm>
              <a:off x="0" y="0"/>
              <a:ext cx="438559"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solidFill>
                    <a:srgbClr val="F2F2F2"/>
                  </a:solidFill>
                  <a:latin typeface="Impact" pitchFamily="34" charset="0"/>
                  <a:ea typeface="MS UI Gothic" pitchFamily="34" charset="-128"/>
                  <a:sym typeface="Impact" pitchFamily="34" charset="0"/>
                </a:rPr>
                <a:t>2</a:t>
              </a:r>
              <a:endParaRPr lang="zh-CN" altLang="en-US" sz="2100" dirty="0">
                <a:solidFill>
                  <a:srgbClr val="F2F2F2"/>
                </a:solidFill>
                <a:latin typeface="Impact" pitchFamily="34" charset="0"/>
                <a:ea typeface="MS UI Gothic" pitchFamily="34" charset="-128"/>
                <a:sym typeface="Impact"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F2F2F2"/>
                </a:solidFill>
              </a:endParaRPr>
            </a:p>
          </p:txBody>
        </p:sp>
        <p:sp>
          <p:nvSpPr>
            <p:cNvPr id="11" name="矩形 12"/>
            <p:cNvSpPr>
              <a:spLocks noChangeArrowheads="1"/>
            </p:cNvSpPr>
            <p:nvPr/>
          </p:nvSpPr>
          <p:spPr bwMode="auto">
            <a:xfrm>
              <a:off x="447676" y="95251"/>
              <a:ext cx="1477252"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b="1" dirty="0" smtClean="0">
                  <a:solidFill>
                    <a:srgbClr val="F2F2F2"/>
                  </a:solidFill>
                  <a:latin typeface="+mn-ea"/>
                  <a:ea typeface="+mn-ea"/>
                </a:rPr>
                <a:t>项目展示</a:t>
              </a:r>
              <a:endParaRPr lang="zh-CN" altLang="en-US" b="1" dirty="0">
                <a:solidFill>
                  <a:srgbClr val="F2F2F2"/>
                </a:solidFill>
                <a:latin typeface="+mn-ea"/>
                <a:ea typeface="+mn-ea"/>
              </a:endParaRPr>
            </a:p>
          </p:txBody>
        </p:sp>
      </p:grpSp>
      <p:sp>
        <p:nvSpPr>
          <p:cNvPr id="12" name="矩形 9"/>
          <p:cNvSpPr>
            <a:spLocks noChangeArrowheads="1"/>
          </p:cNvSpPr>
          <p:nvPr/>
        </p:nvSpPr>
        <p:spPr bwMode="auto">
          <a:xfrm>
            <a:off x="739427" y="3371626"/>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304855"/>
            <a:ext cx="9143999" cy="6120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75556" y="483518"/>
            <a:ext cx="2159566" cy="523220"/>
          </a:xfrm>
          <a:prstGeom prst="rect">
            <a:avLst/>
          </a:prstGeom>
          <a:noFill/>
        </p:spPr>
        <p:txBody>
          <a:bodyPr wrap="none" rtlCol="0">
            <a:spAutoFit/>
          </a:bodyPr>
          <a:lstStyle/>
          <a:p>
            <a:r>
              <a:rPr lang="en-US" altLang="zh-CN" sz="2800" b="1" dirty="0" smtClean="0">
                <a:solidFill>
                  <a:srgbClr val="F2F2F2"/>
                </a:solidFill>
              </a:rPr>
              <a:t>CONTENTS</a:t>
            </a:r>
            <a:endParaRPr lang="zh-CN" altLang="en-US" sz="2800" b="1" dirty="0">
              <a:solidFill>
                <a:srgbClr val="F2F2F2"/>
              </a:solidFill>
            </a:endParaRPr>
          </a:p>
        </p:txBody>
      </p:sp>
      <p:cxnSp>
        <p:nvCxnSpPr>
          <p:cNvPr id="23" name="直接连接符 22"/>
          <p:cNvCxnSpPr/>
          <p:nvPr/>
        </p:nvCxnSpPr>
        <p:spPr>
          <a:xfrm>
            <a:off x="575556" y="992015"/>
            <a:ext cx="2124236"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sp>
        <p:nvSpPr>
          <p:cNvPr id="68" name="WordArt 20"/>
          <p:cNvSpPr>
            <a:spLocks noChangeArrowheads="1" noChangeShapeType="1" noTextEdit="1"/>
          </p:cNvSpPr>
          <p:nvPr/>
        </p:nvSpPr>
        <p:spPr bwMode="auto">
          <a:xfrm>
            <a:off x="3259088" y="1315471"/>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1</a:t>
            </a:r>
            <a:endParaRPr lang="zh-CN" altLang="en-US" sz="3600" b="1" kern="10" dirty="0">
              <a:solidFill>
                <a:srgbClr val="F2F2F2"/>
              </a:solidFill>
              <a:latin typeface="Arial"/>
              <a:cs typeface="Arial"/>
            </a:endParaRPr>
          </a:p>
        </p:txBody>
      </p:sp>
      <p:sp>
        <p:nvSpPr>
          <p:cNvPr id="69" name="Rectangle 22"/>
          <p:cNvSpPr>
            <a:spLocks noChangeArrowheads="1"/>
          </p:cNvSpPr>
          <p:nvPr/>
        </p:nvSpPr>
        <p:spPr bwMode="auto">
          <a:xfrm>
            <a:off x="3781772" y="1244034"/>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b="1" dirty="0">
                <a:solidFill>
                  <a:schemeClr val="bg1"/>
                </a:solidFill>
                <a:latin typeface="微软雅黑" pitchFamily="34" charset="-122"/>
                <a:ea typeface="微软雅黑" pitchFamily="34" charset="-122"/>
              </a:rPr>
              <a:t>点击添加标题</a:t>
            </a:r>
            <a:endParaRPr lang="en-US" altLang="zh-CN"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a:t>
            </a:r>
            <a:r>
              <a:rPr lang="zh-CN" altLang="en-US" sz="1200" dirty="0">
                <a:solidFill>
                  <a:schemeClr val="bg1"/>
                </a:solidFill>
                <a:latin typeface="Arial" charset="0"/>
              </a:rPr>
              <a:t>单击此处添加文字</a:t>
            </a:r>
          </a:p>
        </p:txBody>
      </p:sp>
      <p:sp>
        <p:nvSpPr>
          <p:cNvPr id="70" name="WordArt 20"/>
          <p:cNvSpPr>
            <a:spLocks noChangeArrowheads="1" noChangeShapeType="1" noTextEdit="1"/>
          </p:cNvSpPr>
          <p:nvPr/>
        </p:nvSpPr>
        <p:spPr bwMode="auto">
          <a:xfrm>
            <a:off x="3259088" y="200127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2</a:t>
            </a:r>
            <a:endParaRPr lang="zh-CN" altLang="en-US" sz="3600" b="1" kern="10" dirty="0">
              <a:solidFill>
                <a:srgbClr val="F2F2F2"/>
              </a:solidFill>
              <a:latin typeface="Arial"/>
              <a:cs typeface="Arial"/>
            </a:endParaRPr>
          </a:p>
        </p:txBody>
      </p:sp>
      <p:sp>
        <p:nvSpPr>
          <p:cNvPr id="71" name="Rectangle 22"/>
          <p:cNvSpPr>
            <a:spLocks noChangeArrowheads="1"/>
          </p:cNvSpPr>
          <p:nvPr/>
        </p:nvSpPr>
        <p:spPr bwMode="auto">
          <a:xfrm>
            <a:off x="3781772" y="1929834"/>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a:t>
            </a:r>
            <a:r>
              <a:rPr lang="zh-CN" altLang="en-US" sz="1200" dirty="0" smtClean="0">
                <a:solidFill>
                  <a:schemeClr val="bg1"/>
                </a:solidFill>
                <a:latin typeface="Arial" charset="0"/>
              </a:rPr>
              <a:t>文字</a:t>
            </a:r>
            <a:endParaRPr lang="zh-CN" altLang="en-US" sz="1200" dirty="0">
              <a:solidFill>
                <a:schemeClr val="bg1"/>
              </a:solidFill>
              <a:latin typeface="Arial" charset="0"/>
            </a:endParaRPr>
          </a:p>
        </p:txBody>
      </p:sp>
      <p:sp>
        <p:nvSpPr>
          <p:cNvPr id="72" name="WordArt 20"/>
          <p:cNvSpPr>
            <a:spLocks noChangeArrowheads="1" noChangeShapeType="1" noTextEdit="1"/>
          </p:cNvSpPr>
          <p:nvPr/>
        </p:nvSpPr>
        <p:spPr bwMode="auto">
          <a:xfrm>
            <a:off x="3259088" y="268230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3</a:t>
            </a:r>
            <a:endParaRPr lang="zh-CN" altLang="en-US" sz="3600" b="1" kern="10">
              <a:solidFill>
                <a:srgbClr val="F2F2F2"/>
              </a:solidFill>
              <a:latin typeface="Arial"/>
              <a:cs typeface="Arial"/>
            </a:endParaRPr>
          </a:p>
        </p:txBody>
      </p:sp>
      <p:sp>
        <p:nvSpPr>
          <p:cNvPr id="73" name="Rectangle 22"/>
          <p:cNvSpPr>
            <a:spLocks noChangeArrowheads="1"/>
          </p:cNvSpPr>
          <p:nvPr/>
        </p:nvSpPr>
        <p:spPr bwMode="auto">
          <a:xfrm>
            <a:off x="3781772" y="2610871"/>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a:t>
            </a:r>
            <a:r>
              <a:rPr lang="zh-CN" altLang="en-US" sz="1200" dirty="0" smtClean="0">
                <a:solidFill>
                  <a:schemeClr val="bg1"/>
                </a:solidFill>
                <a:latin typeface="Arial" charset="0"/>
              </a:rPr>
              <a:t>文字</a:t>
            </a:r>
            <a:endParaRPr lang="zh-CN" altLang="en-US" sz="1200" dirty="0">
              <a:solidFill>
                <a:schemeClr val="bg1"/>
              </a:solidFill>
              <a:latin typeface="Arial" charset="0"/>
            </a:endParaRPr>
          </a:p>
        </p:txBody>
      </p:sp>
      <p:sp>
        <p:nvSpPr>
          <p:cNvPr id="74" name="WordArt 20"/>
          <p:cNvSpPr>
            <a:spLocks noChangeArrowheads="1" noChangeShapeType="1" noTextEdit="1"/>
          </p:cNvSpPr>
          <p:nvPr/>
        </p:nvSpPr>
        <p:spPr bwMode="auto">
          <a:xfrm>
            <a:off x="3259088" y="3377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4</a:t>
            </a:r>
            <a:endParaRPr lang="zh-CN" altLang="en-US" sz="3600" b="1" kern="10">
              <a:solidFill>
                <a:srgbClr val="F2F2F2"/>
              </a:solidFill>
              <a:latin typeface="Arial"/>
              <a:cs typeface="Arial"/>
            </a:endParaRPr>
          </a:p>
        </p:txBody>
      </p:sp>
      <p:sp>
        <p:nvSpPr>
          <p:cNvPr id="75" name="Rectangle 22"/>
          <p:cNvSpPr>
            <a:spLocks noChangeArrowheads="1"/>
          </p:cNvSpPr>
          <p:nvPr/>
        </p:nvSpPr>
        <p:spPr bwMode="auto">
          <a:xfrm>
            <a:off x="3781772" y="330619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76" name="WordArt 20"/>
          <p:cNvSpPr>
            <a:spLocks noChangeArrowheads="1" noChangeShapeType="1" noTextEdit="1"/>
          </p:cNvSpPr>
          <p:nvPr/>
        </p:nvSpPr>
        <p:spPr bwMode="auto">
          <a:xfrm>
            <a:off x="3259088" y="405001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F2F2F2"/>
                </a:solidFill>
                <a:latin typeface="Arial"/>
                <a:cs typeface="Arial"/>
              </a:rPr>
              <a:t>5</a:t>
            </a:r>
            <a:endParaRPr lang="zh-CN" altLang="en-US" sz="3600" b="1" kern="10" dirty="0">
              <a:solidFill>
                <a:srgbClr val="F2F2F2"/>
              </a:solidFill>
              <a:latin typeface="Arial"/>
              <a:cs typeface="Arial"/>
            </a:endParaRPr>
          </a:p>
        </p:txBody>
      </p:sp>
      <p:sp>
        <p:nvSpPr>
          <p:cNvPr id="77" name="Rectangle 22"/>
          <p:cNvSpPr>
            <a:spLocks noChangeArrowheads="1"/>
          </p:cNvSpPr>
          <p:nvPr/>
        </p:nvSpPr>
        <p:spPr bwMode="auto">
          <a:xfrm>
            <a:off x="3781772" y="397857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16" name="椭圆 15"/>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75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4994274" y="1132557"/>
            <a:ext cx="1327150" cy="1339850"/>
          </a:xfrm>
          <a:custGeom>
            <a:avLst/>
            <a:gdLst>
              <a:gd name="T0" fmla="*/ 4 w 424"/>
              <a:gd name="T1" fmla="*/ 221 h 428"/>
              <a:gd name="T2" fmla="*/ 203 w 424"/>
              <a:gd name="T3" fmla="*/ 5 h 428"/>
              <a:gd name="T4" fmla="*/ 419 w 424"/>
              <a:gd name="T5" fmla="*/ 204 h 428"/>
              <a:gd name="T6" fmla="*/ 220 w 424"/>
              <a:gd name="T7" fmla="*/ 419 h 428"/>
              <a:gd name="T8" fmla="*/ 13 w 424"/>
              <a:gd name="T9" fmla="*/ 428 h 428"/>
              <a:gd name="T10" fmla="*/ 4 w 424"/>
              <a:gd name="T11" fmla="*/ 221 h 428"/>
              <a:gd name="T12" fmla="*/ 0 60000 65536"/>
              <a:gd name="T13" fmla="*/ 0 60000 65536"/>
              <a:gd name="T14" fmla="*/ 0 60000 65536"/>
              <a:gd name="T15" fmla="*/ 0 60000 65536"/>
              <a:gd name="T16" fmla="*/ 0 60000 65536"/>
              <a:gd name="T17" fmla="*/ 0 60000 65536"/>
              <a:gd name="T18" fmla="*/ 0 w 424"/>
              <a:gd name="T19" fmla="*/ 0 h 428"/>
              <a:gd name="T20" fmla="*/ 424 w 424"/>
              <a:gd name="T21" fmla="*/ 428 h 428"/>
            </a:gdLst>
            <a:ahLst/>
            <a:cxnLst>
              <a:cxn ang="T12">
                <a:pos x="T0" y="T1"/>
              </a:cxn>
              <a:cxn ang="T13">
                <a:pos x="T2" y="T3"/>
              </a:cxn>
              <a:cxn ang="T14">
                <a:pos x="T4" y="T5"/>
              </a:cxn>
              <a:cxn ang="T15">
                <a:pos x="T6" y="T7"/>
              </a:cxn>
              <a:cxn ang="T16">
                <a:pos x="T8" y="T9"/>
              </a:cxn>
              <a:cxn ang="T17">
                <a:pos x="T10" y="T11"/>
              </a:cxn>
            </a:cxnLst>
            <a:rect l="T18" t="T19" r="T20" b="T21"/>
            <a:pathLst>
              <a:path w="424" h="428">
                <a:moveTo>
                  <a:pt x="4" y="221"/>
                </a:moveTo>
                <a:cubicBezTo>
                  <a:pt x="0" y="106"/>
                  <a:pt x="89" y="10"/>
                  <a:pt x="203" y="5"/>
                </a:cubicBezTo>
                <a:cubicBezTo>
                  <a:pt x="318" y="0"/>
                  <a:pt x="415" y="89"/>
                  <a:pt x="419" y="204"/>
                </a:cubicBezTo>
                <a:cubicBezTo>
                  <a:pt x="424" y="318"/>
                  <a:pt x="335" y="415"/>
                  <a:pt x="220" y="419"/>
                </a:cubicBezTo>
                <a:cubicBezTo>
                  <a:pt x="163" y="422"/>
                  <a:pt x="13" y="428"/>
                  <a:pt x="13" y="428"/>
                </a:cubicBezTo>
                <a:cubicBezTo>
                  <a:pt x="13" y="428"/>
                  <a:pt x="7" y="278"/>
                  <a:pt x="4" y="22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Freeform 6"/>
          <p:cNvSpPr>
            <a:spLocks noChangeArrowheads="1"/>
          </p:cNvSpPr>
          <p:nvPr/>
        </p:nvSpPr>
        <p:spPr bwMode="auto">
          <a:xfrm>
            <a:off x="2836862" y="1691357"/>
            <a:ext cx="1420812" cy="1308100"/>
          </a:xfrm>
          <a:custGeom>
            <a:avLst/>
            <a:gdLst>
              <a:gd name="T0" fmla="*/ 289 w 454"/>
              <a:gd name="T1" fmla="*/ 374 h 418"/>
              <a:gd name="T2" fmla="*/ 44 w 454"/>
              <a:gd name="T3" fmla="*/ 288 h 418"/>
              <a:gd name="T4" fmla="*/ 130 w 454"/>
              <a:gd name="T5" fmla="*/ 43 h 418"/>
              <a:gd name="T6" fmla="*/ 374 w 454"/>
              <a:gd name="T7" fmla="*/ 130 h 418"/>
              <a:gd name="T8" fmla="*/ 454 w 454"/>
              <a:gd name="T9" fmla="*/ 295 h 418"/>
              <a:gd name="T10" fmla="*/ 289 w 454"/>
              <a:gd name="T11" fmla="*/ 374 h 418"/>
              <a:gd name="T12" fmla="*/ 0 60000 65536"/>
              <a:gd name="T13" fmla="*/ 0 60000 65536"/>
              <a:gd name="T14" fmla="*/ 0 60000 65536"/>
              <a:gd name="T15" fmla="*/ 0 60000 65536"/>
              <a:gd name="T16" fmla="*/ 0 60000 65536"/>
              <a:gd name="T17" fmla="*/ 0 60000 65536"/>
              <a:gd name="T18" fmla="*/ 0 w 454"/>
              <a:gd name="T19" fmla="*/ 0 h 418"/>
              <a:gd name="T20" fmla="*/ 454 w 454"/>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454" h="418">
                <a:moveTo>
                  <a:pt x="289" y="374"/>
                </a:moveTo>
                <a:cubicBezTo>
                  <a:pt x="197" y="418"/>
                  <a:pt x="88" y="380"/>
                  <a:pt x="44" y="288"/>
                </a:cubicBezTo>
                <a:cubicBezTo>
                  <a:pt x="0" y="197"/>
                  <a:pt x="39" y="87"/>
                  <a:pt x="130" y="43"/>
                </a:cubicBezTo>
                <a:cubicBezTo>
                  <a:pt x="221" y="0"/>
                  <a:pt x="331" y="38"/>
                  <a:pt x="374" y="130"/>
                </a:cubicBezTo>
                <a:cubicBezTo>
                  <a:pt x="397" y="176"/>
                  <a:pt x="454" y="295"/>
                  <a:pt x="454" y="295"/>
                </a:cubicBezTo>
                <a:cubicBezTo>
                  <a:pt x="454" y="295"/>
                  <a:pt x="334" y="353"/>
                  <a:pt x="289" y="37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Freeform 7"/>
          <p:cNvSpPr>
            <a:spLocks noChangeArrowheads="1"/>
          </p:cNvSpPr>
          <p:nvPr/>
        </p:nvSpPr>
        <p:spPr bwMode="auto">
          <a:xfrm>
            <a:off x="3352799" y="2905795"/>
            <a:ext cx="985838" cy="950912"/>
          </a:xfrm>
          <a:custGeom>
            <a:avLst/>
            <a:gdLst>
              <a:gd name="T0" fmla="*/ 293 w 315"/>
              <a:gd name="T1" fmla="*/ 173 h 304"/>
              <a:gd name="T2" fmla="*/ 131 w 315"/>
              <a:gd name="T3" fmla="*/ 292 h 304"/>
              <a:gd name="T4" fmla="*/ 12 w 315"/>
              <a:gd name="T5" fmla="*/ 130 h 304"/>
              <a:gd name="T6" fmla="*/ 174 w 315"/>
              <a:gd name="T7" fmla="*/ 12 h 304"/>
              <a:gd name="T8" fmla="*/ 315 w 315"/>
              <a:gd name="T9" fmla="*/ 33 h 304"/>
              <a:gd name="T10" fmla="*/ 293 w 315"/>
              <a:gd name="T11" fmla="*/ 173 h 304"/>
              <a:gd name="T12" fmla="*/ 0 60000 65536"/>
              <a:gd name="T13" fmla="*/ 0 60000 65536"/>
              <a:gd name="T14" fmla="*/ 0 60000 65536"/>
              <a:gd name="T15" fmla="*/ 0 60000 65536"/>
              <a:gd name="T16" fmla="*/ 0 60000 65536"/>
              <a:gd name="T17" fmla="*/ 0 60000 65536"/>
              <a:gd name="T18" fmla="*/ 0 w 315"/>
              <a:gd name="T19" fmla="*/ 0 h 304"/>
              <a:gd name="T20" fmla="*/ 315 w 315"/>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315" h="304">
                <a:moveTo>
                  <a:pt x="293" y="173"/>
                </a:moveTo>
                <a:cubicBezTo>
                  <a:pt x="281" y="251"/>
                  <a:pt x="209" y="304"/>
                  <a:pt x="131" y="292"/>
                </a:cubicBezTo>
                <a:cubicBezTo>
                  <a:pt x="54" y="280"/>
                  <a:pt x="0" y="208"/>
                  <a:pt x="12" y="130"/>
                </a:cubicBezTo>
                <a:cubicBezTo>
                  <a:pt x="24" y="53"/>
                  <a:pt x="97" y="0"/>
                  <a:pt x="174" y="12"/>
                </a:cubicBezTo>
                <a:cubicBezTo>
                  <a:pt x="213" y="18"/>
                  <a:pt x="315" y="33"/>
                  <a:pt x="315" y="33"/>
                </a:cubicBezTo>
                <a:cubicBezTo>
                  <a:pt x="315" y="33"/>
                  <a:pt x="299" y="135"/>
                  <a:pt x="293" y="17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Oval 8"/>
          <p:cNvSpPr>
            <a:spLocks noChangeArrowheads="1"/>
          </p:cNvSpPr>
          <p:nvPr/>
        </p:nvSpPr>
        <p:spPr bwMode="auto">
          <a:xfrm>
            <a:off x="3297237" y="1432595"/>
            <a:ext cx="2760662" cy="275907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Freeform 10"/>
          <p:cNvSpPr>
            <a:spLocks noChangeArrowheads="1"/>
          </p:cNvSpPr>
          <p:nvPr/>
        </p:nvSpPr>
        <p:spPr bwMode="auto">
          <a:xfrm>
            <a:off x="3424237" y="2959770"/>
            <a:ext cx="868362" cy="828675"/>
          </a:xfrm>
          <a:custGeom>
            <a:avLst/>
            <a:gdLst>
              <a:gd name="T0" fmla="*/ 249 w 277"/>
              <a:gd name="T1" fmla="*/ 161 h 265"/>
              <a:gd name="T2" fmla="*/ 103 w 277"/>
              <a:gd name="T3" fmla="*/ 249 h 265"/>
              <a:gd name="T4" fmla="*/ 15 w 277"/>
              <a:gd name="T5" fmla="*/ 104 h 265"/>
              <a:gd name="T6" fmla="*/ 161 w 277"/>
              <a:gd name="T7" fmla="*/ 16 h 265"/>
              <a:gd name="T8" fmla="*/ 277 w 277"/>
              <a:gd name="T9" fmla="*/ 45 h 265"/>
              <a:gd name="T10" fmla="*/ 249 w 277"/>
              <a:gd name="T11" fmla="*/ 161 h 265"/>
              <a:gd name="T12" fmla="*/ 0 60000 65536"/>
              <a:gd name="T13" fmla="*/ 0 60000 65536"/>
              <a:gd name="T14" fmla="*/ 0 60000 65536"/>
              <a:gd name="T15" fmla="*/ 0 60000 65536"/>
              <a:gd name="T16" fmla="*/ 0 60000 65536"/>
              <a:gd name="T17" fmla="*/ 0 60000 65536"/>
              <a:gd name="T18" fmla="*/ 0 w 277"/>
              <a:gd name="T19" fmla="*/ 0 h 265"/>
              <a:gd name="T20" fmla="*/ 277 w 277"/>
              <a:gd name="T21" fmla="*/ 265 h 265"/>
            </a:gdLst>
            <a:ahLst/>
            <a:cxnLst>
              <a:cxn ang="T12">
                <a:pos x="T0" y="T1"/>
              </a:cxn>
              <a:cxn ang="T13">
                <a:pos x="T2" y="T3"/>
              </a:cxn>
              <a:cxn ang="T14">
                <a:pos x="T4" y="T5"/>
              </a:cxn>
              <a:cxn ang="T15">
                <a:pos x="T6" y="T7"/>
              </a:cxn>
              <a:cxn ang="T16">
                <a:pos x="T8" y="T9"/>
              </a:cxn>
              <a:cxn ang="T17">
                <a:pos x="T10" y="T11"/>
              </a:cxn>
            </a:cxnLst>
            <a:rect l="T18" t="T19" r="T20" b="T21"/>
            <a:pathLst>
              <a:path w="277" h="265">
                <a:moveTo>
                  <a:pt x="249" y="161"/>
                </a:moveTo>
                <a:cubicBezTo>
                  <a:pt x="233" y="226"/>
                  <a:pt x="168" y="265"/>
                  <a:pt x="103" y="249"/>
                </a:cubicBezTo>
                <a:cubicBezTo>
                  <a:pt x="39" y="233"/>
                  <a:pt x="0" y="168"/>
                  <a:pt x="15" y="104"/>
                </a:cubicBezTo>
                <a:cubicBezTo>
                  <a:pt x="31" y="39"/>
                  <a:pt x="96" y="0"/>
                  <a:pt x="161" y="16"/>
                </a:cubicBezTo>
                <a:cubicBezTo>
                  <a:pt x="193" y="24"/>
                  <a:pt x="277" y="45"/>
                  <a:pt x="277" y="45"/>
                </a:cubicBezTo>
                <a:cubicBezTo>
                  <a:pt x="277" y="45"/>
                  <a:pt x="257" y="129"/>
                  <a:pt x="249" y="16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1"/>
          <p:cNvSpPr>
            <a:spLocks noChangeArrowheads="1"/>
          </p:cNvSpPr>
          <p:nvPr/>
        </p:nvSpPr>
        <p:spPr bwMode="auto">
          <a:xfrm>
            <a:off x="2940049" y="1767557"/>
            <a:ext cx="1292225" cy="1192213"/>
          </a:xfrm>
          <a:custGeom>
            <a:avLst/>
            <a:gdLst>
              <a:gd name="T0" fmla="*/ 264 w 413"/>
              <a:gd name="T1" fmla="*/ 340 h 381"/>
              <a:gd name="T2" fmla="*/ 41 w 413"/>
              <a:gd name="T3" fmla="*/ 264 h 381"/>
              <a:gd name="T4" fmla="*/ 117 w 413"/>
              <a:gd name="T5" fmla="*/ 41 h 381"/>
              <a:gd name="T6" fmla="*/ 340 w 413"/>
              <a:gd name="T7" fmla="*/ 117 h 381"/>
              <a:gd name="T8" fmla="*/ 413 w 413"/>
              <a:gd name="T9" fmla="*/ 267 h 381"/>
              <a:gd name="T10" fmla="*/ 264 w 413"/>
              <a:gd name="T11" fmla="*/ 340 h 381"/>
              <a:gd name="T12" fmla="*/ 0 60000 65536"/>
              <a:gd name="T13" fmla="*/ 0 60000 65536"/>
              <a:gd name="T14" fmla="*/ 0 60000 65536"/>
              <a:gd name="T15" fmla="*/ 0 60000 65536"/>
              <a:gd name="T16" fmla="*/ 0 60000 65536"/>
              <a:gd name="T17" fmla="*/ 0 60000 65536"/>
              <a:gd name="T18" fmla="*/ 0 w 413"/>
              <a:gd name="T19" fmla="*/ 0 h 381"/>
              <a:gd name="T20" fmla="*/ 413 w 413"/>
              <a:gd name="T21" fmla="*/ 381 h 381"/>
            </a:gdLst>
            <a:ahLst/>
            <a:cxnLst>
              <a:cxn ang="T12">
                <a:pos x="T0" y="T1"/>
              </a:cxn>
              <a:cxn ang="T13">
                <a:pos x="T2" y="T3"/>
              </a:cxn>
              <a:cxn ang="T14">
                <a:pos x="T4" y="T5"/>
              </a:cxn>
              <a:cxn ang="T15">
                <a:pos x="T6" y="T7"/>
              </a:cxn>
              <a:cxn ang="T16">
                <a:pos x="T8" y="T9"/>
              </a:cxn>
              <a:cxn ang="T17">
                <a:pos x="T10" y="T11"/>
              </a:cxn>
            </a:cxnLst>
            <a:rect l="T18" t="T19" r="T20" b="T21"/>
            <a:pathLst>
              <a:path w="413" h="381">
                <a:moveTo>
                  <a:pt x="264" y="340"/>
                </a:moveTo>
                <a:cubicBezTo>
                  <a:pt x="181" y="381"/>
                  <a:pt x="81" y="347"/>
                  <a:pt x="41" y="264"/>
                </a:cubicBezTo>
                <a:cubicBezTo>
                  <a:pt x="0" y="181"/>
                  <a:pt x="34" y="81"/>
                  <a:pt x="117" y="41"/>
                </a:cubicBezTo>
                <a:cubicBezTo>
                  <a:pt x="200" y="0"/>
                  <a:pt x="299" y="34"/>
                  <a:pt x="340" y="117"/>
                </a:cubicBezTo>
                <a:cubicBezTo>
                  <a:pt x="360" y="159"/>
                  <a:pt x="413" y="267"/>
                  <a:pt x="413" y="267"/>
                </a:cubicBezTo>
                <a:cubicBezTo>
                  <a:pt x="413" y="267"/>
                  <a:pt x="305" y="320"/>
                  <a:pt x="264" y="34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2"/>
          <p:cNvSpPr>
            <a:spLocks noChangeArrowheads="1"/>
          </p:cNvSpPr>
          <p:nvPr/>
        </p:nvSpPr>
        <p:spPr bwMode="auto">
          <a:xfrm>
            <a:off x="4994274" y="1218282"/>
            <a:ext cx="1236663" cy="1249363"/>
          </a:xfrm>
          <a:custGeom>
            <a:avLst/>
            <a:gdLst>
              <a:gd name="T0" fmla="*/ 5 w 395"/>
              <a:gd name="T1" fmla="*/ 206 h 399"/>
              <a:gd name="T2" fmla="*/ 190 w 395"/>
              <a:gd name="T3" fmla="*/ 5 h 399"/>
              <a:gd name="T4" fmla="*/ 391 w 395"/>
              <a:gd name="T5" fmla="*/ 190 h 399"/>
              <a:gd name="T6" fmla="*/ 206 w 395"/>
              <a:gd name="T7" fmla="*/ 391 h 399"/>
              <a:gd name="T8" fmla="*/ 13 w 395"/>
              <a:gd name="T9" fmla="*/ 399 h 399"/>
              <a:gd name="T10" fmla="*/ 5 w 395"/>
              <a:gd name="T11" fmla="*/ 206 h 399"/>
              <a:gd name="T12" fmla="*/ 0 60000 65536"/>
              <a:gd name="T13" fmla="*/ 0 60000 65536"/>
              <a:gd name="T14" fmla="*/ 0 60000 65536"/>
              <a:gd name="T15" fmla="*/ 0 60000 65536"/>
              <a:gd name="T16" fmla="*/ 0 60000 65536"/>
              <a:gd name="T17" fmla="*/ 0 60000 65536"/>
              <a:gd name="T18" fmla="*/ 0 w 395"/>
              <a:gd name="T19" fmla="*/ 0 h 399"/>
              <a:gd name="T20" fmla="*/ 395 w 395"/>
              <a:gd name="T21" fmla="*/ 399 h 399"/>
            </a:gdLst>
            <a:ahLst/>
            <a:cxnLst>
              <a:cxn ang="T12">
                <a:pos x="T0" y="T1"/>
              </a:cxn>
              <a:cxn ang="T13">
                <a:pos x="T2" y="T3"/>
              </a:cxn>
              <a:cxn ang="T14">
                <a:pos x="T4" y="T5"/>
              </a:cxn>
              <a:cxn ang="T15">
                <a:pos x="T6" y="T7"/>
              </a:cxn>
              <a:cxn ang="T16">
                <a:pos x="T8" y="T9"/>
              </a:cxn>
              <a:cxn ang="T17">
                <a:pos x="T10" y="T11"/>
              </a:cxn>
            </a:cxnLst>
            <a:rect l="T18" t="T19" r="T20" b="T21"/>
            <a:pathLst>
              <a:path w="395" h="399">
                <a:moveTo>
                  <a:pt x="5" y="206"/>
                </a:moveTo>
                <a:cubicBezTo>
                  <a:pt x="0" y="99"/>
                  <a:pt x="83" y="9"/>
                  <a:pt x="190" y="5"/>
                </a:cubicBezTo>
                <a:cubicBezTo>
                  <a:pt x="297" y="0"/>
                  <a:pt x="387" y="83"/>
                  <a:pt x="391" y="190"/>
                </a:cubicBezTo>
                <a:cubicBezTo>
                  <a:pt x="395" y="297"/>
                  <a:pt x="313" y="386"/>
                  <a:pt x="206" y="391"/>
                </a:cubicBezTo>
                <a:cubicBezTo>
                  <a:pt x="152" y="393"/>
                  <a:pt x="13" y="399"/>
                  <a:pt x="13" y="399"/>
                </a:cubicBezTo>
                <a:cubicBezTo>
                  <a:pt x="13" y="399"/>
                  <a:pt x="7" y="259"/>
                  <a:pt x="5" y="206"/>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3"/>
          <p:cNvSpPr>
            <a:spLocks noChangeArrowheads="1"/>
          </p:cNvSpPr>
          <p:nvPr/>
        </p:nvSpPr>
        <p:spPr bwMode="auto">
          <a:xfrm>
            <a:off x="5035549" y="3121695"/>
            <a:ext cx="582613" cy="573087"/>
          </a:xfrm>
          <a:custGeom>
            <a:avLst/>
            <a:gdLst>
              <a:gd name="T0" fmla="*/ 90 w 186"/>
              <a:gd name="T1" fmla="*/ 2 h 183"/>
              <a:gd name="T2" fmla="*/ 184 w 186"/>
              <a:gd name="T3" fmla="*/ 88 h 183"/>
              <a:gd name="T4" fmla="*/ 97 w 186"/>
              <a:gd name="T5" fmla="*/ 181 h 183"/>
              <a:gd name="T6" fmla="*/ 4 w 186"/>
              <a:gd name="T7" fmla="*/ 95 h 183"/>
              <a:gd name="T8" fmla="*/ 0 w 186"/>
              <a:gd name="T9" fmla="*/ 5 h 183"/>
              <a:gd name="T10" fmla="*/ 90 w 186"/>
              <a:gd name="T11" fmla="*/ 2 h 183"/>
              <a:gd name="T12" fmla="*/ 0 60000 65536"/>
              <a:gd name="T13" fmla="*/ 0 60000 65536"/>
              <a:gd name="T14" fmla="*/ 0 60000 65536"/>
              <a:gd name="T15" fmla="*/ 0 60000 65536"/>
              <a:gd name="T16" fmla="*/ 0 60000 65536"/>
              <a:gd name="T17" fmla="*/ 0 60000 65536"/>
              <a:gd name="T18" fmla="*/ 0 w 186"/>
              <a:gd name="T19" fmla="*/ 0 h 183"/>
              <a:gd name="T20" fmla="*/ 186 w 186"/>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86" h="183">
                <a:moveTo>
                  <a:pt x="90" y="2"/>
                </a:moveTo>
                <a:cubicBezTo>
                  <a:pt x="140" y="0"/>
                  <a:pt x="182" y="38"/>
                  <a:pt x="184" y="88"/>
                </a:cubicBezTo>
                <a:cubicBezTo>
                  <a:pt x="186" y="137"/>
                  <a:pt x="147" y="179"/>
                  <a:pt x="97" y="181"/>
                </a:cubicBezTo>
                <a:cubicBezTo>
                  <a:pt x="48" y="183"/>
                  <a:pt x="6" y="145"/>
                  <a:pt x="4" y="95"/>
                </a:cubicBezTo>
                <a:cubicBezTo>
                  <a:pt x="3" y="70"/>
                  <a:pt x="0" y="5"/>
                  <a:pt x="0" y="5"/>
                </a:cubicBezTo>
                <a:cubicBezTo>
                  <a:pt x="0" y="5"/>
                  <a:pt x="65" y="3"/>
                  <a:pt x="90"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4"/>
          <p:cNvSpPr>
            <a:spLocks noChangeArrowheads="1"/>
          </p:cNvSpPr>
          <p:nvPr/>
        </p:nvSpPr>
        <p:spPr bwMode="auto">
          <a:xfrm>
            <a:off x="4508499" y="3542382"/>
            <a:ext cx="361950" cy="407988"/>
          </a:xfrm>
          <a:custGeom>
            <a:avLst/>
            <a:gdLst>
              <a:gd name="T0" fmla="*/ 93 w 116"/>
              <a:gd name="T1" fmla="*/ 35 h 131"/>
              <a:gd name="T2" fmla="*/ 96 w 116"/>
              <a:gd name="T3" fmla="*/ 109 h 131"/>
              <a:gd name="T4" fmla="*/ 23 w 116"/>
              <a:gd name="T5" fmla="*/ 112 h 131"/>
              <a:gd name="T6" fmla="*/ 20 w 116"/>
              <a:gd name="T7" fmla="*/ 38 h 131"/>
              <a:gd name="T8" fmla="*/ 55 w 116"/>
              <a:gd name="T9" fmla="*/ 0 h 131"/>
              <a:gd name="T10" fmla="*/ 93 w 116"/>
              <a:gd name="T11" fmla="*/ 35 h 131"/>
              <a:gd name="T12" fmla="*/ 0 60000 65536"/>
              <a:gd name="T13" fmla="*/ 0 60000 65536"/>
              <a:gd name="T14" fmla="*/ 0 60000 65536"/>
              <a:gd name="T15" fmla="*/ 0 60000 65536"/>
              <a:gd name="T16" fmla="*/ 0 60000 65536"/>
              <a:gd name="T17" fmla="*/ 0 60000 65536"/>
              <a:gd name="T18" fmla="*/ 0 w 116"/>
              <a:gd name="T19" fmla="*/ 0 h 131"/>
              <a:gd name="T20" fmla="*/ 116 w 116"/>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116" h="131">
                <a:moveTo>
                  <a:pt x="93" y="35"/>
                </a:moveTo>
                <a:cubicBezTo>
                  <a:pt x="115" y="54"/>
                  <a:pt x="116" y="87"/>
                  <a:pt x="96" y="109"/>
                </a:cubicBezTo>
                <a:cubicBezTo>
                  <a:pt x="77" y="130"/>
                  <a:pt x="44" y="131"/>
                  <a:pt x="23" y="112"/>
                </a:cubicBezTo>
                <a:cubicBezTo>
                  <a:pt x="2" y="92"/>
                  <a:pt x="0" y="59"/>
                  <a:pt x="20" y="38"/>
                </a:cubicBezTo>
                <a:cubicBezTo>
                  <a:pt x="30" y="27"/>
                  <a:pt x="55" y="0"/>
                  <a:pt x="55" y="0"/>
                </a:cubicBezTo>
                <a:cubicBezTo>
                  <a:pt x="55" y="0"/>
                  <a:pt x="83" y="25"/>
                  <a:pt x="93" y="3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5"/>
          <p:cNvSpPr>
            <a:spLocks noChangeArrowheads="1"/>
          </p:cNvSpPr>
          <p:nvPr/>
        </p:nvSpPr>
        <p:spPr bwMode="auto">
          <a:xfrm>
            <a:off x="4489449" y="1673895"/>
            <a:ext cx="361950" cy="409575"/>
          </a:xfrm>
          <a:custGeom>
            <a:avLst/>
            <a:gdLst>
              <a:gd name="T0" fmla="*/ 23 w 116"/>
              <a:gd name="T1" fmla="*/ 96 h 131"/>
              <a:gd name="T2" fmla="*/ 20 w 116"/>
              <a:gd name="T3" fmla="*/ 22 h 131"/>
              <a:gd name="T4" fmla="*/ 94 w 116"/>
              <a:gd name="T5" fmla="*/ 19 h 131"/>
              <a:gd name="T6" fmla="*/ 97 w 116"/>
              <a:gd name="T7" fmla="*/ 93 h 131"/>
              <a:gd name="T8" fmla="*/ 61 w 116"/>
              <a:gd name="T9" fmla="*/ 131 h 131"/>
              <a:gd name="T10" fmla="*/ 23 w 116"/>
              <a:gd name="T11" fmla="*/ 96 h 131"/>
              <a:gd name="T12" fmla="*/ 0 60000 65536"/>
              <a:gd name="T13" fmla="*/ 0 60000 65536"/>
              <a:gd name="T14" fmla="*/ 0 60000 65536"/>
              <a:gd name="T15" fmla="*/ 0 60000 65536"/>
              <a:gd name="T16" fmla="*/ 0 60000 65536"/>
              <a:gd name="T17" fmla="*/ 0 60000 65536"/>
              <a:gd name="T18" fmla="*/ 0 w 116"/>
              <a:gd name="T19" fmla="*/ 0 h 131"/>
              <a:gd name="T20" fmla="*/ 116 w 116"/>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116" h="131">
                <a:moveTo>
                  <a:pt x="23" y="96"/>
                </a:moveTo>
                <a:cubicBezTo>
                  <a:pt x="2" y="76"/>
                  <a:pt x="0" y="43"/>
                  <a:pt x="20" y="22"/>
                </a:cubicBezTo>
                <a:cubicBezTo>
                  <a:pt x="39" y="1"/>
                  <a:pt x="72" y="0"/>
                  <a:pt x="94" y="19"/>
                </a:cubicBezTo>
                <a:cubicBezTo>
                  <a:pt x="115" y="39"/>
                  <a:pt x="116" y="72"/>
                  <a:pt x="97" y="93"/>
                </a:cubicBezTo>
                <a:cubicBezTo>
                  <a:pt x="87" y="103"/>
                  <a:pt x="61" y="131"/>
                  <a:pt x="61" y="131"/>
                </a:cubicBezTo>
                <a:cubicBezTo>
                  <a:pt x="61" y="131"/>
                  <a:pt x="33" y="106"/>
                  <a:pt x="23" y="96"/>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Oval 16"/>
          <p:cNvSpPr>
            <a:spLocks noChangeArrowheads="1"/>
          </p:cNvSpPr>
          <p:nvPr/>
        </p:nvSpPr>
        <p:spPr bwMode="auto">
          <a:xfrm>
            <a:off x="3946524" y="2080295"/>
            <a:ext cx="1460500" cy="1462087"/>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Freeform 17"/>
          <p:cNvSpPr>
            <a:spLocks noChangeArrowheads="1"/>
          </p:cNvSpPr>
          <p:nvPr/>
        </p:nvSpPr>
        <p:spPr bwMode="auto">
          <a:xfrm>
            <a:off x="4068762" y="3112170"/>
            <a:ext cx="144462" cy="131762"/>
          </a:xfrm>
          <a:custGeom>
            <a:avLst/>
            <a:gdLst>
              <a:gd name="T0" fmla="*/ 0 w 109"/>
              <a:gd name="T1" fmla="*/ 12 h 99"/>
              <a:gd name="T2" fmla="*/ 109 w 109"/>
              <a:gd name="T3" fmla="*/ 0 h 99"/>
              <a:gd name="T4" fmla="*/ 64 w 109"/>
              <a:gd name="T5" fmla="*/ 99 h 99"/>
              <a:gd name="T6" fmla="*/ 59 w 109"/>
              <a:gd name="T7" fmla="*/ 35 h 99"/>
              <a:gd name="T8" fmla="*/ 0 w 109"/>
              <a:gd name="T9" fmla="*/ 12 h 99"/>
              <a:gd name="T10" fmla="*/ 0 60000 65536"/>
              <a:gd name="T11" fmla="*/ 0 60000 65536"/>
              <a:gd name="T12" fmla="*/ 0 60000 65536"/>
              <a:gd name="T13" fmla="*/ 0 60000 65536"/>
              <a:gd name="T14" fmla="*/ 0 60000 65536"/>
              <a:gd name="T15" fmla="*/ 0 w 109"/>
              <a:gd name="T16" fmla="*/ 0 h 99"/>
              <a:gd name="T17" fmla="*/ 109 w 109"/>
              <a:gd name="T18" fmla="*/ 99 h 99"/>
            </a:gdLst>
            <a:ahLst/>
            <a:cxnLst>
              <a:cxn ang="T10">
                <a:pos x="T0" y="T1"/>
              </a:cxn>
              <a:cxn ang="T11">
                <a:pos x="T2" y="T3"/>
              </a:cxn>
              <a:cxn ang="T12">
                <a:pos x="T4" y="T5"/>
              </a:cxn>
              <a:cxn ang="T13">
                <a:pos x="T6" y="T7"/>
              </a:cxn>
              <a:cxn ang="T14">
                <a:pos x="T8" y="T9"/>
              </a:cxn>
            </a:cxnLst>
            <a:rect l="T15" t="T16" r="T17" b="T18"/>
            <a:pathLst>
              <a:path w="109" h="99">
                <a:moveTo>
                  <a:pt x="0" y="12"/>
                </a:moveTo>
                <a:lnTo>
                  <a:pt x="109" y="0"/>
                </a:lnTo>
                <a:lnTo>
                  <a:pt x="64" y="99"/>
                </a:lnTo>
                <a:lnTo>
                  <a:pt x="59" y="35"/>
                </a:lnTo>
                <a:lnTo>
                  <a:pt x="0" y="12"/>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9"/>
          <p:cNvSpPr>
            <a:spLocks noChangeArrowheads="1"/>
          </p:cNvSpPr>
          <p:nvPr/>
        </p:nvSpPr>
        <p:spPr bwMode="auto">
          <a:xfrm>
            <a:off x="4613274" y="2129507"/>
            <a:ext cx="144463" cy="122238"/>
          </a:xfrm>
          <a:custGeom>
            <a:avLst/>
            <a:gdLst>
              <a:gd name="T0" fmla="*/ 109 w 109"/>
              <a:gd name="T1" fmla="*/ 0 h 92"/>
              <a:gd name="T2" fmla="*/ 54 w 109"/>
              <a:gd name="T3" fmla="*/ 92 h 92"/>
              <a:gd name="T4" fmla="*/ 0 w 109"/>
              <a:gd name="T5" fmla="*/ 0 h 92"/>
              <a:gd name="T6" fmla="*/ 54 w 109"/>
              <a:gd name="T7" fmla="*/ 33 h 92"/>
              <a:gd name="T8" fmla="*/ 109 w 109"/>
              <a:gd name="T9" fmla="*/ 0 h 92"/>
              <a:gd name="T10" fmla="*/ 0 60000 65536"/>
              <a:gd name="T11" fmla="*/ 0 60000 65536"/>
              <a:gd name="T12" fmla="*/ 0 60000 65536"/>
              <a:gd name="T13" fmla="*/ 0 60000 65536"/>
              <a:gd name="T14" fmla="*/ 0 60000 65536"/>
              <a:gd name="T15" fmla="*/ 0 w 109"/>
              <a:gd name="T16" fmla="*/ 0 h 92"/>
              <a:gd name="T17" fmla="*/ 109 w 109"/>
              <a:gd name="T18" fmla="*/ 92 h 92"/>
            </a:gdLst>
            <a:ahLst/>
            <a:cxnLst>
              <a:cxn ang="T10">
                <a:pos x="T0" y="T1"/>
              </a:cxn>
              <a:cxn ang="T11">
                <a:pos x="T2" y="T3"/>
              </a:cxn>
              <a:cxn ang="T12">
                <a:pos x="T4" y="T5"/>
              </a:cxn>
              <a:cxn ang="T13">
                <a:pos x="T6" y="T7"/>
              </a:cxn>
              <a:cxn ang="T14">
                <a:pos x="T8" y="T9"/>
              </a:cxn>
            </a:cxnLst>
            <a:rect l="T15" t="T16" r="T17" b="T18"/>
            <a:pathLst>
              <a:path w="109" h="92">
                <a:moveTo>
                  <a:pt x="109" y="0"/>
                </a:moveTo>
                <a:lnTo>
                  <a:pt x="54" y="92"/>
                </a:lnTo>
                <a:lnTo>
                  <a:pt x="0" y="0"/>
                </a:lnTo>
                <a:lnTo>
                  <a:pt x="54" y="33"/>
                </a:lnTo>
                <a:lnTo>
                  <a:pt x="109"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21"/>
          <p:cNvSpPr>
            <a:spLocks noChangeArrowheads="1"/>
          </p:cNvSpPr>
          <p:nvPr/>
        </p:nvSpPr>
        <p:spPr bwMode="auto">
          <a:xfrm>
            <a:off x="5092699" y="3188370"/>
            <a:ext cx="136525" cy="133350"/>
          </a:xfrm>
          <a:custGeom>
            <a:avLst/>
            <a:gdLst>
              <a:gd name="T0" fmla="*/ 28 w 103"/>
              <a:gd name="T1" fmla="*/ 101 h 101"/>
              <a:gd name="T2" fmla="*/ 0 w 103"/>
              <a:gd name="T3" fmla="*/ 0 h 101"/>
              <a:gd name="T4" fmla="*/ 103 w 103"/>
              <a:gd name="T5" fmla="*/ 26 h 101"/>
              <a:gd name="T6" fmla="*/ 42 w 103"/>
              <a:gd name="T7" fmla="*/ 42 h 101"/>
              <a:gd name="T8" fmla="*/ 28 w 103"/>
              <a:gd name="T9" fmla="*/ 101 h 101"/>
              <a:gd name="T10" fmla="*/ 0 60000 65536"/>
              <a:gd name="T11" fmla="*/ 0 60000 65536"/>
              <a:gd name="T12" fmla="*/ 0 60000 65536"/>
              <a:gd name="T13" fmla="*/ 0 60000 65536"/>
              <a:gd name="T14" fmla="*/ 0 60000 65536"/>
              <a:gd name="T15" fmla="*/ 0 w 103"/>
              <a:gd name="T16" fmla="*/ 0 h 101"/>
              <a:gd name="T17" fmla="*/ 103 w 103"/>
              <a:gd name="T18" fmla="*/ 101 h 101"/>
            </a:gdLst>
            <a:ahLst/>
            <a:cxnLst>
              <a:cxn ang="T10">
                <a:pos x="T0" y="T1"/>
              </a:cxn>
              <a:cxn ang="T11">
                <a:pos x="T2" y="T3"/>
              </a:cxn>
              <a:cxn ang="T12">
                <a:pos x="T4" y="T5"/>
              </a:cxn>
              <a:cxn ang="T13">
                <a:pos x="T6" y="T7"/>
              </a:cxn>
              <a:cxn ang="T14">
                <a:pos x="T8" y="T9"/>
              </a:cxn>
            </a:cxnLst>
            <a:rect l="T15" t="T16" r="T17" b="T18"/>
            <a:pathLst>
              <a:path w="103" h="101">
                <a:moveTo>
                  <a:pt x="28" y="101"/>
                </a:moveTo>
                <a:lnTo>
                  <a:pt x="0" y="0"/>
                </a:lnTo>
                <a:lnTo>
                  <a:pt x="103" y="26"/>
                </a:lnTo>
                <a:lnTo>
                  <a:pt x="42" y="42"/>
                </a:lnTo>
                <a:lnTo>
                  <a:pt x="28" y="101"/>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Freeform 22"/>
          <p:cNvSpPr>
            <a:spLocks noChangeArrowheads="1"/>
          </p:cNvSpPr>
          <p:nvPr/>
        </p:nvSpPr>
        <p:spPr bwMode="auto">
          <a:xfrm>
            <a:off x="4613274" y="3362995"/>
            <a:ext cx="139700" cy="125412"/>
          </a:xfrm>
          <a:custGeom>
            <a:avLst/>
            <a:gdLst>
              <a:gd name="T0" fmla="*/ 0 w 106"/>
              <a:gd name="T1" fmla="*/ 94 h 94"/>
              <a:gd name="T2" fmla="*/ 50 w 106"/>
              <a:gd name="T3" fmla="*/ 0 h 94"/>
              <a:gd name="T4" fmla="*/ 106 w 106"/>
              <a:gd name="T5" fmla="*/ 92 h 94"/>
              <a:gd name="T6" fmla="*/ 52 w 106"/>
              <a:gd name="T7" fmla="*/ 61 h 94"/>
              <a:gd name="T8" fmla="*/ 0 w 106"/>
              <a:gd name="T9" fmla="*/ 94 h 94"/>
              <a:gd name="T10" fmla="*/ 0 60000 65536"/>
              <a:gd name="T11" fmla="*/ 0 60000 65536"/>
              <a:gd name="T12" fmla="*/ 0 60000 65536"/>
              <a:gd name="T13" fmla="*/ 0 60000 65536"/>
              <a:gd name="T14" fmla="*/ 0 60000 65536"/>
              <a:gd name="T15" fmla="*/ 0 w 106"/>
              <a:gd name="T16" fmla="*/ 0 h 94"/>
              <a:gd name="T17" fmla="*/ 106 w 106"/>
              <a:gd name="T18" fmla="*/ 94 h 94"/>
            </a:gdLst>
            <a:ahLst/>
            <a:cxnLst>
              <a:cxn ang="T10">
                <a:pos x="T0" y="T1"/>
              </a:cxn>
              <a:cxn ang="T11">
                <a:pos x="T2" y="T3"/>
              </a:cxn>
              <a:cxn ang="T12">
                <a:pos x="T4" y="T5"/>
              </a:cxn>
              <a:cxn ang="T13">
                <a:pos x="T6" y="T7"/>
              </a:cxn>
              <a:cxn ang="T14">
                <a:pos x="T8" y="T9"/>
              </a:cxn>
            </a:cxnLst>
            <a:rect l="T15" t="T16" r="T17" b="T18"/>
            <a:pathLst>
              <a:path w="106" h="94">
                <a:moveTo>
                  <a:pt x="0" y="94"/>
                </a:moveTo>
                <a:lnTo>
                  <a:pt x="50" y="0"/>
                </a:lnTo>
                <a:lnTo>
                  <a:pt x="106" y="92"/>
                </a:lnTo>
                <a:lnTo>
                  <a:pt x="52" y="61"/>
                </a:lnTo>
                <a:lnTo>
                  <a:pt x="0" y="9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3"/>
          <p:cNvSpPr>
            <a:spLocks noChangeArrowheads="1"/>
          </p:cNvSpPr>
          <p:nvPr/>
        </p:nvSpPr>
        <p:spPr bwMode="auto">
          <a:xfrm>
            <a:off x="5302249" y="1710407"/>
            <a:ext cx="174625" cy="238125"/>
          </a:xfrm>
          <a:custGeom>
            <a:avLst/>
            <a:gdLst>
              <a:gd name="T0" fmla="*/ 43 w 56"/>
              <a:gd name="T1" fmla="*/ 36 h 76"/>
              <a:gd name="T2" fmla="*/ 53 w 56"/>
              <a:gd name="T3" fmla="*/ 43 h 76"/>
              <a:gd name="T4" fmla="*/ 56 w 56"/>
              <a:gd name="T5" fmla="*/ 53 h 76"/>
              <a:gd name="T6" fmla="*/ 54 w 56"/>
              <a:gd name="T7" fmla="*/ 63 h 76"/>
              <a:gd name="T8" fmla="*/ 48 w 56"/>
              <a:gd name="T9" fmla="*/ 70 h 76"/>
              <a:gd name="T10" fmla="*/ 39 w 56"/>
              <a:gd name="T11" fmla="*/ 74 h 76"/>
              <a:gd name="T12" fmla="*/ 27 w 56"/>
              <a:gd name="T13" fmla="*/ 76 h 76"/>
              <a:gd name="T14" fmla="*/ 13 w 56"/>
              <a:gd name="T15" fmla="*/ 74 h 76"/>
              <a:gd name="T16" fmla="*/ 1 w 56"/>
              <a:gd name="T17" fmla="*/ 68 h 76"/>
              <a:gd name="T18" fmla="*/ 0 w 56"/>
              <a:gd name="T19" fmla="*/ 67 h 76"/>
              <a:gd name="T20" fmla="*/ 1 w 56"/>
              <a:gd name="T21" fmla="*/ 66 h 76"/>
              <a:gd name="T22" fmla="*/ 6 w 56"/>
              <a:gd name="T23" fmla="*/ 58 h 76"/>
              <a:gd name="T24" fmla="*/ 7 w 56"/>
              <a:gd name="T25" fmla="*/ 56 h 76"/>
              <a:gd name="T26" fmla="*/ 9 w 56"/>
              <a:gd name="T27" fmla="*/ 57 h 76"/>
              <a:gd name="T28" fmla="*/ 18 w 56"/>
              <a:gd name="T29" fmla="*/ 61 h 76"/>
              <a:gd name="T30" fmla="*/ 26 w 56"/>
              <a:gd name="T31" fmla="*/ 62 h 76"/>
              <a:gd name="T32" fmla="*/ 36 w 56"/>
              <a:gd name="T33" fmla="*/ 59 h 76"/>
              <a:gd name="T34" fmla="*/ 39 w 56"/>
              <a:gd name="T35" fmla="*/ 51 h 76"/>
              <a:gd name="T36" fmla="*/ 37 w 56"/>
              <a:gd name="T37" fmla="*/ 45 h 76"/>
              <a:gd name="T38" fmla="*/ 28 w 56"/>
              <a:gd name="T39" fmla="*/ 42 h 76"/>
              <a:gd name="T40" fmla="*/ 25 w 56"/>
              <a:gd name="T41" fmla="*/ 42 h 76"/>
              <a:gd name="T42" fmla="*/ 22 w 56"/>
              <a:gd name="T43" fmla="*/ 41 h 76"/>
              <a:gd name="T44" fmla="*/ 21 w 56"/>
              <a:gd name="T45" fmla="*/ 38 h 76"/>
              <a:gd name="T46" fmla="*/ 21 w 56"/>
              <a:gd name="T47" fmla="*/ 34 h 76"/>
              <a:gd name="T48" fmla="*/ 22 w 56"/>
              <a:gd name="T49" fmla="*/ 31 h 76"/>
              <a:gd name="T50" fmla="*/ 24 w 56"/>
              <a:gd name="T51" fmla="*/ 30 h 76"/>
              <a:gd name="T52" fmla="*/ 27 w 56"/>
              <a:gd name="T53" fmla="*/ 30 h 76"/>
              <a:gd name="T54" fmla="*/ 35 w 56"/>
              <a:gd name="T55" fmla="*/ 28 h 76"/>
              <a:gd name="T56" fmla="*/ 38 w 56"/>
              <a:gd name="T57" fmla="*/ 22 h 76"/>
              <a:gd name="T58" fmla="*/ 37 w 56"/>
              <a:gd name="T59" fmla="*/ 18 h 76"/>
              <a:gd name="T60" fmla="*/ 35 w 56"/>
              <a:gd name="T61" fmla="*/ 16 h 76"/>
              <a:gd name="T62" fmla="*/ 31 w 56"/>
              <a:gd name="T63" fmla="*/ 15 h 76"/>
              <a:gd name="T64" fmla="*/ 28 w 56"/>
              <a:gd name="T65" fmla="*/ 14 h 76"/>
              <a:gd name="T66" fmla="*/ 19 w 56"/>
              <a:gd name="T67" fmla="*/ 15 h 76"/>
              <a:gd name="T68" fmla="*/ 11 w 56"/>
              <a:gd name="T69" fmla="*/ 19 h 76"/>
              <a:gd name="T70" fmla="*/ 9 w 56"/>
              <a:gd name="T71" fmla="*/ 20 h 76"/>
              <a:gd name="T72" fmla="*/ 8 w 56"/>
              <a:gd name="T73" fmla="*/ 19 h 76"/>
              <a:gd name="T74" fmla="*/ 3 w 56"/>
              <a:gd name="T75" fmla="*/ 11 h 76"/>
              <a:gd name="T76" fmla="*/ 3 w 56"/>
              <a:gd name="T77" fmla="*/ 10 h 76"/>
              <a:gd name="T78" fmla="*/ 4 w 56"/>
              <a:gd name="T79" fmla="*/ 8 h 76"/>
              <a:gd name="T80" fmla="*/ 9 w 56"/>
              <a:gd name="T81" fmla="*/ 5 h 76"/>
              <a:gd name="T82" fmla="*/ 16 w 56"/>
              <a:gd name="T83" fmla="*/ 2 h 76"/>
              <a:gd name="T84" fmla="*/ 22 w 56"/>
              <a:gd name="T85" fmla="*/ 1 h 76"/>
              <a:gd name="T86" fmla="*/ 29 w 56"/>
              <a:gd name="T87" fmla="*/ 0 h 76"/>
              <a:gd name="T88" fmla="*/ 38 w 56"/>
              <a:gd name="T89" fmla="*/ 1 h 76"/>
              <a:gd name="T90" fmla="*/ 46 w 56"/>
              <a:gd name="T91" fmla="*/ 5 h 76"/>
              <a:gd name="T92" fmla="*/ 52 w 56"/>
              <a:gd name="T93" fmla="*/ 10 h 76"/>
              <a:gd name="T94" fmla="*/ 54 w 56"/>
              <a:gd name="T95" fmla="*/ 19 h 76"/>
              <a:gd name="T96" fmla="*/ 53 w 56"/>
              <a:gd name="T97" fmla="*/ 24 h 76"/>
              <a:gd name="T98" fmla="*/ 51 w 56"/>
              <a:gd name="T99" fmla="*/ 29 h 76"/>
              <a:gd name="T100" fmla="*/ 47 w 56"/>
              <a:gd name="T101" fmla="*/ 33 h 76"/>
              <a:gd name="T102" fmla="*/ 43 w 56"/>
              <a:gd name="T103" fmla="*/ 36 h 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6"/>
              <a:gd name="T157" fmla="*/ 0 h 76"/>
              <a:gd name="T158" fmla="*/ 56 w 56"/>
              <a:gd name="T159" fmla="*/ 76 h 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6" h="76">
                <a:moveTo>
                  <a:pt x="43" y="36"/>
                </a:moveTo>
                <a:cubicBezTo>
                  <a:pt x="47" y="37"/>
                  <a:pt x="51" y="40"/>
                  <a:pt x="53" y="43"/>
                </a:cubicBezTo>
                <a:cubicBezTo>
                  <a:pt x="55" y="46"/>
                  <a:pt x="56" y="49"/>
                  <a:pt x="56" y="53"/>
                </a:cubicBezTo>
                <a:cubicBezTo>
                  <a:pt x="56" y="57"/>
                  <a:pt x="55" y="60"/>
                  <a:pt x="54" y="63"/>
                </a:cubicBezTo>
                <a:cubicBezTo>
                  <a:pt x="52" y="65"/>
                  <a:pt x="50" y="68"/>
                  <a:pt x="48" y="70"/>
                </a:cubicBezTo>
                <a:cubicBezTo>
                  <a:pt x="45" y="72"/>
                  <a:pt x="42" y="73"/>
                  <a:pt x="39" y="74"/>
                </a:cubicBezTo>
                <a:cubicBezTo>
                  <a:pt x="35" y="76"/>
                  <a:pt x="31" y="76"/>
                  <a:pt x="27" y="76"/>
                </a:cubicBezTo>
                <a:cubicBezTo>
                  <a:pt x="22" y="76"/>
                  <a:pt x="17" y="75"/>
                  <a:pt x="13" y="74"/>
                </a:cubicBezTo>
                <a:cubicBezTo>
                  <a:pt x="9" y="73"/>
                  <a:pt x="5" y="71"/>
                  <a:pt x="1" y="68"/>
                </a:cubicBezTo>
                <a:cubicBezTo>
                  <a:pt x="1" y="68"/>
                  <a:pt x="0" y="67"/>
                  <a:pt x="0" y="67"/>
                </a:cubicBezTo>
                <a:cubicBezTo>
                  <a:pt x="0" y="67"/>
                  <a:pt x="1" y="66"/>
                  <a:pt x="1" y="66"/>
                </a:cubicBezTo>
                <a:cubicBezTo>
                  <a:pt x="6" y="58"/>
                  <a:pt x="6" y="58"/>
                  <a:pt x="6" y="58"/>
                </a:cubicBezTo>
                <a:cubicBezTo>
                  <a:pt x="6" y="57"/>
                  <a:pt x="7" y="56"/>
                  <a:pt x="7" y="56"/>
                </a:cubicBezTo>
                <a:cubicBezTo>
                  <a:pt x="8" y="56"/>
                  <a:pt x="8" y="56"/>
                  <a:pt x="9" y="57"/>
                </a:cubicBezTo>
                <a:cubicBezTo>
                  <a:pt x="12" y="59"/>
                  <a:pt x="15" y="60"/>
                  <a:pt x="18" y="61"/>
                </a:cubicBezTo>
                <a:cubicBezTo>
                  <a:pt x="21" y="62"/>
                  <a:pt x="23" y="62"/>
                  <a:pt x="26" y="62"/>
                </a:cubicBezTo>
                <a:cubicBezTo>
                  <a:pt x="30" y="62"/>
                  <a:pt x="34" y="61"/>
                  <a:pt x="36" y="59"/>
                </a:cubicBezTo>
                <a:cubicBezTo>
                  <a:pt x="38" y="57"/>
                  <a:pt x="39" y="54"/>
                  <a:pt x="39" y="51"/>
                </a:cubicBezTo>
                <a:cubicBezTo>
                  <a:pt x="39" y="49"/>
                  <a:pt x="39" y="47"/>
                  <a:pt x="37" y="45"/>
                </a:cubicBezTo>
                <a:cubicBezTo>
                  <a:pt x="35" y="43"/>
                  <a:pt x="32" y="42"/>
                  <a:pt x="28" y="42"/>
                </a:cubicBezTo>
                <a:cubicBezTo>
                  <a:pt x="25" y="42"/>
                  <a:pt x="25" y="42"/>
                  <a:pt x="25" y="42"/>
                </a:cubicBezTo>
                <a:cubicBezTo>
                  <a:pt x="23" y="42"/>
                  <a:pt x="22" y="42"/>
                  <a:pt x="22" y="41"/>
                </a:cubicBezTo>
                <a:cubicBezTo>
                  <a:pt x="21" y="41"/>
                  <a:pt x="21" y="40"/>
                  <a:pt x="21" y="38"/>
                </a:cubicBezTo>
                <a:cubicBezTo>
                  <a:pt x="21" y="34"/>
                  <a:pt x="21" y="34"/>
                  <a:pt x="21" y="34"/>
                </a:cubicBezTo>
                <a:cubicBezTo>
                  <a:pt x="21" y="32"/>
                  <a:pt x="21" y="31"/>
                  <a:pt x="22" y="31"/>
                </a:cubicBezTo>
                <a:cubicBezTo>
                  <a:pt x="22" y="30"/>
                  <a:pt x="23" y="30"/>
                  <a:pt x="24" y="30"/>
                </a:cubicBezTo>
                <a:cubicBezTo>
                  <a:pt x="27" y="30"/>
                  <a:pt x="27" y="30"/>
                  <a:pt x="27" y="30"/>
                </a:cubicBezTo>
                <a:cubicBezTo>
                  <a:pt x="31" y="30"/>
                  <a:pt x="33" y="29"/>
                  <a:pt x="35" y="28"/>
                </a:cubicBezTo>
                <a:cubicBezTo>
                  <a:pt x="37" y="26"/>
                  <a:pt x="38" y="24"/>
                  <a:pt x="38" y="22"/>
                </a:cubicBezTo>
                <a:cubicBezTo>
                  <a:pt x="38" y="20"/>
                  <a:pt x="38" y="19"/>
                  <a:pt x="37" y="18"/>
                </a:cubicBezTo>
                <a:cubicBezTo>
                  <a:pt x="36" y="17"/>
                  <a:pt x="36" y="16"/>
                  <a:pt x="35" y="16"/>
                </a:cubicBezTo>
                <a:cubicBezTo>
                  <a:pt x="34" y="15"/>
                  <a:pt x="33" y="15"/>
                  <a:pt x="31" y="15"/>
                </a:cubicBezTo>
                <a:cubicBezTo>
                  <a:pt x="30" y="14"/>
                  <a:pt x="29" y="14"/>
                  <a:pt x="28" y="14"/>
                </a:cubicBezTo>
                <a:cubicBezTo>
                  <a:pt x="25" y="14"/>
                  <a:pt x="22" y="15"/>
                  <a:pt x="19" y="15"/>
                </a:cubicBezTo>
                <a:cubicBezTo>
                  <a:pt x="16" y="16"/>
                  <a:pt x="14" y="17"/>
                  <a:pt x="11" y="19"/>
                </a:cubicBezTo>
                <a:cubicBezTo>
                  <a:pt x="10" y="20"/>
                  <a:pt x="10" y="20"/>
                  <a:pt x="9" y="20"/>
                </a:cubicBezTo>
                <a:cubicBezTo>
                  <a:pt x="9" y="20"/>
                  <a:pt x="8" y="19"/>
                  <a:pt x="8" y="19"/>
                </a:cubicBezTo>
                <a:cubicBezTo>
                  <a:pt x="3" y="11"/>
                  <a:pt x="3" y="11"/>
                  <a:pt x="3" y="11"/>
                </a:cubicBezTo>
                <a:cubicBezTo>
                  <a:pt x="3" y="11"/>
                  <a:pt x="3" y="10"/>
                  <a:pt x="3" y="10"/>
                </a:cubicBezTo>
                <a:cubicBezTo>
                  <a:pt x="3" y="9"/>
                  <a:pt x="3" y="9"/>
                  <a:pt x="4" y="8"/>
                </a:cubicBezTo>
                <a:cubicBezTo>
                  <a:pt x="5" y="7"/>
                  <a:pt x="7" y="6"/>
                  <a:pt x="9" y="5"/>
                </a:cubicBezTo>
                <a:cubicBezTo>
                  <a:pt x="11" y="4"/>
                  <a:pt x="14" y="3"/>
                  <a:pt x="16" y="2"/>
                </a:cubicBezTo>
                <a:cubicBezTo>
                  <a:pt x="18" y="1"/>
                  <a:pt x="20" y="1"/>
                  <a:pt x="22" y="1"/>
                </a:cubicBezTo>
                <a:cubicBezTo>
                  <a:pt x="25" y="0"/>
                  <a:pt x="27" y="0"/>
                  <a:pt x="29" y="0"/>
                </a:cubicBezTo>
                <a:cubicBezTo>
                  <a:pt x="32" y="0"/>
                  <a:pt x="35" y="1"/>
                  <a:pt x="38" y="1"/>
                </a:cubicBezTo>
                <a:cubicBezTo>
                  <a:pt x="41" y="2"/>
                  <a:pt x="44" y="3"/>
                  <a:pt x="46" y="5"/>
                </a:cubicBezTo>
                <a:cubicBezTo>
                  <a:pt x="49" y="6"/>
                  <a:pt x="51" y="8"/>
                  <a:pt x="52" y="10"/>
                </a:cubicBezTo>
                <a:cubicBezTo>
                  <a:pt x="53" y="13"/>
                  <a:pt x="54" y="16"/>
                  <a:pt x="54" y="19"/>
                </a:cubicBezTo>
                <a:cubicBezTo>
                  <a:pt x="54" y="21"/>
                  <a:pt x="54" y="23"/>
                  <a:pt x="53" y="24"/>
                </a:cubicBezTo>
                <a:cubicBezTo>
                  <a:pt x="53" y="26"/>
                  <a:pt x="52" y="28"/>
                  <a:pt x="51" y="29"/>
                </a:cubicBezTo>
                <a:cubicBezTo>
                  <a:pt x="50" y="31"/>
                  <a:pt x="49" y="32"/>
                  <a:pt x="47" y="33"/>
                </a:cubicBezTo>
                <a:cubicBezTo>
                  <a:pt x="46" y="34"/>
                  <a:pt x="44" y="35"/>
                  <a:pt x="43" y="36"/>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0" name="Freeform 34"/>
          <p:cNvSpPr>
            <a:spLocks noChangeArrowheads="1"/>
          </p:cNvSpPr>
          <p:nvPr/>
        </p:nvSpPr>
        <p:spPr bwMode="auto">
          <a:xfrm>
            <a:off x="5524499" y="1713582"/>
            <a:ext cx="184150" cy="234950"/>
          </a:xfrm>
          <a:custGeom>
            <a:avLst/>
            <a:gdLst>
              <a:gd name="T0" fmla="*/ 59 w 59"/>
              <a:gd name="T1" fmla="*/ 49 h 75"/>
              <a:gd name="T2" fmla="*/ 56 w 59"/>
              <a:gd name="T3" fmla="*/ 60 h 75"/>
              <a:gd name="T4" fmla="*/ 50 w 59"/>
              <a:gd name="T5" fmla="*/ 68 h 75"/>
              <a:gd name="T6" fmla="*/ 40 w 59"/>
              <a:gd name="T7" fmla="*/ 73 h 75"/>
              <a:gd name="T8" fmla="*/ 28 w 59"/>
              <a:gd name="T9" fmla="*/ 75 h 75"/>
              <a:gd name="T10" fmla="*/ 14 w 59"/>
              <a:gd name="T11" fmla="*/ 74 h 75"/>
              <a:gd name="T12" fmla="*/ 1 w 59"/>
              <a:gd name="T13" fmla="*/ 67 h 75"/>
              <a:gd name="T14" fmla="*/ 0 w 59"/>
              <a:gd name="T15" fmla="*/ 65 h 75"/>
              <a:gd name="T16" fmla="*/ 1 w 59"/>
              <a:gd name="T17" fmla="*/ 63 h 75"/>
              <a:gd name="T18" fmla="*/ 3 w 59"/>
              <a:gd name="T19" fmla="*/ 60 h 75"/>
              <a:gd name="T20" fmla="*/ 5 w 59"/>
              <a:gd name="T21" fmla="*/ 58 h 75"/>
              <a:gd name="T22" fmla="*/ 6 w 59"/>
              <a:gd name="T23" fmla="*/ 56 h 75"/>
              <a:gd name="T24" fmla="*/ 7 w 59"/>
              <a:gd name="T25" fmla="*/ 55 h 75"/>
              <a:gd name="T26" fmla="*/ 10 w 59"/>
              <a:gd name="T27" fmla="*/ 56 h 75"/>
              <a:gd name="T28" fmla="*/ 18 w 59"/>
              <a:gd name="T29" fmla="*/ 60 h 75"/>
              <a:gd name="T30" fmla="*/ 27 w 59"/>
              <a:gd name="T31" fmla="*/ 61 h 75"/>
              <a:gd name="T32" fmla="*/ 38 w 59"/>
              <a:gd name="T33" fmla="*/ 58 h 75"/>
              <a:gd name="T34" fmla="*/ 42 w 59"/>
              <a:gd name="T35" fmla="*/ 49 h 75"/>
              <a:gd name="T36" fmla="*/ 39 w 59"/>
              <a:gd name="T37" fmla="*/ 42 h 75"/>
              <a:gd name="T38" fmla="*/ 31 w 59"/>
              <a:gd name="T39" fmla="*/ 39 h 75"/>
              <a:gd name="T40" fmla="*/ 26 w 59"/>
              <a:gd name="T41" fmla="*/ 39 h 75"/>
              <a:gd name="T42" fmla="*/ 23 w 59"/>
              <a:gd name="T43" fmla="*/ 40 h 75"/>
              <a:gd name="T44" fmla="*/ 20 w 59"/>
              <a:gd name="T45" fmla="*/ 41 h 75"/>
              <a:gd name="T46" fmla="*/ 16 w 59"/>
              <a:gd name="T47" fmla="*/ 43 h 75"/>
              <a:gd name="T48" fmla="*/ 13 w 59"/>
              <a:gd name="T49" fmla="*/ 44 h 75"/>
              <a:gd name="T50" fmla="*/ 10 w 59"/>
              <a:gd name="T51" fmla="*/ 43 h 75"/>
              <a:gd name="T52" fmla="*/ 6 w 59"/>
              <a:gd name="T53" fmla="*/ 42 h 75"/>
              <a:gd name="T54" fmla="*/ 3 w 59"/>
              <a:gd name="T55" fmla="*/ 40 h 75"/>
              <a:gd name="T56" fmla="*/ 2 w 59"/>
              <a:gd name="T57" fmla="*/ 36 h 75"/>
              <a:gd name="T58" fmla="*/ 5 w 59"/>
              <a:gd name="T59" fmla="*/ 8 h 75"/>
              <a:gd name="T60" fmla="*/ 7 w 59"/>
              <a:gd name="T61" fmla="*/ 2 h 75"/>
              <a:gd name="T62" fmla="*/ 13 w 59"/>
              <a:gd name="T63" fmla="*/ 0 h 75"/>
              <a:gd name="T64" fmla="*/ 51 w 59"/>
              <a:gd name="T65" fmla="*/ 0 h 75"/>
              <a:gd name="T66" fmla="*/ 53 w 59"/>
              <a:gd name="T67" fmla="*/ 1 h 75"/>
              <a:gd name="T68" fmla="*/ 53 w 59"/>
              <a:gd name="T69" fmla="*/ 3 h 75"/>
              <a:gd name="T70" fmla="*/ 53 w 59"/>
              <a:gd name="T71" fmla="*/ 11 h 75"/>
              <a:gd name="T72" fmla="*/ 53 w 59"/>
              <a:gd name="T73" fmla="*/ 13 h 75"/>
              <a:gd name="T74" fmla="*/ 51 w 59"/>
              <a:gd name="T75" fmla="*/ 14 h 75"/>
              <a:gd name="T76" fmla="*/ 19 w 59"/>
              <a:gd name="T77" fmla="*/ 14 h 75"/>
              <a:gd name="T78" fmla="*/ 18 w 59"/>
              <a:gd name="T79" fmla="*/ 28 h 75"/>
              <a:gd name="T80" fmla="*/ 25 w 59"/>
              <a:gd name="T81" fmla="*/ 26 h 75"/>
              <a:gd name="T82" fmla="*/ 32 w 59"/>
              <a:gd name="T83" fmla="*/ 26 h 75"/>
              <a:gd name="T84" fmla="*/ 43 w 59"/>
              <a:gd name="T85" fmla="*/ 28 h 75"/>
              <a:gd name="T86" fmla="*/ 51 w 59"/>
              <a:gd name="T87" fmla="*/ 32 h 75"/>
              <a:gd name="T88" fmla="*/ 57 w 59"/>
              <a:gd name="T89" fmla="*/ 39 h 75"/>
              <a:gd name="T90" fmla="*/ 59 w 59"/>
              <a:gd name="T91" fmla="*/ 49 h 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9"/>
              <a:gd name="T139" fmla="*/ 0 h 75"/>
              <a:gd name="T140" fmla="*/ 59 w 59"/>
              <a:gd name="T141" fmla="*/ 75 h 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9" h="75">
                <a:moveTo>
                  <a:pt x="59" y="49"/>
                </a:moveTo>
                <a:cubicBezTo>
                  <a:pt x="59" y="53"/>
                  <a:pt x="58" y="57"/>
                  <a:pt x="56" y="60"/>
                </a:cubicBezTo>
                <a:cubicBezTo>
                  <a:pt x="55" y="64"/>
                  <a:pt x="53" y="66"/>
                  <a:pt x="50" y="68"/>
                </a:cubicBezTo>
                <a:cubicBezTo>
                  <a:pt x="47" y="71"/>
                  <a:pt x="44" y="72"/>
                  <a:pt x="40" y="73"/>
                </a:cubicBezTo>
                <a:cubicBezTo>
                  <a:pt x="36" y="75"/>
                  <a:pt x="32" y="75"/>
                  <a:pt x="28" y="75"/>
                </a:cubicBezTo>
                <a:cubicBezTo>
                  <a:pt x="24" y="75"/>
                  <a:pt x="19" y="75"/>
                  <a:pt x="14" y="74"/>
                </a:cubicBezTo>
                <a:cubicBezTo>
                  <a:pt x="9" y="73"/>
                  <a:pt x="5" y="71"/>
                  <a:pt x="1" y="67"/>
                </a:cubicBezTo>
                <a:cubicBezTo>
                  <a:pt x="0" y="66"/>
                  <a:pt x="0" y="66"/>
                  <a:pt x="0" y="65"/>
                </a:cubicBezTo>
                <a:cubicBezTo>
                  <a:pt x="1" y="64"/>
                  <a:pt x="1" y="64"/>
                  <a:pt x="1" y="63"/>
                </a:cubicBezTo>
                <a:cubicBezTo>
                  <a:pt x="2" y="62"/>
                  <a:pt x="2" y="61"/>
                  <a:pt x="3" y="60"/>
                </a:cubicBezTo>
                <a:cubicBezTo>
                  <a:pt x="4" y="59"/>
                  <a:pt x="4" y="59"/>
                  <a:pt x="5" y="58"/>
                </a:cubicBezTo>
                <a:cubicBezTo>
                  <a:pt x="5" y="57"/>
                  <a:pt x="6" y="56"/>
                  <a:pt x="6" y="56"/>
                </a:cubicBezTo>
                <a:cubicBezTo>
                  <a:pt x="6" y="55"/>
                  <a:pt x="7" y="55"/>
                  <a:pt x="7" y="55"/>
                </a:cubicBezTo>
                <a:cubicBezTo>
                  <a:pt x="8" y="55"/>
                  <a:pt x="9" y="55"/>
                  <a:pt x="10" y="56"/>
                </a:cubicBezTo>
                <a:cubicBezTo>
                  <a:pt x="12" y="58"/>
                  <a:pt x="15" y="59"/>
                  <a:pt x="18" y="60"/>
                </a:cubicBezTo>
                <a:cubicBezTo>
                  <a:pt x="21" y="61"/>
                  <a:pt x="24" y="61"/>
                  <a:pt x="27" y="61"/>
                </a:cubicBezTo>
                <a:cubicBezTo>
                  <a:pt x="32" y="61"/>
                  <a:pt x="36" y="60"/>
                  <a:pt x="38" y="58"/>
                </a:cubicBezTo>
                <a:cubicBezTo>
                  <a:pt x="41" y="56"/>
                  <a:pt x="42" y="53"/>
                  <a:pt x="42" y="49"/>
                </a:cubicBezTo>
                <a:cubicBezTo>
                  <a:pt x="42" y="46"/>
                  <a:pt x="41" y="43"/>
                  <a:pt x="39" y="42"/>
                </a:cubicBezTo>
                <a:cubicBezTo>
                  <a:pt x="37" y="40"/>
                  <a:pt x="34" y="39"/>
                  <a:pt x="31" y="39"/>
                </a:cubicBezTo>
                <a:cubicBezTo>
                  <a:pt x="29" y="39"/>
                  <a:pt x="28" y="39"/>
                  <a:pt x="26" y="39"/>
                </a:cubicBezTo>
                <a:cubicBezTo>
                  <a:pt x="25" y="40"/>
                  <a:pt x="24" y="40"/>
                  <a:pt x="23" y="40"/>
                </a:cubicBezTo>
                <a:cubicBezTo>
                  <a:pt x="22" y="40"/>
                  <a:pt x="21" y="41"/>
                  <a:pt x="20" y="41"/>
                </a:cubicBezTo>
                <a:cubicBezTo>
                  <a:pt x="18" y="42"/>
                  <a:pt x="17" y="42"/>
                  <a:pt x="16" y="43"/>
                </a:cubicBezTo>
                <a:cubicBezTo>
                  <a:pt x="15" y="43"/>
                  <a:pt x="14" y="43"/>
                  <a:pt x="13" y="44"/>
                </a:cubicBezTo>
                <a:cubicBezTo>
                  <a:pt x="12" y="44"/>
                  <a:pt x="11" y="44"/>
                  <a:pt x="10" y="43"/>
                </a:cubicBezTo>
                <a:cubicBezTo>
                  <a:pt x="6" y="42"/>
                  <a:pt x="6" y="42"/>
                  <a:pt x="6" y="42"/>
                </a:cubicBezTo>
                <a:cubicBezTo>
                  <a:pt x="4" y="41"/>
                  <a:pt x="3" y="41"/>
                  <a:pt x="3" y="40"/>
                </a:cubicBezTo>
                <a:cubicBezTo>
                  <a:pt x="2" y="39"/>
                  <a:pt x="2" y="37"/>
                  <a:pt x="2" y="36"/>
                </a:cubicBezTo>
                <a:cubicBezTo>
                  <a:pt x="5" y="8"/>
                  <a:pt x="5" y="8"/>
                  <a:pt x="5" y="8"/>
                </a:cubicBezTo>
                <a:cubicBezTo>
                  <a:pt x="5" y="6"/>
                  <a:pt x="6" y="4"/>
                  <a:pt x="7" y="2"/>
                </a:cubicBezTo>
                <a:cubicBezTo>
                  <a:pt x="9" y="1"/>
                  <a:pt x="11" y="0"/>
                  <a:pt x="13" y="0"/>
                </a:cubicBezTo>
                <a:cubicBezTo>
                  <a:pt x="51" y="0"/>
                  <a:pt x="51" y="0"/>
                  <a:pt x="51" y="0"/>
                </a:cubicBezTo>
                <a:cubicBezTo>
                  <a:pt x="52" y="0"/>
                  <a:pt x="53" y="0"/>
                  <a:pt x="53" y="1"/>
                </a:cubicBezTo>
                <a:cubicBezTo>
                  <a:pt x="53" y="1"/>
                  <a:pt x="53" y="2"/>
                  <a:pt x="53" y="3"/>
                </a:cubicBezTo>
                <a:cubicBezTo>
                  <a:pt x="53" y="11"/>
                  <a:pt x="53" y="11"/>
                  <a:pt x="53" y="11"/>
                </a:cubicBezTo>
                <a:cubicBezTo>
                  <a:pt x="53" y="12"/>
                  <a:pt x="53" y="13"/>
                  <a:pt x="53" y="13"/>
                </a:cubicBezTo>
                <a:cubicBezTo>
                  <a:pt x="53" y="14"/>
                  <a:pt x="52" y="14"/>
                  <a:pt x="51" y="14"/>
                </a:cubicBezTo>
                <a:cubicBezTo>
                  <a:pt x="19" y="14"/>
                  <a:pt x="19" y="14"/>
                  <a:pt x="19" y="14"/>
                </a:cubicBezTo>
                <a:cubicBezTo>
                  <a:pt x="18" y="28"/>
                  <a:pt x="18" y="28"/>
                  <a:pt x="18" y="28"/>
                </a:cubicBezTo>
                <a:cubicBezTo>
                  <a:pt x="20" y="27"/>
                  <a:pt x="22" y="27"/>
                  <a:pt x="25" y="26"/>
                </a:cubicBezTo>
                <a:cubicBezTo>
                  <a:pt x="27" y="26"/>
                  <a:pt x="30" y="26"/>
                  <a:pt x="32" y="26"/>
                </a:cubicBezTo>
                <a:cubicBezTo>
                  <a:pt x="36" y="26"/>
                  <a:pt x="39" y="27"/>
                  <a:pt x="43" y="28"/>
                </a:cubicBezTo>
                <a:cubicBezTo>
                  <a:pt x="46" y="29"/>
                  <a:pt x="49" y="30"/>
                  <a:pt x="51" y="32"/>
                </a:cubicBezTo>
                <a:cubicBezTo>
                  <a:pt x="53" y="34"/>
                  <a:pt x="55" y="37"/>
                  <a:pt x="57" y="39"/>
                </a:cubicBezTo>
                <a:cubicBezTo>
                  <a:pt x="58" y="42"/>
                  <a:pt x="59" y="45"/>
                  <a:pt x="59" y="49"/>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1" name="Freeform 35"/>
          <p:cNvSpPr>
            <a:spLocks noEditPoints="1" noChangeArrowheads="1"/>
          </p:cNvSpPr>
          <p:nvPr/>
        </p:nvSpPr>
        <p:spPr bwMode="auto">
          <a:xfrm>
            <a:off x="5740399" y="1705645"/>
            <a:ext cx="306388" cy="249237"/>
          </a:xfrm>
          <a:custGeom>
            <a:avLst/>
            <a:gdLst>
              <a:gd name="T0" fmla="*/ 42 w 98"/>
              <a:gd name="T1" fmla="*/ 26 h 80"/>
              <a:gd name="T2" fmla="*/ 41 w 98"/>
              <a:gd name="T3" fmla="*/ 35 h 80"/>
              <a:gd name="T4" fmla="*/ 37 w 98"/>
              <a:gd name="T5" fmla="*/ 42 h 80"/>
              <a:gd name="T6" fmla="*/ 30 w 98"/>
              <a:gd name="T7" fmla="*/ 47 h 80"/>
              <a:gd name="T8" fmla="*/ 21 w 98"/>
              <a:gd name="T9" fmla="*/ 48 h 80"/>
              <a:gd name="T10" fmla="*/ 6 w 98"/>
              <a:gd name="T11" fmla="*/ 42 h 80"/>
              <a:gd name="T12" fmla="*/ 0 w 98"/>
              <a:gd name="T13" fmla="*/ 26 h 80"/>
              <a:gd name="T14" fmla="*/ 2 w 98"/>
              <a:gd name="T15" fmla="*/ 16 h 80"/>
              <a:gd name="T16" fmla="*/ 6 w 98"/>
              <a:gd name="T17" fmla="*/ 9 h 80"/>
              <a:gd name="T18" fmla="*/ 12 w 98"/>
              <a:gd name="T19" fmla="*/ 4 h 80"/>
              <a:gd name="T20" fmla="*/ 21 w 98"/>
              <a:gd name="T21" fmla="*/ 3 h 80"/>
              <a:gd name="T22" fmla="*/ 37 w 98"/>
              <a:gd name="T23" fmla="*/ 9 h 80"/>
              <a:gd name="T24" fmla="*/ 42 w 98"/>
              <a:gd name="T25" fmla="*/ 26 h 80"/>
              <a:gd name="T26" fmla="*/ 29 w 98"/>
              <a:gd name="T27" fmla="*/ 26 h 80"/>
              <a:gd name="T28" fmla="*/ 28 w 98"/>
              <a:gd name="T29" fmla="*/ 16 h 80"/>
              <a:gd name="T30" fmla="*/ 21 w 98"/>
              <a:gd name="T31" fmla="*/ 13 h 80"/>
              <a:gd name="T32" fmla="*/ 15 w 98"/>
              <a:gd name="T33" fmla="*/ 16 h 80"/>
              <a:gd name="T34" fmla="*/ 13 w 98"/>
              <a:gd name="T35" fmla="*/ 26 h 80"/>
              <a:gd name="T36" fmla="*/ 13 w 98"/>
              <a:gd name="T37" fmla="*/ 31 h 80"/>
              <a:gd name="T38" fmla="*/ 15 w 98"/>
              <a:gd name="T39" fmla="*/ 35 h 80"/>
              <a:gd name="T40" fmla="*/ 17 w 98"/>
              <a:gd name="T41" fmla="*/ 37 h 80"/>
              <a:gd name="T42" fmla="*/ 21 w 98"/>
              <a:gd name="T43" fmla="*/ 38 h 80"/>
              <a:gd name="T44" fmla="*/ 28 w 98"/>
              <a:gd name="T45" fmla="*/ 35 h 80"/>
              <a:gd name="T46" fmla="*/ 29 w 98"/>
              <a:gd name="T47" fmla="*/ 26 h 80"/>
              <a:gd name="T48" fmla="*/ 32 w 98"/>
              <a:gd name="T49" fmla="*/ 78 h 80"/>
              <a:gd name="T50" fmla="*/ 31 w 98"/>
              <a:gd name="T51" fmla="*/ 80 h 80"/>
              <a:gd name="T52" fmla="*/ 28 w 98"/>
              <a:gd name="T53" fmla="*/ 80 h 80"/>
              <a:gd name="T54" fmla="*/ 23 w 98"/>
              <a:gd name="T55" fmla="*/ 80 h 80"/>
              <a:gd name="T56" fmla="*/ 21 w 98"/>
              <a:gd name="T57" fmla="*/ 80 h 80"/>
              <a:gd name="T58" fmla="*/ 22 w 98"/>
              <a:gd name="T59" fmla="*/ 78 h 80"/>
              <a:gd name="T60" fmla="*/ 67 w 98"/>
              <a:gd name="T61" fmla="*/ 1 h 80"/>
              <a:gd name="T62" fmla="*/ 68 w 98"/>
              <a:gd name="T63" fmla="*/ 0 h 80"/>
              <a:gd name="T64" fmla="*/ 70 w 98"/>
              <a:gd name="T65" fmla="*/ 0 h 80"/>
              <a:gd name="T66" fmla="*/ 76 w 98"/>
              <a:gd name="T67" fmla="*/ 0 h 80"/>
              <a:gd name="T68" fmla="*/ 77 w 98"/>
              <a:gd name="T69" fmla="*/ 0 h 80"/>
              <a:gd name="T70" fmla="*/ 77 w 98"/>
              <a:gd name="T71" fmla="*/ 2 h 80"/>
              <a:gd name="T72" fmla="*/ 32 w 98"/>
              <a:gd name="T73" fmla="*/ 78 h 80"/>
              <a:gd name="T74" fmla="*/ 98 w 98"/>
              <a:gd name="T75" fmla="*/ 55 h 80"/>
              <a:gd name="T76" fmla="*/ 97 w 98"/>
              <a:gd name="T77" fmla="*/ 64 h 80"/>
              <a:gd name="T78" fmla="*/ 93 w 98"/>
              <a:gd name="T79" fmla="*/ 71 h 80"/>
              <a:gd name="T80" fmla="*/ 87 w 98"/>
              <a:gd name="T81" fmla="*/ 76 h 80"/>
              <a:gd name="T82" fmla="*/ 77 w 98"/>
              <a:gd name="T83" fmla="*/ 77 h 80"/>
              <a:gd name="T84" fmla="*/ 62 w 98"/>
              <a:gd name="T85" fmla="*/ 71 h 80"/>
              <a:gd name="T86" fmla="*/ 57 w 98"/>
              <a:gd name="T87" fmla="*/ 55 h 80"/>
              <a:gd name="T88" fmla="*/ 58 w 98"/>
              <a:gd name="T89" fmla="*/ 45 h 80"/>
              <a:gd name="T90" fmla="*/ 62 w 98"/>
              <a:gd name="T91" fmla="*/ 38 h 80"/>
              <a:gd name="T92" fmla="*/ 68 w 98"/>
              <a:gd name="T93" fmla="*/ 33 h 80"/>
              <a:gd name="T94" fmla="*/ 78 w 98"/>
              <a:gd name="T95" fmla="*/ 32 h 80"/>
              <a:gd name="T96" fmla="*/ 93 w 98"/>
              <a:gd name="T97" fmla="*/ 38 h 80"/>
              <a:gd name="T98" fmla="*/ 98 w 98"/>
              <a:gd name="T99" fmla="*/ 55 h 80"/>
              <a:gd name="T100" fmla="*/ 86 w 98"/>
              <a:gd name="T101" fmla="*/ 55 h 80"/>
              <a:gd name="T102" fmla="*/ 84 w 98"/>
              <a:gd name="T103" fmla="*/ 46 h 80"/>
              <a:gd name="T104" fmla="*/ 77 w 98"/>
              <a:gd name="T105" fmla="*/ 42 h 80"/>
              <a:gd name="T106" fmla="*/ 71 w 98"/>
              <a:gd name="T107" fmla="*/ 45 h 80"/>
              <a:gd name="T108" fmla="*/ 69 w 98"/>
              <a:gd name="T109" fmla="*/ 55 h 80"/>
              <a:gd name="T110" fmla="*/ 70 w 98"/>
              <a:gd name="T111" fmla="*/ 60 h 80"/>
              <a:gd name="T112" fmla="*/ 71 w 98"/>
              <a:gd name="T113" fmla="*/ 64 h 80"/>
              <a:gd name="T114" fmla="*/ 74 w 98"/>
              <a:gd name="T115" fmla="*/ 67 h 80"/>
              <a:gd name="T116" fmla="*/ 78 w 98"/>
              <a:gd name="T117" fmla="*/ 68 h 80"/>
              <a:gd name="T118" fmla="*/ 84 w 98"/>
              <a:gd name="T119" fmla="*/ 64 h 80"/>
              <a:gd name="T120" fmla="*/ 86 w 98"/>
              <a:gd name="T121" fmla="*/ 55 h 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8"/>
              <a:gd name="T184" fmla="*/ 0 h 80"/>
              <a:gd name="T185" fmla="*/ 98 w 98"/>
              <a:gd name="T186" fmla="*/ 80 h 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8" h="80">
                <a:moveTo>
                  <a:pt x="42" y="26"/>
                </a:moveTo>
                <a:cubicBezTo>
                  <a:pt x="42" y="29"/>
                  <a:pt x="42" y="32"/>
                  <a:pt x="41" y="35"/>
                </a:cubicBezTo>
                <a:cubicBezTo>
                  <a:pt x="40" y="38"/>
                  <a:pt x="39" y="40"/>
                  <a:pt x="37" y="42"/>
                </a:cubicBezTo>
                <a:cubicBezTo>
                  <a:pt x="35" y="44"/>
                  <a:pt x="33" y="46"/>
                  <a:pt x="30" y="47"/>
                </a:cubicBezTo>
                <a:cubicBezTo>
                  <a:pt x="28" y="48"/>
                  <a:pt x="25" y="48"/>
                  <a:pt x="21" y="48"/>
                </a:cubicBezTo>
                <a:cubicBezTo>
                  <a:pt x="14" y="48"/>
                  <a:pt x="9" y="46"/>
                  <a:pt x="6" y="42"/>
                </a:cubicBezTo>
                <a:cubicBezTo>
                  <a:pt x="2" y="38"/>
                  <a:pt x="0" y="33"/>
                  <a:pt x="0" y="26"/>
                </a:cubicBezTo>
                <a:cubicBezTo>
                  <a:pt x="0" y="22"/>
                  <a:pt x="1" y="19"/>
                  <a:pt x="2" y="16"/>
                </a:cubicBezTo>
                <a:cubicBezTo>
                  <a:pt x="3" y="13"/>
                  <a:pt x="4" y="11"/>
                  <a:pt x="6" y="9"/>
                </a:cubicBezTo>
                <a:cubicBezTo>
                  <a:pt x="7" y="7"/>
                  <a:pt x="9" y="5"/>
                  <a:pt x="12" y="4"/>
                </a:cubicBezTo>
                <a:cubicBezTo>
                  <a:pt x="15" y="3"/>
                  <a:pt x="18" y="3"/>
                  <a:pt x="21" y="3"/>
                </a:cubicBezTo>
                <a:cubicBezTo>
                  <a:pt x="28" y="3"/>
                  <a:pt x="34" y="5"/>
                  <a:pt x="37" y="9"/>
                </a:cubicBezTo>
                <a:cubicBezTo>
                  <a:pt x="40" y="13"/>
                  <a:pt x="42" y="19"/>
                  <a:pt x="42" y="26"/>
                </a:cubicBezTo>
                <a:close/>
                <a:moveTo>
                  <a:pt x="29" y="26"/>
                </a:moveTo>
                <a:cubicBezTo>
                  <a:pt x="29" y="22"/>
                  <a:pt x="29" y="19"/>
                  <a:pt x="28" y="16"/>
                </a:cubicBezTo>
                <a:cubicBezTo>
                  <a:pt x="26" y="14"/>
                  <a:pt x="24" y="13"/>
                  <a:pt x="21" y="13"/>
                </a:cubicBezTo>
                <a:cubicBezTo>
                  <a:pt x="18" y="13"/>
                  <a:pt x="16" y="14"/>
                  <a:pt x="15" y="16"/>
                </a:cubicBezTo>
                <a:cubicBezTo>
                  <a:pt x="14" y="19"/>
                  <a:pt x="13" y="22"/>
                  <a:pt x="13" y="26"/>
                </a:cubicBezTo>
                <a:cubicBezTo>
                  <a:pt x="13" y="27"/>
                  <a:pt x="13" y="29"/>
                  <a:pt x="13" y="31"/>
                </a:cubicBezTo>
                <a:cubicBezTo>
                  <a:pt x="14" y="32"/>
                  <a:pt x="14" y="34"/>
                  <a:pt x="15" y="35"/>
                </a:cubicBezTo>
                <a:cubicBezTo>
                  <a:pt x="15" y="36"/>
                  <a:pt x="16" y="37"/>
                  <a:pt x="17" y="37"/>
                </a:cubicBezTo>
                <a:cubicBezTo>
                  <a:pt x="18" y="38"/>
                  <a:pt x="20" y="38"/>
                  <a:pt x="21" y="38"/>
                </a:cubicBezTo>
                <a:cubicBezTo>
                  <a:pt x="24" y="38"/>
                  <a:pt x="26" y="37"/>
                  <a:pt x="28" y="35"/>
                </a:cubicBezTo>
                <a:cubicBezTo>
                  <a:pt x="29" y="32"/>
                  <a:pt x="29" y="29"/>
                  <a:pt x="29" y="26"/>
                </a:cubicBezTo>
                <a:close/>
                <a:moveTo>
                  <a:pt x="32" y="78"/>
                </a:moveTo>
                <a:cubicBezTo>
                  <a:pt x="32" y="79"/>
                  <a:pt x="31" y="80"/>
                  <a:pt x="31" y="80"/>
                </a:cubicBezTo>
                <a:cubicBezTo>
                  <a:pt x="30" y="80"/>
                  <a:pt x="30" y="80"/>
                  <a:pt x="28" y="80"/>
                </a:cubicBezTo>
                <a:cubicBezTo>
                  <a:pt x="23" y="80"/>
                  <a:pt x="23" y="80"/>
                  <a:pt x="23" y="80"/>
                </a:cubicBezTo>
                <a:cubicBezTo>
                  <a:pt x="22" y="80"/>
                  <a:pt x="22" y="80"/>
                  <a:pt x="21" y="80"/>
                </a:cubicBezTo>
                <a:cubicBezTo>
                  <a:pt x="21" y="79"/>
                  <a:pt x="21" y="79"/>
                  <a:pt x="22" y="78"/>
                </a:cubicBezTo>
                <a:cubicBezTo>
                  <a:pt x="67" y="1"/>
                  <a:pt x="67" y="1"/>
                  <a:pt x="67" y="1"/>
                </a:cubicBezTo>
                <a:cubicBezTo>
                  <a:pt x="67" y="1"/>
                  <a:pt x="68" y="0"/>
                  <a:pt x="68" y="0"/>
                </a:cubicBezTo>
                <a:cubicBezTo>
                  <a:pt x="68" y="0"/>
                  <a:pt x="69" y="0"/>
                  <a:pt x="70" y="0"/>
                </a:cubicBezTo>
                <a:cubicBezTo>
                  <a:pt x="76" y="0"/>
                  <a:pt x="76" y="0"/>
                  <a:pt x="76" y="0"/>
                </a:cubicBezTo>
                <a:cubicBezTo>
                  <a:pt x="77" y="0"/>
                  <a:pt x="77" y="0"/>
                  <a:pt x="77" y="0"/>
                </a:cubicBezTo>
                <a:cubicBezTo>
                  <a:pt x="78" y="1"/>
                  <a:pt x="77" y="1"/>
                  <a:pt x="77" y="2"/>
                </a:cubicBezTo>
                <a:lnTo>
                  <a:pt x="32" y="78"/>
                </a:lnTo>
                <a:close/>
                <a:moveTo>
                  <a:pt x="98" y="55"/>
                </a:moveTo>
                <a:cubicBezTo>
                  <a:pt x="98" y="58"/>
                  <a:pt x="98" y="61"/>
                  <a:pt x="97" y="64"/>
                </a:cubicBezTo>
                <a:cubicBezTo>
                  <a:pt x="96" y="67"/>
                  <a:pt x="95" y="69"/>
                  <a:pt x="93" y="71"/>
                </a:cubicBezTo>
                <a:cubicBezTo>
                  <a:pt x="91" y="73"/>
                  <a:pt x="89" y="75"/>
                  <a:pt x="87" y="76"/>
                </a:cubicBezTo>
                <a:cubicBezTo>
                  <a:pt x="84" y="77"/>
                  <a:pt x="81" y="77"/>
                  <a:pt x="77" y="77"/>
                </a:cubicBezTo>
                <a:cubicBezTo>
                  <a:pt x="70" y="77"/>
                  <a:pt x="65" y="75"/>
                  <a:pt x="62" y="71"/>
                </a:cubicBezTo>
                <a:cubicBezTo>
                  <a:pt x="58" y="67"/>
                  <a:pt x="57" y="62"/>
                  <a:pt x="57" y="55"/>
                </a:cubicBezTo>
                <a:cubicBezTo>
                  <a:pt x="57" y="51"/>
                  <a:pt x="57" y="48"/>
                  <a:pt x="58" y="45"/>
                </a:cubicBezTo>
                <a:cubicBezTo>
                  <a:pt x="59" y="43"/>
                  <a:pt x="60" y="40"/>
                  <a:pt x="62" y="38"/>
                </a:cubicBezTo>
                <a:cubicBezTo>
                  <a:pt x="64" y="36"/>
                  <a:pt x="66" y="34"/>
                  <a:pt x="68" y="33"/>
                </a:cubicBezTo>
                <a:cubicBezTo>
                  <a:pt x="71" y="32"/>
                  <a:pt x="74" y="32"/>
                  <a:pt x="78" y="32"/>
                </a:cubicBezTo>
                <a:cubicBezTo>
                  <a:pt x="85" y="32"/>
                  <a:pt x="90" y="34"/>
                  <a:pt x="93" y="38"/>
                </a:cubicBezTo>
                <a:cubicBezTo>
                  <a:pt x="97" y="42"/>
                  <a:pt x="98" y="48"/>
                  <a:pt x="98" y="55"/>
                </a:cubicBezTo>
                <a:close/>
                <a:moveTo>
                  <a:pt x="86" y="55"/>
                </a:moveTo>
                <a:cubicBezTo>
                  <a:pt x="86" y="51"/>
                  <a:pt x="85" y="48"/>
                  <a:pt x="84" y="46"/>
                </a:cubicBezTo>
                <a:cubicBezTo>
                  <a:pt x="83" y="43"/>
                  <a:pt x="81" y="42"/>
                  <a:pt x="77" y="42"/>
                </a:cubicBezTo>
                <a:cubicBezTo>
                  <a:pt x="74" y="42"/>
                  <a:pt x="72" y="43"/>
                  <a:pt x="71" y="45"/>
                </a:cubicBezTo>
                <a:cubicBezTo>
                  <a:pt x="70" y="48"/>
                  <a:pt x="69" y="51"/>
                  <a:pt x="69" y="55"/>
                </a:cubicBezTo>
                <a:cubicBezTo>
                  <a:pt x="69" y="56"/>
                  <a:pt x="69" y="58"/>
                  <a:pt x="70" y="60"/>
                </a:cubicBezTo>
                <a:cubicBezTo>
                  <a:pt x="70" y="61"/>
                  <a:pt x="71" y="63"/>
                  <a:pt x="71" y="64"/>
                </a:cubicBezTo>
                <a:cubicBezTo>
                  <a:pt x="72" y="65"/>
                  <a:pt x="73" y="66"/>
                  <a:pt x="74" y="67"/>
                </a:cubicBezTo>
                <a:cubicBezTo>
                  <a:pt x="75" y="67"/>
                  <a:pt x="76" y="68"/>
                  <a:pt x="78" y="68"/>
                </a:cubicBezTo>
                <a:cubicBezTo>
                  <a:pt x="81" y="68"/>
                  <a:pt x="83" y="66"/>
                  <a:pt x="84" y="64"/>
                </a:cubicBezTo>
                <a:cubicBezTo>
                  <a:pt x="85" y="61"/>
                  <a:pt x="86" y="58"/>
                  <a:pt x="86" y="55"/>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2" name="Freeform 36"/>
          <p:cNvSpPr>
            <a:spLocks noChangeArrowheads="1"/>
          </p:cNvSpPr>
          <p:nvPr/>
        </p:nvSpPr>
        <p:spPr bwMode="auto">
          <a:xfrm>
            <a:off x="5205412" y="3356645"/>
            <a:ext cx="61912" cy="112712"/>
          </a:xfrm>
          <a:custGeom>
            <a:avLst/>
            <a:gdLst>
              <a:gd name="T0" fmla="*/ 20 w 20"/>
              <a:gd name="T1" fmla="*/ 35 h 36"/>
              <a:gd name="T2" fmla="*/ 19 w 20"/>
              <a:gd name="T3" fmla="*/ 36 h 36"/>
              <a:gd name="T4" fmla="*/ 1 w 20"/>
              <a:gd name="T5" fmla="*/ 36 h 36"/>
              <a:gd name="T6" fmla="*/ 0 w 20"/>
              <a:gd name="T7" fmla="*/ 35 h 36"/>
              <a:gd name="T8" fmla="*/ 0 w 20"/>
              <a:gd name="T9" fmla="*/ 34 h 36"/>
              <a:gd name="T10" fmla="*/ 0 w 20"/>
              <a:gd name="T11" fmla="*/ 30 h 36"/>
              <a:gd name="T12" fmla="*/ 0 w 20"/>
              <a:gd name="T13" fmla="*/ 30 h 36"/>
              <a:gd name="T14" fmla="*/ 1 w 20"/>
              <a:gd name="T15" fmla="*/ 29 h 36"/>
              <a:gd name="T16" fmla="*/ 6 w 20"/>
              <a:gd name="T17" fmla="*/ 29 h 36"/>
              <a:gd name="T18" fmla="*/ 6 w 20"/>
              <a:gd name="T19" fmla="*/ 8 h 36"/>
              <a:gd name="T20" fmla="*/ 1 w 20"/>
              <a:gd name="T21" fmla="*/ 9 h 36"/>
              <a:gd name="T22" fmla="*/ 0 w 20"/>
              <a:gd name="T23" fmla="*/ 9 h 36"/>
              <a:gd name="T24" fmla="*/ 0 w 20"/>
              <a:gd name="T25" fmla="*/ 8 h 36"/>
              <a:gd name="T26" fmla="*/ 0 w 20"/>
              <a:gd name="T27" fmla="*/ 4 h 36"/>
              <a:gd name="T28" fmla="*/ 0 w 20"/>
              <a:gd name="T29" fmla="*/ 4 h 36"/>
              <a:gd name="T30" fmla="*/ 0 w 20"/>
              <a:gd name="T31" fmla="*/ 3 h 36"/>
              <a:gd name="T32" fmla="*/ 9 w 20"/>
              <a:gd name="T33" fmla="*/ 1 h 36"/>
              <a:gd name="T34" fmla="*/ 11 w 20"/>
              <a:gd name="T35" fmla="*/ 0 h 36"/>
              <a:gd name="T36" fmla="*/ 12 w 20"/>
              <a:gd name="T37" fmla="*/ 1 h 36"/>
              <a:gd name="T38" fmla="*/ 13 w 20"/>
              <a:gd name="T39" fmla="*/ 2 h 36"/>
              <a:gd name="T40" fmla="*/ 13 w 20"/>
              <a:gd name="T41" fmla="*/ 3 h 36"/>
              <a:gd name="T42" fmla="*/ 13 w 20"/>
              <a:gd name="T43" fmla="*/ 29 h 36"/>
              <a:gd name="T44" fmla="*/ 19 w 20"/>
              <a:gd name="T45" fmla="*/ 29 h 36"/>
              <a:gd name="T46" fmla="*/ 20 w 20"/>
              <a:gd name="T47" fmla="*/ 30 h 36"/>
              <a:gd name="T48" fmla="*/ 20 w 20"/>
              <a:gd name="T49" fmla="*/ 30 h 36"/>
              <a:gd name="T50" fmla="*/ 20 w 20"/>
              <a:gd name="T51" fmla="*/ 34 h 36"/>
              <a:gd name="T52" fmla="*/ 20 w 20"/>
              <a:gd name="T53" fmla="*/ 35 h 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
              <a:gd name="T82" fmla="*/ 0 h 36"/>
              <a:gd name="T83" fmla="*/ 20 w 20"/>
              <a:gd name="T84" fmla="*/ 36 h 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 h="36">
                <a:moveTo>
                  <a:pt x="20" y="35"/>
                </a:moveTo>
                <a:cubicBezTo>
                  <a:pt x="20" y="35"/>
                  <a:pt x="20" y="36"/>
                  <a:pt x="19" y="36"/>
                </a:cubicBezTo>
                <a:cubicBezTo>
                  <a:pt x="1" y="36"/>
                  <a:pt x="1" y="36"/>
                  <a:pt x="1" y="36"/>
                </a:cubicBezTo>
                <a:cubicBezTo>
                  <a:pt x="0" y="36"/>
                  <a:pt x="0" y="35"/>
                  <a:pt x="0" y="35"/>
                </a:cubicBezTo>
                <a:cubicBezTo>
                  <a:pt x="0" y="35"/>
                  <a:pt x="0" y="35"/>
                  <a:pt x="0" y="34"/>
                </a:cubicBezTo>
                <a:cubicBezTo>
                  <a:pt x="0" y="30"/>
                  <a:pt x="0" y="30"/>
                  <a:pt x="0" y="30"/>
                </a:cubicBezTo>
                <a:cubicBezTo>
                  <a:pt x="0" y="30"/>
                  <a:pt x="0" y="30"/>
                  <a:pt x="0" y="30"/>
                </a:cubicBezTo>
                <a:cubicBezTo>
                  <a:pt x="0" y="29"/>
                  <a:pt x="0" y="29"/>
                  <a:pt x="1" y="29"/>
                </a:cubicBezTo>
                <a:cubicBezTo>
                  <a:pt x="6" y="29"/>
                  <a:pt x="6" y="29"/>
                  <a:pt x="6" y="29"/>
                </a:cubicBezTo>
                <a:cubicBezTo>
                  <a:pt x="6" y="8"/>
                  <a:pt x="6" y="8"/>
                  <a:pt x="6" y="8"/>
                </a:cubicBezTo>
                <a:cubicBezTo>
                  <a:pt x="1" y="9"/>
                  <a:pt x="1" y="9"/>
                  <a:pt x="1" y="9"/>
                </a:cubicBezTo>
                <a:cubicBezTo>
                  <a:pt x="0" y="9"/>
                  <a:pt x="0" y="9"/>
                  <a:pt x="0" y="9"/>
                </a:cubicBezTo>
                <a:cubicBezTo>
                  <a:pt x="0" y="9"/>
                  <a:pt x="0" y="8"/>
                  <a:pt x="0" y="8"/>
                </a:cubicBezTo>
                <a:cubicBezTo>
                  <a:pt x="0" y="4"/>
                  <a:pt x="0" y="4"/>
                  <a:pt x="0" y="4"/>
                </a:cubicBezTo>
                <a:cubicBezTo>
                  <a:pt x="0" y="4"/>
                  <a:pt x="0" y="4"/>
                  <a:pt x="0" y="4"/>
                </a:cubicBezTo>
                <a:cubicBezTo>
                  <a:pt x="0" y="3"/>
                  <a:pt x="0" y="3"/>
                  <a:pt x="0" y="3"/>
                </a:cubicBezTo>
                <a:cubicBezTo>
                  <a:pt x="9" y="1"/>
                  <a:pt x="9" y="1"/>
                  <a:pt x="9" y="1"/>
                </a:cubicBezTo>
                <a:cubicBezTo>
                  <a:pt x="9" y="1"/>
                  <a:pt x="10" y="0"/>
                  <a:pt x="11" y="0"/>
                </a:cubicBezTo>
                <a:cubicBezTo>
                  <a:pt x="11" y="0"/>
                  <a:pt x="12" y="1"/>
                  <a:pt x="12" y="1"/>
                </a:cubicBezTo>
                <a:cubicBezTo>
                  <a:pt x="12" y="1"/>
                  <a:pt x="13" y="1"/>
                  <a:pt x="13" y="2"/>
                </a:cubicBezTo>
                <a:cubicBezTo>
                  <a:pt x="13" y="2"/>
                  <a:pt x="13" y="3"/>
                  <a:pt x="13" y="3"/>
                </a:cubicBezTo>
                <a:cubicBezTo>
                  <a:pt x="13" y="29"/>
                  <a:pt x="13" y="29"/>
                  <a:pt x="13" y="29"/>
                </a:cubicBezTo>
                <a:cubicBezTo>
                  <a:pt x="19" y="29"/>
                  <a:pt x="19" y="29"/>
                  <a:pt x="19" y="29"/>
                </a:cubicBezTo>
                <a:cubicBezTo>
                  <a:pt x="20" y="29"/>
                  <a:pt x="20" y="29"/>
                  <a:pt x="20" y="30"/>
                </a:cubicBezTo>
                <a:cubicBezTo>
                  <a:pt x="20" y="30"/>
                  <a:pt x="20" y="30"/>
                  <a:pt x="20" y="30"/>
                </a:cubicBezTo>
                <a:cubicBezTo>
                  <a:pt x="20" y="34"/>
                  <a:pt x="20" y="34"/>
                  <a:pt x="20" y="34"/>
                </a:cubicBezTo>
                <a:cubicBezTo>
                  <a:pt x="20" y="35"/>
                  <a:pt x="20" y="35"/>
                  <a:pt x="20" y="35"/>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3" name="Freeform 37"/>
          <p:cNvSpPr>
            <a:spLocks noChangeArrowheads="1"/>
          </p:cNvSpPr>
          <p:nvPr/>
        </p:nvSpPr>
        <p:spPr bwMode="auto">
          <a:xfrm>
            <a:off x="5295899" y="3359820"/>
            <a:ext cx="84138" cy="109537"/>
          </a:xfrm>
          <a:custGeom>
            <a:avLst/>
            <a:gdLst>
              <a:gd name="T0" fmla="*/ 27 w 27"/>
              <a:gd name="T1" fmla="*/ 23 h 35"/>
              <a:gd name="T2" fmla="*/ 26 w 27"/>
              <a:gd name="T3" fmla="*/ 28 h 35"/>
              <a:gd name="T4" fmla="*/ 23 w 27"/>
              <a:gd name="T5" fmla="*/ 32 h 35"/>
              <a:gd name="T6" fmla="*/ 19 w 27"/>
              <a:gd name="T7" fmla="*/ 34 h 35"/>
              <a:gd name="T8" fmla="*/ 13 w 27"/>
              <a:gd name="T9" fmla="*/ 35 h 35"/>
              <a:gd name="T10" fmla="*/ 7 w 27"/>
              <a:gd name="T11" fmla="*/ 34 h 35"/>
              <a:gd name="T12" fmla="*/ 0 w 27"/>
              <a:gd name="T13" fmla="*/ 31 h 35"/>
              <a:gd name="T14" fmla="*/ 0 w 27"/>
              <a:gd name="T15" fmla="*/ 30 h 35"/>
              <a:gd name="T16" fmla="*/ 1 w 27"/>
              <a:gd name="T17" fmla="*/ 29 h 35"/>
              <a:gd name="T18" fmla="*/ 1 w 27"/>
              <a:gd name="T19" fmla="*/ 28 h 35"/>
              <a:gd name="T20" fmla="*/ 2 w 27"/>
              <a:gd name="T21" fmla="*/ 27 h 35"/>
              <a:gd name="T22" fmla="*/ 3 w 27"/>
              <a:gd name="T23" fmla="*/ 26 h 35"/>
              <a:gd name="T24" fmla="*/ 3 w 27"/>
              <a:gd name="T25" fmla="*/ 26 h 35"/>
              <a:gd name="T26" fmla="*/ 4 w 27"/>
              <a:gd name="T27" fmla="*/ 26 h 35"/>
              <a:gd name="T28" fmla="*/ 8 w 27"/>
              <a:gd name="T29" fmla="*/ 28 h 35"/>
              <a:gd name="T30" fmla="*/ 13 w 27"/>
              <a:gd name="T31" fmla="*/ 29 h 35"/>
              <a:gd name="T32" fmla="*/ 18 w 27"/>
              <a:gd name="T33" fmla="*/ 27 h 35"/>
              <a:gd name="T34" fmla="*/ 20 w 27"/>
              <a:gd name="T35" fmla="*/ 23 h 35"/>
              <a:gd name="T36" fmla="*/ 18 w 27"/>
              <a:gd name="T37" fmla="*/ 19 h 35"/>
              <a:gd name="T38" fmla="*/ 14 w 27"/>
              <a:gd name="T39" fmla="*/ 18 h 35"/>
              <a:gd name="T40" fmla="*/ 12 w 27"/>
              <a:gd name="T41" fmla="*/ 18 h 35"/>
              <a:gd name="T42" fmla="*/ 11 w 27"/>
              <a:gd name="T43" fmla="*/ 19 h 35"/>
              <a:gd name="T44" fmla="*/ 9 w 27"/>
              <a:gd name="T45" fmla="*/ 19 h 35"/>
              <a:gd name="T46" fmla="*/ 8 w 27"/>
              <a:gd name="T47" fmla="*/ 20 h 35"/>
              <a:gd name="T48" fmla="*/ 6 w 27"/>
              <a:gd name="T49" fmla="*/ 20 h 35"/>
              <a:gd name="T50" fmla="*/ 5 w 27"/>
              <a:gd name="T51" fmla="*/ 20 h 35"/>
              <a:gd name="T52" fmla="*/ 3 w 27"/>
              <a:gd name="T53" fmla="*/ 20 h 35"/>
              <a:gd name="T54" fmla="*/ 1 w 27"/>
              <a:gd name="T55" fmla="*/ 19 h 35"/>
              <a:gd name="T56" fmla="*/ 1 w 27"/>
              <a:gd name="T57" fmla="*/ 17 h 35"/>
              <a:gd name="T58" fmla="*/ 2 w 27"/>
              <a:gd name="T59" fmla="*/ 4 h 35"/>
              <a:gd name="T60" fmla="*/ 3 w 27"/>
              <a:gd name="T61" fmla="*/ 1 h 35"/>
              <a:gd name="T62" fmla="*/ 6 w 27"/>
              <a:gd name="T63" fmla="*/ 0 h 35"/>
              <a:gd name="T64" fmla="*/ 24 w 27"/>
              <a:gd name="T65" fmla="*/ 0 h 35"/>
              <a:gd name="T66" fmla="*/ 25 w 27"/>
              <a:gd name="T67" fmla="*/ 0 h 35"/>
              <a:gd name="T68" fmla="*/ 25 w 27"/>
              <a:gd name="T69" fmla="*/ 1 h 35"/>
              <a:gd name="T70" fmla="*/ 25 w 27"/>
              <a:gd name="T71" fmla="*/ 5 h 35"/>
              <a:gd name="T72" fmla="*/ 25 w 27"/>
              <a:gd name="T73" fmla="*/ 6 h 35"/>
              <a:gd name="T74" fmla="*/ 24 w 27"/>
              <a:gd name="T75" fmla="*/ 6 h 35"/>
              <a:gd name="T76" fmla="*/ 9 w 27"/>
              <a:gd name="T77" fmla="*/ 6 h 35"/>
              <a:gd name="T78" fmla="*/ 8 w 27"/>
              <a:gd name="T79" fmla="*/ 13 h 35"/>
              <a:gd name="T80" fmla="*/ 12 w 27"/>
              <a:gd name="T81" fmla="*/ 12 h 35"/>
              <a:gd name="T82" fmla="*/ 15 w 27"/>
              <a:gd name="T83" fmla="*/ 12 h 35"/>
              <a:gd name="T84" fmla="*/ 20 w 27"/>
              <a:gd name="T85" fmla="*/ 13 h 35"/>
              <a:gd name="T86" fmla="*/ 24 w 27"/>
              <a:gd name="T87" fmla="*/ 15 h 35"/>
              <a:gd name="T88" fmla="*/ 26 w 27"/>
              <a:gd name="T89" fmla="*/ 18 h 35"/>
              <a:gd name="T90" fmla="*/ 27 w 27"/>
              <a:gd name="T91" fmla="*/ 23 h 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7"/>
              <a:gd name="T139" fmla="*/ 0 h 35"/>
              <a:gd name="T140" fmla="*/ 27 w 27"/>
              <a:gd name="T141" fmla="*/ 35 h 3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7" h="35">
                <a:moveTo>
                  <a:pt x="27" y="23"/>
                </a:moveTo>
                <a:cubicBezTo>
                  <a:pt x="27" y="25"/>
                  <a:pt x="27" y="27"/>
                  <a:pt x="26" y="28"/>
                </a:cubicBezTo>
                <a:cubicBezTo>
                  <a:pt x="26" y="30"/>
                  <a:pt x="25" y="31"/>
                  <a:pt x="23" y="32"/>
                </a:cubicBezTo>
                <a:cubicBezTo>
                  <a:pt x="22" y="33"/>
                  <a:pt x="20" y="34"/>
                  <a:pt x="19" y="34"/>
                </a:cubicBezTo>
                <a:cubicBezTo>
                  <a:pt x="17" y="35"/>
                  <a:pt x="15" y="35"/>
                  <a:pt x="13" y="35"/>
                </a:cubicBezTo>
                <a:cubicBezTo>
                  <a:pt x="11" y="35"/>
                  <a:pt x="9" y="35"/>
                  <a:pt x="7" y="34"/>
                </a:cubicBezTo>
                <a:cubicBezTo>
                  <a:pt x="4" y="34"/>
                  <a:pt x="2" y="33"/>
                  <a:pt x="0" y="31"/>
                </a:cubicBezTo>
                <a:cubicBezTo>
                  <a:pt x="0" y="31"/>
                  <a:pt x="0" y="31"/>
                  <a:pt x="0" y="30"/>
                </a:cubicBezTo>
                <a:cubicBezTo>
                  <a:pt x="0" y="30"/>
                  <a:pt x="0" y="30"/>
                  <a:pt x="1" y="29"/>
                </a:cubicBezTo>
                <a:cubicBezTo>
                  <a:pt x="1" y="29"/>
                  <a:pt x="1" y="29"/>
                  <a:pt x="1" y="28"/>
                </a:cubicBezTo>
                <a:cubicBezTo>
                  <a:pt x="2" y="28"/>
                  <a:pt x="2" y="27"/>
                  <a:pt x="2" y="27"/>
                </a:cubicBezTo>
                <a:cubicBezTo>
                  <a:pt x="2" y="27"/>
                  <a:pt x="3" y="26"/>
                  <a:pt x="3" y="26"/>
                </a:cubicBezTo>
                <a:cubicBezTo>
                  <a:pt x="3" y="26"/>
                  <a:pt x="3" y="26"/>
                  <a:pt x="3" y="26"/>
                </a:cubicBezTo>
                <a:cubicBezTo>
                  <a:pt x="4" y="26"/>
                  <a:pt x="4" y="26"/>
                  <a:pt x="4" y="26"/>
                </a:cubicBezTo>
                <a:cubicBezTo>
                  <a:pt x="6" y="27"/>
                  <a:pt x="7" y="28"/>
                  <a:pt x="8" y="28"/>
                </a:cubicBezTo>
                <a:cubicBezTo>
                  <a:pt x="10" y="28"/>
                  <a:pt x="11" y="29"/>
                  <a:pt x="13" y="29"/>
                </a:cubicBezTo>
                <a:cubicBezTo>
                  <a:pt x="15" y="29"/>
                  <a:pt x="17" y="28"/>
                  <a:pt x="18" y="27"/>
                </a:cubicBezTo>
                <a:cubicBezTo>
                  <a:pt x="19" y="26"/>
                  <a:pt x="20" y="25"/>
                  <a:pt x="20" y="23"/>
                </a:cubicBezTo>
                <a:cubicBezTo>
                  <a:pt x="20" y="21"/>
                  <a:pt x="19" y="20"/>
                  <a:pt x="18" y="19"/>
                </a:cubicBezTo>
                <a:cubicBezTo>
                  <a:pt x="17" y="19"/>
                  <a:pt x="16" y="18"/>
                  <a:pt x="14" y="18"/>
                </a:cubicBezTo>
                <a:cubicBezTo>
                  <a:pt x="14" y="18"/>
                  <a:pt x="13" y="18"/>
                  <a:pt x="12" y="18"/>
                </a:cubicBezTo>
                <a:cubicBezTo>
                  <a:pt x="12" y="18"/>
                  <a:pt x="11" y="19"/>
                  <a:pt x="11" y="19"/>
                </a:cubicBezTo>
                <a:cubicBezTo>
                  <a:pt x="10" y="19"/>
                  <a:pt x="10" y="19"/>
                  <a:pt x="9" y="19"/>
                </a:cubicBezTo>
                <a:cubicBezTo>
                  <a:pt x="9" y="20"/>
                  <a:pt x="8" y="20"/>
                  <a:pt x="8" y="20"/>
                </a:cubicBezTo>
                <a:cubicBezTo>
                  <a:pt x="7" y="20"/>
                  <a:pt x="7" y="20"/>
                  <a:pt x="6" y="20"/>
                </a:cubicBezTo>
                <a:cubicBezTo>
                  <a:pt x="6" y="20"/>
                  <a:pt x="5" y="20"/>
                  <a:pt x="5" y="20"/>
                </a:cubicBezTo>
                <a:cubicBezTo>
                  <a:pt x="3" y="20"/>
                  <a:pt x="3" y="20"/>
                  <a:pt x="3" y="20"/>
                </a:cubicBezTo>
                <a:cubicBezTo>
                  <a:pt x="2" y="19"/>
                  <a:pt x="1" y="19"/>
                  <a:pt x="1" y="19"/>
                </a:cubicBezTo>
                <a:cubicBezTo>
                  <a:pt x="1" y="18"/>
                  <a:pt x="1" y="17"/>
                  <a:pt x="1" y="17"/>
                </a:cubicBezTo>
                <a:cubicBezTo>
                  <a:pt x="2" y="4"/>
                  <a:pt x="2" y="4"/>
                  <a:pt x="2" y="4"/>
                </a:cubicBezTo>
                <a:cubicBezTo>
                  <a:pt x="2" y="3"/>
                  <a:pt x="3" y="2"/>
                  <a:pt x="3" y="1"/>
                </a:cubicBezTo>
                <a:cubicBezTo>
                  <a:pt x="4" y="0"/>
                  <a:pt x="5" y="0"/>
                  <a:pt x="6" y="0"/>
                </a:cubicBezTo>
                <a:cubicBezTo>
                  <a:pt x="24" y="0"/>
                  <a:pt x="24" y="0"/>
                  <a:pt x="24" y="0"/>
                </a:cubicBezTo>
                <a:cubicBezTo>
                  <a:pt x="24" y="0"/>
                  <a:pt x="25" y="0"/>
                  <a:pt x="25" y="0"/>
                </a:cubicBezTo>
                <a:cubicBezTo>
                  <a:pt x="25" y="0"/>
                  <a:pt x="25" y="1"/>
                  <a:pt x="25" y="1"/>
                </a:cubicBezTo>
                <a:cubicBezTo>
                  <a:pt x="25" y="5"/>
                  <a:pt x="25" y="5"/>
                  <a:pt x="25" y="5"/>
                </a:cubicBezTo>
                <a:cubicBezTo>
                  <a:pt x="25" y="6"/>
                  <a:pt x="25" y="6"/>
                  <a:pt x="25" y="6"/>
                </a:cubicBezTo>
                <a:cubicBezTo>
                  <a:pt x="25" y="6"/>
                  <a:pt x="24" y="6"/>
                  <a:pt x="24" y="6"/>
                </a:cubicBezTo>
                <a:cubicBezTo>
                  <a:pt x="9" y="6"/>
                  <a:pt x="9" y="6"/>
                  <a:pt x="9" y="6"/>
                </a:cubicBezTo>
                <a:cubicBezTo>
                  <a:pt x="8" y="13"/>
                  <a:pt x="8" y="13"/>
                  <a:pt x="8" y="13"/>
                </a:cubicBezTo>
                <a:cubicBezTo>
                  <a:pt x="9" y="13"/>
                  <a:pt x="10" y="12"/>
                  <a:pt x="12" y="12"/>
                </a:cubicBezTo>
                <a:cubicBezTo>
                  <a:pt x="13" y="12"/>
                  <a:pt x="14" y="12"/>
                  <a:pt x="15" y="12"/>
                </a:cubicBezTo>
                <a:cubicBezTo>
                  <a:pt x="17" y="12"/>
                  <a:pt x="18" y="12"/>
                  <a:pt x="20" y="13"/>
                </a:cubicBezTo>
                <a:cubicBezTo>
                  <a:pt x="21" y="13"/>
                  <a:pt x="23" y="14"/>
                  <a:pt x="24" y="15"/>
                </a:cubicBezTo>
                <a:cubicBezTo>
                  <a:pt x="25" y="16"/>
                  <a:pt x="26" y="17"/>
                  <a:pt x="26" y="18"/>
                </a:cubicBezTo>
                <a:cubicBezTo>
                  <a:pt x="27" y="20"/>
                  <a:pt x="27" y="21"/>
                  <a:pt x="27" y="23"/>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4" name="Freeform 38"/>
          <p:cNvSpPr>
            <a:spLocks noEditPoints="1" noChangeArrowheads="1"/>
          </p:cNvSpPr>
          <p:nvPr/>
        </p:nvSpPr>
        <p:spPr bwMode="auto">
          <a:xfrm>
            <a:off x="5395912" y="3353470"/>
            <a:ext cx="142875" cy="119062"/>
          </a:xfrm>
          <a:custGeom>
            <a:avLst/>
            <a:gdLst>
              <a:gd name="T0" fmla="*/ 20 w 46"/>
              <a:gd name="T1" fmla="*/ 12 h 38"/>
              <a:gd name="T2" fmla="*/ 19 w 46"/>
              <a:gd name="T3" fmla="*/ 17 h 38"/>
              <a:gd name="T4" fmla="*/ 17 w 46"/>
              <a:gd name="T5" fmla="*/ 20 h 38"/>
              <a:gd name="T6" fmla="*/ 14 w 46"/>
              <a:gd name="T7" fmla="*/ 22 h 38"/>
              <a:gd name="T8" fmla="*/ 10 w 46"/>
              <a:gd name="T9" fmla="*/ 23 h 38"/>
              <a:gd name="T10" fmla="*/ 3 w 46"/>
              <a:gd name="T11" fmla="*/ 20 h 38"/>
              <a:gd name="T12" fmla="*/ 0 w 46"/>
              <a:gd name="T13" fmla="*/ 13 h 38"/>
              <a:gd name="T14" fmla="*/ 1 w 46"/>
              <a:gd name="T15" fmla="*/ 8 h 38"/>
              <a:gd name="T16" fmla="*/ 3 w 46"/>
              <a:gd name="T17" fmla="*/ 5 h 38"/>
              <a:gd name="T18" fmla="*/ 6 w 46"/>
              <a:gd name="T19" fmla="*/ 3 h 38"/>
              <a:gd name="T20" fmla="*/ 10 w 46"/>
              <a:gd name="T21" fmla="*/ 2 h 38"/>
              <a:gd name="T22" fmla="*/ 18 w 46"/>
              <a:gd name="T23" fmla="*/ 5 h 38"/>
              <a:gd name="T24" fmla="*/ 20 w 46"/>
              <a:gd name="T25" fmla="*/ 12 h 38"/>
              <a:gd name="T26" fmla="*/ 14 w 46"/>
              <a:gd name="T27" fmla="*/ 13 h 38"/>
              <a:gd name="T28" fmla="*/ 13 w 46"/>
              <a:gd name="T29" fmla="*/ 8 h 38"/>
              <a:gd name="T30" fmla="*/ 10 w 46"/>
              <a:gd name="T31" fmla="*/ 6 h 38"/>
              <a:gd name="T32" fmla="*/ 7 w 46"/>
              <a:gd name="T33" fmla="*/ 8 h 38"/>
              <a:gd name="T34" fmla="*/ 6 w 46"/>
              <a:gd name="T35" fmla="*/ 12 h 38"/>
              <a:gd name="T36" fmla="*/ 7 w 46"/>
              <a:gd name="T37" fmla="*/ 15 h 38"/>
              <a:gd name="T38" fmla="*/ 7 w 46"/>
              <a:gd name="T39" fmla="*/ 17 h 38"/>
              <a:gd name="T40" fmla="*/ 8 w 46"/>
              <a:gd name="T41" fmla="*/ 18 h 38"/>
              <a:gd name="T42" fmla="*/ 10 w 46"/>
              <a:gd name="T43" fmla="*/ 19 h 38"/>
              <a:gd name="T44" fmla="*/ 13 w 46"/>
              <a:gd name="T45" fmla="*/ 17 h 38"/>
              <a:gd name="T46" fmla="*/ 14 w 46"/>
              <a:gd name="T47" fmla="*/ 13 h 38"/>
              <a:gd name="T48" fmla="*/ 15 w 46"/>
              <a:gd name="T49" fmla="*/ 37 h 38"/>
              <a:gd name="T50" fmla="*/ 15 w 46"/>
              <a:gd name="T51" fmla="*/ 38 h 38"/>
              <a:gd name="T52" fmla="*/ 14 w 46"/>
              <a:gd name="T53" fmla="*/ 38 h 38"/>
              <a:gd name="T54" fmla="*/ 11 w 46"/>
              <a:gd name="T55" fmla="*/ 38 h 38"/>
              <a:gd name="T56" fmla="*/ 10 w 46"/>
              <a:gd name="T57" fmla="*/ 38 h 38"/>
              <a:gd name="T58" fmla="*/ 10 w 46"/>
              <a:gd name="T59" fmla="*/ 37 h 38"/>
              <a:gd name="T60" fmla="*/ 32 w 46"/>
              <a:gd name="T61" fmla="*/ 1 h 38"/>
              <a:gd name="T62" fmla="*/ 32 w 46"/>
              <a:gd name="T63" fmla="*/ 1 h 38"/>
              <a:gd name="T64" fmla="*/ 33 w 46"/>
              <a:gd name="T65" fmla="*/ 0 h 38"/>
              <a:gd name="T66" fmla="*/ 36 w 46"/>
              <a:gd name="T67" fmla="*/ 0 h 38"/>
              <a:gd name="T68" fmla="*/ 36 w 46"/>
              <a:gd name="T69" fmla="*/ 1 h 38"/>
              <a:gd name="T70" fmla="*/ 36 w 46"/>
              <a:gd name="T71" fmla="*/ 1 h 38"/>
              <a:gd name="T72" fmla="*/ 15 w 46"/>
              <a:gd name="T73" fmla="*/ 37 h 38"/>
              <a:gd name="T74" fmla="*/ 46 w 46"/>
              <a:gd name="T75" fmla="*/ 26 h 38"/>
              <a:gd name="T76" fmla="*/ 46 w 46"/>
              <a:gd name="T77" fmla="*/ 30 h 38"/>
              <a:gd name="T78" fmla="*/ 44 w 46"/>
              <a:gd name="T79" fmla="*/ 34 h 38"/>
              <a:gd name="T80" fmla="*/ 41 w 46"/>
              <a:gd name="T81" fmla="*/ 36 h 38"/>
              <a:gd name="T82" fmla="*/ 36 w 46"/>
              <a:gd name="T83" fmla="*/ 37 h 38"/>
              <a:gd name="T84" fmla="*/ 29 w 46"/>
              <a:gd name="T85" fmla="*/ 34 h 38"/>
              <a:gd name="T86" fmla="*/ 27 w 46"/>
              <a:gd name="T87" fmla="*/ 26 h 38"/>
              <a:gd name="T88" fmla="*/ 27 w 46"/>
              <a:gd name="T89" fmla="*/ 22 h 38"/>
              <a:gd name="T90" fmla="*/ 29 w 46"/>
              <a:gd name="T91" fmla="*/ 18 h 38"/>
              <a:gd name="T92" fmla="*/ 32 w 46"/>
              <a:gd name="T93" fmla="*/ 16 h 38"/>
              <a:gd name="T94" fmla="*/ 37 w 46"/>
              <a:gd name="T95" fmla="*/ 15 h 38"/>
              <a:gd name="T96" fmla="*/ 44 w 46"/>
              <a:gd name="T97" fmla="*/ 18 h 38"/>
              <a:gd name="T98" fmla="*/ 46 w 46"/>
              <a:gd name="T99" fmla="*/ 26 h 38"/>
              <a:gd name="T100" fmla="*/ 40 w 46"/>
              <a:gd name="T101" fmla="*/ 26 h 38"/>
              <a:gd name="T102" fmla="*/ 40 w 46"/>
              <a:gd name="T103" fmla="*/ 22 h 38"/>
              <a:gd name="T104" fmla="*/ 36 w 46"/>
              <a:gd name="T105" fmla="*/ 20 h 38"/>
              <a:gd name="T106" fmla="*/ 34 w 46"/>
              <a:gd name="T107" fmla="*/ 22 h 38"/>
              <a:gd name="T108" fmla="*/ 33 w 46"/>
              <a:gd name="T109" fmla="*/ 26 h 38"/>
              <a:gd name="T110" fmla="*/ 33 w 46"/>
              <a:gd name="T111" fmla="*/ 29 h 38"/>
              <a:gd name="T112" fmla="*/ 34 w 46"/>
              <a:gd name="T113" fmla="*/ 30 h 38"/>
              <a:gd name="T114" fmla="*/ 35 w 46"/>
              <a:gd name="T115" fmla="*/ 32 h 38"/>
              <a:gd name="T116" fmla="*/ 37 w 46"/>
              <a:gd name="T117" fmla="*/ 32 h 38"/>
              <a:gd name="T118" fmla="*/ 40 w 46"/>
              <a:gd name="T119" fmla="*/ 30 h 38"/>
              <a:gd name="T120" fmla="*/ 40 w 46"/>
              <a:gd name="T121" fmla="*/ 26 h 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6"/>
              <a:gd name="T184" fmla="*/ 0 h 38"/>
              <a:gd name="T185" fmla="*/ 46 w 46"/>
              <a:gd name="T186" fmla="*/ 38 h 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6" h="38">
                <a:moveTo>
                  <a:pt x="20" y="12"/>
                </a:moveTo>
                <a:cubicBezTo>
                  <a:pt x="20" y="14"/>
                  <a:pt x="20" y="16"/>
                  <a:pt x="19" y="17"/>
                </a:cubicBezTo>
                <a:cubicBezTo>
                  <a:pt x="19" y="18"/>
                  <a:pt x="18" y="19"/>
                  <a:pt x="17" y="20"/>
                </a:cubicBezTo>
                <a:cubicBezTo>
                  <a:pt x="17" y="21"/>
                  <a:pt x="16" y="22"/>
                  <a:pt x="14" y="22"/>
                </a:cubicBezTo>
                <a:cubicBezTo>
                  <a:pt x="13" y="23"/>
                  <a:pt x="12" y="23"/>
                  <a:pt x="10" y="23"/>
                </a:cubicBezTo>
                <a:cubicBezTo>
                  <a:pt x="7" y="23"/>
                  <a:pt x="4" y="22"/>
                  <a:pt x="3" y="20"/>
                </a:cubicBezTo>
                <a:cubicBezTo>
                  <a:pt x="1" y="18"/>
                  <a:pt x="0" y="16"/>
                  <a:pt x="0" y="13"/>
                </a:cubicBezTo>
                <a:cubicBezTo>
                  <a:pt x="0" y="11"/>
                  <a:pt x="1" y="9"/>
                  <a:pt x="1" y="8"/>
                </a:cubicBezTo>
                <a:cubicBezTo>
                  <a:pt x="1" y="7"/>
                  <a:pt x="2" y="6"/>
                  <a:pt x="3" y="5"/>
                </a:cubicBezTo>
                <a:cubicBezTo>
                  <a:pt x="4" y="4"/>
                  <a:pt x="5" y="3"/>
                  <a:pt x="6" y="3"/>
                </a:cubicBezTo>
                <a:cubicBezTo>
                  <a:pt x="7" y="2"/>
                  <a:pt x="9" y="2"/>
                  <a:pt x="10" y="2"/>
                </a:cubicBezTo>
                <a:cubicBezTo>
                  <a:pt x="14" y="2"/>
                  <a:pt x="16" y="3"/>
                  <a:pt x="18" y="5"/>
                </a:cubicBezTo>
                <a:cubicBezTo>
                  <a:pt x="19" y="7"/>
                  <a:pt x="20" y="9"/>
                  <a:pt x="20" y="12"/>
                </a:cubicBezTo>
                <a:close/>
                <a:moveTo>
                  <a:pt x="14" y="13"/>
                </a:moveTo>
                <a:cubicBezTo>
                  <a:pt x="14" y="11"/>
                  <a:pt x="14" y="9"/>
                  <a:pt x="13" y="8"/>
                </a:cubicBezTo>
                <a:cubicBezTo>
                  <a:pt x="13" y="7"/>
                  <a:pt x="12" y="6"/>
                  <a:pt x="10" y="6"/>
                </a:cubicBezTo>
                <a:cubicBezTo>
                  <a:pt x="9" y="6"/>
                  <a:pt x="8" y="7"/>
                  <a:pt x="7" y="8"/>
                </a:cubicBezTo>
                <a:cubicBezTo>
                  <a:pt x="7" y="9"/>
                  <a:pt x="6" y="11"/>
                  <a:pt x="6" y="12"/>
                </a:cubicBezTo>
                <a:cubicBezTo>
                  <a:pt x="6" y="13"/>
                  <a:pt x="6" y="14"/>
                  <a:pt x="7" y="15"/>
                </a:cubicBezTo>
                <a:cubicBezTo>
                  <a:pt x="7" y="16"/>
                  <a:pt x="7" y="16"/>
                  <a:pt x="7" y="17"/>
                </a:cubicBezTo>
                <a:cubicBezTo>
                  <a:pt x="7" y="17"/>
                  <a:pt x="8" y="18"/>
                  <a:pt x="8" y="18"/>
                </a:cubicBezTo>
                <a:cubicBezTo>
                  <a:pt x="9" y="18"/>
                  <a:pt x="9" y="19"/>
                  <a:pt x="10" y="19"/>
                </a:cubicBezTo>
                <a:cubicBezTo>
                  <a:pt x="12" y="19"/>
                  <a:pt x="13" y="18"/>
                  <a:pt x="13" y="17"/>
                </a:cubicBezTo>
                <a:cubicBezTo>
                  <a:pt x="14" y="16"/>
                  <a:pt x="14" y="14"/>
                  <a:pt x="14" y="13"/>
                </a:cubicBezTo>
                <a:close/>
                <a:moveTo>
                  <a:pt x="15" y="37"/>
                </a:moveTo>
                <a:cubicBezTo>
                  <a:pt x="15" y="38"/>
                  <a:pt x="15" y="38"/>
                  <a:pt x="15" y="38"/>
                </a:cubicBezTo>
                <a:cubicBezTo>
                  <a:pt x="14" y="38"/>
                  <a:pt x="14" y="38"/>
                  <a:pt x="14" y="38"/>
                </a:cubicBezTo>
                <a:cubicBezTo>
                  <a:pt x="11" y="38"/>
                  <a:pt x="11" y="38"/>
                  <a:pt x="11" y="38"/>
                </a:cubicBezTo>
                <a:cubicBezTo>
                  <a:pt x="11" y="38"/>
                  <a:pt x="10" y="38"/>
                  <a:pt x="10" y="38"/>
                </a:cubicBezTo>
                <a:cubicBezTo>
                  <a:pt x="10" y="38"/>
                  <a:pt x="10" y="37"/>
                  <a:pt x="10" y="37"/>
                </a:cubicBezTo>
                <a:cubicBezTo>
                  <a:pt x="32" y="1"/>
                  <a:pt x="32" y="1"/>
                  <a:pt x="32" y="1"/>
                </a:cubicBezTo>
                <a:cubicBezTo>
                  <a:pt x="32" y="1"/>
                  <a:pt x="32" y="1"/>
                  <a:pt x="32" y="1"/>
                </a:cubicBezTo>
                <a:cubicBezTo>
                  <a:pt x="32" y="0"/>
                  <a:pt x="32" y="0"/>
                  <a:pt x="33" y="0"/>
                </a:cubicBezTo>
                <a:cubicBezTo>
                  <a:pt x="36" y="0"/>
                  <a:pt x="36" y="0"/>
                  <a:pt x="36" y="0"/>
                </a:cubicBezTo>
                <a:cubicBezTo>
                  <a:pt x="36" y="0"/>
                  <a:pt x="36" y="1"/>
                  <a:pt x="36" y="1"/>
                </a:cubicBezTo>
                <a:cubicBezTo>
                  <a:pt x="37" y="1"/>
                  <a:pt x="37" y="1"/>
                  <a:pt x="36" y="1"/>
                </a:cubicBezTo>
                <a:lnTo>
                  <a:pt x="15" y="37"/>
                </a:lnTo>
                <a:close/>
                <a:moveTo>
                  <a:pt x="46" y="26"/>
                </a:moveTo>
                <a:cubicBezTo>
                  <a:pt x="46" y="28"/>
                  <a:pt x="46" y="29"/>
                  <a:pt x="46" y="30"/>
                </a:cubicBezTo>
                <a:cubicBezTo>
                  <a:pt x="45" y="32"/>
                  <a:pt x="45" y="33"/>
                  <a:pt x="44" y="34"/>
                </a:cubicBezTo>
                <a:cubicBezTo>
                  <a:pt x="43" y="35"/>
                  <a:pt x="42" y="36"/>
                  <a:pt x="41" y="36"/>
                </a:cubicBezTo>
                <a:cubicBezTo>
                  <a:pt x="40" y="37"/>
                  <a:pt x="38" y="37"/>
                  <a:pt x="36" y="37"/>
                </a:cubicBezTo>
                <a:cubicBezTo>
                  <a:pt x="33" y="37"/>
                  <a:pt x="31" y="36"/>
                  <a:pt x="29" y="34"/>
                </a:cubicBezTo>
                <a:cubicBezTo>
                  <a:pt x="28" y="32"/>
                  <a:pt x="27" y="29"/>
                  <a:pt x="27" y="26"/>
                </a:cubicBezTo>
                <a:cubicBezTo>
                  <a:pt x="27" y="25"/>
                  <a:pt x="27" y="23"/>
                  <a:pt x="27" y="22"/>
                </a:cubicBezTo>
                <a:cubicBezTo>
                  <a:pt x="28" y="20"/>
                  <a:pt x="28" y="19"/>
                  <a:pt x="29" y="18"/>
                </a:cubicBezTo>
                <a:cubicBezTo>
                  <a:pt x="30" y="17"/>
                  <a:pt x="31" y="17"/>
                  <a:pt x="32" y="16"/>
                </a:cubicBezTo>
                <a:cubicBezTo>
                  <a:pt x="34" y="16"/>
                  <a:pt x="35" y="15"/>
                  <a:pt x="37" y="15"/>
                </a:cubicBezTo>
                <a:cubicBezTo>
                  <a:pt x="40" y="15"/>
                  <a:pt x="42" y="16"/>
                  <a:pt x="44" y="18"/>
                </a:cubicBezTo>
                <a:cubicBezTo>
                  <a:pt x="45" y="20"/>
                  <a:pt x="46" y="23"/>
                  <a:pt x="46" y="26"/>
                </a:cubicBezTo>
                <a:close/>
                <a:moveTo>
                  <a:pt x="40" y="26"/>
                </a:moveTo>
                <a:cubicBezTo>
                  <a:pt x="40" y="24"/>
                  <a:pt x="40" y="23"/>
                  <a:pt x="40" y="22"/>
                </a:cubicBezTo>
                <a:cubicBezTo>
                  <a:pt x="39" y="21"/>
                  <a:pt x="38" y="20"/>
                  <a:pt x="36" y="20"/>
                </a:cubicBezTo>
                <a:cubicBezTo>
                  <a:pt x="35" y="20"/>
                  <a:pt x="34" y="21"/>
                  <a:pt x="34" y="22"/>
                </a:cubicBezTo>
                <a:cubicBezTo>
                  <a:pt x="33" y="23"/>
                  <a:pt x="33" y="24"/>
                  <a:pt x="33" y="26"/>
                </a:cubicBezTo>
                <a:cubicBezTo>
                  <a:pt x="33" y="27"/>
                  <a:pt x="33" y="28"/>
                  <a:pt x="33" y="29"/>
                </a:cubicBezTo>
                <a:cubicBezTo>
                  <a:pt x="33" y="29"/>
                  <a:pt x="33" y="30"/>
                  <a:pt x="34" y="30"/>
                </a:cubicBezTo>
                <a:cubicBezTo>
                  <a:pt x="34" y="31"/>
                  <a:pt x="34" y="31"/>
                  <a:pt x="35" y="32"/>
                </a:cubicBezTo>
                <a:cubicBezTo>
                  <a:pt x="35" y="32"/>
                  <a:pt x="36" y="32"/>
                  <a:pt x="37" y="32"/>
                </a:cubicBezTo>
                <a:cubicBezTo>
                  <a:pt x="38" y="32"/>
                  <a:pt x="39" y="32"/>
                  <a:pt x="40" y="30"/>
                </a:cubicBezTo>
                <a:cubicBezTo>
                  <a:pt x="40" y="29"/>
                  <a:pt x="40" y="28"/>
                  <a:pt x="40" y="26"/>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5" name="Freeform 39"/>
          <p:cNvSpPr>
            <a:spLocks noChangeArrowheads="1"/>
          </p:cNvSpPr>
          <p:nvPr/>
        </p:nvSpPr>
        <p:spPr bwMode="auto">
          <a:xfrm>
            <a:off x="3694112" y="3301082"/>
            <a:ext cx="65087" cy="107950"/>
          </a:xfrm>
          <a:custGeom>
            <a:avLst/>
            <a:gdLst>
              <a:gd name="T0" fmla="*/ 21 w 21"/>
              <a:gd name="T1" fmla="*/ 35 h 35"/>
              <a:gd name="T2" fmla="*/ 20 w 21"/>
              <a:gd name="T3" fmla="*/ 35 h 35"/>
              <a:gd name="T4" fmla="*/ 1 w 21"/>
              <a:gd name="T5" fmla="*/ 35 h 35"/>
              <a:gd name="T6" fmla="*/ 1 w 21"/>
              <a:gd name="T7" fmla="*/ 35 h 35"/>
              <a:gd name="T8" fmla="*/ 1 w 21"/>
              <a:gd name="T9" fmla="*/ 34 h 35"/>
              <a:gd name="T10" fmla="*/ 1 w 21"/>
              <a:gd name="T11" fmla="*/ 30 h 35"/>
              <a:gd name="T12" fmla="*/ 1 w 21"/>
              <a:gd name="T13" fmla="*/ 29 h 35"/>
              <a:gd name="T14" fmla="*/ 1 w 21"/>
              <a:gd name="T15" fmla="*/ 29 h 35"/>
              <a:gd name="T16" fmla="*/ 7 w 21"/>
              <a:gd name="T17" fmla="*/ 29 h 35"/>
              <a:gd name="T18" fmla="*/ 7 w 21"/>
              <a:gd name="T19" fmla="*/ 8 h 35"/>
              <a:gd name="T20" fmla="*/ 1 w 21"/>
              <a:gd name="T21" fmla="*/ 9 h 35"/>
              <a:gd name="T22" fmla="*/ 1 w 21"/>
              <a:gd name="T23" fmla="*/ 8 h 35"/>
              <a:gd name="T24" fmla="*/ 0 w 21"/>
              <a:gd name="T25" fmla="*/ 8 h 35"/>
              <a:gd name="T26" fmla="*/ 0 w 21"/>
              <a:gd name="T27" fmla="*/ 4 h 35"/>
              <a:gd name="T28" fmla="*/ 1 w 21"/>
              <a:gd name="T29" fmla="*/ 3 h 35"/>
              <a:gd name="T30" fmla="*/ 1 w 21"/>
              <a:gd name="T31" fmla="*/ 3 h 35"/>
              <a:gd name="T32" fmla="*/ 10 w 21"/>
              <a:gd name="T33" fmla="*/ 0 h 35"/>
              <a:gd name="T34" fmla="*/ 12 w 21"/>
              <a:gd name="T35" fmla="*/ 0 h 35"/>
              <a:gd name="T36" fmla="*/ 13 w 21"/>
              <a:gd name="T37" fmla="*/ 0 h 35"/>
              <a:gd name="T38" fmla="*/ 14 w 21"/>
              <a:gd name="T39" fmla="*/ 1 h 35"/>
              <a:gd name="T40" fmla="*/ 14 w 21"/>
              <a:gd name="T41" fmla="*/ 3 h 35"/>
              <a:gd name="T42" fmla="*/ 14 w 21"/>
              <a:gd name="T43" fmla="*/ 29 h 35"/>
              <a:gd name="T44" fmla="*/ 20 w 21"/>
              <a:gd name="T45" fmla="*/ 29 h 35"/>
              <a:gd name="T46" fmla="*/ 21 w 21"/>
              <a:gd name="T47" fmla="*/ 29 h 35"/>
              <a:gd name="T48" fmla="*/ 21 w 21"/>
              <a:gd name="T49" fmla="*/ 30 h 35"/>
              <a:gd name="T50" fmla="*/ 21 w 21"/>
              <a:gd name="T51" fmla="*/ 34 h 35"/>
              <a:gd name="T52" fmla="*/ 21 w 21"/>
              <a:gd name="T53" fmla="*/ 35 h 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
              <a:gd name="T82" fmla="*/ 0 h 35"/>
              <a:gd name="T83" fmla="*/ 21 w 21"/>
              <a:gd name="T84" fmla="*/ 35 h 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 h="35">
                <a:moveTo>
                  <a:pt x="21" y="35"/>
                </a:moveTo>
                <a:cubicBezTo>
                  <a:pt x="21" y="35"/>
                  <a:pt x="21" y="35"/>
                  <a:pt x="20" y="35"/>
                </a:cubicBezTo>
                <a:cubicBezTo>
                  <a:pt x="1" y="35"/>
                  <a:pt x="1" y="35"/>
                  <a:pt x="1" y="35"/>
                </a:cubicBezTo>
                <a:cubicBezTo>
                  <a:pt x="1" y="35"/>
                  <a:pt x="1" y="35"/>
                  <a:pt x="1" y="35"/>
                </a:cubicBezTo>
                <a:cubicBezTo>
                  <a:pt x="1" y="35"/>
                  <a:pt x="1" y="34"/>
                  <a:pt x="1" y="34"/>
                </a:cubicBezTo>
                <a:cubicBezTo>
                  <a:pt x="1" y="30"/>
                  <a:pt x="1" y="30"/>
                  <a:pt x="1" y="30"/>
                </a:cubicBezTo>
                <a:cubicBezTo>
                  <a:pt x="1" y="30"/>
                  <a:pt x="1" y="29"/>
                  <a:pt x="1" y="29"/>
                </a:cubicBezTo>
                <a:cubicBezTo>
                  <a:pt x="1" y="29"/>
                  <a:pt x="1" y="29"/>
                  <a:pt x="1" y="29"/>
                </a:cubicBezTo>
                <a:cubicBezTo>
                  <a:pt x="7" y="29"/>
                  <a:pt x="7" y="29"/>
                  <a:pt x="7" y="29"/>
                </a:cubicBezTo>
                <a:cubicBezTo>
                  <a:pt x="7" y="8"/>
                  <a:pt x="7" y="8"/>
                  <a:pt x="7" y="8"/>
                </a:cubicBezTo>
                <a:cubicBezTo>
                  <a:pt x="1" y="9"/>
                  <a:pt x="1" y="9"/>
                  <a:pt x="1" y="9"/>
                </a:cubicBezTo>
                <a:cubicBezTo>
                  <a:pt x="1" y="9"/>
                  <a:pt x="1" y="9"/>
                  <a:pt x="1" y="8"/>
                </a:cubicBezTo>
                <a:cubicBezTo>
                  <a:pt x="0" y="8"/>
                  <a:pt x="0" y="8"/>
                  <a:pt x="0" y="8"/>
                </a:cubicBezTo>
                <a:cubicBezTo>
                  <a:pt x="0" y="4"/>
                  <a:pt x="0" y="4"/>
                  <a:pt x="0" y="4"/>
                </a:cubicBezTo>
                <a:cubicBezTo>
                  <a:pt x="0" y="4"/>
                  <a:pt x="0" y="3"/>
                  <a:pt x="1" y="3"/>
                </a:cubicBezTo>
                <a:cubicBezTo>
                  <a:pt x="1" y="3"/>
                  <a:pt x="1" y="3"/>
                  <a:pt x="1" y="3"/>
                </a:cubicBezTo>
                <a:cubicBezTo>
                  <a:pt x="10" y="0"/>
                  <a:pt x="10" y="0"/>
                  <a:pt x="10" y="0"/>
                </a:cubicBezTo>
                <a:cubicBezTo>
                  <a:pt x="10" y="0"/>
                  <a:pt x="11" y="0"/>
                  <a:pt x="12" y="0"/>
                </a:cubicBezTo>
                <a:cubicBezTo>
                  <a:pt x="12" y="0"/>
                  <a:pt x="13" y="0"/>
                  <a:pt x="13" y="0"/>
                </a:cubicBezTo>
                <a:cubicBezTo>
                  <a:pt x="13" y="1"/>
                  <a:pt x="14" y="1"/>
                  <a:pt x="14" y="1"/>
                </a:cubicBezTo>
                <a:cubicBezTo>
                  <a:pt x="14" y="2"/>
                  <a:pt x="14" y="2"/>
                  <a:pt x="14" y="3"/>
                </a:cubicBezTo>
                <a:cubicBezTo>
                  <a:pt x="14" y="29"/>
                  <a:pt x="14" y="29"/>
                  <a:pt x="14" y="29"/>
                </a:cubicBezTo>
                <a:cubicBezTo>
                  <a:pt x="20" y="29"/>
                  <a:pt x="20" y="29"/>
                  <a:pt x="20" y="29"/>
                </a:cubicBezTo>
                <a:cubicBezTo>
                  <a:pt x="21" y="29"/>
                  <a:pt x="21" y="29"/>
                  <a:pt x="21" y="29"/>
                </a:cubicBezTo>
                <a:cubicBezTo>
                  <a:pt x="21" y="29"/>
                  <a:pt x="21" y="30"/>
                  <a:pt x="21" y="30"/>
                </a:cubicBezTo>
                <a:cubicBezTo>
                  <a:pt x="21" y="34"/>
                  <a:pt x="21" y="34"/>
                  <a:pt x="21" y="34"/>
                </a:cubicBezTo>
                <a:cubicBezTo>
                  <a:pt x="21" y="34"/>
                  <a:pt x="21" y="35"/>
                  <a:pt x="21" y="35"/>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6" name="Freeform 40"/>
          <p:cNvSpPr>
            <a:spLocks noChangeArrowheads="1"/>
          </p:cNvSpPr>
          <p:nvPr/>
        </p:nvSpPr>
        <p:spPr bwMode="auto">
          <a:xfrm>
            <a:off x="3787774" y="3304257"/>
            <a:ext cx="84138" cy="109538"/>
          </a:xfrm>
          <a:custGeom>
            <a:avLst/>
            <a:gdLst>
              <a:gd name="T0" fmla="*/ 27 w 27"/>
              <a:gd name="T1" fmla="*/ 22 h 35"/>
              <a:gd name="T2" fmla="*/ 26 w 27"/>
              <a:gd name="T3" fmla="*/ 28 h 35"/>
              <a:gd name="T4" fmla="*/ 23 w 27"/>
              <a:gd name="T5" fmla="*/ 32 h 35"/>
              <a:gd name="T6" fmla="*/ 19 w 27"/>
              <a:gd name="T7" fmla="*/ 34 h 35"/>
              <a:gd name="T8" fmla="*/ 13 w 27"/>
              <a:gd name="T9" fmla="*/ 35 h 35"/>
              <a:gd name="T10" fmla="*/ 6 w 27"/>
              <a:gd name="T11" fmla="*/ 34 h 35"/>
              <a:gd name="T12" fmla="*/ 0 w 27"/>
              <a:gd name="T13" fmla="*/ 31 h 35"/>
              <a:gd name="T14" fmla="*/ 0 w 27"/>
              <a:gd name="T15" fmla="*/ 30 h 35"/>
              <a:gd name="T16" fmla="*/ 1 w 27"/>
              <a:gd name="T17" fmla="*/ 29 h 35"/>
              <a:gd name="T18" fmla="*/ 1 w 27"/>
              <a:gd name="T19" fmla="*/ 28 h 35"/>
              <a:gd name="T20" fmla="*/ 2 w 27"/>
              <a:gd name="T21" fmla="*/ 27 h 35"/>
              <a:gd name="T22" fmla="*/ 3 w 27"/>
              <a:gd name="T23" fmla="*/ 26 h 35"/>
              <a:gd name="T24" fmla="*/ 3 w 27"/>
              <a:gd name="T25" fmla="*/ 25 h 35"/>
              <a:gd name="T26" fmla="*/ 4 w 27"/>
              <a:gd name="T27" fmla="*/ 26 h 35"/>
              <a:gd name="T28" fmla="*/ 8 w 27"/>
              <a:gd name="T29" fmla="*/ 28 h 35"/>
              <a:gd name="T30" fmla="*/ 12 w 27"/>
              <a:gd name="T31" fmla="*/ 28 h 35"/>
              <a:gd name="T32" fmla="*/ 18 w 27"/>
              <a:gd name="T33" fmla="*/ 27 h 35"/>
              <a:gd name="T34" fmla="*/ 20 w 27"/>
              <a:gd name="T35" fmla="*/ 23 h 35"/>
              <a:gd name="T36" fmla="*/ 18 w 27"/>
              <a:gd name="T37" fmla="*/ 19 h 35"/>
              <a:gd name="T38" fmla="*/ 14 w 27"/>
              <a:gd name="T39" fmla="*/ 18 h 35"/>
              <a:gd name="T40" fmla="*/ 12 w 27"/>
              <a:gd name="T41" fmla="*/ 18 h 35"/>
              <a:gd name="T42" fmla="*/ 11 w 27"/>
              <a:gd name="T43" fmla="*/ 18 h 35"/>
              <a:gd name="T44" fmla="*/ 9 w 27"/>
              <a:gd name="T45" fmla="*/ 19 h 35"/>
              <a:gd name="T46" fmla="*/ 7 w 27"/>
              <a:gd name="T47" fmla="*/ 20 h 35"/>
              <a:gd name="T48" fmla="*/ 6 w 27"/>
              <a:gd name="T49" fmla="*/ 20 h 35"/>
              <a:gd name="T50" fmla="*/ 4 w 27"/>
              <a:gd name="T51" fmla="*/ 20 h 35"/>
              <a:gd name="T52" fmla="*/ 3 w 27"/>
              <a:gd name="T53" fmla="*/ 19 h 35"/>
              <a:gd name="T54" fmla="*/ 1 w 27"/>
              <a:gd name="T55" fmla="*/ 18 h 35"/>
              <a:gd name="T56" fmla="*/ 1 w 27"/>
              <a:gd name="T57" fmla="*/ 16 h 35"/>
              <a:gd name="T58" fmla="*/ 2 w 27"/>
              <a:gd name="T59" fmla="*/ 4 h 35"/>
              <a:gd name="T60" fmla="*/ 3 w 27"/>
              <a:gd name="T61" fmla="*/ 1 h 35"/>
              <a:gd name="T62" fmla="*/ 6 w 27"/>
              <a:gd name="T63" fmla="*/ 0 h 35"/>
              <a:gd name="T64" fmla="*/ 24 w 27"/>
              <a:gd name="T65" fmla="*/ 0 h 35"/>
              <a:gd name="T66" fmla="*/ 25 w 27"/>
              <a:gd name="T67" fmla="*/ 0 h 35"/>
              <a:gd name="T68" fmla="*/ 25 w 27"/>
              <a:gd name="T69" fmla="*/ 1 h 35"/>
              <a:gd name="T70" fmla="*/ 25 w 27"/>
              <a:gd name="T71" fmla="*/ 5 h 35"/>
              <a:gd name="T72" fmla="*/ 25 w 27"/>
              <a:gd name="T73" fmla="*/ 6 h 35"/>
              <a:gd name="T74" fmla="*/ 24 w 27"/>
              <a:gd name="T75" fmla="*/ 6 h 35"/>
              <a:gd name="T76" fmla="*/ 9 w 27"/>
              <a:gd name="T77" fmla="*/ 6 h 35"/>
              <a:gd name="T78" fmla="*/ 8 w 27"/>
              <a:gd name="T79" fmla="*/ 13 h 35"/>
              <a:gd name="T80" fmla="*/ 12 w 27"/>
              <a:gd name="T81" fmla="*/ 12 h 35"/>
              <a:gd name="T82" fmla="*/ 15 w 27"/>
              <a:gd name="T83" fmla="*/ 12 h 35"/>
              <a:gd name="T84" fmla="*/ 20 w 27"/>
              <a:gd name="T85" fmla="*/ 12 h 35"/>
              <a:gd name="T86" fmla="*/ 24 w 27"/>
              <a:gd name="T87" fmla="*/ 15 h 35"/>
              <a:gd name="T88" fmla="*/ 26 w 27"/>
              <a:gd name="T89" fmla="*/ 18 h 35"/>
              <a:gd name="T90" fmla="*/ 27 w 27"/>
              <a:gd name="T91" fmla="*/ 22 h 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7"/>
              <a:gd name="T139" fmla="*/ 0 h 35"/>
              <a:gd name="T140" fmla="*/ 27 w 27"/>
              <a:gd name="T141" fmla="*/ 35 h 3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7" h="35">
                <a:moveTo>
                  <a:pt x="27" y="22"/>
                </a:moveTo>
                <a:cubicBezTo>
                  <a:pt x="27" y="24"/>
                  <a:pt x="27" y="26"/>
                  <a:pt x="26" y="28"/>
                </a:cubicBezTo>
                <a:cubicBezTo>
                  <a:pt x="25" y="29"/>
                  <a:pt x="24" y="31"/>
                  <a:pt x="23" y="32"/>
                </a:cubicBezTo>
                <a:cubicBezTo>
                  <a:pt x="22" y="33"/>
                  <a:pt x="20" y="33"/>
                  <a:pt x="19" y="34"/>
                </a:cubicBezTo>
                <a:cubicBezTo>
                  <a:pt x="17" y="34"/>
                  <a:pt x="15" y="35"/>
                  <a:pt x="13" y="35"/>
                </a:cubicBezTo>
                <a:cubicBezTo>
                  <a:pt x="11" y="35"/>
                  <a:pt x="9" y="35"/>
                  <a:pt x="6" y="34"/>
                </a:cubicBezTo>
                <a:cubicBezTo>
                  <a:pt x="4" y="34"/>
                  <a:pt x="2" y="33"/>
                  <a:pt x="0" y="31"/>
                </a:cubicBezTo>
                <a:cubicBezTo>
                  <a:pt x="0" y="31"/>
                  <a:pt x="0" y="30"/>
                  <a:pt x="0" y="30"/>
                </a:cubicBezTo>
                <a:cubicBezTo>
                  <a:pt x="0" y="30"/>
                  <a:pt x="0" y="29"/>
                  <a:pt x="1" y="29"/>
                </a:cubicBezTo>
                <a:cubicBezTo>
                  <a:pt x="1" y="29"/>
                  <a:pt x="1" y="28"/>
                  <a:pt x="1" y="28"/>
                </a:cubicBezTo>
                <a:cubicBezTo>
                  <a:pt x="2" y="27"/>
                  <a:pt x="2" y="27"/>
                  <a:pt x="2" y="27"/>
                </a:cubicBezTo>
                <a:cubicBezTo>
                  <a:pt x="2" y="26"/>
                  <a:pt x="2" y="26"/>
                  <a:pt x="3" y="26"/>
                </a:cubicBezTo>
                <a:cubicBezTo>
                  <a:pt x="3" y="25"/>
                  <a:pt x="3" y="25"/>
                  <a:pt x="3" y="25"/>
                </a:cubicBezTo>
                <a:cubicBezTo>
                  <a:pt x="4" y="25"/>
                  <a:pt x="4" y="25"/>
                  <a:pt x="4" y="26"/>
                </a:cubicBezTo>
                <a:cubicBezTo>
                  <a:pt x="6" y="27"/>
                  <a:pt x="7" y="27"/>
                  <a:pt x="8" y="28"/>
                </a:cubicBezTo>
                <a:cubicBezTo>
                  <a:pt x="10" y="28"/>
                  <a:pt x="11" y="28"/>
                  <a:pt x="12" y="28"/>
                </a:cubicBezTo>
                <a:cubicBezTo>
                  <a:pt x="15" y="28"/>
                  <a:pt x="17" y="28"/>
                  <a:pt x="18" y="27"/>
                </a:cubicBezTo>
                <a:cubicBezTo>
                  <a:pt x="19" y="26"/>
                  <a:pt x="20" y="24"/>
                  <a:pt x="20" y="23"/>
                </a:cubicBezTo>
                <a:cubicBezTo>
                  <a:pt x="20" y="21"/>
                  <a:pt x="19" y="20"/>
                  <a:pt x="18" y="19"/>
                </a:cubicBezTo>
                <a:cubicBezTo>
                  <a:pt x="17" y="18"/>
                  <a:pt x="16" y="18"/>
                  <a:pt x="14" y="18"/>
                </a:cubicBezTo>
                <a:cubicBezTo>
                  <a:pt x="13" y="18"/>
                  <a:pt x="13" y="18"/>
                  <a:pt x="12" y="18"/>
                </a:cubicBezTo>
                <a:cubicBezTo>
                  <a:pt x="12" y="18"/>
                  <a:pt x="11" y="18"/>
                  <a:pt x="11" y="18"/>
                </a:cubicBezTo>
                <a:cubicBezTo>
                  <a:pt x="10" y="19"/>
                  <a:pt x="10" y="19"/>
                  <a:pt x="9" y="19"/>
                </a:cubicBezTo>
                <a:cubicBezTo>
                  <a:pt x="8" y="19"/>
                  <a:pt x="8" y="19"/>
                  <a:pt x="7" y="20"/>
                </a:cubicBezTo>
                <a:cubicBezTo>
                  <a:pt x="7" y="20"/>
                  <a:pt x="7" y="20"/>
                  <a:pt x="6" y="20"/>
                </a:cubicBezTo>
                <a:cubicBezTo>
                  <a:pt x="5" y="20"/>
                  <a:pt x="5" y="20"/>
                  <a:pt x="4" y="20"/>
                </a:cubicBezTo>
                <a:cubicBezTo>
                  <a:pt x="3" y="19"/>
                  <a:pt x="3" y="19"/>
                  <a:pt x="3" y="19"/>
                </a:cubicBezTo>
                <a:cubicBezTo>
                  <a:pt x="2" y="19"/>
                  <a:pt x="1" y="19"/>
                  <a:pt x="1" y="18"/>
                </a:cubicBezTo>
                <a:cubicBezTo>
                  <a:pt x="1" y="18"/>
                  <a:pt x="1" y="17"/>
                  <a:pt x="1" y="16"/>
                </a:cubicBezTo>
                <a:cubicBezTo>
                  <a:pt x="2" y="4"/>
                  <a:pt x="2" y="4"/>
                  <a:pt x="2" y="4"/>
                </a:cubicBezTo>
                <a:cubicBezTo>
                  <a:pt x="2" y="2"/>
                  <a:pt x="3" y="1"/>
                  <a:pt x="3" y="1"/>
                </a:cubicBezTo>
                <a:cubicBezTo>
                  <a:pt x="4" y="0"/>
                  <a:pt x="5" y="0"/>
                  <a:pt x="6" y="0"/>
                </a:cubicBezTo>
                <a:cubicBezTo>
                  <a:pt x="24" y="0"/>
                  <a:pt x="24" y="0"/>
                  <a:pt x="24" y="0"/>
                </a:cubicBezTo>
                <a:cubicBezTo>
                  <a:pt x="24" y="0"/>
                  <a:pt x="25" y="0"/>
                  <a:pt x="25" y="0"/>
                </a:cubicBezTo>
                <a:cubicBezTo>
                  <a:pt x="25" y="0"/>
                  <a:pt x="25" y="0"/>
                  <a:pt x="25" y="1"/>
                </a:cubicBezTo>
                <a:cubicBezTo>
                  <a:pt x="25" y="5"/>
                  <a:pt x="25" y="5"/>
                  <a:pt x="25" y="5"/>
                </a:cubicBezTo>
                <a:cubicBezTo>
                  <a:pt x="25" y="5"/>
                  <a:pt x="25" y="6"/>
                  <a:pt x="25" y="6"/>
                </a:cubicBezTo>
                <a:cubicBezTo>
                  <a:pt x="24" y="6"/>
                  <a:pt x="24" y="6"/>
                  <a:pt x="24" y="6"/>
                </a:cubicBezTo>
                <a:cubicBezTo>
                  <a:pt x="9" y="6"/>
                  <a:pt x="9" y="6"/>
                  <a:pt x="9" y="6"/>
                </a:cubicBezTo>
                <a:cubicBezTo>
                  <a:pt x="8" y="13"/>
                  <a:pt x="8" y="13"/>
                  <a:pt x="8" y="13"/>
                </a:cubicBezTo>
                <a:cubicBezTo>
                  <a:pt x="9" y="12"/>
                  <a:pt x="10" y="12"/>
                  <a:pt x="12" y="12"/>
                </a:cubicBezTo>
                <a:cubicBezTo>
                  <a:pt x="13" y="12"/>
                  <a:pt x="14" y="12"/>
                  <a:pt x="15" y="12"/>
                </a:cubicBezTo>
                <a:cubicBezTo>
                  <a:pt x="17" y="12"/>
                  <a:pt x="18" y="12"/>
                  <a:pt x="20" y="12"/>
                </a:cubicBezTo>
                <a:cubicBezTo>
                  <a:pt x="21" y="13"/>
                  <a:pt x="23" y="14"/>
                  <a:pt x="24" y="15"/>
                </a:cubicBezTo>
                <a:cubicBezTo>
                  <a:pt x="25" y="16"/>
                  <a:pt x="26" y="17"/>
                  <a:pt x="26" y="18"/>
                </a:cubicBezTo>
                <a:cubicBezTo>
                  <a:pt x="27" y="19"/>
                  <a:pt x="27" y="21"/>
                  <a:pt x="27" y="22"/>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7" name="Freeform 41"/>
          <p:cNvSpPr>
            <a:spLocks noEditPoints="1" noChangeArrowheads="1"/>
          </p:cNvSpPr>
          <p:nvPr/>
        </p:nvSpPr>
        <p:spPr bwMode="auto">
          <a:xfrm>
            <a:off x="3887787" y="3296320"/>
            <a:ext cx="144462" cy="119062"/>
          </a:xfrm>
          <a:custGeom>
            <a:avLst/>
            <a:gdLst>
              <a:gd name="T0" fmla="*/ 20 w 46"/>
              <a:gd name="T1" fmla="*/ 12 h 38"/>
              <a:gd name="T2" fmla="*/ 19 w 46"/>
              <a:gd name="T3" fmla="*/ 16 h 38"/>
              <a:gd name="T4" fmla="*/ 17 w 46"/>
              <a:gd name="T5" fmla="*/ 20 h 38"/>
              <a:gd name="T6" fmla="*/ 14 w 46"/>
              <a:gd name="T7" fmla="*/ 22 h 38"/>
              <a:gd name="T8" fmla="*/ 10 w 46"/>
              <a:gd name="T9" fmla="*/ 23 h 38"/>
              <a:gd name="T10" fmla="*/ 3 w 46"/>
              <a:gd name="T11" fmla="*/ 20 h 38"/>
              <a:gd name="T12" fmla="*/ 0 w 46"/>
              <a:gd name="T13" fmla="*/ 12 h 38"/>
              <a:gd name="T14" fmla="*/ 1 w 46"/>
              <a:gd name="T15" fmla="*/ 8 h 38"/>
              <a:gd name="T16" fmla="*/ 3 w 46"/>
              <a:gd name="T17" fmla="*/ 4 h 38"/>
              <a:gd name="T18" fmla="*/ 6 w 46"/>
              <a:gd name="T19" fmla="*/ 2 h 38"/>
              <a:gd name="T20" fmla="*/ 10 w 46"/>
              <a:gd name="T21" fmla="*/ 1 h 38"/>
              <a:gd name="T22" fmla="*/ 17 w 46"/>
              <a:gd name="T23" fmla="*/ 4 h 38"/>
              <a:gd name="T24" fmla="*/ 20 w 46"/>
              <a:gd name="T25" fmla="*/ 12 h 38"/>
              <a:gd name="T26" fmla="*/ 14 w 46"/>
              <a:gd name="T27" fmla="*/ 12 h 38"/>
              <a:gd name="T28" fmla="*/ 13 w 46"/>
              <a:gd name="T29" fmla="*/ 8 h 38"/>
              <a:gd name="T30" fmla="*/ 10 w 46"/>
              <a:gd name="T31" fmla="*/ 6 h 38"/>
              <a:gd name="T32" fmla="*/ 7 w 46"/>
              <a:gd name="T33" fmla="*/ 8 h 38"/>
              <a:gd name="T34" fmla="*/ 6 w 46"/>
              <a:gd name="T35" fmla="*/ 12 h 38"/>
              <a:gd name="T36" fmla="*/ 6 w 46"/>
              <a:gd name="T37" fmla="*/ 14 h 38"/>
              <a:gd name="T38" fmla="*/ 7 w 46"/>
              <a:gd name="T39" fmla="*/ 16 h 38"/>
              <a:gd name="T40" fmla="*/ 8 w 46"/>
              <a:gd name="T41" fmla="*/ 18 h 38"/>
              <a:gd name="T42" fmla="*/ 10 w 46"/>
              <a:gd name="T43" fmla="*/ 18 h 38"/>
              <a:gd name="T44" fmla="*/ 13 w 46"/>
              <a:gd name="T45" fmla="*/ 16 h 38"/>
              <a:gd name="T46" fmla="*/ 14 w 46"/>
              <a:gd name="T47" fmla="*/ 12 h 38"/>
              <a:gd name="T48" fmla="*/ 15 w 46"/>
              <a:gd name="T49" fmla="*/ 37 h 38"/>
              <a:gd name="T50" fmla="*/ 15 w 46"/>
              <a:gd name="T51" fmla="*/ 38 h 38"/>
              <a:gd name="T52" fmla="*/ 13 w 46"/>
              <a:gd name="T53" fmla="*/ 38 h 38"/>
              <a:gd name="T54" fmla="*/ 11 w 46"/>
              <a:gd name="T55" fmla="*/ 38 h 38"/>
              <a:gd name="T56" fmla="*/ 10 w 46"/>
              <a:gd name="T57" fmla="*/ 37 h 38"/>
              <a:gd name="T58" fmla="*/ 10 w 46"/>
              <a:gd name="T59" fmla="*/ 37 h 38"/>
              <a:gd name="T60" fmla="*/ 31 w 46"/>
              <a:gd name="T61" fmla="*/ 1 h 38"/>
              <a:gd name="T62" fmla="*/ 32 w 46"/>
              <a:gd name="T63" fmla="*/ 0 h 38"/>
              <a:gd name="T64" fmla="*/ 33 w 46"/>
              <a:gd name="T65" fmla="*/ 0 h 38"/>
              <a:gd name="T66" fmla="*/ 36 w 46"/>
              <a:gd name="T67" fmla="*/ 0 h 38"/>
              <a:gd name="T68" fmla="*/ 36 w 46"/>
              <a:gd name="T69" fmla="*/ 0 h 38"/>
              <a:gd name="T70" fmla="*/ 36 w 46"/>
              <a:gd name="T71" fmla="*/ 1 h 38"/>
              <a:gd name="T72" fmla="*/ 15 w 46"/>
              <a:gd name="T73" fmla="*/ 37 h 38"/>
              <a:gd name="T74" fmla="*/ 46 w 46"/>
              <a:gd name="T75" fmla="*/ 26 h 38"/>
              <a:gd name="T76" fmla="*/ 46 w 46"/>
              <a:gd name="T77" fmla="*/ 30 h 38"/>
              <a:gd name="T78" fmla="*/ 44 w 46"/>
              <a:gd name="T79" fmla="*/ 33 h 38"/>
              <a:gd name="T80" fmla="*/ 41 w 46"/>
              <a:gd name="T81" fmla="*/ 36 h 38"/>
              <a:gd name="T82" fmla="*/ 36 w 46"/>
              <a:gd name="T83" fmla="*/ 36 h 38"/>
              <a:gd name="T84" fmla="*/ 29 w 46"/>
              <a:gd name="T85" fmla="*/ 34 h 38"/>
              <a:gd name="T86" fmla="*/ 27 w 46"/>
              <a:gd name="T87" fmla="*/ 26 h 38"/>
              <a:gd name="T88" fmla="*/ 27 w 46"/>
              <a:gd name="T89" fmla="*/ 21 h 38"/>
              <a:gd name="T90" fmla="*/ 29 w 46"/>
              <a:gd name="T91" fmla="*/ 18 h 38"/>
              <a:gd name="T92" fmla="*/ 32 w 46"/>
              <a:gd name="T93" fmla="*/ 16 h 38"/>
              <a:gd name="T94" fmla="*/ 36 w 46"/>
              <a:gd name="T95" fmla="*/ 15 h 38"/>
              <a:gd name="T96" fmla="*/ 44 w 46"/>
              <a:gd name="T97" fmla="*/ 18 h 38"/>
              <a:gd name="T98" fmla="*/ 46 w 46"/>
              <a:gd name="T99" fmla="*/ 26 h 38"/>
              <a:gd name="T100" fmla="*/ 40 w 46"/>
              <a:gd name="T101" fmla="*/ 26 h 38"/>
              <a:gd name="T102" fmla="*/ 39 w 46"/>
              <a:gd name="T103" fmla="*/ 21 h 38"/>
              <a:gd name="T104" fmla="*/ 36 w 46"/>
              <a:gd name="T105" fmla="*/ 20 h 38"/>
              <a:gd name="T106" fmla="*/ 33 w 46"/>
              <a:gd name="T107" fmla="*/ 21 h 38"/>
              <a:gd name="T108" fmla="*/ 33 w 46"/>
              <a:gd name="T109" fmla="*/ 26 h 38"/>
              <a:gd name="T110" fmla="*/ 33 w 46"/>
              <a:gd name="T111" fmla="*/ 28 h 38"/>
              <a:gd name="T112" fmla="*/ 33 w 46"/>
              <a:gd name="T113" fmla="*/ 30 h 38"/>
              <a:gd name="T114" fmla="*/ 35 w 46"/>
              <a:gd name="T115" fmla="*/ 31 h 38"/>
              <a:gd name="T116" fmla="*/ 36 w 46"/>
              <a:gd name="T117" fmla="*/ 32 h 38"/>
              <a:gd name="T118" fmla="*/ 39 w 46"/>
              <a:gd name="T119" fmla="*/ 30 h 38"/>
              <a:gd name="T120" fmla="*/ 40 w 46"/>
              <a:gd name="T121" fmla="*/ 26 h 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6"/>
              <a:gd name="T184" fmla="*/ 0 h 38"/>
              <a:gd name="T185" fmla="*/ 46 w 46"/>
              <a:gd name="T186" fmla="*/ 38 h 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6" h="38">
                <a:moveTo>
                  <a:pt x="20" y="12"/>
                </a:moveTo>
                <a:cubicBezTo>
                  <a:pt x="20" y="14"/>
                  <a:pt x="20" y="15"/>
                  <a:pt x="19" y="16"/>
                </a:cubicBezTo>
                <a:cubicBezTo>
                  <a:pt x="19" y="18"/>
                  <a:pt x="18" y="19"/>
                  <a:pt x="17" y="20"/>
                </a:cubicBezTo>
                <a:cubicBezTo>
                  <a:pt x="17" y="21"/>
                  <a:pt x="16" y="22"/>
                  <a:pt x="14" y="22"/>
                </a:cubicBezTo>
                <a:cubicBezTo>
                  <a:pt x="13" y="23"/>
                  <a:pt x="12" y="23"/>
                  <a:pt x="10" y="23"/>
                </a:cubicBezTo>
                <a:cubicBezTo>
                  <a:pt x="7" y="23"/>
                  <a:pt x="4" y="22"/>
                  <a:pt x="3" y="20"/>
                </a:cubicBezTo>
                <a:cubicBezTo>
                  <a:pt x="1" y="18"/>
                  <a:pt x="0" y="15"/>
                  <a:pt x="0" y="12"/>
                </a:cubicBezTo>
                <a:cubicBezTo>
                  <a:pt x="0" y="11"/>
                  <a:pt x="1" y="9"/>
                  <a:pt x="1" y="8"/>
                </a:cubicBezTo>
                <a:cubicBezTo>
                  <a:pt x="1" y="6"/>
                  <a:pt x="2" y="5"/>
                  <a:pt x="3" y="4"/>
                </a:cubicBezTo>
                <a:cubicBezTo>
                  <a:pt x="4" y="3"/>
                  <a:pt x="5" y="3"/>
                  <a:pt x="6" y="2"/>
                </a:cubicBezTo>
                <a:cubicBezTo>
                  <a:pt x="7" y="2"/>
                  <a:pt x="8" y="1"/>
                  <a:pt x="10" y="1"/>
                </a:cubicBezTo>
                <a:cubicBezTo>
                  <a:pt x="13" y="1"/>
                  <a:pt x="16" y="2"/>
                  <a:pt x="17" y="4"/>
                </a:cubicBezTo>
                <a:cubicBezTo>
                  <a:pt x="19" y="6"/>
                  <a:pt x="20" y="9"/>
                  <a:pt x="20" y="12"/>
                </a:cubicBezTo>
                <a:close/>
                <a:moveTo>
                  <a:pt x="14" y="12"/>
                </a:moveTo>
                <a:cubicBezTo>
                  <a:pt x="14" y="10"/>
                  <a:pt x="14" y="9"/>
                  <a:pt x="13" y="8"/>
                </a:cubicBezTo>
                <a:cubicBezTo>
                  <a:pt x="12" y="7"/>
                  <a:pt x="11" y="6"/>
                  <a:pt x="10" y="6"/>
                </a:cubicBezTo>
                <a:cubicBezTo>
                  <a:pt x="9" y="6"/>
                  <a:pt x="8" y="7"/>
                  <a:pt x="7" y="8"/>
                </a:cubicBezTo>
                <a:cubicBezTo>
                  <a:pt x="7" y="9"/>
                  <a:pt x="6" y="10"/>
                  <a:pt x="6" y="12"/>
                </a:cubicBezTo>
                <a:cubicBezTo>
                  <a:pt x="6" y="13"/>
                  <a:pt x="6" y="14"/>
                  <a:pt x="6" y="14"/>
                </a:cubicBezTo>
                <a:cubicBezTo>
                  <a:pt x="7" y="15"/>
                  <a:pt x="7" y="16"/>
                  <a:pt x="7" y="16"/>
                </a:cubicBezTo>
                <a:cubicBezTo>
                  <a:pt x="7" y="17"/>
                  <a:pt x="8" y="17"/>
                  <a:pt x="8" y="18"/>
                </a:cubicBezTo>
                <a:cubicBezTo>
                  <a:pt x="9" y="18"/>
                  <a:pt x="9" y="18"/>
                  <a:pt x="10" y="18"/>
                </a:cubicBezTo>
                <a:cubicBezTo>
                  <a:pt x="12" y="18"/>
                  <a:pt x="12" y="18"/>
                  <a:pt x="13" y="16"/>
                </a:cubicBezTo>
                <a:cubicBezTo>
                  <a:pt x="14" y="15"/>
                  <a:pt x="14" y="14"/>
                  <a:pt x="14" y="12"/>
                </a:cubicBezTo>
                <a:close/>
                <a:moveTo>
                  <a:pt x="15" y="37"/>
                </a:moveTo>
                <a:cubicBezTo>
                  <a:pt x="15" y="37"/>
                  <a:pt x="15" y="37"/>
                  <a:pt x="15" y="38"/>
                </a:cubicBezTo>
                <a:cubicBezTo>
                  <a:pt x="14" y="38"/>
                  <a:pt x="14" y="38"/>
                  <a:pt x="13" y="38"/>
                </a:cubicBezTo>
                <a:cubicBezTo>
                  <a:pt x="11" y="38"/>
                  <a:pt x="11" y="38"/>
                  <a:pt x="11" y="38"/>
                </a:cubicBezTo>
                <a:cubicBezTo>
                  <a:pt x="11" y="38"/>
                  <a:pt x="10" y="38"/>
                  <a:pt x="10" y="37"/>
                </a:cubicBezTo>
                <a:cubicBezTo>
                  <a:pt x="10" y="37"/>
                  <a:pt x="10" y="37"/>
                  <a:pt x="10" y="37"/>
                </a:cubicBezTo>
                <a:cubicBezTo>
                  <a:pt x="31" y="1"/>
                  <a:pt x="31" y="1"/>
                  <a:pt x="31" y="1"/>
                </a:cubicBezTo>
                <a:cubicBezTo>
                  <a:pt x="32" y="1"/>
                  <a:pt x="32" y="0"/>
                  <a:pt x="32" y="0"/>
                </a:cubicBezTo>
                <a:cubicBezTo>
                  <a:pt x="32" y="0"/>
                  <a:pt x="32" y="0"/>
                  <a:pt x="33" y="0"/>
                </a:cubicBezTo>
                <a:cubicBezTo>
                  <a:pt x="36" y="0"/>
                  <a:pt x="36" y="0"/>
                  <a:pt x="36" y="0"/>
                </a:cubicBezTo>
                <a:cubicBezTo>
                  <a:pt x="36" y="0"/>
                  <a:pt x="36" y="0"/>
                  <a:pt x="36" y="0"/>
                </a:cubicBezTo>
                <a:cubicBezTo>
                  <a:pt x="36" y="0"/>
                  <a:pt x="36" y="1"/>
                  <a:pt x="36" y="1"/>
                </a:cubicBezTo>
                <a:lnTo>
                  <a:pt x="15" y="37"/>
                </a:lnTo>
                <a:close/>
                <a:moveTo>
                  <a:pt x="46" y="26"/>
                </a:moveTo>
                <a:cubicBezTo>
                  <a:pt x="46" y="27"/>
                  <a:pt x="46" y="29"/>
                  <a:pt x="46" y="30"/>
                </a:cubicBezTo>
                <a:cubicBezTo>
                  <a:pt x="45" y="31"/>
                  <a:pt x="45" y="33"/>
                  <a:pt x="44" y="33"/>
                </a:cubicBezTo>
                <a:cubicBezTo>
                  <a:pt x="43" y="34"/>
                  <a:pt x="42" y="35"/>
                  <a:pt x="41" y="36"/>
                </a:cubicBezTo>
                <a:cubicBezTo>
                  <a:pt x="39" y="36"/>
                  <a:pt x="38" y="36"/>
                  <a:pt x="36" y="36"/>
                </a:cubicBezTo>
                <a:cubicBezTo>
                  <a:pt x="33" y="36"/>
                  <a:pt x="31" y="35"/>
                  <a:pt x="29" y="34"/>
                </a:cubicBezTo>
                <a:cubicBezTo>
                  <a:pt x="27" y="32"/>
                  <a:pt x="27" y="29"/>
                  <a:pt x="27" y="26"/>
                </a:cubicBezTo>
                <a:cubicBezTo>
                  <a:pt x="27" y="24"/>
                  <a:pt x="27" y="23"/>
                  <a:pt x="27" y="21"/>
                </a:cubicBezTo>
                <a:cubicBezTo>
                  <a:pt x="28" y="20"/>
                  <a:pt x="28" y="19"/>
                  <a:pt x="29" y="18"/>
                </a:cubicBezTo>
                <a:cubicBezTo>
                  <a:pt x="30" y="17"/>
                  <a:pt x="31" y="16"/>
                  <a:pt x="32" y="16"/>
                </a:cubicBezTo>
                <a:cubicBezTo>
                  <a:pt x="33" y="15"/>
                  <a:pt x="35" y="15"/>
                  <a:pt x="36" y="15"/>
                </a:cubicBezTo>
                <a:cubicBezTo>
                  <a:pt x="40" y="15"/>
                  <a:pt x="42" y="16"/>
                  <a:pt x="44" y="18"/>
                </a:cubicBezTo>
                <a:cubicBezTo>
                  <a:pt x="45" y="20"/>
                  <a:pt x="46" y="22"/>
                  <a:pt x="46" y="26"/>
                </a:cubicBezTo>
                <a:close/>
                <a:moveTo>
                  <a:pt x="40" y="26"/>
                </a:moveTo>
                <a:cubicBezTo>
                  <a:pt x="40" y="24"/>
                  <a:pt x="40" y="23"/>
                  <a:pt x="39" y="21"/>
                </a:cubicBezTo>
                <a:cubicBezTo>
                  <a:pt x="39" y="20"/>
                  <a:pt x="38" y="20"/>
                  <a:pt x="36" y="20"/>
                </a:cubicBezTo>
                <a:cubicBezTo>
                  <a:pt x="35" y="20"/>
                  <a:pt x="34" y="20"/>
                  <a:pt x="33" y="21"/>
                </a:cubicBezTo>
                <a:cubicBezTo>
                  <a:pt x="33" y="23"/>
                  <a:pt x="33" y="24"/>
                  <a:pt x="33" y="26"/>
                </a:cubicBezTo>
                <a:cubicBezTo>
                  <a:pt x="33" y="27"/>
                  <a:pt x="33" y="27"/>
                  <a:pt x="33" y="28"/>
                </a:cubicBezTo>
                <a:cubicBezTo>
                  <a:pt x="33" y="29"/>
                  <a:pt x="33" y="30"/>
                  <a:pt x="33" y="30"/>
                </a:cubicBezTo>
                <a:cubicBezTo>
                  <a:pt x="34" y="31"/>
                  <a:pt x="34" y="31"/>
                  <a:pt x="35" y="31"/>
                </a:cubicBezTo>
                <a:cubicBezTo>
                  <a:pt x="35" y="32"/>
                  <a:pt x="36" y="32"/>
                  <a:pt x="36" y="32"/>
                </a:cubicBezTo>
                <a:cubicBezTo>
                  <a:pt x="38" y="32"/>
                  <a:pt x="39" y="31"/>
                  <a:pt x="39" y="30"/>
                </a:cubicBezTo>
                <a:cubicBezTo>
                  <a:pt x="40" y="29"/>
                  <a:pt x="40" y="28"/>
                  <a:pt x="40" y="26"/>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8" name="Freeform 42"/>
          <p:cNvSpPr>
            <a:spLocks noChangeArrowheads="1"/>
          </p:cNvSpPr>
          <p:nvPr/>
        </p:nvSpPr>
        <p:spPr bwMode="auto">
          <a:xfrm>
            <a:off x="3306762" y="2286670"/>
            <a:ext cx="112712" cy="153987"/>
          </a:xfrm>
          <a:custGeom>
            <a:avLst/>
            <a:gdLst>
              <a:gd name="T0" fmla="*/ 35 w 36"/>
              <a:gd name="T1" fmla="*/ 48 h 49"/>
              <a:gd name="T2" fmla="*/ 34 w 36"/>
              <a:gd name="T3" fmla="*/ 49 h 49"/>
              <a:gd name="T4" fmla="*/ 6 w 36"/>
              <a:gd name="T5" fmla="*/ 49 h 49"/>
              <a:gd name="T6" fmla="*/ 2 w 36"/>
              <a:gd name="T7" fmla="*/ 47 h 49"/>
              <a:gd name="T8" fmla="*/ 0 w 36"/>
              <a:gd name="T9" fmla="*/ 42 h 49"/>
              <a:gd name="T10" fmla="*/ 2 w 36"/>
              <a:gd name="T11" fmla="*/ 36 h 49"/>
              <a:gd name="T12" fmla="*/ 7 w 36"/>
              <a:gd name="T13" fmla="*/ 30 h 49"/>
              <a:gd name="T14" fmla="*/ 13 w 36"/>
              <a:gd name="T15" fmla="*/ 25 h 49"/>
              <a:gd name="T16" fmla="*/ 18 w 36"/>
              <a:gd name="T17" fmla="*/ 21 h 49"/>
              <a:gd name="T18" fmla="*/ 22 w 36"/>
              <a:gd name="T19" fmla="*/ 19 h 49"/>
              <a:gd name="T20" fmla="*/ 24 w 36"/>
              <a:gd name="T21" fmla="*/ 17 h 49"/>
              <a:gd name="T22" fmla="*/ 25 w 36"/>
              <a:gd name="T23" fmla="*/ 15 h 49"/>
              <a:gd name="T24" fmla="*/ 25 w 36"/>
              <a:gd name="T25" fmla="*/ 13 h 49"/>
              <a:gd name="T26" fmla="*/ 25 w 36"/>
              <a:gd name="T27" fmla="*/ 12 h 49"/>
              <a:gd name="T28" fmla="*/ 24 w 36"/>
              <a:gd name="T29" fmla="*/ 10 h 49"/>
              <a:gd name="T30" fmla="*/ 21 w 36"/>
              <a:gd name="T31" fmla="*/ 9 h 49"/>
              <a:gd name="T32" fmla="*/ 18 w 36"/>
              <a:gd name="T33" fmla="*/ 9 h 49"/>
              <a:gd name="T34" fmla="*/ 13 w 36"/>
              <a:gd name="T35" fmla="*/ 10 h 49"/>
              <a:gd name="T36" fmla="*/ 7 w 36"/>
              <a:gd name="T37" fmla="*/ 12 h 49"/>
              <a:gd name="T38" fmla="*/ 6 w 36"/>
              <a:gd name="T39" fmla="*/ 13 h 49"/>
              <a:gd name="T40" fmla="*/ 5 w 36"/>
              <a:gd name="T41" fmla="*/ 12 h 49"/>
              <a:gd name="T42" fmla="*/ 2 w 36"/>
              <a:gd name="T43" fmla="*/ 7 h 49"/>
              <a:gd name="T44" fmla="*/ 2 w 36"/>
              <a:gd name="T45" fmla="*/ 5 h 49"/>
              <a:gd name="T46" fmla="*/ 19 w 36"/>
              <a:gd name="T47" fmla="*/ 0 h 49"/>
              <a:gd name="T48" fmla="*/ 26 w 36"/>
              <a:gd name="T49" fmla="*/ 0 h 49"/>
              <a:gd name="T50" fmla="*/ 31 w 36"/>
              <a:gd name="T51" fmla="*/ 3 h 49"/>
              <a:gd name="T52" fmla="*/ 35 w 36"/>
              <a:gd name="T53" fmla="*/ 7 h 49"/>
              <a:gd name="T54" fmla="*/ 36 w 36"/>
              <a:gd name="T55" fmla="*/ 13 h 49"/>
              <a:gd name="T56" fmla="*/ 35 w 36"/>
              <a:gd name="T57" fmla="*/ 18 h 49"/>
              <a:gd name="T58" fmla="*/ 33 w 36"/>
              <a:gd name="T59" fmla="*/ 22 h 49"/>
              <a:gd name="T60" fmla="*/ 29 w 36"/>
              <a:gd name="T61" fmla="*/ 25 h 49"/>
              <a:gd name="T62" fmla="*/ 24 w 36"/>
              <a:gd name="T63" fmla="*/ 28 h 49"/>
              <a:gd name="T64" fmla="*/ 21 w 36"/>
              <a:gd name="T65" fmla="*/ 31 h 49"/>
              <a:gd name="T66" fmla="*/ 17 w 36"/>
              <a:gd name="T67" fmla="*/ 33 h 49"/>
              <a:gd name="T68" fmla="*/ 14 w 36"/>
              <a:gd name="T69" fmla="*/ 37 h 49"/>
              <a:gd name="T70" fmla="*/ 12 w 36"/>
              <a:gd name="T71" fmla="*/ 40 h 49"/>
              <a:gd name="T72" fmla="*/ 34 w 36"/>
              <a:gd name="T73" fmla="*/ 40 h 49"/>
              <a:gd name="T74" fmla="*/ 35 w 36"/>
              <a:gd name="T75" fmla="*/ 40 h 49"/>
              <a:gd name="T76" fmla="*/ 36 w 36"/>
              <a:gd name="T77" fmla="*/ 41 h 49"/>
              <a:gd name="T78" fmla="*/ 36 w 36"/>
              <a:gd name="T79" fmla="*/ 47 h 49"/>
              <a:gd name="T80" fmla="*/ 35 w 36"/>
              <a:gd name="T81" fmla="*/ 48 h 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
              <a:gd name="T124" fmla="*/ 0 h 49"/>
              <a:gd name="T125" fmla="*/ 36 w 36"/>
              <a:gd name="T126" fmla="*/ 49 h 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 h="49">
                <a:moveTo>
                  <a:pt x="35" y="48"/>
                </a:moveTo>
                <a:cubicBezTo>
                  <a:pt x="35" y="48"/>
                  <a:pt x="35" y="49"/>
                  <a:pt x="34" y="49"/>
                </a:cubicBezTo>
                <a:cubicBezTo>
                  <a:pt x="6" y="49"/>
                  <a:pt x="6" y="49"/>
                  <a:pt x="6" y="49"/>
                </a:cubicBezTo>
                <a:cubicBezTo>
                  <a:pt x="4" y="49"/>
                  <a:pt x="3" y="48"/>
                  <a:pt x="2" y="47"/>
                </a:cubicBezTo>
                <a:cubicBezTo>
                  <a:pt x="0" y="46"/>
                  <a:pt x="0" y="45"/>
                  <a:pt x="0" y="42"/>
                </a:cubicBezTo>
                <a:cubicBezTo>
                  <a:pt x="0" y="40"/>
                  <a:pt x="1" y="38"/>
                  <a:pt x="2" y="36"/>
                </a:cubicBezTo>
                <a:cubicBezTo>
                  <a:pt x="3" y="34"/>
                  <a:pt x="5" y="32"/>
                  <a:pt x="7" y="30"/>
                </a:cubicBezTo>
                <a:cubicBezTo>
                  <a:pt x="9" y="28"/>
                  <a:pt x="11" y="27"/>
                  <a:pt x="13" y="25"/>
                </a:cubicBezTo>
                <a:cubicBezTo>
                  <a:pt x="15" y="24"/>
                  <a:pt x="17" y="22"/>
                  <a:pt x="18" y="21"/>
                </a:cubicBezTo>
                <a:cubicBezTo>
                  <a:pt x="20" y="20"/>
                  <a:pt x="21" y="20"/>
                  <a:pt x="22" y="19"/>
                </a:cubicBezTo>
                <a:cubicBezTo>
                  <a:pt x="23" y="18"/>
                  <a:pt x="23" y="18"/>
                  <a:pt x="24" y="17"/>
                </a:cubicBezTo>
                <a:cubicBezTo>
                  <a:pt x="24" y="16"/>
                  <a:pt x="25" y="16"/>
                  <a:pt x="25" y="15"/>
                </a:cubicBezTo>
                <a:cubicBezTo>
                  <a:pt x="25" y="15"/>
                  <a:pt x="25" y="14"/>
                  <a:pt x="25" y="13"/>
                </a:cubicBezTo>
                <a:cubicBezTo>
                  <a:pt x="25" y="13"/>
                  <a:pt x="25" y="12"/>
                  <a:pt x="25" y="12"/>
                </a:cubicBezTo>
                <a:cubicBezTo>
                  <a:pt x="24" y="11"/>
                  <a:pt x="24" y="11"/>
                  <a:pt x="24" y="10"/>
                </a:cubicBezTo>
                <a:cubicBezTo>
                  <a:pt x="23" y="10"/>
                  <a:pt x="22" y="9"/>
                  <a:pt x="21" y="9"/>
                </a:cubicBezTo>
                <a:cubicBezTo>
                  <a:pt x="21" y="9"/>
                  <a:pt x="19" y="9"/>
                  <a:pt x="18" y="9"/>
                </a:cubicBezTo>
                <a:cubicBezTo>
                  <a:pt x="16" y="9"/>
                  <a:pt x="15" y="9"/>
                  <a:pt x="13" y="10"/>
                </a:cubicBezTo>
                <a:cubicBezTo>
                  <a:pt x="11" y="10"/>
                  <a:pt x="9" y="11"/>
                  <a:pt x="7" y="12"/>
                </a:cubicBezTo>
                <a:cubicBezTo>
                  <a:pt x="7" y="13"/>
                  <a:pt x="6" y="13"/>
                  <a:pt x="6" y="13"/>
                </a:cubicBezTo>
                <a:cubicBezTo>
                  <a:pt x="6" y="13"/>
                  <a:pt x="5" y="13"/>
                  <a:pt x="5" y="12"/>
                </a:cubicBezTo>
                <a:cubicBezTo>
                  <a:pt x="2" y="7"/>
                  <a:pt x="2" y="7"/>
                  <a:pt x="2" y="7"/>
                </a:cubicBezTo>
                <a:cubicBezTo>
                  <a:pt x="1" y="6"/>
                  <a:pt x="1" y="6"/>
                  <a:pt x="2" y="5"/>
                </a:cubicBezTo>
                <a:cubicBezTo>
                  <a:pt x="7" y="2"/>
                  <a:pt x="13" y="0"/>
                  <a:pt x="19" y="0"/>
                </a:cubicBezTo>
                <a:cubicBezTo>
                  <a:pt x="21" y="0"/>
                  <a:pt x="24" y="0"/>
                  <a:pt x="26" y="0"/>
                </a:cubicBezTo>
                <a:cubicBezTo>
                  <a:pt x="28" y="1"/>
                  <a:pt x="29" y="2"/>
                  <a:pt x="31" y="3"/>
                </a:cubicBezTo>
                <a:cubicBezTo>
                  <a:pt x="33" y="4"/>
                  <a:pt x="34" y="5"/>
                  <a:pt x="35" y="7"/>
                </a:cubicBezTo>
                <a:cubicBezTo>
                  <a:pt x="35" y="9"/>
                  <a:pt x="36" y="11"/>
                  <a:pt x="36" y="13"/>
                </a:cubicBezTo>
                <a:cubicBezTo>
                  <a:pt x="36" y="15"/>
                  <a:pt x="36" y="16"/>
                  <a:pt x="35" y="18"/>
                </a:cubicBezTo>
                <a:cubicBezTo>
                  <a:pt x="34" y="19"/>
                  <a:pt x="34" y="21"/>
                  <a:pt x="33" y="22"/>
                </a:cubicBezTo>
                <a:cubicBezTo>
                  <a:pt x="32" y="23"/>
                  <a:pt x="30" y="24"/>
                  <a:pt x="29" y="25"/>
                </a:cubicBezTo>
                <a:cubicBezTo>
                  <a:pt x="28" y="26"/>
                  <a:pt x="26" y="27"/>
                  <a:pt x="24" y="28"/>
                </a:cubicBezTo>
                <a:cubicBezTo>
                  <a:pt x="23" y="29"/>
                  <a:pt x="22" y="30"/>
                  <a:pt x="21" y="31"/>
                </a:cubicBezTo>
                <a:cubicBezTo>
                  <a:pt x="19" y="31"/>
                  <a:pt x="18" y="32"/>
                  <a:pt x="17" y="33"/>
                </a:cubicBezTo>
                <a:cubicBezTo>
                  <a:pt x="16" y="34"/>
                  <a:pt x="15" y="35"/>
                  <a:pt x="14" y="37"/>
                </a:cubicBezTo>
                <a:cubicBezTo>
                  <a:pt x="13" y="38"/>
                  <a:pt x="12" y="39"/>
                  <a:pt x="12" y="40"/>
                </a:cubicBezTo>
                <a:cubicBezTo>
                  <a:pt x="34" y="40"/>
                  <a:pt x="34" y="40"/>
                  <a:pt x="34" y="40"/>
                </a:cubicBezTo>
                <a:cubicBezTo>
                  <a:pt x="35" y="40"/>
                  <a:pt x="35" y="40"/>
                  <a:pt x="35" y="40"/>
                </a:cubicBezTo>
                <a:cubicBezTo>
                  <a:pt x="36" y="40"/>
                  <a:pt x="36" y="41"/>
                  <a:pt x="36" y="41"/>
                </a:cubicBezTo>
                <a:cubicBezTo>
                  <a:pt x="36" y="47"/>
                  <a:pt x="36" y="47"/>
                  <a:pt x="36" y="47"/>
                </a:cubicBezTo>
                <a:cubicBezTo>
                  <a:pt x="36" y="48"/>
                  <a:pt x="36" y="48"/>
                  <a:pt x="35" y="48"/>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9" name="Freeform 43"/>
          <p:cNvSpPr>
            <a:spLocks noChangeArrowheads="1"/>
          </p:cNvSpPr>
          <p:nvPr/>
        </p:nvSpPr>
        <p:spPr bwMode="auto">
          <a:xfrm>
            <a:off x="3446462" y="2286670"/>
            <a:ext cx="122237" cy="153987"/>
          </a:xfrm>
          <a:custGeom>
            <a:avLst/>
            <a:gdLst>
              <a:gd name="T0" fmla="*/ 39 w 39"/>
              <a:gd name="T1" fmla="*/ 32 h 49"/>
              <a:gd name="T2" fmla="*/ 37 w 39"/>
              <a:gd name="T3" fmla="*/ 40 h 49"/>
              <a:gd name="T4" fmla="*/ 33 w 39"/>
              <a:gd name="T5" fmla="*/ 45 h 49"/>
              <a:gd name="T6" fmla="*/ 27 w 39"/>
              <a:gd name="T7" fmla="*/ 48 h 49"/>
              <a:gd name="T8" fmla="*/ 19 w 39"/>
              <a:gd name="T9" fmla="*/ 49 h 49"/>
              <a:gd name="T10" fmla="*/ 10 w 39"/>
              <a:gd name="T11" fmla="*/ 48 h 49"/>
              <a:gd name="T12" fmla="*/ 1 w 39"/>
              <a:gd name="T13" fmla="*/ 44 h 49"/>
              <a:gd name="T14" fmla="*/ 1 w 39"/>
              <a:gd name="T15" fmla="*/ 42 h 49"/>
              <a:gd name="T16" fmla="*/ 1 w 39"/>
              <a:gd name="T17" fmla="*/ 41 h 49"/>
              <a:gd name="T18" fmla="*/ 2 w 39"/>
              <a:gd name="T19" fmla="*/ 40 h 49"/>
              <a:gd name="T20" fmla="*/ 3 w 39"/>
              <a:gd name="T21" fmla="*/ 38 h 49"/>
              <a:gd name="T22" fmla="*/ 4 w 39"/>
              <a:gd name="T23" fmla="*/ 37 h 49"/>
              <a:gd name="T24" fmla="*/ 5 w 39"/>
              <a:gd name="T25" fmla="*/ 36 h 49"/>
              <a:gd name="T26" fmla="*/ 7 w 39"/>
              <a:gd name="T27" fmla="*/ 37 h 49"/>
              <a:gd name="T28" fmla="*/ 12 w 39"/>
              <a:gd name="T29" fmla="*/ 39 h 49"/>
              <a:gd name="T30" fmla="*/ 18 w 39"/>
              <a:gd name="T31" fmla="*/ 40 h 49"/>
              <a:gd name="T32" fmla="*/ 26 w 39"/>
              <a:gd name="T33" fmla="*/ 38 h 49"/>
              <a:gd name="T34" fmla="*/ 28 w 39"/>
              <a:gd name="T35" fmla="*/ 33 h 49"/>
              <a:gd name="T36" fmla="*/ 26 w 39"/>
              <a:gd name="T37" fmla="*/ 27 h 49"/>
              <a:gd name="T38" fmla="*/ 21 w 39"/>
              <a:gd name="T39" fmla="*/ 26 h 49"/>
              <a:gd name="T40" fmla="*/ 18 w 39"/>
              <a:gd name="T41" fmla="*/ 26 h 49"/>
              <a:gd name="T42" fmla="*/ 15 w 39"/>
              <a:gd name="T43" fmla="*/ 26 h 49"/>
              <a:gd name="T44" fmla="*/ 13 w 39"/>
              <a:gd name="T45" fmla="*/ 27 h 49"/>
              <a:gd name="T46" fmla="*/ 11 w 39"/>
              <a:gd name="T47" fmla="*/ 28 h 49"/>
              <a:gd name="T48" fmla="*/ 9 w 39"/>
              <a:gd name="T49" fmla="*/ 29 h 49"/>
              <a:gd name="T50" fmla="*/ 7 w 39"/>
              <a:gd name="T51" fmla="*/ 28 h 49"/>
              <a:gd name="T52" fmla="*/ 4 w 39"/>
              <a:gd name="T53" fmla="*/ 28 h 49"/>
              <a:gd name="T54" fmla="*/ 2 w 39"/>
              <a:gd name="T55" fmla="*/ 26 h 49"/>
              <a:gd name="T56" fmla="*/ 2 w 39"/>
              <a:gd name="T57" fmla="*/ 24 h 49"/>
              <a:gd name="T58" fmla="*/ 4 w 39"/>
              <a:gd name="T59" fmla="*/ 6 h 49"/>
              <a:gd name="T60" fmla="*/ 5 w 39"/>
              <a:gd name="T61" fmla="*/ 2 h 49"/>
              <a:gd name="T62" fmla="*/ 9 w 39"/>
              <a:gd name="T63" fmla="*/ 0 h 49"/>
              <a:gd name="T64" fmla="*/ 34 w 39"/>
              <a:gd name="T65" fmla="*/ 0 h 49"/>
              <a:gd name="T66" fmla="*/ 35 w 39"/>
              <a:gd name="T67" fmla="*/ 1 h 49"/>
              <a:gd name="T68" fmla="*/ 35 w 39"/>
              <a:gd name="T69" fmla="*/ 2 h 49"/>
              <a:gd name="T70" fmla="*/ 35 w 39"/>
              <a:gd name="T71" fmla="*/ 8 h 49"/>
              <a:gd name="T72" fmla="*/ 35 w 39"/>
              <a:gd name="T73" fmla="*/ 9 h 49"/>
              <a:gd name="T74" fmla="*/ 34 w 39"/>
              <a:gd name="T75" fmla="*/ 9 h 49"/>
              <a:gd name="T76" fmla="*/ 13 w 39"/>
              <a:gd name="T77" fmla="*/ 9 h 49"/>
              <a:gd name="T78" fmla="*/ 12 w 39"/>
              <a:gd name="T79" fmla="*/ 19 h 49"/>
              <a:gd name="T80" fmla="*/ 17 w 39"/>
              <a:gd name="T81" fmla="*/ 17 h 49"/>
              <a:gd name="T82" fmla="*/ 21 w 39"/>
              <a:gd name="T83" fmla="*/ 17 h 49"/>
              <a:gd name="T84" fmla="*/ 28 w 39"/>
              <a:gd name="T85" fmla="*/ 18 h 49"/>
              <a:gd name="T86" fmla="*/ 34 w 39"/>
              <a:gd name="T87" fmla="*/ 21 h 49"/>
              <a:gd name="T88" fmla="*/ 38 w 39"/>
              <a:gd name="T89" fmla="*/ 26 h 49"/>
              <a:gd name="T90" fmla="*/ 39 w 39"/>
              <a:gd name="T91" fmla="*/ 32 h 4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9"/>
              <a:gd name="T139" fmla="*/ 0 h 49"/>
              <a:gd name="T140" fmla="*/ 39 w 39"/>
              <a:gd name="T141" fmla="*/ 49 h 4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9" h="49">
                <a:moveTo>
                  <a:pt x="39" y="32"/>
                </a:moveTo>
                <a:cubicBezTo>
                  <a:pt x="39" y="35"/>
                  <a:pt x="38" y="38"/>
                  <a:pt x="37" y="40"/>
                </a:cubicBezTo>
                <a:cubicBezTo>
                  <a:pt x="36" y="42"/>
                  <a:pt x="35" y="44"/>
                  <a:pt x="33" y="45"/>
                </a:cubicBezTo>
                <a:cubicBezTo>
                  <a:pt x="31" y="46"/>
                  <a:pt x="29" y="48"/>
                  <a:pt x="27" y="48"/>
                </a:cubicBezTo>
                <a:cubicBezTo>
                  <a:pt x="24" y="49"/>
                  <a:pt x="22" y="49"/>
                  <a:pt x="19" y="49"/>
                </a:cubicBezTo>
                <a:cubicBezTo>
                  <a:pt x="16" y="49"/>
                  <a:pt x="13" y="49"/>
                  <a:pt x="10" y="48"/>
                </a:cubicBezTo>
                <a:cubicBezTo>
                  <a:pt x="7" y="48"/>
                  <a:pt x="4" y="46"/>
                  <a:pt x="1" y="44"/>
                </a:cubicBezTo>
                <a:cubicBezTo>
                  <a:pt x="0" y="44"/>
                  <a:pt x="0" y="43"/>
                  <a:pt x="1" y="42"/>
                </a:cubicBezTo>
                <a:cubicBezTo>
                  <a:pt x="1" y="42"/>
                  <a:pt x="1" y="42"/>
                  <a:pt x="1" y="41"/>
                </a:cubicBezTo>
                <a:cubicBezTo>
                  <a:pt x="2" y="41"/>
                  <a:pt x="2" y="40"/>
                  <a:pt x="2" y="40"/>
                </a:cubicBezTo>
                <a:cubicBezTo>
                  <a:pt x="3" y="39"/>
                  <a:pt x="3" y="38"/>
                  <a:pt x="3" y="38"/>
                </a:cubicBezTo>
                <a:cubicBezTo>
                  <a:pt x="4" y="37"/>
                  <a:pt x="4" y="37"/>
                  <a:pt x="4" y="37"/>
                </a:cubicBezTo>
                <a:cubicBezTo>
                  <a:pt x="5" y="36"/>
                  <a:pt x="5" y="36"/>
                  <a:pt x="5" y="36"/>
                </a:cubicBezTo>
                <a:cubicBezTo>
                  <a:pt x="6" y="36"/>
                  <a:pt x="6" y="36"/>
                  <a:pt x="7" y="37"/>
                </a:cubicBezTo>
                <a:cubicBezTo>
                  <a:pt x="8" y="38"/>
                  <a:pt x="10" y="39"/>
                  <a:pt x="12" y="39"/>
                </a:cubicBezTo>
                <a:cubicBezTo>
                  <a:pt x="14" y="40"/>
                  <a:pt x="16" y="40"/>
                  <a:pt x="18" y="40"/>
                </a:cubicBezTo>
                <a:cubicBezTo>
                  <a:pt x="21" y="40"/>
                  <a:pt x="24" y="39"/>
                  <a:pt x="26" y="38"/>
                </a:cubicBezTo>
                <a:cubicBezTo>
                  <a:pt x="27" y="37"/>
                  <a:pt x="28" y="35"/>
                  <a:pt x="28" y="33"/>
                </a:cubicBezTo>
                <a:cubicBezTo>
                  <a:pt x="28" y="30"/>
                  <a:pt x="27" y="29"/>
                  <a:pt x="26" y="27"/>
                </a:cubicBezTo>
                <a:cubicBezTo>
                  <a:pt x="24" y="26"/>
                  <a:pt x="23" y="26"/>
                  <a:pt x="21" y="26"/>
                </a:cubicBezTo>
                <a:cubicBezTo>
                  <a:pt x="19" y="26"/>
                  <a:pt x="19" y="26"/>
                  <a:pt x="18" y="26"/>
                </a:cubicBezTo>
                <a:cubicBezTo>
                  <a:pt x="17" y="26"/>
                  <a:pt x="16" y="26"/>
                  <a:pt x="15" y="26"/>
                </a:cubicBezTo>
                <a:cubicBezTo>
                  <a:pt x="15" y="27"/>
                  <a:pt x="14" y="27"/>
                  <a:pt x="13" y="27"/>
                </a:cubicBezTo>
                <a:cubicBezTo>
                  <a:pt x="13" y="28"/>
                  <a:pt x="12" y="28"/>
                  <a:pt x="11" y="28"/>
                </a:cubicBezTo>
                <a:cubicBezTo>
                  <a:pt x="10" y="28"/>
                  <a:pt x="10" y="29"/>
                  <a:pt x="9" y="29"/>
                </a:cubicBezTo>
                <a:cubicBezTo>
                  <a:pt x="8" y="29"/>
                  <a:pt x="8" y="29"/>
                  <a:pt x="7" y="28"/>
                </a:cubicBezTo>
                <a:cubicBezTo>
                  <a:pt x="4" y="28"/>
                  <a:pt x="4" y="28"/>
                  <a:pt x="4" y="28"/>
                </a:cubicBezTo>
                <a:cubicBezTo>
                  <a:pt x="3" y="27"/>
                  <a:pt x="3" y="27"/>
                  <a:pt x="2" y="26"/>
                </a:cubicBezTo>
                <a:cubicBezTo>
                  <a:pt x="2" y="26"/>
                  <a:pt x="2" y="25"/>
                  <a:pt x="2" y="24"/>
                </a:cubicBezTo>
                <a:cubicBezTo>
                  <a:pt x="4" y="6"/>
                  <a:pt x="4" y="6"/>
                  <a:pt x="4" y="6"/>
                </a:cubicBezTo>
                <a:cubicBezTo>
                  <a:pt x="4" y="4"/>
                  <a:pt x="4" y="3"/>
                  <a:pt x="5" y="2"/>
                </a:cubicBezTo>
                <a:cubicBezTo>
                  <a:pt x="6" y="1"/>
                  <a:pt x="7" y="0"/>
                  <a:pt x="9" y="0"/>
                </a:cubicBezTo>
                <a:cubicBezTo>
                  <a:pt x="34" y="0"/>
                  <a:pt x="34" y="0"/>
                  <a:pt x="34" y="0"/>
                </a:cubicBezTo>
                <a:cubicBezTo>
                  <a:pt x="35" y="0"/>
                  <a:pt x="35" y="1"/>
                  <a:pt x="35" y="1"/>
                </a:cubicBezTo>
                <a:cubicBezTo>
                  <a:pt x="35" y="1"/>
                  <a:pt x="35" y="1"/>
                  <a:pt x="35" y="2"/>
                </a:cubicBezTo>
                <a:cubicBezTo>
                  <a:pt x="35" y="8"/>
                  <a:pt x="35" y="8"/>
                  <a:pt x="35" y="8"/>
                </a:cubicBezTo>
                <a:cubicBezTo>
                  <a:pt x="35" y="8"/>
                  <a:pt x="35" y="9"/>
                  <a:pt x="35" y="9"/>
                </a:cubicBezTo>
                <a:cubicBezTo>
                  <a:pt x="35" y="9"/>
                  <a:pt x="34" y="9"/>
                  <a:pt x="34" y="9"/>
                </a:cubicBezTo>
                <a:cubicBezTo>
                  <a:pt x="13" y="9"/>
                  <a:pt x="13" y="9"/>
                  <a:pt x="13" y="9"/>
                </a:cubicBezTo>
                <a:cubicBezTo>
                  <a:pt x="12" y="19"/>
                  <a:pt x="12" y="19"/>
                  <a:pt x="12" y="19"/>
                </a:cubicBezTo>
                <a:cubicBezTo>
                  <a:pt x="14" y="18"/>
                  <a:pt x="15" y="18"/>
                  <a:pt x="17" y="17"/>
                </a:cubicBezTo>
                <a:cubicBezTo>
                  <a:pt x="18" y="17"/>
                  <a:pt x="20" y="17"/>
                  <a:pt x="21" y="17"/>
                </a:cubicBezTo>
                <a:cubicBezTo>
                  <a:pt x="24" y="17"/>
                  <a:pt x="26" y="18"/>
                  <a:pt x="28" y="18"/>
                </a:cubicBezTo>
                <a:cubicBezTo>
                  <a:pt x="30" y="19"/>
                  <a:pt x="32" y="20"/>
                  <a:pt x="34" y="21"/>
                </a:cubicBezTo>
                <a:cubicBezTo>
                  <a:pt x="35" y="23"/>
                  <a:pt x="37" y="24"/>
                  <a:pt x="38" y="26"/>
                </a:cubicBezTo>
                <a:cubicBezTo>
                  <a:pt x="38" y="28"/>
                  <a:pt x="39" y="30"/>
                  <a:pt x="39" y="32"/>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0" name="Freeform 44"/>
          <p:cNvSpPr>
            <a:spLocks noEditPoints="1" noChangeArrowheads="1"/>
          </p:cNvSpPr>
          <p:nvPr/>
        </p:nvSpPr>
        <p:spPr bwMode="auto">
          <a:xfrm>
            <a:off x="3590924" y="2280320"/>
            <a:ext cx="200025" cy="166687"/>
          </a:xfrm>
          <a:custGeom>
            <a:avLst/>
            <a:gdLst>
              <a:gd name="T0" fmla="*/ 27 w 64"/>
              <a:gd name="T1" fmla="*/ 17 h 53"/>
              <a:gd name="T2" fmla="*/ 26 w 64"/>
              <a:gd name="T3" fmla="*/ 23 h 53"/>
              <a:gd name="T4" fmla="*/ 24 w 64"/>
              <a:gd name="T5" fmla="*/ 28 h 53"/>
              <a:gd name="T6" fmla="*/ 19 w 64"/>
              <a:gd name="T7" fmla="*/ 31 h 53"/>
              <a:gd name="T8" fmla="*/ 13 w 64"/>
              <a:gd name="T9" fmla="*/ 32 h 53"/>
              <a:gd name="T10" fmla="*/ 3 w 64"/>
              <a:gd name="T11" fmla="*/ 28 h 53"/>
              <a:gd name="T12" fmla="*/ 0 w 64"/>
              <a:gd name="T13" fmla="*/ 17 h 53"/>
              <a:gd name="T14" fmla="*/ 1 w 64"/>
              <a:gd name="T15" fmla="*/ 11 h 53"/>
              <a:gd name="T16" fmla="*/ 3 w 64"/>
              <a:gd name="T17" fmla="*/ 6 h 53"/>
              <a:gd name="T18" fmla="*/ 8 w 64"/>
              <a:gd name="T19" fmla="*/ 3 h 53"/>
              <a:gd name="T20" fmla="*/ 14 w 64"/>
              <a:gd name="T21" fmla="*/ 2 h 53"/>
              <a:gd name="T22" fmla="*/ 24 w 64"/>
              <a:gd name="T23" fmla="*/ 6 h 53"/>
              <a:gd name="T24" fmla="*/ 27 w 64"/>
              <a:gd name="T25" fmla="*/ 17 h 53"/>
              <a:gd name="T26" fmla="*/ 19 w 64"/>
              <a:gd name="T27" fmla="*/ 17 h 53"/>
              <a:gd name="T28" fmla="*/ 18 w 64"/>
              <a:gd name="T29" fmla="*/ 11 h 53"/>
              <a:gd name="T30" fmla="*/ 13 w 64"/>
              <a:gd name="T31" fmla="*/ 9 h 53"/>
              <a:gd name="T32" fmla="*/ 9 w 64"/>
              <a:gd name="T33" fmla="*/ 11 h 53"/>
              <a:gd name="T34" fmla="*/ 8 w 64"/>
              <a:gd name="T35" fmla="*/ 17 h 53"/>
              <a:gd name="T36" fmla="*/ 8 w 64"/>
              <a:gd name="T37" fmla="*/ 20 h 53"/>
              <a:gd name="T38" fmla="*/ 9 w 64"/>
              <a:gd name="T39" fmla="*/ 23 h 53"/>
              <a:gd name="T40" fmla="*/ 11 w 64"/>
              <a:gd name="T41" fmla="*/ 25 h 53"/>
              <a:gd name="T42" fmla="*/ 14 w 64"/>
              <a:gd name="T43" fmla="*/ 25 h 53"/>
              <a:gd name="T44" fmla="*/ 18 w 64"/>
              <a:gd name="T45" fmla="*/ 23 h 53"/>
              <a:gd name="T46" fmla="*/ 19 w 64"/>
              <a:gd name="T47" fmla="*/ 17 h 53"/>
              <a:gd name="T48" fmla="*/ 21 w 64"/>
              <a:gd name="T49" fmla="*/ 52 h 53"/>
              <a:gd name="T50" fmla="*/ 20 w 64"/>
              <a:gd name="T51" fmla="*/ 53 h 53"/>
              <a:gd name="T52" fmla="*/ 18 w 64"/>
              <a:gd name="T53" fmla="*/ 53 h 53"/>
              <a:gd name="T54" fmla="*/ 15 w 64"/>
              <a:gd name="T55" fmla="*/ 53 h 53"/>
              <a:gd name="T56" fmla="*/ 14 w 64"/>
              <a:gd name="T57" fmla="*/ 52 h 53"/>
              <a:gd name="T58" fmla="*/ 14 w 64"/>
              <a:gd name="T59" fmla="*/ 51 h 53"/>
              <a:gd name="T60" fmla="*/ 43 w 64"/>
              <a:gd name="T61" fmla="*/ 1 h 53"/>
              <a:gd name="T62" fmla="*/ 44 w 64"/>
              <a:gd name="T63" fmla="*/ 0 h 53"/>
              <a:gd name="T64" fmla="*/ 45 w 64"/>
              <a:gd name="T65" fmla="*/ 0 h 53"/>
              <a:gd name="T66" fmla="*/ 49 w 64"/>
              <a:gd name="T67" fmla="*/ 0 h 53"/>
              <a:gd name="T68" fmla="*/ 50 w 64"/>
              <a:gd name="T69" fmla="*/ 0 h 53"/>
              <a:gd name="T70" fmla="*/ 50 w 64"/>
              <a:gd name="T71" fmla="*/ 2 h 53"/>
              <a:gd name="T72" fmla="*/ 21 w 64"/>
              <a:gd name="T73" fmla="*/ 52 h 53"/>
              <a:gd name="T74" fmla="*/ 64 w 64"/>
              <a:gd name="T75" fmla="*/ 36 h 53"/>
              <a:gd name="T76" fmla="*/ 63 w 64"/>
              <a:gd name="T77" fmla="*/ 42 h 53"/>
              <a:gd name="T78" fmla="*/ 61 w 64"/>
              <a:gd name="T79" fmla="*/ 47 h 53"/>
              <a:gd name="T80" fmla="*/ 56 w 64"/>
              <a:gd name="T81" fmla="*/ 50 h 53"/>
              <a:gd name="T82" fmla="*/ 50 w 64"/>
              <a:gd name="T83" fmla="*/ 51 h 53"/>
              <a:gd name="T84" fmla="*/ 40 w 64"/>
              <a:gd name="T85" fmla="*/ 47 h 53"/>
              <a:gd name="T86" fmla="*/ 37 w 64"/>
              <a:gd name="T87" fmla="*/ 36 h 53"/>
              <a:gd name="T88" fmla="*/ 38 w 64"/>
              <a:gd name="T89" fmla="*/ 30 h 53"/>
              <a:gd name="T90" fmla="*/ 40 w 64"/>
              <a:gd name="T91" fmla="*/ 25 h 53"/>
              <a:gd name="T92" fmla="*/ 44 w 64"/>
              <a:gd name="T93" fmla="*/ 22 h 53"/>
              <a:gd name="T94" fmla="*/ 50 w 64"/>
              <a:gd name="T95" fmla="*/ 21 h 53"/>
              <a:gd name="T96" fmla="*/ 61 w 64"/>
              <a:gd name="T97" fmla="*/ 25 h 53"/>
              <a:gd name="T98" fmla="*/ 64 w 64"/>
              <a:gd name="T99" fmla="*/ 36 h 53"/>
              <a:gd name="T100" fmla="*/ 56 w 64"/>
              <a:gd name="T101" fmla="*/ 36 h 53"/>
              <a:gd name="T102" fmla="*/ 55 w 64"/>
              <a:gd name="T103" fmla="*/ 30 h 53"/>
              <a:gd name="T104" fmla="*/ 50 w 64"/>
              <a:gd name="T105" fmla="*/ 28 h 53"/>
              <a:gd name="T106" fmla="*/ 46 w 64"/>
              <a:gd name="T107" fmla="*/ 30 h 53"/>
              <a:gd name="T108" fmla="*/ 45 w 64"/>
              <a:gd name="T109" fmla="*/ 36 h 53"/>
              <a:gd name="T110" fmla="*/ 45 w 64"/>
              <a:gd name="T111" fmla="*/ 39 h 53"/>
              <a:gd name="T112" fmla="*/ 46 w 64"/>
              <a:gd name="T113" fmla="*/ 42 h 53"/>
              <a:gd name="T114" fmla="*/ 48 w 64"/>
              <a:gd name="T115" fmla="*/ 44 h 53"/>
              <a:gd name="T116" fmla="*/ 50 w 64"/>
              <a:gd name="T117" fmla="*/ 44 h 53"/>
              <a:gd name="T118" fmla="*/ 55 w 64"/>
              <a:gd name="T119" fmla="*/ 42 h 53"/>
              <a:gd name="T120" fmla="*/ 56 w 64"/>
              <a:gd name="T121" fmla="*/ 36 h 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4"/>
              <a:gd name="T184" fmla="*/ 0 h 53"/>
              <a:gd name="T185" fmla="*/ 64 w 64"/>
              <a:gd name="T186" fmla="*/ 53 h 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4" h="53">
                <a:moveTo>
                  <a:pt x="27" y="17"/>
                </a:moveTo>
                <a:cubicBezTo>
                  <a:pt x="27" y="19"/>
                  <a:pt x="27" y="21"/>
                  <a:pt x="26" y="23"/>
                </a:cubicBezTo>
                <a:cubicBezTo>
                  <a:pt x="26" y="25"/>
                  <a:pt x="25" y="26"/>
                  <a:pt x="24" y="28"/>
                </a:cubicBezTo>
                <a:cubicBezTo>
                  <a:pt x="23" y="29"/>
                  <a:pt x="21" y="30"/>
                  <a:pt x="19" y="31"/>
                </a:cubicBezTo>
                <a:cubicBezTo>
                  <a:pt x="18" y="32"/>
                  <a:pt x="16" y="32"/>
                  <a:pt x="13" y="32"/>
                </a:cubicBezTo>
                <a:cubicBezTo>
                  <a:pt x="9" y="32"/>
                  <a:pt x="6" y="31"/>
                  <a:pt x="3" y="28"/>
                </a:cubicBezTo>
                <a:cubicBezTo>
                  <a:pt x="1" y="25"/>
                  <a:pt x="0" y="22"/>
                  <a:pt x="0" y="17"/>
                </a:cubicBezTo>
                <a:cubicBezTo>
                  <a:pt x="0" y="15"/>
                  <a:pt x="0" y="13"/>
                  <a:pt x="1" y="11"/>
                </a:cubicBezTo>
                <a:cubicBezTo>
                  <a:pt x="1" y="9"/>
                  <a:pt x="2" y="7"/>
                  <a:pt x="3" y="6"/>
                </a:cubicBezTo>
                <a:cubicBezTo>
                  <a:pt x="4" y="5"/>
                  <a:pt x="6" y="4"/>
                  <a:pt x="8" y="3"/>
                </a:cubicBezTo>
                <a:cubicBezTo>
                  <a:pt x="9" y="2"/>
                  <a:pt x="11" y="2"/>
                  <a:pt x="14" y="2"/>
                </a:cubicBezTo>
                <a:cubicBezTo>
                  <a:pt x="18" y="2"/>
                  <a:pt x="22" y="3"/>
                  <a:pt x="24" y="6"/>
                </a:cubicBezTo>
                <a:cubicBezTo>
                  <a:pt x="26" y="9"/>
                  <a:pt x="27" y="12"/>
                  <a:pt x="27" y="17"/>
                </a:cubicBezTo>
                <a:close/>
                <a:moveTo>
                  <a:pt x="19" y="17"/>
                </a:moveTo>
                <a:cubicBezTo>
                  <a:pt x="19" y="15"/>
                  <a:pt x="18" y="13"/>
                  <a:pt x="18" y="11"/>
                </a:cubicBezTo>
                <a:cubicBezTo>
                  <a:pt x="17" y="9"/>
                  <a:pt x="15" y="9"/>
                  <a:pt x="13" y="9"/>
                </a:cubicBezTo>
                <a:cubicBezTo>
                  <a:pt x="11" y="9"/>
                  <a:pt x="10" y="9"/>
                  <a:pt x="9" y="11"/>
                </a:cubicBezTo>
                <a:cubicBezTo>
                  <a:pt x="9" y="13"/>
                  <a:pt x="8" y="15"/>
                  <a:pt x="8" y="17"/>
                </a:cubicBezTo>
                <a:cubicBezTo>
                  <a:pt x="8" y="18"/>
                  <a:pt x="8" y="19"/>
                  <a:pt x="8" y="20"/>
                </a:cubicBezTo>
                <a:cubicBezTo>
                  <a:pt x="9" y="21"/>
                  <a:pt x="9" y="22"/>
                  <a:pt x="9" y="23"/>
                </a:cubicBezTo>
                <a:cubicBezTo>
                  <a:pt x="10" y="24"/>
                  <a:pt x="10" y="24"/>
                  <a:pt x="11" y="25"/>
                </a:cubicBezTo>
                <a:cubicBezTo>
                  <a:pt x="12" y="25"/>
                  <a:pt x="13" y="25"/>
                  <a:pt x="14" y="25"/>
                </a:cubicBezTo>
                <a:cubicBezTo>
                  <a:pt x="16" y="25"/>
                  <a:pt x="17" y="25"/>
                  <a:pt x="18" y="23"/>
                </a:cubicBezTo>
                <a:cubicBezTo>
                  <a:pt x="18" y="21"/>
                  <a:pt x="19" y="19"/>
                  <a:pt x="19" y="17"/>
                </a:cubicBezTo>
                <a:close/>
                <a:moveTo>
                  <a:pt x="21" y="52"/>
                </a:moveTo>
                <a:cubicBezTo>
                  <a:pt x="20" y="52"/>
                  <a:pt x="20" y="52"/>
                  <a:pt x="20" y="53"/>
                </a:cubicBezTo>
                <a:cubicBezTo>
                  <a:pt x="19" y="53"/>
                  <a:pt x="19" y="53"/>
                  <a:pt x="18" y="53"/>
                </a:cubicBezTo>
                <a:cubicBezTo>
                  <a:pt x="15" y="53"/>
                  <a:pt x="15" y="53"/>
                  <a:pt x="15" y="53"/>
                </a:cubicBezTo>
                <a:cubicBezTo>
                  <a:pt x="14" y="53"/>
                  <a:pt x="14" y="53"/>
                  <a:pt x="14" y="52"/>
                </a:cubicBezTo>
                <a:cubicBezTo>
                  <a:pt x="14" y="52"/>
                  <a:pt x="14" y="52"/>
                  <a:pt x="14" y="51"/>
                </a:cubicBezTo>
                <a:cubicBezTo>
                  <a:pt x="43" y="1"/>
                  <a:pt x="43" y="1"/>
                  <a:pt x="43" y="1"/>
                </a:cubicBezTo>
                <a:cubicBezTo>
                  <a:pt x="44" y="1"/>
                  <a:pt x="44" y="1"/>
                  <a:pt x="44" y="0"/>
                </a:cubicBezTo>
                <a:cubicBezTo>
                  <a:pt x="44" y="0"/>
                  <a:pt x="45" y="0"/>
                  <a:pt x="45" y="0"/>
                </a:cubicBezTo>
                <a:cubicBezTo>
                  <a:pt x="49" y="0"/>
                  <a:pt x="49" y="0"/>
                  <a:pt x="49" y="0"/>
                </a:cubicBezTo>
                <a:cubicBezTo>
                  <a:pt x="50" y="0"/>
                  <a:pt x="50" y="0"/>
                  <a:pt x="50" y="0"/>
                </a:cubicBezTo>
                <a:cubicBezTo>
                  <a:pt x="50" y="1"/>
                  <a:pt x="50" y="1"/>
                  <a:pt x="50" y="2"/>
                </a:cubicBezTo>
                <a:lnTo>
                  <a:pt x="21" y="52"/>
                </a:lnTo>
                <a:close/>
                <a:moveTo>
                  <a:pt x="64" y="36"/>
                </a:moveTo>
                <a:cubicBezTo>
                  <a:pt x="64" y="38"/>
                  <a:pt x="64" y="40"/>
                  <a:pt x="63" y="42"/>
                </a:cubicBezTo>
                <a:cubicBezTo>
                  <a:pt x="63" y="44"/>
                  <a:pt x="62" y="45"/>
                  <a:pt x="61" y="47"/>
                </a:cubicBezTo>
                <a:cubicBezTo>
                  <a:pt x="59" y="48"/>
                  <a:pt x="58" y="49"/>
                  <a:pt x="56" y="50"/>
                </a:cubicBezTo>
                <a:cubicBezTo>
                  <a:pt x="55" y="51"/>
                  <a:pt x="53" y="51"/>
                  <a:pt x="50" y="51"/>
                </a:cubicBezTo>
                <a:cubicBezTo>
                  <a:pt x="46" y="51"/>
                  <a:pt x="42" y="50"/>
                  <a:pt x="40" y="47"/>
                </a:cubicBezTo>
                <a:cubicBezTo>
                  <a:pt x="38" y="44"/>
                  <a:pt x="37" y="41"/>
                  <a:pt x="37" y="36"/>
                </a:cubicBezTo>
                <a:cubicBezTo>
                  <a:pt x="37" y="34"/>
                  <a:pt x="37" y="32"/>
                  <a:pt x="38" y="30"/>
                </a:cubicBezTo>
                <a:cubicBezTo>
                  <a:pt x="38" y="28"/>
                  <a:pt x="39" y="27"/>
                  <a:pt x="40" y="25"/>
                </a:cubicBezTo>
                <a:cubicBezTo>
                  <a:pt x="41" y="24"/>
                  <a:pt x="43" y="23"/>
                  <a:pt x="44" y="22"/>
                </a:cubicBezTo>
                <a:cubicBezTo>
                  <a:pt x="46" y="21"/>
                  <a:pt x="48" y="21"/>
                  <a:pt x="50" y="21"/>
                </a:cubicBezTo>
                <a:cubicBezTo>
                  <a:pt x="55" y="21"/>
                  <a:pt x="58" y="22"/>
                  <a:pt x="61" y="25"/>
                </a:cubicBezTo>
                <a:cubicBezTo>
                  <a:pt x="63" y="28"/>
                  <a:pt x="64" y="31"/>
                  <a:pt x="64" y="36"/>
                </a:cubicBezTo>
                <a:close/>
                <a:moveTo>
                  <a:pt x="56" y="36"/>
                </a:moveTo>
                <a:cubicBezTo>
                  <a:pt x="56" y="34"/>
                  <a:pt x="55" y="32"/>
                  <a:pt x="55" y="30"/>
                </a:cubicBezTo>
                <a:cubicBezTo>
                  <a:pt x="54" y="28"/>
                  <a:pt x="52" y="28"/>
                  <a:pt x="50" y="28"/>
                </a:cubicBezTo>
                <a:cubicBezTo>
                  <a:pt x="48" y="28"/>
                  <a:pt x="47" y="28"/>
                  <a:pt x="46" y="30"/>
                </a:cubicBezTo>
                <a:cubicBezTo>
                  <a:pt x="45" y="32"/>
                  <a:pt x="45" y="34"/>
                  <a:pt x="45" y="36"/>
                </a:cubicBezTo>
                <a:cubicBezTo>
                  <a:pt x="45" y="37"/>
                  <a:pt x="45" y="38"/>
                  <a:pt x="45" y="39"/>
                </a:cubicBezTo>
                <a:cubicBezTo>
                  <a:pt x="45" y="40"/>
                  <a:pt x="46" y="41"/>
                  <a:pt x="46" y="42"/>
                </a:cubicBezTo>
                <a:cubicBezTo>
                  <a:pt x="47" y="43"/>
                  <a:pt x="47" y="43"/>
                  <a:pt x="48" y="44"/>
                </a:cubicBezTo>
                <a:cubicBezTo>
                  <a:pt x="49" y="44"/>
                  <a:pt x="49" y="44"/>
                  <a:pt x="50" y="44"/>
                </a:cubicBezTo>
                <a:cubicBezTo>
                  <a:pt x="52" y="44"/>
                  <a:pt x="54" y="44"/>
                  <a:pt x="55" y="42"/>
                </a:cubicBezTo>
                <a:cubicBezTo>
                  <a:pt x="55" y="40"/>
                  <a:pt x="56" y="38"/>
                  <a:pt x="56" y="36"/>
                </a:cubicBezTo>
                <a:close/>
              </a:path>
            </a:pathLst>
          </a:custGeom>
          <a:solidFill>
            <a:srgbClr val="FFFFF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1" name="Freeform 45"/>
          <p:cNvSpPr>
            <a:spLocks noChangeArrowheads="1"/>
          </p:cNvSpPr>
          <p:nvPr/>
        </p:nvSpPr>
        <p:spPr bwMode="auto">
          <a:xfrm>
            <a:off x="4616449" y="3737645"/>
            <a:ext cx="53975" cy="66675"/>
          </a:xfrm>
          <a:custGeom>
            <a:avLst/>
            <a:gdLst>
              <a:gd name="T0" fmla="*/ 17 w 17"/>
              <a:gd name="T1" fmla="*/ 13 h 21"/>
              <a:gd name="T2" fmla="*/ 17 w 17"/>
              <a:gd name="T3" fmla="*/ 17 h 21"/>
              <a:gd name="T4" fmla="*/ 15 w 17"/>
              <a:gd name="T5" fmla="*/ 19 h 21"/>
              <a:gd name="T6" fmla="*/ 12 w 17"/>
              <a:gd name="T7" fmla="*/ 20 h 21"/>
              <a:gd name="T8" fmla="*/ 9 w 17"/>
              <a:gd name="T9" fmla="*/ 21 h 21"/>
              <a:gd name="T10" fmla="*/ 5 w 17"/>
              <a:gd name="T11" fmla="*/ 21 h 21"/>
              <a:gd name="T12" fmla="*/ 1 w 17"/>
              <a:gd name="T13" fmla="*/ 19 h 21"/>
              <a:gd name="T14" fmla="*/ 1 w 17"/>
              <a:gd name="T15" fmla="*/ 18 h 21"/>
              <a:gd name="T16" fmla="*/ 1 w 17"/>
              <a:gd name="T17" fmla="*/ 17 h 21"/>
              <a:gd name="T18" fmla="*/ 1 w 17"/>
              <a:gd name="T19" fmla="*/ 17 h 21"/>
              <a:gd name="T20" fmla="*/ 2 w 17"/>
              <a:gd name="T21" fmla="*/ 16 h 21"/>
              <a:gd name="T22" fmla="*/ 2 w 17"/>
              <a:gd name="T23" fmla="*/ 15 h 21"/>
              <a:gd name="T24" fmla="*/ 3 w 17"/>
              <a:gd name="T25" fmla="*/ 15 h 21"/>
              <a:gd name="T26" fmla="*/ 3 w 17"/>
              <a:gd name="T27" fmla="*/ 15 h 21"/>
              <a:gd name="T28" fmla="*/ 6 w 17"/>
              <a:gd name="T29" fmla="*/ 17 h 21"/>
              <a:gd name="T30" fmla="*/ 8 w 17"/>
              <a:gd name="T31" fmla="*/ 17 h 21"/>
              <a:gd name="T32" fmla="*/ 12 w 17"/>
              <a:gd name="T33" fmla="*/ 16 h 21"/>
              <a:gd name="T34" fmla="*/ 13 w 17"/>
              <a:gd name="T35" fmla="*/ 14 h 21"/>
              <a:gd name="T36" fmla="*/ 12 w 17"/>
              <a:gd name="T37" fmla="*/ 11 h 21"/>
              <a:gd name="T38" fmla="*/ 9 w 17"/>
              <a:gd name="T39" fmla="*/ 11 h 21"/>
              <a:gd name="T40" fmla="*/ 8 w 17"/>
              <a:gd name="T41" fmla="*/ 11 h 21"/>
              <a:gd name="T42" fmla="*/ 7 w 17"/>
              <a:gd name="T43" fmla="*/ 11 h 21"/>
              <a:gd name="T44" fmla="*/ 6 w 17"/>
              <a:gd name="T45" fmla="*/ 11 h 21"/>
              <a:gd name="T46" fmla="*/ 5 w 17"/>
              <a:gd name="T47" fmla="*/ 12 h 21"/>
              <a:gd name="T48" fmla="*/ 4 w 17"/>
              <a:gd name="T49" fmla="*/ 12 h 21"/>
              <a:gd name="T50" fmla="*/ 3 w 17"/>
              <a:gd name="T51" fmla="*/ 12 h 21"/>
              <a:gd name="T52" fmla="*/ 2 w 17"/>
              <a:gd name="T53" fmla="*/ 11 h 21"/>
              <a:gd name="T54" fmla="*/ 1 w 17"/>
              <a:gd name="T55" fmla="*/ 11 h 21"/>
              <a:gd name="T56" fmla="*/ 1 w 17"/>
              <a:gd name="T57" fmla="*/ 10 h 21"/>
              <a:gd name="T58" fmla="*/ 2 w 17"/>
              <a:gd name="T59" fmla="*/ 2 h 21"/>
              <a:gd name="T60" fmla="*/ 3 w 17"/>
              <a:gd name="T61" fmla="*/ 0 h 21"/>
              <a:gd name="T62" fmla="*/ 4 w 17"/>
              <a:gd name="T63" fmla="*/ 0 h 21"/>
              <a:gd name="T64" fmla="*/ 15 w 17"/>
              <a:gd name="T65" fmla="*/ 0 h 21"/>
              <a:gd name="T66" fmla="*/ 16 w 17"/>
              <a:gd name="T67" fmla="*/ 0 h 21"/>
              <a:gd name="T68" fmla="*/ 16 w 17"/>
              <a:gd name="T69" fmla="*/ 0 h 21"/>
              <a:gd name="T70" fmla="*/ 16 w 17"/>
              <a:gd name="T71" fmla="*/ 3 h 21"/>
              <a:gd name="T72" fmla="*/ 16 w 17"/>
              <a:gd name="T73" fmla="*/ 3 h 21"/>
              <a:gd name="T74" fmla="*/ 15 w 17"/>
              <a:gd name="T75" fmla="*/ 3 h 21"/>
              <a:gd name="T76" fmla="*/ 6 w 17"/>
              <a:gd name="T77" fmla="*/ 3 h 21"/>
              <a:gd name="T78" fmla="*/ 6 w 17"/>
              <a:gd name="T79" fmla="*/ 7 h 21"/>
              <a:gd name="T80" fmla="*/ 8 w 17"/>
              <a:gd name="T81" fmla="*/ 7 h 21"/>
              <a:gd name="T82" fmla="*/ 10 w 17"/>
              <a:gd name="T83" fmla="*/ 7 h 21"/>
              <a:gd name="T84" fmla="*/ 13 w 17"/>
              <a:gd name="T85" fmla="*/ 7 h 21"/>
              <a:gd name="T86" fmla="*/ 15 w 17"/>
              <a:gd name="T87" fmla="*/ 9 h 21"/>
              <a:gd name="T88" fmla="*/ 17 w 17"/>
              <a:gd name="T89" fmla="*/ 11 h 21"/>
              <a:gd name="T90" fmla="*/ 17 w 17"/>
              <a:gd name="T91" fmla="*/ 13 h 2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
              <a:gd name="T139" fmla="*/ 0 h 21"/>
              <a:gd name="T140" fmla="*/ 17 w 17"/>
              <a:gd name="T141" fmla="*/ 21 h 2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 h="21">
                <a:moveTo>
                  <a:pt x="17" y="13"/>
                </a:moveTo>
                <a:cubicBezTo>
                  <a:pt x="17" y="15"/>
                  <a:pt x="17" y="16"/>
                  <a:pt x="17" y="17"/>
                </a:cubicBezTo>
                <a:cubicBezTo>
                  <a:pt x="16" y="18"/>
                  <a:pt x="16" y="18"/>
                  <a:pt x="15" y="19"/>
                </a:cubicBezTo>
                <a:cubicBezTo>
                  <a:pt x="14" y="20"/>
                  <a:pt x="13" y="20"/>
                  <a:pt x="12" y="20"/>
                </a:cubicBezTo>
                <a:cubicBezTo>
                  <a:pt x="11" y="21"/>
                  <a:pt x="10" y="21"/>
                  <a:pt x="9" y="21"/>
                </a:cubicBezTo>
                <a:cubicBezTo>
                  <a:pt x="7" y="21"/>
                  <a:pt x="6" y="21"/>
                  <a:pt x="5" y="21"/>
                </a:cubicBezTo>
                <a:cubicBezTo>
                  <a:pt x="3" y="20"/>
                  <a:pt x="2" y="20"/>
                  <a:pt x="1" y="19"/>
                </a:cubicBezTo>
                <a:cubicBezTo>
                  <a:pt x="1" y="18"/>
                  <a:pt x="0" y="18"/>
                  <a:pt x="1" y="18"/>
                </a:cubicBezTo>
                <a:cubicBezTo>
                  <a:pt x="1" y="18"/>
                  <a:pt x="1" y="18"/>
                  <a:pt x="1" y="17"/>
                </a:cubicBezTo>
                <a:cubicBezTo>
                  <a:pt x="1" y="17"/>
                  <a:pt x="1" y="17"/>
                  <a:pt x="1" y="17"/>
                </a:cubicBezTo>
                <a:cubicBezTo>
                  <a:pt x="2" y="16"/>
                  <a:pt x="2" y="16"/>
                  <a:pt x="2" y="16"/>
                </a:cubicBezTo>
                <a:cubicBezTo>
                  <a:pt x="2" y="16"/>
                  <a:pt x="2" y="16"/>
                  <a:pt x="2" y="15"/>
                </a:cubicBezTo>
                <a:cubicBezTo>
                  <a:pt x="2" y="15"/>
                  <a:pt x="3" y="15"/>
                  <a:pt x="3" y="15"/>
                </a:cubicBezTo>
                <a:cubicBezTo>
                  <a:pt x="3" y="15"/>
                  <a:pt x="3" y="15"/>
                  <a:pt x="3" y="15"/>
                </a:cubicBezTo>
                <a:cubicBezTo>
                  <a:pt x="4" y="16"/>
                  <a:pt x="5" y="16"/>
                  <a:pt x="6" y="17"/>
                </a:cubicBezTo>
                <a:cubicBezTo>
                  <a:pt x="7" y="17"/>
                  <a:pt x="8" y="17"/>
                  <a:pt x="8" y="17"/>
                </a:cubicBezTo>
                <a:cubicBezTo>
                  <a:pt x="10" y="17"/>
                  <a:pt x="11" y="17"/>
                  <a:pt x="12" y="16"/>
                </a:cubicBezTo>
                <a:cubicBezTo>
                  <a:pt x="12" y="15"/>
                  <a:pt x="13" y="15"/>
                  <a:pt x="13" y="14"/>
                </a:cubicBezTo>
                <a:cubicBezTo>
                  <a:pt x="13" y="13"/>
                  <a:pt x="12" y="12"/>
                  <a:pt x="12" y="11"/>
                </a:cubicBezTo>
                <a:cubicBezTo>
                  <a:pt x="11" y="11"/>
                  <a:pt x="10" y="11"/>
                  <a:pt x="9" y="11"/>
                </a:cubicBezTo>
                <a:cubicBezTo>
                  <a:pt x="9" y="11"/>
                  <a:pt x="8" y="11"/>
                  <a:pt x="8" y="11"/>
                </a:cubicBezTo>
                <a:cubicBezTo>
                  <a:pt x="8" y="11"/>
                  <a:pt x="7" y="11"/>
                  <a:pt x="7" y="11"/>
                </a:cubicBezTo>
                <a:cubicBezTo>
                  <a:pt x="7" y="11"/>
                  <a:pt x="6" y="11"/>
                  <a:pt x="6" y="11"/>
                </a:cubicBezTo>
                <a:cubicBezTo>
                  <a:pt x="6" y="11"/>
                  <a:pt x="6" y="12"/>
                  <a:pt x="5" y="12"/>
                </a:cubicBezTo>
                <a:cubicBezTo>
                  <a:pt x="5" y="12"/>
                  <a:pt x="5" y="12"/>
                  <a:pt x="4" y="12"/>
                </a:cubicBezTo>
                <a:cubicBezTo>
                  <a:pt x="4" y="12"/>
                  <a:pt x="4" y="12"/>
                  <a:pt x="3" y="12"/>
                </a:cubicBezTo>
                <a:cubicBezTo>
                  <a:pt x="2" y="11"/>
                  <a:pt x="2" y="11"/>
                  <a:pt x="2" y="11"/>
                </a:cubicBezTo>
                <a:cubicBezTo>
                  <a:pt x="2" y="11"/>
                  <a:pt x="2" y="11"/>
                  <a:pt x="1" y="11"/>
                </a:cubicBezTo>
                <a:cubicBezTo>
                  <a:pt x="1" y="11"/>
                  <a:pt x="1" y="10"/>
                  <a:pt x="1" y="10"/>
                </a:cubicBezTo>
                <a:cubicBezTo>
                  <a:pt x="2" y="2"/>
                  <a:pt x="2" y="2"/>
                  <a:pt x="2" y="2"/>
                </a:cubicBezTo>
                <a:cubicBezTo>
                  <a:pt x="2" y="1"/>
                  <a:pt x="2" y="0"/>
                  <a:pt x="3" y="0"/>
                </a:cubicBezTo>
                <a:cubicBezTo>
                  <a:pt x="3" y="0"/>
                  <a:pt x="4" y="0"/>
                  <a:pt x="4" y="0"/>
                </a:cubicBezTo>
                <a:cubicBezTo>
                  <a:pt x="15" y="0"/>
                  <a:pt x="15" y="0"/>
                  <a:pt x="15" y="0"/>
                </a:cubicBezTo>
                <a:cubicBezTo>
                  <a:pt x="15" y="0"/>
                  <a:pt x="16" y="0"/>
                  <a:pt x="16" y="0"/>
                </a:cubicBezTo>
                <a:cubicBezTo>
                  <a:pt x="16" y="0"/>
                  <a:pt x="16" y="0"/>
                  <a:pt x="16" y="0"/>
                </a:cubicBezTo>
                <a:cubicBezTo>
                  <a:pt x="16" y="3"/>
                  <a:pt x="16" y="3"/>
                  <a:pt x="16" y="3"/>
                </a:cubicBezTo>
                <a:cubicBezTo>
                  <a:pt x="16" y="3"/>
                  <a:pt x="16" y="3"/>
                  <a:pt x="16" y="3"/>
                </a:cubicBezTo>
                <a:cubicBezTo>
                  <a:pt x="16" y="3"/>
                  <a:pt x="15" y="3"/>
                  <a:pt x="15" y="3"/>
                </a:cubicBezTo>
                <a:cubicBezTo>
                  <a:pt x="6" y="3"/>
                  <a:pt x="6" y="3"/>
                  <a:pt x="6" y="3"/>
                </a:cubicBezTo>
                <a:cubicBezTo>
                  <a:pt x="6" y="7"/>
                  <a:pt x="6" y="7"/>
                  <a:pt x="6" y="7"/>
                </a:cubicBezTo>
                <a:cubicBezTo>
                  <a:pt x="6" y="7"/>
                  <a:pt x="7" y="7"/>
                  <a:pt x="8" y="7"/>
                </a:cubicBezTo>
                <a:cubicBezTo>
                  <a:pt x="8" y="7"/>
                  <a:pt x="9" y="7"/>
                  <a:pt x="10" y="7"/>
                </a:cubicBezTo>
                <a:cubicBezTo>
                  <a:pt x="11" y="7"/>
                  <a:pt x="12" y="7"/>
                  <a:pt x="13" y="7"/>
                </a:cubicBezTo>
                <a:cubicBezTo>
                  <a:pt x="14" y="8"/>
                  <a:pt x="15" y="8"/>
                  <a:pt x="15" y="9"/>
                </a:cubicBezTo>
                <a:cubicBezTo>
                  <a:pt x="16" y="9"/>
                  <a:pt x="16" y="10"/>
                  <a:pt x="17" y="11"/>
                </a:cubicBezTo>
                <a:cubicBezTo>
                  <a:pt x="17" y="11"/>
                  <a:pt x="17" y="12"/>
                  <a:pt x="17"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2" name="Freeform 46"/>
          <p:cNvSpPr>
            <a:spLocks noEditPoints="1" noChangeArrowheads="1"/>
          </p:cNvSpPr>
          <p:nvPr/>
        </p:nvSpPr>
        <p:spPr bwMode="auto">
          <a:xfrm>
            <a:off x="4679949" y="3732882"/>
            <a:ext cx="87313" cy="73025"/>
          </a:xfrm>
          <a:custGeom>
            <a:avLst/>
            <a:gdLst>
              <a:gd name="T0" fmla="*/ 12 w 28"/>
              <a:gd name="T1" fmla="*/ 8 h 24"/>
              <a:gd name="T2" fmla="*/ 12 w 28"/>
              <a:gd name="T3" fmla="*/ 11 h 24"/>
              <a:gd name="T4" fmla="*/ 11 w 28"/>
              <a:gd name="T5" fmla="*/ 13 h 24"/>
              <a:gd name="T6" fmla="*/ 9 w 28"/>
              <a:gd name="T7" fmla="*/ 14 h 24"/>
              <a:gd name="T8" fmla="*/ 6 w 28"/>
              <a:gd name="T9" fmla="*/ 14 h 24"/>
              <a:gd name="T10" fmla="*/ 2 w 28"/>
              <a:gd name="T11" fmla="*/ 13 h 24"/>
              <a:gd name="T12" fmla="*/ 0 w 28"/>
              <a:gd name="T13" fmla="*/ 8 h 24"/>
              <a:gd name="T14" fmla="*/ 1 w 28"/>
              <a:gd name="T15" fmla="*/ 5 h 24"/>
              <a:gd name="T16" fmla="*/ 2 w 28"/>
              <a:gd name="T17" fmla="*/ 3 h 24"/>
              <a:gd name="T18" fmla="*/ 4 w 28"/>
              <a:gd name="T19" fmla="*/ 2 h 24"/>
              <a:gd name="T20" fmla="*/ 6 w 28"/>
              <a:gd name="T21" fmla="*/ 1 h 24"/>
              <a:gd name="T22" fmla="*/ 11 w 28"/>
              <a:gd name="T23" fmla="*/ 3 h 24"/>
              <a:gd name="T24" fmla="*/ 12 w 28"/>
              <a:gd name="T25" fmla="*/ 8 h 24"/>
              <a:gd name="T26" fmla="*/ 9 w 28"/>
              <a:gd name="T27" fmla="*/ 8 h 24"/>
              <a:gd name="T28" fmla="*/ 8 w 28"/>
              <a:gd name="T29" fmla="*/ 5 h 24"/>
              <a:gd name="T30" fmla="*/ 6 w 28"/>
              <a:gd name="T31" fmla="*/ 4 h 24"/>
              <a:gd name="T32" fmla="*/ 5 w 28"/>
              <a:gd name="T33" fmla="*/ 5 h 24"/>
              <a:gd name="T34" fmla="*/ 4 w 28"/>
              <a:gd name="T35" fmla="*/ 8 h 24"/>
              <a:gd name="T36" fmla="*/ 4 w 28"/>
              <a:gd name="T37" fmla="*/ 9 h 24"/>
              <a:gd name="T38" fmla="*/ 5 w 28"/>
              <a:gd name="T39" fmla="*/ 10 h 24"/>
              <a:gd name="T40" fmla="*/ 5 w 28"/>
              <a:gd name="T41" fmla="*/ 11 h 24"/>
              <a:gd name="T42" fmla="*/ 6 w 28"/>
              <a:gd name="T43" fmla="*/ 12 h 24"/>
              <a:gd name="T44" fmla="*/ 8 w 28"/>
              <a:gd name="T45" fmla="*/ 11 h 24"/>
              <a:gd name="T46" fmla="*/ 9 w 28"/>
              <a:gd name="T47" fmla="*/ 8 h 24"/>
              <a:gd name="T48" fmla="*/ 10 w 28"/>
              <a:gd name="T49" fmla="*/ 23 h 24"/>
              <a:gd name="T50" fmla="*/ 9 w 28"/>
              <a:gd name="T51" fmla="*/ 23 h 24"/>
              <a:gd name="T52" fmla="*/ 8 w 28"/>
              <a:gd name="T53" fmla="*/ 24 h 24"/>
              <a:gd name="T54" fmla="*/ 7 w 28"/>
              <a:gd name="T55" fmla="*/ 24 h 24"/>
              <a:gd name="T56" fmla="*/ 6 w 28"/>
              <a:gd name="T57" fmla="*/ 23 h 24"/>
              <a:gd name="T58" fmla="*/ 7 w 28"/>
              <a:gd name="T59" fmla="*/ 23 h 24"/>
              <a:gd name="T60" fmla="*/ 19 w 28"/>
              <a:gd name="T61" fmla="*/ 1 h 24"/>
              <a:gd name="T62" fmla="*/ 20 w 28"/>
              <a:gd name="T63" fmla="*/ 1 h 24"/>
              <a:gd name="T64" fmla="*/ 20 w 28"/>
              <a:gd name="T65" fmla="*/ 0 h 24"/>
              <a:gd name="T66" fmla="*/ 22 w 28"/>
              <a:gd name="T67" fmla="*/ 0 h 24"/>
              <a:gd name="T68" fmla="*/ 22 w 28"/>
              <a:gd name="T69" fmla="*/ 1 h 24"/>
              <a:gd name="T70" fmla="*/ 22 w 28"/>
              <a:gd name="T71" fmla="*/ 1 h 24"/>
              <a:gd name="T72" fmla="*/ 10 w 28"/>
              <a:gd name="T73" fmla="*/ 23 h 24"/>
              <a:gd name="T74" fmla="*/ 28 w 28"/>
              <a:gd name="T75" fmla="*/ 16 h 24"/>
              <a:gd name="T76" fmla="*/ 28 w 28"/>
              <a:gd name="T77" fmla="*/ 19 h 24"/>
              <a:gd name="T78" fmla="*/ 27 w 28"/>
              <a:gd name="T79" fmla="*/ 21 h 24"/>
              <a:gd name="T80" fmla="*/ 25 w 28"/>
              <a:gd name="T81" fmla="*/ 22 h 24"/>
              <a:gd name="T82" fmla="*/ 22 w 28"/>
              <a:gd name="T83" fmla="*/ 23 h 24"/>
              <a:gd name="T84" fmla="*/ 18 w 28"/>
              <a:gd name="T85" fmla="*/ 21 h 24"/>
              <a:gd name="T86" fmla="*/ 17 w 28"/>
              <a:gd name="T87" fmla="*/ 16 h 24"/>
              <a:gd name="T88" fmla="*/ 17 w 28"/>
              <a:gd name="T89" fmla="*/ 14 h 24"/>
              <a:gd name="T90" fmla="*/ 18 w 28"/>
              <a:gd name="T91" fmla="*/ 11 h 24"/>
              <a:gd name="T92" fmla="*/ 20 w 28"/>
              <a:gd name="T93" fmla="*/ 10 h 24"/>
              <a:gd name="T94" fmla="*/ 23 w 28"/>
              <a:gd name="T95" fmla="*/ 10 h 24"/>
              <a:gd name="T96" fmla="*/ 27 w 28"/>
              <a:gd name="T97" fmla="*/ 11 h 24"/>
              <a:gd name="T98" fmla="*/ 28 w 28"/>
              <a:gd name="T99" fmla="*/ 16 h 24"/>
              <a:gd name="T100" fmla="*/ 25 w 28"/>
              <a:gd name="T101" fmla="*/ 16 h 24"/>
              <a:gd name="T102" fmla="*/ 24 w 28"/>
              <a:gd name="T103" fmla="*/ 14 h 24"/>
              <a:gd name="T104" fmla="*/ 22 w 28"/>
              <a:gd name="T105" fmla="*/ 13 h 24"/>
              <a:gd name="T106" fmla="*/ 21 w 28"/>
              <a:gd name="T107" fmla="*/ 14 h 24"/>
              <a:gd name="T108" fmla="*/ 20 w 28"/>
              <a:gd name="T109" fmla="*/ 16 h 24"/>
              <a:gd name="T110" fmla="*/ 20 w 28"/>
              <a:gd name="T111" fmla="*/ 18 h 24"/>
              <a:gd name="T112" fmla="*/ 21 w 28"/>
              <a:gd name="T113" fmla="*/ 19 h 24"/>
              <a:gd name="T114" fmla="*/ 21 w 28"/>
              <a:gd name="T115" fmla="*/ 20 h 24"/>
              <a:gd name="T116" fmla="*/ 23 w 28"/>
              <a:gd name="T117" fmla="*/ 20 h 24"/>
              <a:gd name="T118" fmla="*/ 24 w 28"/>
              <a:gd name="T119" fmla="*/ 19 h 24"/>
              <a:gd name="T120" fmla="*/ 25 w 28"/>
              <a:gd name="T121" fmla="*/ 16 h 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
              <a:gd name="T184" fmla="*/ 0 h 24"/>
              <a:gd name="T185" fmla="*/ 28 w 28"/>
              <a:gd name="T186" fmla="*/ 24 h 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 h="24">
                <a:moveTo>
                  <a:pt x="12" y="8"/>
                </a:moveTo>
                <a:cubicBezTo>
                  <a:pt x="12" y="9"/>
                  <a:pt x="12" y="10"/>
                  <a:pt x="12" y="11"/>
                </a:cubicBezTo>
                <a:cubicBezTo>
                  <a:pt x="12" y="11"/>
                  <a:pt x="11" y="12"/>
                  <a:pt x="11" y="13"/>
                </a:cubicBezTo>
                <a:cubicBezTo>
                  <a:pt x="10" y="13"/>
                  <a:pt x="10" y="14"/>
                  <a:pt x="9" y="14"/>
                </a:cubicBezTo>
                <a:cubicBezTo>
                  <a:pt x="8" y="14"/>
                  <a:pt x="7" y="14"/>
                  <a:pt x="6" y="14"/>
                </a:cubicBezTo>
                <a:cubicBezTo>
                  <a:pt x="4" y="14"/>
                  <a:pt x="3" y="14"/>
                  <a:pt x="2" y="13"/>
                </a:cubicBezTo>
                <a:cubicBezTo>
                  <a:pt x="1" y="11"/>
                  <a:pt x="0" y="10"/>
                  <a:pt x="0" y="8"/>
                </a:cubicBezTo>
                <a:cubicBezTo>
                  <a:pt x="0" y="7"/>
                  <a:pt x="1" y="6"/>
                  <a:pt x="1" y="5"/>
                </a:cubicBezTo>
                <a:cubicBezTo>
                  <a:pt x="1" y="4"/>
                  <a:pt x="1" y="4"/>
                  <a:pt x="2" y="3"/>
                </a:cubicBezTo>
                <a:cubicBezTo>
                  <a:pt x="2" y="3"/>
                  <a:pt x="3" y="2"/>
                  <a:pt x="4" y="2"/>
                </a:cubicBezTo>
                <a:cubicBezTo>
                  <a:pt x="5" y="1"/>
                  <a:pt x="5" y="1"/>
                  <a:pt x="6" y="1"/>
                </a:cubicBezTo>
                <a:cubicBezTo>
                  <a:pt x="8" y="1"/>
                  <a:pt x="10" y="2"/>
                  <a:pt x="11" y="3"/>
                </a:cubicBezTo>
                <a:cubicBezTo>
                  <a:pt x="12" y="4"/>
                  <a:pt x="12" y="6"/>
                  <a:pt x="12" y="8"/>
                </a:cubicBezTo>
                <a:close/>
                <a:moveTo>
                  <a:pt x="9" y="8"/>
                </a:moveTo>
                <a:cubicBezTo>
                  <a:pt x="9" y="7"/>
                  <a:pt x="9" y="6"/>
                  <a:pt x="8" y="5"/>
                </a:cubicBezTo>
                <a:cubicBezTo>
                  <a:pt x="8" y="5"/>
                  <a:pt x="7" y="4"/>
                  <a:pt x="6" y="4"/>
                </a:cubicBezTo>
                <a:cubicBezTo>
                  <a:pt x="6" y="4"/>
                  <a:pt x="5" y="5"/>
                  <a:pt x="5" y="5"/>
                </a:cubicBezTo>
                <a:cubicBezTo>
                  <a:pt x="4" y="6"/>
                  <a:pt x="4" y="7"/>
                  <a:pt x="4" y="8"/>
                </a:cubicBezTo>
                <a:cubicBezTo>
                  <a:pt x="4" y="8"/>
                  <a:pt x="4" y="9"/>
                  <a:pt x="4" y="9"/>
                </a:cubicBezTo>
                <a:cubicBezTo>
                  <a:pt x="4" y="10"/>
                  <a:pt x="4" y="10"/>
                  <a:pt x="5" y="10"/>
                </a:cubicBezTo>
                <a:cubicBezTo>
                  <a:pt x="5" y="11"/>
                  <a:pt x="5" y="11"/>
                  <a:pt x="5" y="11"/>
                </a:cubicBezTo>
                <a:cubicBezTo>
                  <a:pt x="6" y="11"/>
                  <a:pt x="6" y="12"/>
                  <a:pt x="6" y="12"/>
                </a:cubicBezTo>
                <a:cubicBezTo>
                  <a:pt x="7" y="12"/>
                  <a:pt x="8" y="11"/>
                  <a:pt x="8" y="11"/>
                </a:cubicBezTo>
                <a:cubicBezTo>
                  <a:pt x="9" y="10"/>
                  <a:pt x="9" y="9"/>
                  <a:pt x="9" y="8"/>
                </a:cubicBezTo>
                <a:close/>
                <a:moveTo>
                  <a:pt x="10" y="23"/>
                </a:moveTo>
                <a:cubicBezTo>
                  <a:pt x="9" y="23"/>
                  <a:pt x="9" y="23"/>
                  <a:pt x="9" y="23"/>
                </a:cubicBezTo>
                <a:cubicBezTo>
                  <a:pt x="9" y="24"/>
                  <a:pt x="9" y="24"/>
                  <a:pt x="8" y="24"/>
                </a:cubicBezTo>
                <a:cubicBezTo>
                  <a:pt x="7" y="24"/>
                  <a:pt x="7" y="24"/>
                  <a:pt x="7" y="24"/>
                </a:cubicBezTo>
                <a:cubicBezTo>
                  <a:pt x="7" y="24"/>
                  <a:pt x="7" y="23"/>
                  <a:pt x="6" y="23"/>
                </a:cubicBezTo>
                <a:cubicBezTo>
                  <a:pt x="6" y="23"/>
                  <a:pt x="6" y="23"/>
                  <a:pt x="7" y="23"/>
                </a:cubicBezTo>
                <a:cubicBezTo>
                  <a:pt x="19" y="1"/>
                  <a:pt x="19" y="1"/>
                  <a:pt x="19" y="1"/>
                </a:cubicBezTo>
                <a:cubicBezTo>
                  <a:pt x="20" y="1"/>
                  <a:pt x="20" y="1"/>
                  <a:pt x="20" y="1"/>
                </a:cubicBezTo>
                <a:cubicBezTo>
                  <a:pt x="20" y="1"/>
                  <a:pt x="20" y="0"/>
                  <a:pt x="20" y="0"/>
                </a:cubicBezTo>
                <a:cubicBezTo>
                  <a:pt x="22" y="0"/>
                  <a:pt x="22" y="0"/>
                  <a:pt x="22" y="0"/>
                </a:cubicBezTo>
                <a:cubicBezTo>
                  <a:pt x="22" y="0"/>
                  <a:pt x="22" y="1"/>
                  <a:pt x="22" y="1"/>
                </a:cubicBezTo>
                <a:cubicBezTo>
                  <a:pt x="23" y="1"/>
                  <a:pt x="23" y="1"/>
                  <a:pt x="22" y="1"/>
                </a:cubicBezTo>
                <a:lnTo>
                  <a:pt x="10" y="23"/>
                </a:lnTo>
                <a:close/>
                <a:moveTo>
                  <a:pt x="28" y="16"/>
                </a:moveTo>
                <a:cubicBezTo>
                  <a:pt x="28" y="17"/>
                  <a:pt x="28" y="18"/>
                  <a:pt x="28" y="19"/>
                </a:cubicBezTo>
                <a:cubicBezTo>
                  <a:pt x="28" y="20"/>
                  <a:pt x="27" y="20"/>
                  <a:pt x="27" y="21"/>
                </a:cubicBezTo>
                <a:cubicBezTo>
                  <a:pt x="26" y="22"/>
                  <a:pt x="26" y="22"/>
                  <a:pt x="25" y="22"/>
                </a:cubicBezTo>
                <a:cubicBezTo>
                  <a:pt x="24" y="23"/>
                  <a:pt x="23" y="23"/>
                  <a:pt x="22" y="23"/>
                </a:cubicBezTo>
                <a:cubicBezTo>
                  <a:pt x="20" y="23"/>
                  <a:pt x="19" y="22"/>
                  <a:pt x="18" y="21"/>
                </a:cubicBezTo>
                <a:cubicBezTo>
                  <a:pt x="17" y="20"/>
                  <a:pt x="17" y="18"/>
                  <a:pt x="17" y="16"/>
                </a:cubicBezTo>
                <a:cubicBezTo>
                  <a:pt x="17" y="15"/>
                  <a:pt x="17" y="14"/>
                  <a:pt x="17" y="14"/>
                </a:cubicBezTo>
                <a:cubicBezTo>
                  <a:pt x="17" y="13"/>
                  <a:pt x="18" y="12"/>
                  <a:pt x="18" y="11"/>
                </a:cubicBezTo>
                <a:cubicBezTo>
                  <a:pt x="19" y="11"/>
                  <a:pt x="19" y="10"/>
                  <a:pt x="20" y="10"/>
                </a:cubicBezTo>
                <a:cubicBezTo>
                  <a:pt x="21" y="10"/>
                  <a:pt x="22" y="10"/>
                  <a:pt x="23" y="10"/>
                </a:cubicBezTo>
                <a:cubicBezTo>
                  <a:pt x="25" y="10"/>
                  <a:pt x="26" y="10"/>
                  <a:pt x="27" y="11"/>
                </a:cubicBezTo>
                <a:cubicBezTo>
                  <a:pt x="28" y="13"/>
                  <a:pt x="28" y="14"/>
                  <a:pt x="28" y="16"/>
                </a:cubicBezTo>
                <a:close/>
                <a:moveTo>
                  <a:pt x="25" y="16"/>
                </a:moveTo>
                <a:cubicBezTo>
                  <a:pt x="25" y="15"/>
                  <a:pt x="25" y="14"/>
                  <a:pt x="24" y="14"/>
                </a:cubicBezTo>
                <a:cubicBezTo>
                  <a:pt x="24" y="13"/>
                  <a:pt x="23" y="13"/>
                  <a:pt x="22" y="13"/>
                </a:cubicBezTo>
                <a:cubicBezTo>
                  <a:pt x="22" y="13"/>
                  <a:pt x="21" y="13"/>
                  <a:pt x="21" y="14"/>
                </a:cubicBezTo>
                <a:cubicBezTo>
                  <a:pt x="20" y="14"/>
                  <a:pt x="20" y="15"/>
                  <a:pt x="20" y="16"/>
                </a:cubicBezTo>
                <a:cubicBezTo>
                  <a:pt x="20" y="17"/>
                  <a:pt x="20" y="17"/>
                  <a:pt x="20" y="18"/>
                </a:cubicBezTo>
                <a:cubicBezTo>
                  <a:pt x="20" y="18"/>
                  <a:pt x="21" y="19"/>
                  <a:pt x="21" y="19"/>
                </a:cubicBezTo>
                <a:cubicBezTo>
                  <a:pt x="21" y="19"/>
                  <a:pt x="21" y="19"/>
                  <a:pt x="21" y="20"/>
                </a:cubicBezTo>
                <a:cubicBezTo>
                  <a:pt x="22" y="20"/>
                  <a:pt x="22" y="20"/>
                  <a:pt x="23" y="20"/>
                </a:cubicBezTo>
                <a:cubicBezTo>
                  <a:pt x="23" y="20"/>
                  <a:pt x="24" y="20"/>
                  <a:pt x="24" y="19"/>
                </a:cubicBezTo>
                <a:cubicBezTo>
                  <a:pt x="25" y="18"/>
                  <a:pt x="25" y="17"/>
                  <a:pt x="25" y="16"/>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3" name="Freeform 47"/>
          <p:cNvSpPr>
            <a:spLocks noChangeArrowheads="1"/>
          </p:cNvSpPr>
          <p:nvPr/>
        </p:nvSpPr>
        <p:spPr bwMode="auto">
          <a:xfrm>
            <a:off x="4606924" y="1823120"/>
            <a:ext cx="53975" cy="65087"/>
          </a:xfrm>
          <a:custGeom>
            <a:avLst/>
            <a:gdLst>
              <a:gd name="T0" fmla="*/ 17 w 17"/>
              <a:gd name="T1" fmla="*/ 13 h 21"/>
              <a:gd name="T2" fmla="*/ 16 w 17"/>
              <a:gd name="T3" fmla="*/ 17 h 21"/>
              <a:gd name="T4" fmla="*/ 14 w 17"/>
              <a:gd name="T5" fmla="*/ 19 h 21"/>
              <a:gd name="T6" fmla="*/ 12 w 17"/>
              <a:gd name="T7" fmla="*/ 20 h 21"/>
              <a:gd name="T8" fmla="*/ 8 w 17"/>
              <a:gd name="T9" fmla="*/ 21 h 21"/>
              <a:gd name="T10" fmla="*/ 4 w 17"/>
              <a:gd name="T11" fmla="*/ 21 h 21"/>
              <a:gd name="T12" fmla="*/ 0 w 17"/>
              <a:gd name="T13" fmla="*/ 19 h 21"/>
              <a:gd name="T14" fmla="*/ 0 w 17"/>
              <a:gd name="T15" fmla="*/ 18 h 21"/>
              <a:gd name="T16" fmla="*/ 0 w 17"/>
              <a:gd name="T17" fmla="*/ 17 h 21"/>
              <a:gd name="T18" fmla="*/ 1 w 17"/>
              <a:gd name="T19" fmla="*/ 17 h 21"/>
              <a:gd name="T20" fmla="*/ 1 w 17"/>
              <a:gd name="T21" fmla="*/ 16 h 21"/>
              <a:gd name="T22" fmla="*/ 2 w 17"/>
              <a:gd name="T23" fmla="*/ 15 h 21"/>
              <a:gd name="T24" fmla="*/ 2 w 17"/>
              <a:gd name="T25" fmla="*/ 15 h 21"/>
              <a:gd name="T26" fmla="*/ 3 w 17"/>
              <a:gd name="T27" fmla="*/ 15 h 21"/>
              <a:gd name="T28" fmla="*/ 5 w 17"/>
              <a:gd name="T29" fmla="*/ 17 h 21"/>
              <a:gd name="T30" fmla="*/ 8 w 17"/>
              <a:gd name="T31" fmla="*/ 17 h 21"/>
              <a:gd name="T32" fmla="*/ 11 w 17"/>
              <a:gd name="T33" fmla="*/ 16 h 21"/>
              <a:gd name="T34" fmla="*/ 12 w 17"/>
              <a:gd name="T35" fmla="*/ 14 h 21"/>
              <a:gd name="T36" fmla="*/ 11 w 17"/>
              <a:gd name="T37" fmla="*/ 11 h 21"/>
              <a:gd name="T38" fmla="*/ 9 w 17"/>
              <a:gd name="T39" fmla="*/ 11 h 21"/>
              <a:gd name="T40" fmla="*/ 8 w 17"/>
              <a:gd name="T41" fmla="*/ 11 h 21"/>
              <a:gd name="T42" fmla="*/ 7 w 17"/>
              <a:gd name="T43" fmla="*/ 11 h 21"/>
              <a:gd name="T44" fmla="*/ 6 w 17"/>
              <a:gd name="T45" fmla="*/ 11 h 21"/>
              <a:gd name="T46" fmla="*/ 5 w 17"/>
              <a:gd name="T47" fmla="*/ 12 h 21"/>
              <a:gd name="T48" fmla="*/ 4 w 17"/>
              <a:gd name="T49" fmla="*/ 12 h 21"/>
              <a:gd name="T50" fmla="*/ 3 w 17"/>
              <a:gd name="T51" fmla="*/ 12 h 21"/>
              <a:gd name="T52" fmla="*/ 2 w 17"/>
              <a:gd name="T53" fmla="*/ 12 h 21"/>
              <a:gd name="T54" fmla="*/ 1 w 17"/>
              <a:gd name="T55" fmla="*/ 11 h 21"/>
              <a:gd name="T56" fmla="*/ 1 w 17"/>
              <a:gd name="T57" fmla="*/ 10 h 21"/>
              <a:gd name="T58" fmla="*/ 1 w 17"/>
              <a:gd name="T59" fmla="*/ 2 h 21"/>
              <a:gd name="T60" fmla="*/ 2 w 17"/>
              <a:gd name="T61" fmla="*/ 0 h 21"/>
              <a:gd name="T62" fmla="*/ 4 w 17"/>
              <a:gd name="T63" fmla="*/ 0 h 21"/>
              <a:gd name="T64" fmla="*/ 15 w 17"/>
              <a:gd name="T65" fmla="*/ 0 h 21"/>
              <a:gd name="T66" fmla="*/ 15 w 17"/>
              <a:gd name="T67" fmla="*/ 0 h 21"/>
              <a:gd name="T68" fmla="*/ 15 w 17"/>
              <a:gd name="T69" fmla="*/ 0 h 21"/>
              <a:gd name="T70" fmla="*/ 15 w 17"/>
              <a:gd name="T71" fmla="*/ 3 h 21"/>
              <a:gd name="T72" fmla="*/ 15 w 17"/>
              <a:gd name="T73" fmla="*/ 3 h 21"/>
              <a:gd name="T74" fmla="*/ 15 w 17"/>
              <a:gd name="T75" fmla="*/ 3 h 21"/>
              <a:gd name="T76" fmla="*/ 6 w 17"/>
              <a:gd name="T77" fmla="*/ 3 h 21"/>
              <a:gd name="T78" fmla="*/ 5 w 17"/>
              <a:gd name="T79" fmla="*/ 7 h 21"/>
              <a:gd name="T80" fmla="*/ 7 w 17"/>
              <a:gd name="T81" fmla="*/ 7 h 21"/>
              <a:gd name="T82" fmla="*/ 9 w 17"/>
              <a:gd name="T83" fmla="*/ 7 h 21"/>
              <a:gd name="T84" fmla="*/ 12 w 17"/>
              <a:gd name="T85" fmla="*/ 7 h 21"/>
              <a:gd name="T86" fmla="*/ 15 w 17"/>
              <a:gd name="T87" fmla="*/ 9 h 21"/>
              <a:gd name="T88" fmla="*/ 16 w 17"/>
              <a:gd name="T89" fmla="*/ 11 h 21"/>
              <a:gd name="T90" fmla="*/ 17 w 17"/>
              <a:gd name="T91" fmla="*/ 13 h 2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
              <a:gd name="T139" fmla="*/ 0 h 21"/>
              <a:gd name="T140" fmla="*/ 17 w 17"/>
              <a:gd name="T141" fmla="*/ 21 h 2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 h="21">
                <a:moveTo>
                  <a:pt x="17" y="13"/>
                </a:moveTo>
                <a:cubicBezTo>
                  <a:pt x="17" y="15"/>
                  <a:pt x="17" y="16"/>
                  <a:pt x="16" y="17"/>
                </a:cubicBezTo>
                <a:cubicBezTo>
                  <a:pt x="16" y="18"/>
                  <a:pt x="15" y="18"/>
                  <a:pt x="14" y="19"/>
                </a:cubicBezTo>
                <a:cubicBezTo>
                  <a:pt x="14" y="20"/>
                  <a:pt x="13" y="20"/>
                  <a:pt x="12" y="20"/>
                </a:cubicBezTo>
                <a:cubicBezTo>
                  <a:pt x="10" y="21"/>
                  <a:pt x="9" y="21"/>
                  <a:pt x="8" y="21"/>
                </a:cubicBezTo>
                <a:cubicBezTo>
                  <a:pt x="7" y="21"/>
                  <a:pt x="5" y="21"/>
                  <a:pt x="4" y="21"/>
                </a:cubicBezTo>
                <a:cubicBezTo>
                  <a:pt x="3" y="20"/>
                  <a:pt x="1" y="20"/>
                  <a:pt x="0" y="19"/>
                </a:cubicBezTo>
                <a:cubicBezTo>
                  <a:pt x="0" y="18"/>
                  <a:pt x="0" y="18"/>
                  <a:pt x="0" y="18"/>
                </a:cubicBezTo>
                <a:cubicBezTo>
                  <a:pt x="0" y="18"/>
                  <a:pt x="0" y="18"/>
                  <a:pt x="0" y="17"/>
                </a:cubicBezTo>
                <a:cubicBezTo>
                  <a:pt x="1" y="17"/>
                  <a:pt x="1" y="17"/>
                  <a:pt x="1" y="17"/>
                </a:cubicBezTo>
                <a:cubicBezTo>
                  <a:pt x="1" y="16"/>
                  <a:pt x="1" y="16"/>
                  <a:pt x="1" y="16"/>
                </a:cubicBezTo>
                <a:cubicBezTo>
                  <a:pt x="1" y="16"/>
                  <a:pt x="2" y="16"/>
                  <a:pt x="2" y="15"/>
                </a:cubicBezTo>
                <a:cubicBezTo>
                  <a:pt x="2" y="15"/>
                  <a:pt x="2" y="15"/>
                  <a:pt x="2" y="15"/>
                </a:cubicBezTo>
                <a:cubicBezTo>
                  <a:pt x="2" y="15"/>
                  <a:pt x="2" y="15"/>
                  <a:pt x="3" y="15"/>
                </a:cubicBezTo>
                <a:cubicBezTo>
                  <a:pt x="4" y="16"/>
                  <a:pt x="4" y="16"/>
                  <a:pt x="5" y="17"/>
                </a:cubicBezTo>
                <a:cubicBezTo>
                  <a:pt x="6" y="17"/>
                  <a:pt x="7" y="17"/>
                  <a:pt x="8" y="17"/>
                </a:cubicBezTo>
                <a:cubicBezTo>
                  <a:pt x="9" y="17"/>
                  <a:pt x="10" y="17"/>
                  <a:pt x="11" y="16"/>
                </a:cubicBezTo>
                <a:cubicBezTo>
                  <a:pt x="12" y="15"/>
                  <a:pt x="12" y="15"/>
                  <a:pt x="12" y="14"/>
                </a:cubicBezTo>
                <a:cubicBezTo>
                  <a:pt x="12" y="13"/>
                  <a:pt x="12" y="12"/>
                  <a:pt x="11" y="11"/>
                </a:cubicBezTo>
                <a:cubicBezTo>
                  <a:pt x="11" y="11"/>
                  <a:pt x="10" y="11"/>
                  <a:pt x="9" y="11"/>
                </a:cubicBezTo>
                <a:cubicBezTo>
                  <a:pt x="8" y="11"/>
                  <a:pt x="8" y="11"/>
                  <a:pt x="8" y="11"/>
                </a:cubicBezTo>
                <a:cubicBezTo>
                  <a:pt x="7" y="11"/>
                  <a:pt x="7" y="11"/>
                  <a:pt x="7" y="11"/>
                </a:cubicBezTo>
                <a:cubicBezTo>
                  <a:pt x="6" y="11"/>
                  <a:pt x="6" y="11"/>
                  <a:pt x="6" y="11"/>
                </a:cubicBezTo>
                <a:cubicBezTo>
                  <a:pt x="5" y="11"/>
                  <a:pt x="5" y="12"/>
                  <a:pt x="5" y="12"/>
                </a:cubicBezTo>
                <a:cubicBezTo>
                  <a:pt x="4" y="12"/>
                  <a:pt x="4" y="12"/>
                  <a:pt x="4" y="12"/>
                </a:cubicBezTo>
                <a:cubicBezTo>
                  <a:pt x="3" y="12"/>
                  <a:pt x="3" y="12"/>
                  <a:pt x="3" y="12"/>
                </a:cubicBezTo>
                <a:cubicBezTo>
                  <a:pt x="2" y="12"/>
                  <a:pt x="2" y="12"/>
                  <a:pt x="2" y="12"/>
                </a:cubicBezTo>
                <a:cubicBezTo>
                  <a:pt x="1" y="11"/>
                  <a:pt x="1" y="11"/>
                  <a:pt x="1" y="11"/>
                </a:cubicBezTo>
                <a:cubicBezTo>
                  <a:pt x="1" y="11"/>
                  <a:pt x="1" y="10"/>
                  <a:pt x="1" y="10"/>
                </a:cubicBezTo>
                <a:cubicBezTo>
                  <a:pt x="1" y="2"/>
                  <a:pt x="1" y="2"/>
                  <a:pt x="1" y="2"/>
                </a:cubicBezTo>
                <a:cubicBezTo>
                  <a:pt x="2" y="1"/>
                  <a:pt x="2" y="0"/>
                  <a:pt x="2" y="0"/>
                </a:cubicBezTo>
                <a:cubicBezTo>
                  <a:pt x="3" y="0"/>
                  <a:pt x="3" y="0"/>
                  <a:pt x="4" y="0"/>
                </a:cubicBezTo>
                <a:cubicBezTo>
                  <a:pt x="15" y="0"/>
                  <a:pt x="15" y="0"/>
                  <a:pt x="15" y="0"/>
                </a:cubicBezTo>
                <a:cubicBezTo>
                  <a:pt x="15" y="0"/>
                  <a:pt x="15" y="0"/>
                  <a:pt x="15" y="0"/>
                </a:cubicBezTo>
                <a:cubicBezTo>
                  <a:pt x="15" y="0"/>
                  <a:pt x="15" y="0"/>
                  <a:pt x="15" y="0"/>
                </a:cubicBezTo>
                <a:cubicBezTo>
                  <a:pt x="15" y="3"/>
                  <a:pt x="15" y="3"/>
                  <a:pt x="15" y="3"/>
                </a:cubicBezTo>
                <a:cubicBezTo>
                  <a:pt x="15" y="3"/>
                  <a:pt x="15" y="3"/>
                  <a:pt x="15" y="3"/>
                </a:cubicBezTo>
                <a:cubicBezTo>
                  <a:pt x="15" y="3"/>
                  <a:pt x="15" y="3"/>
                  <a:pt x="15" y="3"/>
                </a:cubicBezTo>
                <a:cubicBezTo>
                  <a:pt x="6" y="3"/>
                  <a:pt x="6" y="3"/>
                  <a:pt x="6" y="3"/>
                </a:cubicBezTo>
                <a:cubicBezTo>
                  <a:pt x="5" y="7"/>
                  <a:pt x="5" y="7"/>
                  <a:pt x="5" y="7"/>
                </a:cubicBezTo>
                <a:cubicBezTo>
                  <a:pt x="6" y="7"/>
                  <a:pt x="6" y="7"/>
                  <a:pt x="7" y="7"/>
                </a:cubicBezTo>
                <a:cubicBezTo>
                  <a:pt x="8" y="7"/>
                  <a:pt x="9" y="7"/>
                  <a:pt x="9" y="7"/>
                </a:cubicBezTo>
                <a:cubicBezTo>
                  <a:pt x="10" y="7"/>
                  <a:pt x="11" y="7"/>
                  <a:pt x="12" y="7"/>
                </a:cubicBezTo>
                <a:cubicBezTo>
                  <a:pt x="13" y="8"/>
                  <a:pt x="14" y="8"/>
                  <a:pt x="15" y="9"/>
                </a:cubicBezTo>
                <a:cubicBezTo>
                  <a:pt x="15" y="9"/>
                  <a:pt x="16" y="10"/>
                  <a:pt x="16" y="11"/>
                </a:cubicBezTo>
                <a:cubicBezTo>
                  <a:pt x="17" y="12"/>
                  <a:pt x="17" y="12"/>
                  <a:pt x="17"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4" name="Freeform 48"/>
          <p:cNvSpPr>
            <a:spLocks noEditPoints="1" noChangeArrowheads="1"/>
          </p:cNvSpPr>
          <p:nvPr/>
        </p:nvSpPr>
        <p:spPr bwMode="auto">
          <a:xfrm>
            <a:off x="4670424" y="1819945"/>
            <a:ext cx="87313" cy="71437"/>
          </a:xfrm>
          <a:custGeom>
            <a:avLst/>
            <a:gdLst>
              <a:gd name="T0" fmla="*/ 12 w 28"/>
              <a:gd name="T1" fmla="*/ 7 h 23"/>
              <a:gd name="T2" fmla="*/ 11 w 28"/>
              <a:gd name="T3" fmla="*/ 10 h 23"/>
              <a:gd name="T4" fmla="*/ 10 w 28"/>
              <a:gd name="T5" fmla="*/ 12 h 23"/>
              <a:gd name="T6" fmla="*/ 8 w 28"/>
              <a:gd name="T7" fmla="*/ 13 h 23"/>
              <a:gd name="T8" fmla="*/ 6 w 28"/>
              <a:gd name="T9" fmla="*/ 13 h 23"/>
              <a:gd name="T10" fmla="*/ 1 w 28"/>
              <a:gd name="T11" fmla="*/ 12 h 23"/>
              <a:gd name="T12" fmla="*/ 0 w 28"/>
              <a:gd name="T13" fmla="*/ 7 h 23"/>
              <a:gd name="T14" fmla="*/ 0 w 28"/>
              <a:gd name="T15" fmla="*/ 4 h 23"/>
              <a:gd name="T16" fmla="*/ 1 w 28"/>
              <a:gd name="T17" fmla="*/ 2 h 23"/>
              <a:gd name="T18" fmla="*/ 3 w 28"/>
              <a:gd name="T19" fmla="*/ 1 h 23"/>
              <a:gd name="T20" fmla="*/ 6 w 28"/>
              <a:gd name="T21" fmla="*/ 0 h 23"/>
              <a:gd name="T22" fmla="*/ 10 w 28"/>
              <a:gd name="T23" fmla="*/ 2 h 23"/>
              <a:gd name="T24" fmla="*/ 12 w 28"/>
              <a:gd name="T25" fmla="*/ 7 h 23"/>
              <a:gd name="T26" fmla="*/ 8 w 28"/>
              <a:gd name="T27" fmla="*/ 7 h 23"/>
              <a:gd name="T28" fmla="*/ 8 w 28"/>
              <a:gd name="T29" fmla="*/ 4 h 23"/>
              <a:gd name="T30" fmla="*/ 6 w 28"/>
              <a:gd name="T31" fmla="*/ 3 h 23"/>
              <a:gd name="T32" fmla="*/ 4 w 28"/>
              <a:gd name="T33" fmla="*/ 4 h 23"/>
              <a:gd name="T34" fmla="*/ 3 w 28"/>
              <a:gd name="T35" fmla="*/ 7 h 23"/>
              <a:gd name="T36" fmla="*/ 4 w 28"/>
              <a:gd name="T37" fmla="*/ 8 h 23"/>
              <a:gd name="T38" fmla="*/ 4 w 28"/>
              <a:gd name="T39" fmla="*/ 10 h 23"/>
              <a:gd name="T40" fmla="*/ 5 w 28"/>
              <a:gd name="T41" fmla="*/ 10 h 23"/>
              <a:gd name="T42" fmla="*/ 6 w 28"/>
              <a:gd name="T43" fmla="*/ 11 h 23"/>
              <a:gd name="T44" fmla="*/ 8 w 28"/>
              <a:gd name="T45" fmla="*/ 10 h 23"/>
              <a:gd name="T46" fmla="*/ 8 w 28"/>
              <a:gd name="T47" fmla="*/ 7 h 23"/>
              <a:gd name="T48" fmla="*/ 9 w 28"/>
              <a:gd name="T49" fmla="*/ 22 h 23"/>
              <a:gd name="T50" fmla="*/ 9 w 28"/>
              <a:gd name="T51" fmla="*/ 22 h 23"/>
              <a:gd name="T52" fmla="*/ 8 w 28"/>
              <a:gd name="T53" fmla="*/ 23 h 23"/>
              <a:gd name="T54" fmla="*/ 6 w 28"/>
              <a:gd name="T55" fmla="*/ 23 h 23"/>
              <a:gd name="T56" fmla="*/ 6 w 28"/>
              <a:gd name="T57" fmla="*/ 22 h 23"/>
              <a:gd name="T58" fmla="*/ 6 w 28"/>
              <a:gd name="T59" fmla="*/ 22 h 23"/>
              <a:gd name="T60" fmla="*/ 19 w 28"/>
              <a:gd name="T61" fmla="*/ 0 h 23"/>
              <a:gd name="T62" fmla="*/ 19 w 28"/>
              <a:gd name="T63" fmla="*/ 0 h 23"/>
              <a:gd name="T64" fmla="*/ 20 w 28"/>
              <a:gd name="T65" fmla="*/ 0 h 23"/>
              <a:gd name="T66" fmla="*/ 22 w 28"/>
              <a:gd name="T67" fmla="*/ 0 h 23"/>
              <a:gd name="T68" fmla="*/ 22 w 28"/>
              <a:gd name="T69" fmla="*/ 0 h 23"/>
              <a:gd name="T70" fmla="*/ 22 w 28"/>
              <a:gd name="T71" fmla="*/ 0 h 23"/>
              <a:gd name="T72" fmla="*/ 9 w 28"/>
              <a:gd name="T73" fmla="*/ 22 h 23"/>
              <a:gd name="T74" fmla="*/ 28 w 28"/>
              <a:gd name="T75" fmla="*/ 15 h 23"/>
              <a:gd name="T76" fmla="*/ 28 w 28"/>
              <a:gd name="T77" fmla="*/ 18 h 23"/>
              <a:gd name="T78" fmla="*/ 26 w 28"/>
              <a:gd name="T79" fmla="*/ 20 h 23"/>
              <a:gd name="T80" fmla="*/ 25 w 28"/>
              <a:gd name="T81" fmla="*/ 21 h 23"/>
              <a:gd name="T82" fmla="*/ 22 w 28"/>
              <a:gd name="T83" fmla="*/ 22 h 23"/>
              <a:gd name="T84" fmla="*/ 17 w 28"/>
              <a:gd name="T85" fmla="*/ 20 h 23"/>
              <a:gd name="T86" fmla="*/ 16 w 28"/>
              <a:gd name="T87" fmla="*/ 15 h 23"/>
              <a:gd name="T88" fmla="*/ 16 w 28"/>
              <a:gd name="T89" fmla="*/ 13 h 23"/>
              <a:gd name="T90" fmla="*/ 17 w 28"/>
              <a:gd name="T91" fmla="*/ 11 h 23"/>
              <a:gd name="T92" fmla="*/ 19 w 28"/>
              <a:gd name="T93" fmla="*/ 9 h 23"/>
              <a:gd name="T94" fmla="*/ 22 w 28"/>
              <a:gd name="T95" fmla="*/ 9 h 23"/>
              <a:gd name="T96" fmla="*/ 26 w 28"/>
              <a:gd name="T97" fmla="*/ 10 h 23"/>
              <a:gd name="T98" fmla="*/ 28 w 28"/>
              <a:gd name="T99" fmla="*/ 15 h 23"/>
              <a:gd name="T100" fmla="*/ 24 w 28"/>
              <a:gd name="T101" fmla="*/ 15 h 23"/>
              <a:gd name="T102" fmla="*/ 24 w 28"/>
              <a:gd name="T103" fmla="*/ 13 h 23"/>
              <a:gd name="T104" fmla="*/ 22 w 28"/>
              <a:gd name="T105" fmla="*/ 12 h 23"/>
              <a:gd name="T106" fmla="*/ 20 w 28"/>
              <a:gd name="T107" fmla="*/ 13 h 23"/>
              <a:gd name="T108" fmla="*/ 20 w 28"/>
              <a:gd name="T109" fmla="*/ 15 h 23"/>
              <a:gd name="T110" fmla="*/ 20 w 28"/>
              <a:gd name="T111" fmla="*/ 17 h 23"/>
              <a:gd name="T112" fmla="*/ 20 w 28"/>
              <a:gd name="T113" fmla="*/ 18 h 23"/>
              <a:gd name="T114" fmla="*/ 21 w 28"/>
              <a:gd name="T115" fmla="*/ 19 h 23"/>
              <a:gd name="T116" fmla="*/ 22 w 28"/>
              <a:gd name="T117" fmla="*/ 19 h 23"/>
              <a:gd name="T118" fmla="*/ 24 w 28"/>
              <a:gd name="T119" fmla="*/ 18 h 23"/>
              <a:gd name="T120" fmla="*/ 24 w 28"/>
              <a:gd name="T121" fmla="*/ 15 h 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
              <a:gd name="T184" fmla="*/ 0 h 23"/>
              <a:gd name="T185" fmla="*/ 28 w 28"/>
              <a:gd name="T186" fmla="*/ 23 h 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 h="23">
                <a:moveTo>
                  <a:pt x="12" y="7"/>
                </a:moveTo>
                <a:cubicBezTo>
                  <a:pt x="12" y="8"/>
                  <a:pt x="12" y="9"/>
                  <a:pt x="11" y="10"/>
                </a:cubicBezTo>
                <a:cubicBezTo>
                  <a:pt x="11" y="10"/>
                  <a:pt x="11" y="11"/>
                  <a:pt x="10" y="12"/>
                </a:cubicBezTo>
                <a:cubicBezTo>
                  <a:pt x="10" y="12"/>
                  <a:pt x="9" y="13"/>
                  <a:pt x="8" y="13"/>
                </a:cubicBezTo>
                <a:cubicBezTo>
                  <a:pt x="8" y="13"/>
                  <a:pt x="7" y="13"/>
                  <a:pt x="6" y="13"/>
                </a:cubicBezTo>
                <a:cubicBezTo>
                  <a:pt x="4" y="13"/>
                  <a:pt x="2" y="13"/>
                  <a:pt x="1" y="12"/>
                </a:cubicBezTo>
                <a:cubicBezTo>
                  <a:pt x="0" y="11"/>
                  <a:pt x="0" y="9"/>
                  <a:pt x="0" y="7"/>
                </a:cubicBezTo>
                <a:cubicBezTo>
                  <a:pt x="0" y="6"/>
                  <a:pt x="0" y="5"/>
                  <a:pt x="0" y="4"/>
                </a:cubicBezTo>
                <a:cubicBezTo>
                  <a:pt x="0" y="3"/>
                  <a:pt x="1" y="3"/>
                  <a:pt x="1" y="2"/>
                </a:cubicBezTo>
                <a:cubicBezTo>
                  <a:pt x="2" y="2"/>
                  <a:pt x="2" y="1"/>
                  <a:pt x="3" y="1"/>
                </a:cubicBezTo>
                <a:cubicBezTo>
                  <a:pt x="4" y="1"/>
                  <a:pt x="5" y="0"/>
                  <a:pt x="6" y="0"/>
                </a:cubicBezTo>
                <a:cubicBezTo>
                  <a:pt x="8" y="0"/>
                  <a:pt x="9" y="1"/>
                  <a:pt x="10" y="2"/>
                </a:cubicBezTo>
                <a:cubicBezTo>
                  <a:pt x="11" y="3"/>
                  <a:pt x="12" y="5"/>
                  <a:pt x="12" y="7"/>
                </a:cubicBezTo>
                <a:close/>
                <a:moveTo>
                  <a:pt x="8" y="7"/>
                </a:moveTo>
                <a:cubicBezTo>
                  <a:pt x="8" y="6"/>
                  <a:pt x="8" y="5"/>
                  <a:pt x="8" y="4"/>
                </a:cubicBezTo>
                <a:cubicBezTo>
                  <a:pt x="7" y="4"/>
                  <a:pt x="7" y="3"/>
                  <a:pt x="6" y="3"/>
                </a:cubicBezTo>
                <a:cubicBezTo>
                  <a:pt x="5" y="3"/>
                  <a:pt x="4" y="4"/>
                  <a:pt x="4" y="4"/>
                </a:cubicBezTo>
                <a:cubicBezTo>
                  <a:pt x="4" y="5"/>
                  <a:pt x="3" y="6"/>
                  <a:pt x="3" y="7"/>
                </a:cubicBezTo>
                <a:cubicBezTo>
                  <a:pt x="3" y="7"/>
                  <a:pt x="4" y="8"/>
                  <a:pt x="4" y="8"/>
                </a:cubicBezTo>
                <a:cubicBezTo>
                  <a:pt x="4" y="9"/>
                  <a:pt x="4" y="9"/>
                  <a:pt x="4" y="10"/>
                </a:cubicBezTo>
                <a:cubicBezTo>
                  <a:pt x="4" y="10"/>
                  <a:pt x="4" y="10"/>
                  <a:pt x="5" y="10"/>
                </a:cubicBezTo>
                <a:cubicBezTo>
                  <a:pt x="5" y="11"/>
                  <a:pt x="5" y="11"/>
                  <a:pt x="6" y="11"/>
                </a:cubicBezTo>
                <a:cubicBezTo>
                  <a:pt x="7" y="11"/>
                  <a:pt x="7" y="10"/>
                  <a:pt x="8" y="10"/>
                </a:cubicBezTo>
                <a:cubicBezTo>
                  <a:pt x="8" y="9"/>
                  <a:pt x="8" y="8"/>
                  <a:pt x="8" y="7"/>
                </a:cubicBezTo>
                <a:close/>
                <a:moveTo>
                  <a:pt x="9" y="22"/>
                </a:moveTo>
                <a:cubicBezTo>
                  <a:pt x="9" y="22"/>
                  <a:pt x="9" y="22"/>
                  <a:pt x="9" y="22"/>
                </a:cubicBezTo>
                <a:cubicBezTo>
                  <a:pt x="8" y="23"/>
                  <a:pt x="8" y="23"/>
                  <a:pt x="8" y="23"/>
                </a:cubicBezTo>
                <a:cubicBezTo>
                  <a:pt x="6" y="23"/>
                  <a:pt x="6" y="23"/>
                  <a:pt x="6" y="23"/>
                </a:cubicBezTo>
                <a:cubicBezTo>
                  <a:pt x="6" y="23"/>
                  <a:pt x="6" y="23"/>
                  <a:pt x="6" y="22"/>
                </a:cubicBezTo>
                <a:cubicBezTo>
                  <a:pt x="6" y="22"/>
                  <a:pt x="6" y="22"/>
                  <a:pt x="6" y="22"/>
                </a:cubicBezTo>
                <a:cubicBezTo>
                  <a:pt x="19" y="0"/>
                  <a:pt x="19" y="0"/>
                  <a:pt x="19" y="0"/>
                </a:cubicBezTo>
                <a:cubicBezTo>
                  <a:pt x="19" y="0"/>
                  <a:pt x="19" y="0"/>
                  <a:pt x="19" y="0"/>
                </a:cubicBezTo>
                <a:cubicBezTo>
                  <a:pt x="19" y="0"/>
                  <a:pt x="19" y="0"/>
                  <a:pt x="20" y="0"/>
                </a:cubicBezTo>
                <a:cubicBezTo>
                  <a:pt x="22" y="0"/>
                  <a:pt x="22" y="0"/>
                  <a:pt x="22" y="0"/>
                </a:cubicBezTo>
                <a:cubicBezTo>
                  <a:pt x="22" y="0"/>
                  <a:pt x="22" y="0"/>
                  <a:pt x="22" y="0"/>
                </a:cubicBezTo>
                <a:cubicBezTo>
                  <a:pt x="22" y="0"/>
                  <a:pt x="22" y="0"/>
                  <a:pt x="22" y="0"/>
                </a:cubicBezTo>
                <a:lnTo>
                  <a:pt x="9" y="22"/>
                </a:lnTo>
                <a:close/>
                <a:moveTo>
                  <a:pt x="28" y="15"/>
                </a:moveTo>
                <a:cubicBezTo>
                  <a:pt x="28" y="16"/>
                  <a:pt x="28" y="17"/>
                  <a:pt x="28" y="18"/>
                </a:cubicBezTo>
                <a:cubicBezTo>
                  <a:pt x="27" y="19"/>
                  <a:pt x="27" y="19"/>
                  <a:pt x="26" y="20"/>
                </a:cubicBezTo>
                <a:cubicBezTo>
                  <a:pt x="26" y="21"/>
                  <a:pt x="25" y="21"/>
                  <a:pt x="25" y="21"/>
                </a:cubicBezTo>
                <a:cubicBezTo>
                  <a:pt x="24" y="22"/>
                  <a:pt x="23" y="22"/>
                  <a:pt x="22" y="22"/>
                </a:cubicBezTo>
                <a:cubicBezTo>
                  <a:pt x="20" y="22"/>
                  <a:pt x="18" y="21"/>
                  <a:pt x="17" y="20"/>
                </a:cubicBezTo>
                <a:cubicBezTo>
                  <a:pt x="16" y="19"/>
                  <a:pt x="16" y="17"/>
                  <a:pt x="16" y="15"/>
                </a:cubicBezTo>
                <a:cubicBezTo>
                  <a:pt x="16" y="14"/>
                  <a:pt x="16" y="13"/>
                  <a:pt x="16" y="13"/>
                </a:cubicBezTo>
                <a:cubicBezTo>
                  <a:pt x="17" y="12"/>
                  <a:pt x="17" y="11"/>
                  <a:pt x="17" y="11"/>
                </a:cubicBezTo>
                <a:cubicBezTo>
                  <a:pt x="18" y="10"/>
                  <a:pt x="19" y="9"/>
                  <a:pt x="19" y="9"/>
                </a:cubicBezTo>
                <a:cubicBezTo>
                  <a:pt x="20" y="9"/>
                  <a:pt x="21" y="9"/>
                  <a:pt x="22" y="9"/>
                </a:cubicBezTo>
                <a:cubicBezTo>
                  <a:pt x="24" y="9"/>
                  <a:pt x="25" y="9"/>
                  <a:pt x="26" y="10"/>
                </a:cubicBezTo>
                <a:cubicBezTo>
                  <a:pt x="27" y="12"/>
                  <a:pt x="28" y="13"/>
                  <a:pt x="28" y="15"/>
                </a:cubicBezTo>
                <a:close/>
                <a:moveTo>
                  <a:pt x="24" y="15"/>
                </a:moveTo>
                <a:cubicBezTo>
                  <a:pt x="24" y="14"/>
                  <a:pt x="24" y="13"/>
                  <a:pt x="24" y="13"/>
                </a:cubicBezTo>
                <a:cubicBezTo>
                  <a:pt x="23" y="12"/>
                  <a:pt x="23" y="12"/>
                  <a:pt x="22" y="12"/>
                </a:cubicBezTo>
                <a:cubicBezTo>
                  <a:pt x="21" y="12"/>
                  <a:pt x="20" y="12"/>
                  <a:pt x="20" y="13"/>
                </a:cubicBezTo>
                <a:cubicBezTo>
                  <a:pt x="20" y="13"/>
                  <a:pt x="20" y="14"/>
                  <a:pt x="20" y="15"/>
                </a:cubicBezTo>
                <a:cubicBezTo>
                  <a:pt x="20" y="16"/>
                  <a:pt x="20" y="16"/>
                  <a:pt x="20" y="17"/>
                </a:cubicBezTo>
                <a:cubicBezTo>
                  <a:pt x="20" y="17"/>
                  <a:pt x="20" y="18"/>
                  <a:pt x="20" y="18"/>
                </a:cubicBezTo>
                <a:cubicBezTo>
                  <a:pt x="20" y="18"/>
                  <a:pt x="21" y="18"/>
                  <a:pt x="21" y="19"/>
                </a:cubicBezTo>
                <a:cubicBezTo>
                  <a:pt x="21" y="19"/>
                  <a:pt x="22" y="19"/>
                  <a:pt x="22" y="19"/>
                </a:cubicBezTo>
                <a:cubicBezTo>
                  <a:pt x="23" y="19"/>
                  <a:pt x="23" y="19"/>
                  <a:pt x="24" y="18"/>
                </a:cubicBezTo>
                <a:cubicBezTo>
                  <a:pt x="24" y="17"/>
                  <a:pt x="24" y="16"/>
                  <a:pt x="24" y="1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5" name="Oval 49"/>
          <p:cNvSpPr>
            <a:spLocks noChangeArrowheads="1"/>
          </p:cNvSpPr>
          <p:nvPr/>
        </p:nvSpPr>
        <p:spPr bwMode="auto">
          <a:xfrm>
            <a:off x="4213224" y="2345407"/>
            <a:ext cx="933450" cy="933450"/>
          </a:xfrm>
          <a:prstGeom prst="ellipse">
            <a:avLst/>
          </a:prstGeom>
          <a:solidFill>
            <a:srgbClr val="FFFFFF">
              <a:alpha val="30196"/>
            </a:srgbClr>
          </a:solidFill>
          <a:ln w="10" cap="flat" cmpd="sng">
            <a:solidFill>
              <a:srgbClr val="4C6062"/>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6" name="Freeform 50"/>
          <p:cNvSpPr>
            <a:spLocks noChangeArrowheads="1"/>
          </p:cNvSpPr>
          <p:nvPr/>
        </p:nvSpPr>
        <p:spPr bwMode="auto">
          <a:xfrm>
            <a:off x="6400799" y="1072232"/>
            <a:ext cx="511175" cy="654050"/>
          </a:xfrm>
          <a:custGeom>
            <a:avLst/>
            <a:gdLst>
              <a:gd name="T0" fmla="*/ 387 w 387"/>
              <a:gd name="T1" fmla="*/ 494 h 494"/>
              <a:gd name="T2" fmla="*/ 0 w 387"/>
              <a:gd name="T3" fmla="*/ 494 h 494"/>
              <a:gd name="T4" fmla="*/ 0 w 387"/>
              <a:gd name="T5" fmla="*/ 485 h 494"/>
              <a:gd name="T6" fmla="*/ 378 w 387"/>
              <a:gd name="T7" fmla="*/ 485 h 494"/>
              <a:gd name="T8" fmla="*/ 378 w 387"/>
              <a:gd name="T9" fmla="*/ 0 h 494"/>
              <a:gd name="T10" fmla="*/ 387 w 387"/>
              <a:gd name="T11" fmla="*/ 0 h 494"/>
              <a:gd name="T12" fmla="*/ 387 w 387"/>
              <a:gd name="T13" fmla="*/ 494 h 494"/>
              <a:gd name="T14" fmla="*/ 0 60000 65536"/>
              <a:gd name="T15" fmla="*/ 0 60000 65536"/>
              <a:gd name="T16" fmla="*/ 0 60000 65536"/>
              <a:gd name="T17" fmla="*/ 0 60000 65536"/>
              <a:gd name="T18" fmla="*/ 0 60000 65536"/>
              <a:gd name="T19" fmla="*/ 0 60000 65536"/>
              <a:gd name="T20" fmla="*/ 0 60000 65536"/>
              <a:gd name="T21" fmla="*/ 0 w 387"/>
              <a:gd name="T22" fmla="*/ 0 h 494"/>
              <a:gd name="T23" fmla="*/ 387 w 387"/>
              <a:gd name="T24" fmla="*/ 494 h 4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7" h="494">
                <a:moveTo>
                  <a:pt x="387" y="494"/>
                </a:moveTo>
                <a:lnTo>
                  <a:pt x="0" y="494"/>
                </a:lnTo>
                <a:lnTo>
                  <a:pt x="0" y="485"/>
                </a:lnTo>
                <a:lnTo>
                  <a:pt x="378" y="485"/>
                </a:lnTo>
                <a:lnTo>
                  <a:pt x="378" y="0"/>
                </a:lnTo>
                <a:lnTo>
                  <a:pt x="387" y="0"/>
                </a:lnTo>
                <a:lnTo>
                  <a:pt x="387" y="49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7" name="Freeform 51"/>
          <p:cNvSpPr>
            <a:spLocks noChangeArrowheads="1"/>
          </p:cNvSpPr>
          <p:nvPr/>
        </p:nvSpPr>
        <p:spPr bwMode="auto">
          <a:xfrm>
            <a:off x="5721349" y="2858170"/>
            <a:ext cx="901700" cy="598487"/>
          </a:xfrm>
          <a:custGeom>
            <a:avLst/>
            <a:gdLst>
              <a:gd name="T0" fmla="*/ 681 w 681"/>
              <a:gd name="T1" fmla="*/ 452 h 452"/>
              <a:gd name="T2" fmla="*/ 0 w 681"/>
              <a:gd name="T3" fmla="*/ 452 h 452"/>
              <a:gd name="T4" fmla="*/ 0 w 681"/>
              <a:gd name="T5" fmla="*/ 442 h 452"/>
              <a:gd name="T6" fmla="*/ 671 w 681"/>
              <a:gd name="T7" fmla="*/ 442 h 452"/>
              <a:gd name="T8" fmla="*/ 671 w 681"/>
              <a:gd name="T9" fmla="*/ 0 h 452"/>
              <a:gd name="T10" fmla="*/ 681 w 681"/>
              <a:gd name="T11" fmla="*/ 0 h 452"/>
              <a:gd name="T12" fmla="*/ 681 w 681"/>
              <a:gd name="T13" fmla="*/ 452 h 452"/>
              <a:gd name="T14" fmla="*/ 0 60000 65536"/>
              <a:gd name="T15" fmla="*/ 0 60000 65536"/>
              <a:gd name="T16" fmla="*/ 0 60000 65536"/>
              <a:gd name="T17" fmla="*/ 0 60000 65536"/>
              <a:gd name="T18" fmla="*/ 0 60000 65536"/>
              <a:gd name="T19" fmla="*/ 0 60000 65536"/>
              <a:gd name="T20" fmla="*/ 0 60000 65536"/>
              <a:gd name="T21" fmla="*/ 0 w 681"/>
              <a:gd name="T22" fmla="*/ 0 h 452"/>
              <a:gd name="T23" fmla="*/ 681 w 681"/>
              <a:gd name="T24" fmla="*/ 452 h 4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1" h="452">
                <a:moveTo>
                  <a:pt x="681" y="452"/>
                </a:moveTo>
                <a:lnTo>
                  <a:pt x="0" y="452"/>
                </a:lnTo>
                <a:lnTo>
                  <a:pt x="0" y="442"/>
                </a:lnTo>
                <a:lnTo>
                  <a:pt x="671" y="442"/>
                </a:lnTo>
                <a:lnTo>
                  <a:pt x="671" y="0"/>
                </a:lnTo>
                <a:lnTo>
                  <a:pt x="681" y="0"/>
                </a:lnTo>
                <a:lnTo>
                  <a:pt x="681" y="452"/>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8" name="Freeform 52"/>
          <p:cNvSpPr>
            <a:spLocks noChangeArrowheads="1"/>
          </p:cNvSpPr>
          <p:nvPr/>
        </p:nvSpPr>
        <p:spPr bwMode="auto">
          <a:xfrm>
            <a:off x="4206874" y="1200820"/>
            <a:ext cx="484188" cy="350837"/>
          </a:xfrm>
          <a:custGeom>
            <a:avLst/>
            <a:gdLst>
              <a:gd name="T0" fmla="*/ 366 w 366"/>
              <a:gd name="T1" fmla="*/ 265 h 265"/>
              <a:gd name="T2" fmla="*/ 357 w 366"/>
              <a:gd name="T3" fmla="*/ 265 h 265"/>
              <a:gd name="T4" fmla="*/ 357 w 366"/>
              <a:gd name="T5" fmla="*/ 10 h 265"/>
              <a:gd name="T6" fmla="*/ 0 w 366"/>
              <a:gd name="T7" fmla="*/ 10 h 265"/>
              <a:gd name="T8" fmla="*/ 0 w 366"/>
              <a:gd name="T9" fmla="*/ 0 h 265"/>
              <a:gd name="T10" fmla="*/ 366 w 366"/>
              <a:gd name="T11" fmla="*/ 0 h 265"/>
              <a:gd name="T12" fmla="*/ 366 w 366"/>
              <a:gd name="T13" fmla="*/ 265 h 265"/>
              <a:gd name="T14" fmla="*/ 0 60000 65536"/>
              <a:gd name="T15" fmla="*/ 0 60000 65536"/>
              <a:gd name="T16" fmla="*/ 0 60000 65536"/>
              <a:gd name="T17" fmla="*/ 0 60000 65536"/>
              <a:gd name="T18" fmla="*/ 0 60000 65536"/>
              <a:gd name="T19" fmla="*/ 0 60000 65536"/>
              <a:gd name="T20" fmla="*/ 0 60000 65536"/>
              <a:gd name="T21" fmla="*/ 0 w 366"/>
              <a:gd name="T22" fmla="*/ 0 h 265"/>
              <a:gd name="T23" fmla="*/ 366 w 366"/>
              <a:gd name="T24" fmla="*/ 265 h 2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6" h="265">
                <a:moveTo>
                  <a:pt x="366" y="265"/>
                </a:moveTo>
                <a:lnTo>
                  <a:pt x="357" y="265"/>
                </a:lnTo>
                <a:lnTo>
                  <a:pt x="357" y="10"/>
                </a:lnTo>
                <a:lnTo>
                  <a:pt x="0" y="10"/>
                </a:lnTo>
                <a:lnTo>
                  <a:pt x="0" y="0"/>
                </a:lnTo>
                <a:lnTo>
                  <a:pt x="366" y="0"/>
                </a:lnTo>
                <a:lnTo>
                  <a:pt x="366" y="26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9" name="Rectangle 53"/>
          <p:cNvSpPr>
            <a:spLocks noChangeArrowheads="1"/>
          </p:cNvSpPr>
          <p:nvPr/>
        </p:nvSpPr>
        <p:spPr bwMode="auto">
          <a:xfrm>
            <a:off x="2330449" y="2308895"/>
            <a:ext cx="528638" cy="127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0" name="Freeform 54"/>
          <p:cNvSpPr>
            <a:spLocks noChangeArrowheads="1"/>
          </p:cNvSpPr>
          <p:nvPr/>
        </p:nvSpPr>
        <p:spPr bwMode="auto">
          <a:xfrm>
            <a:off x="2859087" y="3094707"/>
            <a:ext cx="439737" cy="396875"/>
          </a:xfrm>
          <a:custGeom>
            <a:avLst/>
            <a:gdLst>
              <a:gd name="T0" fmla="*/ 333 w 333"/>
              <a:gd name="T1" fmla="*/ 300 h 300"/>
              <a:gd name="T2" fmla="*/ 0 w 333"/>
              <a:gd name="T3" fmla="*/ 300 h 300"/>
              <a:gd name="T4" fmla="*/ 0 w 333"/>
              <a:gd name="T5" fmla="*/ 0 h 300"/>
              <a:gd name="T6" fmla="*/ 9 w 333"/>
              <a:gd name="T7" fmla="*/ 0 h 300"/>
              <a:gd name="T8" fmla="*/ 9 w 333"/>
              <a:gd name="T9" fmla="*/ 290 h 300"/>
              <a:gd name="T10" fmla="*/ 333 w 333"/>
              <a:gd name="T11" fmla="*/ 290 h 300"/>
              <a:gd name="T12" fmla="*/ 333 w 333"/>
              <a:gd name="T13" fmla="*/ 300 h 300"/>
              <a:gd name="T14" fmla="*/ 0 60000 65536"/>
              <a:gd name="T15" fmla="*/ 0 60000 65536"/>
              <a:gd name="T16" fmla="*/ 0 60000 65536"/>
              <a:gd name="T17" fmla="*/ 0 60000 65536"/>
              <a:gd name="T18" fmla="*/ 0 60000 65536"/>
              <a:gd name="T19" fmla="*/ 0 60000 65536"/>
              <a:gd name="T20" fmla="*/ 0 60000 65536"/>
              <a:gd name="T21" fmla="*/ 0 w 333"/>
              <a:gd name="T22" fmla="*/ 0 h 300"/>
              <a:gd name="T23" fmla="*/ 333 w 333"/>
              <a:gd name="T24" fmla="*/ 300 h 3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3" h="300">
                <a:moveTo>
                  <a:pt x="333" y="300"/>
                </a:moveTo>
                <a:lnTo>
                  <a:pt x="0" y="300"/>
                </a:lnTo>
                <a:lnTo>
                  <a:pt x="0" y="0"/>
                </a:lnTo>
                <a:lnTo>
                  <a:pt x="9" y="0"/>
                </a:lnTo>
                <a:lnTo>
                  <a:pt x="9" y="290"/>
                </a:lnTo>
                <a:lnTo>
                  <a:pt x="333" y="290"/>
                </a:lnTo>
                <a:lnTo>
                  <a:pt x="333" y="30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1" name="Freeform 55"/>
          <p:cNvSpPr>
            <a:spLocks noChangeArrowheads="1"/>
          </p:cNvSpPr>
          <p:nvPr/>
        </p:nvSpPr>
        <p:spPr bwMode="auto">
          <a:xfrm>
            <a:off x="4235449" y="4013870"/>
            <a:ext cx="455613" cy="438150"/>
          </a:xfrm>
          <a:custGeom>
            <a:avLst/>
            <a:gdLst>
              <a:gd name="T0" fmla="*/ 345 w 345"/>
              <a:gd name="T1" fmla="*/ 331 h 331"/>
              <a:gd name="T2" fmla="*/ 0 w 345"/>
              <a:gd name="T3" fmla="*/ 331 h 331"/>
              <a:gd name="T4" fmla="*/ 0 w 345"/>
              <a:gd name="T5" fmla="*/ 322 h 331"/>
              <a:gd name="T6" fmla="*/ 336 w 345"/>
              <a:gd name="T7" fmla="*/ 322 h 331"/>
              <a:gd name="T8" fmla="*/ 336 w 345"/>
              <a:gd name="T9" fmla="*/ 0 h 331"/>
              <a:gd name="T10" fmla="*/ 345 w 345"/>
              <a:gd name="T11" fmla="*/ 0 h 331"/>
              <a:gd name="T12" fmla="*/ 345 w 345"/>
              <a:gd name="T13" fmla="*/ 331 h 331"/>
              <a:gd name="T14" fmla="*/ 0 60000 65536"/>
              <a:gd name="T15" fmla="*/ 0 60000 65536"/>
              <a:gd name="T16" fmla="*/ 0 60000 65536"/>
              <a:gd name="T17" fmla="*/ 0 60000 65536"/>
              <a:gd name="T18" fmla="*/ 0 60000 65536"/>
              <a:gd name="T19" fmla="*/ 0 60000 65536"/>
              <a:gd name="T20" fmla="*/ 0 60000 65536"/>
              <a:gd name="T21" fmla="*/ 0 w 345"/>
              <a:gd name="T22" fmla="*/ 0 h 331"/>
              <a:gd name="T23" fmla="*/ 345 w 345"/>
              <a:gd name="T24" fmla="*/ 331 h 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5" h="331">
                <a:moveTo>
                  <a:pt x="345" y="331"/>
                </a:moveTo>
                <a:lnTo>
                  <a:pt x="0" y="331"/>
                </a:lnTo>
                <a:lnTo>
                  <a:pt x="0" y="322"/>
                </a:lnTo>
                <a:lnTo>
                  <a:pt x="336" y="322"/>
                </a:lnTo>
                <a:lnTo>
                  <a:pt x="336" y="0"/>
                </a:lnTo>
                <a:lnTo>
                  <a:pt x="345" y="0"/>
                </a:lnTo>
                <a:lnTo>
                  <a:pt x="345" y="331"/>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8" name="TextBox 151"/>
          <p:cNvSpPr>
            <a:spLocks noChangeArrowheads="1"/>
          </p:cNvSpPr>
          <p:nvPr/>
        </p:nvSpPr>
        <p:spPr bwMode="auto">
          <a:xfrm>
            <a:off x="4394338" y="2504157"/>
            <a:ext cx="595035" cy="584775"/>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a:t>
            </a:r>
            <a:endParaRPr lang="en-US" sz="1600" dirty="0">
              <a:solidFill>
                <a:srgbClr val="F2F2F2"/>
              </a:solidFill>
              <a:latin typeface="微软雅黑" pitchFamily="34" charset="-122"/>
              <a:ea typeface="微软雅黑" pitchFamily="34" charset="-122"/>
              <a:sym typeface="Arial" pitchFamily="34" charset="0"/>
            </a:endParaRPr>
          </a:p>
          <a:p>
            <a:pPr algn="ctr"/>
            <a:r>
              <a:rPr lang="zh-CN" altLang="en-US" sz="1600" dirty="0">
                <a:solidFill>
                  <a:srgbClr val="F2F2F2"/>
                </a:solidFill>
                <a:latin typeface="微软雅黑" pitchFamily="34" charset="-122"/>
                <a:ea typeface="微软雅黑" pitchFamily="34" charset="-122"/>
                <a:sym typeface="Arial" pitchFamily="34" charset="0"/>
              </a:rPr>
              <a:t>标题</a:t>
            </a:r>
          </a:p>
        </p:txBody>
      </p:sp>
      <p:sp>
        <p:nvSpPr>
          <p:cNvPr id="59" name="TextBox 152"/>
          <p:cNvSpPr>
            <a:spLocks noChangeArrowheads="1"/>
          </p:cNvSpPr>
          <p:nvPr/>
        </p:nvSpPr>
        <p:spPr bwMode="auto">
          <a:xfrm>
            <a:off x="6938704" y="1007145"/>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60" name="矩形 59"/>
          <p:cNvSpPr>
            <a:spLocks noChangeArrowheads="1"/>
          </p:cNvSpPr>
          <p:nvPr/>
        </p:nvSpPr>
        <p:spPr bwMode="auto">
          <a:xfrm>
            <a:off x="6889749" y="1281782"/>
            <a:ext cx="11287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
        <p:nvSpPr>
          <p:cNvPr id="61" name="TextBox 154"/>
          <p:cNvSpPr>
            <a:spLocks noChangeArrowheads="1"/>
          </p:cNvSpPr>
          <p:nvPr/>
        </p:nvSpPr>
        <p:spPr bwMode="auto">
          <a:xfrm>
            <a:off x="3115210" y="100714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62" name="矩形 61"/>
          <p:cNvSpPr>
            <a:spLocks noChangeArrowheads="1"/>
          </p:cNvSpPr>
          <p:nvPr/>
        </p:nvSpPr>
        <p:spPr bwMode="auto">
          <a:xfrm>
            <a:off x="3027362" y="1281782"/>
            <a:ext cx="1150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
        <p:nvSpPr>
          <p:cNvPr id="63" name="TextBox 156"/>
          <p:cNvSpPr>
            <a:spLocks noChangeArrowheads="1"/>
          </p:cNvSpPr>
          <p:nvPr/>
        </p:nvSpPr>
        <p:spPr bwMode="auto">
          <a:xfrm>
            <a:off x="1855529" y="2924845"/>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64" name="矩形 63"/>
          <p:cNvSpPr>
            <a:spLocks noChangeArrowheads="1"/>
          </p:cNvSpPr>
          <p:nvPr/>
        </p:nvSpPr>
        <p:spPr bwMode="auto">
          <a:xfrm>
            <a:off x="1706562" y="3199482"/>
            <a:ext cx="11715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
        <p:nvSpPr>
          <p:cNvPr id="65" name="TextBox 158"/>
          <p:cNvSpPr>
            <a:spLocks noChangeArrowheads="1"/>
          </p:cNvSpPr>
          <p:nvPr/>
        </p:nvSpPr>
        <p:spPr bwMode="auto">
          <a:xfrm>
            <a:off x="3109654" y="40472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66" name="矩形 65"/>
          <p:cNvSpPr>
            <a:spLocks noChangeArrowheads="1"/>
          </p:cNvSpPr>
          <p:nvPr/>
        </p:nvSpPr>
        <p:spPr bwMode="auto">
          <a:xfrm>
            <a:off x="2979737" y="4321845"/>
            <a:ext cx="1176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
        <p:nvSpPr>
          <p:cNvPr id="67" name="TextBox 162"/>
          <p:cNvSpPr>
            <a:spLocks noChangeArrowheads="1"/>
          </p:cNvSpPr>
          <p:nvPr/>
        </p:nvSpPr>
        <p:spPr bwMode="auto">
          <a:xfrm>
            <a:off x="1227673" y="21676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68" name="矩形 67"/>
          <p:cNvSpPr>
            <a:spLocks noChangeArrowheads="1"/>
          </p:cNvSpPr>
          <p:nvPr/>
        </p:nvSpPr>
        <p:spPr bwMode="auto">
          <a:xfrm>
            <a:off x="1141412" y="2443832"/>
            <a:ext cx="1150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
        <p:nvSpPr>
          <p:cNvPr id="69" name="TextBox 164"/>
          <p:cNvSpPr>
            <a:spLocks noChangeArrowheads="1"/>
          </p:cNvSpPr>
          <p:nvPr/>
        </p:nvSpPr>
        <p:spPr bwMode="auto">
          <a:xfrm>
            <a:off x="6718835" y="279784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70" name="矩形 69"/>
          <p:cNvSpPr>
            <a:spLocks noChangeArrowheads="1"/>
          </p:cNvSpPr>
          <p:nvPr/>
        </p:nvSpPr>
        <p:spPr bwMode="auto">
          <a:xfrm>
            <a:off x="6656387" y="3072482"/>
            <a:ext cx="1150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F2F2F2"/>
                </a:solidFill>
                <a:latin typeface="微软雅黑" pitchFamily="34" charset="-122"/>
                <a:ea typeface="微软雅黑" pitchFamily="34" charset="-122"/>
                <a:sym typeface="微软雅黑" pitchFamily="34" charset="-122"/>
              </a:rPr>
              <a:t>在这里输入内容文本在这里输入内容文本</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 calcmode="lin" valueType="num">
                                      <p:cBhvr>
                                        <p:cTn id="92" dur="500" fill="hold"/>
                                        <p:tgtEl>
                                          <p:spTgt spid="35"/>
                                        </p:tgtEl>
                                        <p:attrNameLst>
                                          <p:attrName>ppt_w</p:attrName>
                                        </p:attrNameLst>
                                      </p:cBhvr>
                                      <p:tavLst>
                                        <p:tav tm="0">
                                          <p:val>
                                            <p:fltVal val="0"/>
                                          </p:val>
                                        </p:tav>
                                        <p:tav tm="100000">
                                          <p:val>
                                            <p:strVal val="#ppt_w"/>
                                          </p:val>
                                        </p:tav>
                                      </p:tavLst>
                                    </p:anim>
                                    <p:anim calcmode="lin" valueType="num">
                                      <p:cBhvr>
                                        <p:cTn id="93" dur="500" fill="hold"/>
                                        <p:tgtEl>
                                          <p:spTgt spid="35"/>
                                        </p:tgtEl>
                                        <p:attrNameLst>
                                          <p:attrName>ppt_h</p:attrName>
                                        </p:attrNameLst>
                                      </p:cBhvr>
                                      <p:tavLst>
                                        <p:tav tm="0">
                                          <p:val>
                                            <p:fltVal val="0"/>
                                          </p:val>
                                        </p:tav>
                                        <p:tav tm="100000">
                                          <p:val>
                                            <p:strVal val="#ppt_h"/>
                                          </p:val>
                                        </p:tav>
                                      </p:tavLst>
                                    </p:anim>
                                    <p:animEffect transition="in" filter="fade">
                                      <p:cBhvr>
                                        <p:cTn id="94" dur="500"/>
                                        <p:tgtEl>
                                          <p:spTgt spid="35"/>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animEffect transition="in" filter="fade">
                                      <p:cBhvr>
                                        <p:cTn id="99" dur="500"/>
                                        <p:tgtEl>
                                          <p:spTgt spid="36"/>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500" fill="hold"/>
                                        <p:tgtEl>
                                          <p:spTgt spid="37"/>
                                        </p:tgtEl>
                                        <p:attrNameLst>
                                          <p:attrName>ppt_w</p:attrName>
                                        </p:attrNameLst>
                                      </p:cBhvr>
                                      <p:tavLst>
                                        <p:tav tm="0">
                                          <p:val>
                                            <p:fltVal val="0"/>
                                          </p:val>
                                        </p:tav>
                                        <p:tav tm="100000">
                                          <p:val>
                                            <p:strVal val="#ppt_w"/>
                                          </p:val>
                                        </p:tav>
                                      </p:tavLst>
                                    </p:anim>
                                    <p:anim calcmode="lin" valueType="num">
                                      <p:cBhvr>
                                        <p:cTn id="103" dur="500" fill="hold"/>
                                        <p:tgtEl>
                                          <p:spTgt spid="37"/>
                                        </p:tgtEl>
                                        <p:attrNameLst>
                                          <p:attrName>ppt_h</p:attrName>
                                        </p:attrNameLst>
                                      </p:cBhvr>
                                      <p:tavLst>
                                        <p:tav tm="0">
                                          <p:val>
                                            <p:fltVal val="0"/>
                                          </p:val>
                                        </p:tav>
                                        <p:tav tm="100000">
                                          <p:val>
                                            <p:strVal val="#ppt_h"/>
                                          </p:val>
                                        </p:tav>
                                      </p:tavLst>
                                    </p:anim>
                                    <p:animEffect transition="in" filter="fade">
                                      <p:cBhvr>
                                        <p:cTn id="104" dur="500"/>
                                        <p:tgtEl>
                                          <p:spTgt spid="37"/>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 calcmode="lin" valueType="num">
                                      <p:cBhvr>
                                        <p:cTn id="112" dur="500" fill="hold"/>
                                        <p:tgtEl>
                                          <p:spTgt spid="39"/>
                                        </p:tgtEl>
                                        <p:attrNameLst>
                                          <p:attrName>ppt_w</p:attrName>
                                        </p:attrNameLst>
                                      </p:cBhvr>
                                      <p:tavLst>
                                        <p:tav tm="0">
                                          <p:val>
                                            <p:fltVal val="0"/>
                                          </p:val>
                                        </p:tav>
                                        <p:tav tm="100000">
                                          <p:val>
                                            <p:strVal val="#ppt_w"/>
                                          </p:val>
                                        </p:tav>
                                      </p:tavLst>
                                    </p:anim>
                                    <p:anim calcmode="lin" valueType="num">
                                      <p:cBhvr>
                                        <p:cTn id="113" dur="500" fill="hold"/>
                                        <p:tgtEl>
                                          <p:spTgt spid="39"/>
                                        </p:tgtEl>
                                        <p:attrNameLst>
                                          <p:attrName>ppt_h</p:attrName>
                                        </p:attrNameLst>
                                      </p:cBhvr>
                                      <p:tavLst>
                                        <p:tav tm="0">
                                          <p:val>
                                            <p:fltVal val="0"/>
                                          </p:val>
                                        </p:tav>
                                        <p:tav tm="100000">
                                          <p:val>
                                            <p:strVal val="#ppt_h"/>
                                          </p:val>
                                        </p:tav>
                                      </p:tavLst>
                                    </p:anim>
                                    <p:animEffect transition="in" filter="fade">
                                      <p:cBhvr>
                                        <p:cTn id="114" dur="500"/>
                                        <p:tgtEl>
                                          <p:spTgt spid="39"/>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500" fill="hold"/>
                                        <p:tgtEl>
                                          <p:spTgt spid="40"/>
                                        </p:tgtEl>
                                        <p:attrNameLst>
                                          <p:attrName>ppt_w</p:attrName>
                                        </p:attrNameLst>
                                      </p:cBhvr>
                                      <p:tavLst>
                                        <p:tav tm="0">
                                          <p:val>
                                            <p:fltVal val="0"/>
                                          </p:val>
                                        </p:tav>
                                        <p:tav tm="100000">
                                          <p:val>
                                            <p:strVal val="#ppt_w"/>
                                          </p:val>
                                        </p:tav>
                                      </p:tavLst>
                                    </p:anim>
                                    <p:anim calcmode="lin" valueType="num">
                                      <p:cBhvr>
                                        <p:cTn id="118" dur="500" fill="hold"/>
                                        <p:tgtEl>
                                          <p:spTgt spid="40"/>
                                        </p:tgtEl>
                                        <p:attrNameLst>
                                          <p:attrName>ppt_h</p:attrName>
                                        </p:attrNameLst>
                                      </p:cBhvr>
                                      <p:tavLst>
                                        <p:tav tm="0">
                                          <p:val>
                                            <p:fltVal val="0"/>
                                          </p:val>
                                        </p:tav>
                                        <p:tav tm="100000">
                                          <p:val>
                                            <p:strVal val="#ppt_h"/>
                                          </p:val>
                                        </p:tav>
                                      </p:tavLst>
                                    </p:anim>
                                    <p:animEffect transition="in" filter="fade">
                                      <p:cBhvr>
                                        <p:cTn id="119" dur="500"/>
                                        <p:tgtEl>
                                          <p:spTgt spid="40"/>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 calcmode="lin" valueType="num">
                                      <p:cBhvr>
                                        <p:cTn id="122" dur="500" fill="hold"/>
                                        <p:tgtEl>
                                          <p:spTgt spid="41"/>
                                        </p:tgtEl>
                                        <p:attrNameLst>
                                          <p:attrName>ppt_w</p:attrName>
                                        </p:attrNameLst>
                                      </p:cBhvr>
                                      <p:tavLst>
                                        <p:tav tm="0">
                                          <p:val>
                                            <p:fltVal val="0"/>
                                          </p:val>
                                        </p:tav>
                                        <p:tav tm="100000">
                                          <p:val>
                                            <p:strVal val="#ppt_w"/>
                                          </p:val>
                                        </p:tav>
                                      </p:tavLst>
                                    </p:anim>
                                    <p:anim calcmode="lin" valueType="num">
                                      <p:cBhvr>
                                        <p:cTn id="123" dur="500" fill="hold"/>
                                        <p:tgtEl>
                                          <p:spTgt spid="41"/>
                                        </p:tgtEl>
                                        <p:attrNameLst>
                                          <p:attrName>ppt_h</p:attrName>
                                        </p:attrNameLst>
                                      </p:cBhvr>
                                      <p:tavLst>
                                        <p:tav tm="0">
                                          <p:val>
                                            <p:fltVal val="0"/>
                                          </p:val>
                                        </p:tav>
                                        <p:tav tm="100000">
                                          <p:val>
                                            <p:strVal val="#ppt_h"/>
                                          </p:val>
                                        </p:tav>
                                      </p:tavLst>
                                    </p:anim>
                                    <p:animEffect transition="in" filter="fade">
                                      <p:cBhvr>
                                        <p:cTn id="124" dur="500"/>
                                        <p:tgtEl>
                                          <p:spTgt spid="4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500" fill="hold"/>
                                        <p:tgtEl>
                                          <p:spTgt spid="42"/>
                                        </p:tgtEl>
                                        <p:attrNameLst>
                                          <p:attrName>ppt_w</p:attrName>
                                        </p:attrNameLst>
                                      </p:cBhvr>
                                      <p:tavLst>
                                        <p:tav tm="0">
                                          <p:val>
                                            <p:fltVal val="0"/>
                                          </p:val>
                                        </p:tav>
                                        <p:tav tm="100000">
                                          <p:val>
                                            <p:strVal val="#ppt_w"/>
                                          </p:val>
                                        </p:tav>
                                      </p:tavLst>
                                    </p:anim>
                                    <p:anim calcmode="lin" valueType="num">
                                      <p:cBhvr>
                                        <p:cTn id="128" dur="500" fill="hold"/>
                                        <p:tgtEl>
                                          <p:spTgt spid="42"/>
                                        </p:tgtEl>
                                        <p:attrNameLst>
                                          <p:attrName>ppt_h</p:attrName>
                                        </p:attrNameLst>
                                      </p:cBhvr>
                                      <p:tavLst>
                                        <p:tav tm="0">
                                          <p:val>
                                            <p:fltVal val="0"/>
                                          </p:val>
                                        </p:tav>
                                        <p:tav tm="100000">
                                          <p:val>
                                            <p:strVal val="#ppt_h"/>
                                          </p:val>
                                        </p:tav>
                                      </p:tavLst>
                                    </p:anim>
                                    <p:animEffect transition="in" filter="fade">
                                      <p:cBhvr>
                                        <p:cTn id="129" dur="500"/>
                                        <p:tgtEl>
                                          <p:spTgt spid="42"/>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 calcmode="lin" valueType="num">
                                      <p:cBhvr>
                                        <p:cTn id="132" dur="500" fill="hold"/>
                                        <p:tgtEl>
                                          <p:spTgt spid="43"/>
                                        </p:tgtEl>
                                        <p:attrNameLst>
                                          <p:attrName>ppt_w</p:attrName>
                                        </p:attrNameLst>
                                      </p:cBhvr>
                                      <p:tavLst>
                                        <p:tav tm="0">
                                          <p:val>
                                            <p:fltVal val="0"/>
                                          </p:val>
                                        </p:tav>
                                        <p:tav tm="100000">
                                          <p:val>
                                            <p:strVal val="#ppt_w"/>
                                          </p:val>
                                        </p:tav>
                                      </p:tavLst>
                                    </p:anim>
                                    <p:anim calcmode="lin" valueType="num">
                                      <p:cBhvr>
                                        <p:cTn id="133" dur="500" fill="hold"/>
                                        <p:tgtEl>
                                          <p:spTgt spid="43"/>
                                        </p:tgtEl>
                                        <p:attrNameLst>
                                          <p:attrName>ppt_h</p:attrName>
                                        </p:attrNameLst>
                                      </p:cBhvr>
                                      <p:tavLst>
                                        <p:tav tm="0">
                                          <p:val>
                                            <p:fltVal val="0"/>
                                          </p:val>
                                        </p:tav>
                                        <p:tav tm="100000">
                                          <p:val>
                                            <p:strVal val="#ppt_h"/>
                                          </p:val>
                                        </p:tav>
                                      </p:tavLst>
                                    </p:anim>
                                    <p:animEffect transition="in" filter="fade">
                                      <p:cBhvr>
                                        <p:cTn id="134" dur="500"/>
                                        <p:tgtEl>
                                          <p:spTgt spid="43"/>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44"/>
                                        </p:tgtEl>
                                        <p:attrNameLst>
                                          <p:attrName>style.visibility</p:attrName>
                                        </p:attrNameLst>
                                      </p:cBhvr>
                                      <p:to>
                                        <p:strVal val="visible"/>
                                      </p:to>
                                    </p:set>
                                    <p:anim calcmode="lin" valueType="num">
                                      <p:cBhvr>
                                        <p:cTn id="137" dur="500" fill="hold"/>
                                        <p:tgtEl>
                                          <p:spTgt spid="44"/>
                                        </p:tgtEl>
                                        <p:attrNameLst>
                                          <p:attrName>ppt_w</p:attrName>
                                        </p:attrNameLst>
                                      </p:cBhvr>
                                      <p:tavLst>
                                        <p:tav tm="0">
                                          <p:val>
                                            <p:fltVal val="0"/>
                                          </p:val>
                                        </p:tav>
                                        <p:tav tm="100000">
                                          <p:val>
                                            <p:strVal val="#ppt_w"/>
                                          </p:val>
                                        </p:tav>
                                      </p:tavLst>
                                    </p:anim>
                                    <p:anim calcmode="lin" valueType="num">
                                      <p:cBhvr>
                                        <p:cTn id="138" dur="500" fill="hold"/>
                                        <p:tgtEl>
                                          <p:spTgt spid="44"/>
                                        </p:tgtEl>
                                        <p:attrNameLst>
                                          <p:attrName>ppt_h</p:attrName>
                                        </p:attrNameLst>
                                      </p:cBhvr>
                                      <p:tavLst>
                                        <p:tav tm="0">
                                          <p:val>
                                            <p:fltVal val="0"/>
                                          </p:val>
                                        </p:tav>
                                        <p:tav tm="100000">
                                          <p:val>
                                            <p:strVal val="#ppt_h"/>
                                          </p:val>
                                        </p:tav>
                                      </p:tavLst>
                                    </p:anim>
                                    <p:animEffect transition="in" filter="fade">
                                      <p:cBhvr>
                                        <p:cTn id="139" dur="500"/>
                                        <p:tgtEl>
                                          <p:spTgt spid="44"/>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 calcmode="lin" valueType="num">
                                      <p:cBhvr>
                                        <p:cTn id="142" dur="500" fill="hold"/>
                                        <p:tgtEl>
                                          <p:spTgt spid="45"/>
                                        </p:tgtEl>
                                        <p:attrNameLst>
                                          <p:attrName>ppt_w</p:attrName>
                                        </p:attrNameLst>
                                      </p:cBhvr>
                                      <p:tavLst>
                                        <p:tav tm="0">
                                          <p:val>
                                            <p:fltVal val="0"/>
                                          </p:val>
                                        </p:tav>
                                        <p:tav tm="100000">
                                          <p:val>
                                            <p:strVal val="#ppt_w"/>
                                          </p:val>
                                        </p:tav>
                                      </p:tavLst>
                                    </p:anim>
                                    <p:anim calcmode="lin" valueType="num">
                                      <p:cBhvr>
                                        <p:cTn id="143" dur="500" fill="hold"/>
                                        <p:tgtEl>
                                          <p:spTgt spid="45"/>
                                        </p:tgtEl>
                                        <p:attrNameLst>
                                          <p:attrName>ppt_h</p:attrName>
                                        </p:attrNameLst>
                                      </p:cBhvr>
                                      <p:tavLst>
                                        <p:tav tm="0">
                                          <p:val>
                                            <p:fltVal val="0"/>
                                          </p:val>
                                        </p:tav>
                                        <p:tav tm="100000">
                                          <p:val>
                                            <p:strVal val="#ppt_h"/>
                                          </p:val>
                                        </p:tav>
                                      </p:tavLst>
                                    </p:anim>
                                    <p:animEffect transition="in" filter="fade">
                                      <p:cBhvr>
                                        <p:cTn id="144" dur="500"/>
                                        <p:tgtEl>
                                          <p:spTgt spid="45"/>
                                        </p:tgtEl>
                                      </p:cBhvr>
                                    </p:animEffect>
                                  </p:childTnLst>
                                </p:cTn>
                              </p:par>
                            </p:childTnLst>
                          </p:cTn>
                        </p:par>
                        <p:par>
                          <p:cTn id="145" fill="hold">
                            <p:stCondLst>
                              <p:cond delay="500"/>
                            </p:stCondLst>
                            <p:childTnLst>
                              <p:par>
                                <p:cTn id="146" presetID="22" presetClass="entr" presetSubtype="4" fill="hold" grpId="0" nodeType="afterEffect">
                                  <p:stCondLst>
                                    <p:cond delay="0"/>
                                  </p:stCondLst>
                                  <p:childTnLst>
                                    <p:set>
                                      <p:cBhvr>
                                        <p:cTn id="147" dur="1" fill="hold">
                                          <p:stCondLst>
                                            <p:cond delay="0"/>
                                          </p:stCondLst>
                                        </p:cTn>
                                        <p:tgtEl>
                                          <p:spTgt spid="47"/>
                                        </p:tgtEl>
                                        <p:attrNameLst>
                                          <p:attrName>style.visibility</p:attrName>
                                        </p:attrNameLst>
                                      </p:cBhvr>
                                      <p:to>
                                        <p:strVal val="visible"/>
                                      </p:to>
                                    </p:set>
                                    <p:animEffect transition="in" filter="wipe(down)">
                                      <p:cBhvr>
                                        <p:cTn id="148" dur="500"/>
                                        <p:tgtEl>
                                          <p:spTgt spid="47"/>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58"/>
                                        </p:tgtEl>
                                        <p:attrNameLst>
                                          <p:attrName>style.visibility</p:attrName>
                                        </p:attrNameLst>
                                      </p:cBhvr>
                                      <p:to>
                                        <p:strVal val="visible"/>
                                      </p:to>
                                    </p:set>
                                    <p:anim calcmode="lin" valueType="num">
                                      <p:cBhvr>
                                        <p:cTn id="151" dur="500" fill="hold"/>
                                        <p:tgtEl>
                                          <p:spTgt spid="58"/>
                                        </p:tgtEl>
                                        <p:attrNameLst>
                                          <p:attrName>ppt_w</p:attrName>
                                        </p:attrNameLst>
                                      </p:cBhvr>
                                      <p:tavLst>
                                        <p:tav tm="0">
                                          <p:val>
                                            <p:fltVal val="0"/>
                                          </p:val>
                                        </p:tav>
                                        <p:tav tm="100000">
                                          <p:val>
                                            <p:strVal val="#ppt_w"/>
                                          </p:val>
                                        </p:tav>
                                      </p:tavLst>
                                    </p:anim>
                                    <p:anim calcmode="lin" valueType="num">
                                      <p:cBhvr>
                                        <p:cTn id="152" dur="500" fill="hold"/>
                                        <p:tgtEl>
                                          <p:spTgt spid="58"/>
                                        </p:tgtEl>
                                        <p:attrNameLst>
                                          <p:attrName>ppt_h</p:attrName>
                                        </p:attrNameLst>
                                      </p:cBhvr>
                                      <p:tavLst>
                                        <p:tav tm="0">
                                          <p:val>
                                            <p:fltVal val="0"/>
                                          </p:val>
                                        </p:tav>
                                        <p:tav tm="100000">
                                          <p:val>
                                            <p:strVal val="#ppt_h"/>
                                          </p:val>
                                        </p:tav>
                                      </p:tavLst>
                                    </p:anim>
                                    <p:animEffect transition="in" filter="fade">
                                      <p:cBhvr>
                                        <p:cTn id="153" dur="500"/>
                                        <p:tgtEl>
                                          <p:spTgt spid="58"/>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8"/>
                                        </p:tgtEl>
                                        <p:attrNameLst>
                                          <p:attrName>style.visibility</p:attrName>
                                        </p:attrNameLst>
                                      </p:cBhvr>
                                      <p:to>
                                        <p:strVal val="visible"/>
                                      </p:to>
                                    </p:set>
                                    <p:anim calcmode="lin" valueType="num">
                                      <p:cBhvr>
                                        <p:cTn id="156" dur="500" fill="hold"/>
                                        <p:tgtEl>
                                          <p:spTgt spid="8"/>
                                        </p:tgtEl>
                                        <p:attrNameLst>
                                          <p:attrName>ppt_w</p:attrName>
                                        </p:attrNameLst>
                                      </p:cBhvr>
                                      <p:tavLst>
                                        <p:tav tm="0">
                                          <p:val>
                                            <p:fltVal val="0"/>
                                          </p:val>
                                        </p:tav>
                                        <p:tav tm="100000">
                                          <p:val>
                                            <p:strVal val="#ppt_w"/>
                                          </p:val>
                                        </p:tav>
                                      </p:tavLst>
                                    </p:anim>
                                    <p:anim calcmode="lin" valueType="num">
                                      <p:cBhvr>
                                        <p:cTn id="157" dur="500" fill="hold"/>
                                        <p:tgtEl>
                                          <p:spTgt spid="8"/>
                                        </p:tgtEl>
                                        <p:attrNameLst>
                                          <p:attrName>ppt_h</p:attrName>
                                        </p:attrNameLst>
                                      </p:cBhvr>
                                      <p:tavLst>
                                        <p:tav tm="0">
                                          <p:val>
                                            <p:fltVal val="0"/>
                                          </p:val>
                                        </p:tav>
                                        <p:tav tm="100000">
                                          <p:val>
                                            <p:strVal val="#ppt_h"/>
                                          </p:val>
                                        </p:tav>
                                      </p:tavLst>
                                    </p:anim>
                                    <p:animEffect transition="in" filter="fade">
                                      <p:cBhvr>
                                        <p:cTn id="158" dur="500"/>
                                        <p:tgtEl>
                                          <p:spTgt spid="8"/>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2"/>
                                        </p:tgtEl>
                                        <p:attrNameLst>
                                          <p:attrName>style.visibility</p:attrName>
                                        </p:attrNameLst>
                                      </p:cBhvr>
                                      <p:to>
                                        <p:strVal val="visible"/>
                                      </p:to>
                                    </p:set>
                                    <p:anim calcmode="lin" valueType="num">
                                      <p:cBhvr>
                                        <p:cTn id="161" dur="500" fill="hold"/>
                                        <p:tgtEl>
                                          <p:spTgt spid="2"/>
                                        </p:tgtEl>
                                        <p:attrNameLst>
                                          <p:attrName>ppt_w</p:attrName>
                                        </p:attrNameLst>
                                      </p:cBhvr>
                                      <p:tavLst>
                                        <p:tav tm="0">
                                          <p:val>
                                            <p:fltVal val="0"/>
                                          </p:val>
                                        </p:tav>
                                        <p:tav tm="100000">
                                          <p:val>
                                            <p:strVal val="#ppt_w"/>
                                          </p:val>
                                        </p:tav>
                                      </p:tavLst>
                                    </p:anim>
                                    <p:anim calcmode="lin" valueType="num">
                                      <p:cBhvr>
                                        <p:cTn id="162" dur="500" fill="hold"/>
                                        <p:tgtEl>
                                          <p:spTgt spid="2"/>
                                        </p:tgtEl>
                                        <p:attrNameLst>
                                          <p:attrName>ppt_h</p:attrName>
                                        </p:attrNameLst>
                                      </p:cBhvr>
                                      <p:tavLst>
                                        <p:tav tm="0">
                                          <p:val>
                                            <p:fltVal val="0"/>
                                          </p:val>
                                        </p:tav>
                                        <p:tav tm="100000">
                                          <p:val>
                                            <p:strVal val="#ppt_h"/>
                                          </p:val>
                                        </p:tav>
                                      </p:tavLst>
                                    </p:anim>
                                    <p:animEffect transition="in" filter="fade">
                                      <p:cBhvr>
                                        <p:cTn id="163" dur="500"/>
                                        <p:tgtEl>
                                          <p:spTgt spid="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5"/>
                                        </p:tgtEl>
                                        <p:attrNameLst>
                                          <p:attrName>style.visibility</p:attrName>
                                        </p:attrNameLst>
                                      </p:cBhvr>
                                      <p:to>
                                        <p:strVal val="visible"/>
                                      </p:to>
                                    </p:set>
                                    <p:anim calcmode="lin" valueType="num">
                                      <p:cBhvr>
                                        <p:cTn id="166" dur="500" fill="hold"/>
                                        <p:tgtEl>
                                          <p:spTgt spid="5"/>
                                        </p:tgtEl>
                                        <p:attrNameLst>
                                          <p:attrName>ppt_w</p:attrName>
                                        </p:attrNameLst>
                                      </p:cBhvr>
                                      <p:tavLst>
                                        <p:tav tm="0">
                                          <p:val>
                                            <p:fltVal val="0"/>
                                          </p:val>
                                        </p:tav>
                                        <p:tav tm="100000">
                                          <p:val>
                                            <p:strVal val="#ppt_w"/>
                                          </p:val>
                                        </p:tav>
                                      </p:tavLst>
                                    </p:anim>
                                    <p:anim calcmode="lin" valueType="num">
                                      <p:cBhvr>
                                        <p:cTn id="167" dur="500" fill="hold"/>
                                        <p:tgtEl>
                                          <p:spTgt spid="5"/>
                                        </p:tgtEl>
                                        <p:attrNameLst>
                                          <p:attrName>ppt_h</p:attrName>
                                        </p:attrNameLst>
                                      </p:cBhvr>
                                      <p:tavLst>
                                        <p:tav tm="0">
                                          <p:val>
                                            <p:fltVal val="0"/>
                                          </p:val>
                                        </p:tav>
                                        <p:tav tm="100000">
                                          <p:val>
                                            <p:strVal val="#ppt_h"/>
                                          </p:val>
                                        </p:tav>
                                      </p:tavLst>
                                    </p:anim>
                                    <p:animEffect transition="in" filter="fade">
                                      <p:cBhvr>
                                        <p:cTn id="168" dur="500"/>
                                        <p:tgtEl>
                                          <p:spTgt spid="5"/>
                                        </p:tgtEl>
                                      </p:cBhvr>
                                    </p:animEffect>
                                  </p:childTnLst>
                                </p:cTn>
                              </p:par>
                              <p:par>
                                <p:cTn id="169" presetID="53" presetClass="entr" presetSubtype="16" fill="hold" grpId="0" nodeType="withEffect">
                                  <p:stCondLst>
                                    <p:cond delay="0"/>
                                  </p:stCondLst>
                                  <p:childTnLst>
                                    <p:set>
                                      <p:cBhvr>
                                        <p:cTn id="170" dur="1" fill="hold">
                                          <p:stCondLst>
                                            <p:cond delay="0"/>
                                          </p:stCondLst>
                                        </p:cTn>
                                        <p:tgtEl>
                                          <p:spTgt spid="3"/>
                                        </p:tgtEl>
                                        <p:attrNameLst>
                                          <p:attrName>style.visibility</p:attrName>
                                        </p:attrNameLst>
                                      </p:cBhvr>
                                      <p:to>
                                        <p:strVal val="visible"/>
                                      </p:to>
                                    </p:set>
                                    <p:anim calcmode="lin" valueType="num">
                                      <p:cBhvr>
                                        <p:cTn id="171" dur="500" fill="hold"/>
                                        <p:tgtEl>
                                          <p:spTgt spid="3"/>
                                        </p:tgtEl>
                                        <p:attrNameLst>
                                          <p:attrName>ppt_w</p:attrName>
                                        </p:attrNameLst>
                                      </p:cBhvr>
                                      <p:tavLst>
                                        <p:tav tm="0">
                                          <p:val>
                                            <p:fltVal val="0"/>
                                          </p:val>
                                        </p:tav>
                                        <p:tav tm="100000">
                                          <p:val>
                                            <p:strVal val="#ppt_w"/>
                                          </p:val>
                                        </p:tav>
                                      </p:tavLst>
                                    </p:anim>
                                    <p:anim calcmode="lin" valueType="num">
                                      <p:cBhvr>
                                        <p:cTn id="172" dur="500" fill="hold"/>
                                        <p:tgtEl>
                                          <p:spTgt spid="3"/>
                                        </p:tgtEl>
                                        <p:attrNameLst>
                                          <p:attrName>ppt_h</p:attrName>
                                        </p:attrNameLst>
                                      </p:cBhvr>
                                      <p:tavLst>
                                        <p:tav tm="0">
                                          <p:val>
                                            <p:fltVal val="0"/>
                                          </p:val>
                                        </p:tav>
                                        <p:tav tm="100000">
                                          <p:val>
                                            <p:strVal val="#ppt_h"/>
                                          </p:val>
                                        </p:tav>
                                      </p:tavLst>
                                    </p:anim>
                                    <p:animEffect transition="in" filter="fade">
                                      <p:cBhvr>
                                        <p:cTn id="173" dur="500"/>
                                        <p:tgtEl>
                                          <p:spTgt spid="3"/>
                                        </p:tgtEl>
                                      </p:cBhvr>
                                    </p:animEffect>
                                  </p:childTnLst>
                                </p:cTn>
                              </p:par>
                              <p:par>
                                <p:cTn id="174" presetID="22" presetClass="entr" presetSubtype="4" fill="hold" grpId="0" nodeType="withEffect">
                                  <p:stCondLst>
                                    <p:cond delay="0"/>
                                  </p:stCondLst>
                                  <p:childTnLst>
                                    <p:set>
                                      <p:cBhvr>
                                        <p:cTn id="175" dur="1" fill="hold">
                                          <p:stCondLst>
                                            <p:cond delay="0"/>
                                          </p:stCondLst>
                                        </p:cTn>
                                        <p:tgtEl>
                                          <p:spTgt spid="48"/>
                                        </p:tgtEl>
                                        <p:attrNameLst>
                                          <p:attrName>style.visibility</p:attrName>
                                        </p:attrNameLst>
                                      </p:cBhvr>
                                      <p:to>
                                        <p:strVal val="visible"/>
                                      </p:to>
                                    </p:set>
                                    <p:animEffect transition="in" filter="wipe(down)">
                                      <p:cBhvr>
                                        <p:cTn id="176" dur="500"/>
                                        <p:tgtEl>
                                          <p:spTgt spid="48"/>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61"/>
                                        </p:tgtEl>
                                        <p:attrNameLst>
                                          <p:attrName>style.visibility</p:attrName>
                                        </p:attrNameLst>
                                      </p:cBhvr>
                                      <p:to>
                                        <p:strVal val="visible"/>
                                      </p:to>
                                    </p:set>
                                    <p:animEffect transition="in" filter="wipe(down)">
                                      <p:cBhvr>
                                        <p:cTn id="179" dur="500"/>
                                        <p:tgtEl>
                                          <p:spTgt spid="61"/>
                                        </p:tgtEl>
                                      </p:cBhvr>
                                    </p:animEffect>
                                  </p:childTnLst>
                                </p:cTn>
                              </p:par>
                              <p:par>
                                <p:cTn id="180" presetID="22" presetClass="entr" presetSubtype="4" fill="hold" grpId="0" nodeType="withEffect">
                                  <p:stCondLst>
                                    <p:cond delay="0"/>
                                  </p:stCondLst>
                                  <p:childTnLst>
                                    <p:set>
                                      <p:cBhvr>
                                        <p:cTn id="181" dur="1" fill="hold">
                                          <p:stCondLst>
                                            <p:cond delay="0"/>
                                          </p:stCondLst>
                                        </p:cTn>
                                        <p:tgtEl>
                                          <p:spTgt spid="62"/>
                                        </p:tgtEl>
                                        <p:attrNameLst>
                                          <p:attrName>style.visibility</p:attrName>
                                        </p:attrNameLst>
                                      </p:cBhvr>
                                      <p:to>
                                        <p:strVal val="visible"/>
                                      </p:to>
                                    </p:set>
                                    <p:animEffect transition="in" filter="wipe(down)">
                                      <p:cBhvr>
                                        <p:cTn id="182" dur="500"/>
                                        <p:tgtEl>
                                          <p:spTgt spid="62"/>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6"/>
                                        </p:tgtEl>
                                        <p:attrNameLst>
                                          <p:attrName>style.visibility</p:attrName>
                                        </p:attrNameLst>
                                      </p:cBhvr>
                                      <p:to>
                                        <p:strVal val="visible"/>
                                      </p:to>
                                    </p:set>
                                    <p:animEffect transition="in" filter="wipe(down)">
                                      <p:cBhvr>
                                        <p:cTn id="185" dur="500"/>
                                        <p:tgtEl>
                                          <p:spTgt spid="46"/>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59"/>
                                        </p:tgtEl>
                                        <p:attrNameLst>
                                          <p:attrName>style.visibility</p:attrName>
                                        </p:attrNameLst>
                                      </p:cBhvr>
                                      <p:to>
                                        <p:strVal val="visible"/>
                                      </p:to>
                                    </p:set>
                                    <p:animEffect transition="in" filter="wipe(down)">
                                      <p:cBhvr>
                                        <p:cTn id="188" dur="500"/>
                                        <p:tgtEl>
                                          <p:spTgt spid="59"/>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wipe(down)">
                                      <p:cBhvr>
                                        <p:cTn id="191" dur="500"/>
                                        <p:tgtEl>
                                          <p:spTgt spid="60"/>
                                        </p:tgtEl>
                                      </p:cBhvr>
                                    </p:animEffect>
                                  </p:childTnLst>
                                </p:cTn>
                              </p:par>
                              <p:par>
                                <p:cTn id="192" presetID="22" presetClass="entr" presetSubtype="4" fill="hold" grpId="0" nodeType="withEffect">
                                  <p:stCondLst>
                                    <p:cond delay="0"/>
                                  </p:stCondLst>
                                  <p:childTnLst>
                                    <p:set>
                                      <p:cBhvr>
                                        <p:cTn id="193" dur="1" fill="hold">
                                          <p:stCondLst>
                                            <p:cond delay="0"/>
                                          </p:stCondLst>
                                        </p:cTn>
                                        <p:tgtEl>
                                          <p:spTgt spid="69"/>
                                        </p:tgtEl>
                                        <p:attrNameLst>
                                          <p:attrName>style.visibility</p:attrName>
                                        </p:attrNameLst>
                                      </p:cBhvr>
                                      <p:to>
                                        <p:strVal val="visible"/>
                                      </p:to>
                                    </p:set>
                                    <p:animEffect transition="in" filter="wipe(down)">
                                      <p:cBhvr>
                                        <p:cTn id="194" dur="500"/>
                                        <p:tgtEl>
                                          <p:spTgt spid="69"/>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70"/>
                                        </p:tgtEl>
                                        <p:attrNameLst>
                                          <p:attrName>style.visibility</p:attrName>
                                        </p:attrNameLst>
                                      </p:cBhvr>
                                      <p:to>
                                        <p:strVal val="visible"/>
                                      </p:to>
                                    </p:set>
                                    <p:animEffect transition="in" filter="wipe(down)">
                                      <p:cBhvr>
                                        <p:cTn id="197" dur="500"/>
                                        <p:tgtEl>
                                          <p:spTgt spid="70"/>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51"/>
                                        </p:tgtEl>
                                        <p:attrNameLst>
                                          <p:attrName>style.visibility</p:attrName>
                                        </p:attrNameLst>
                                      </p:cBhvr>
                                      <p:to>
                                        <p:strVal val="visible"/>
                                      </p:to>
                                    </p:set>
                                    <p:animEffect transition="in" filter="wipe(down)">
                                      <p:cBhvr>
                                        <p:cTn id="200" dur="500"/>
                                        <p:tgtEl>
                                          <p:spTgt spid="51"/>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65"/>
                                        </p:tgtEl>
                                        <p:attrNameLst>
                                          <p:attrName>style.visibility</p:attrName>
                                        </p:attrNameLst>
                                      </p:cBhvr>
                                      <p:to>
                                        <p:strVal val="visible"/>
                                      </p:to>
                                    </p:set>
                                    <p:animEffect transition="in" filter="wipe(down)">
                                      <p:cBhvr>
                                        <p:cTn id="203" dur="500"/>
                                        <p:tgtEl>
                                          <p:spTgt spid="65"/>
                                        </p:tgtEl>
                                      </p:cBhvr>
                                    </p:animEffect>
                                  </p:childTnLst>
                                </p:cTn>
                              </p:par>
                              <p:par>
                                <p:cTn id="204" presetID="22" presetClass="entr" presetSubtype="4" fill="hold" grpId="0" nodeType="withEffect">
                                  <p:stCondLst>
                                    <p:cond delay="0"/>
                                  </p:stCondLst>
                                  <p:childTnLst>
                                    <p:set>
                                      <p:cBhvr>
                                        <p:cTn id="205" dur="1" fill="hold">
                                          <p:stCondLst>
                                            <p:cond delay="0"/>
                                          </p:stCondLst>
                                        </p:cTn>
                                        <p:tgtEl>
                                          <p:spTgt spid="66"/>
                                        </p:tgtEl>
                                        <p:attrNameLst>
                                          <p:attrName>style.visibility</p:attrName>
                                        </p:attrNameLst>
                                      </p:cBhvr>
                                      <p:to>
                                        <p:strVal val="visible"/>
                                      </p:to>
                                    </p:set>
                                    <p:animEffect transition="in" filter="wipe(down)">
                                      <p:cBhvr>
                                        <p:cTn id="206" dur="500"/>
                                        <p:tgtEl>
                                          <p:spTgt spid="66"/>
                                        </p:tgtEl>
                                      </p:cBhvr>
                                    </p:animEffect>
                                  </p:childTnLst>
                                </p:cTn>
                              </p:par>
                              <p:par>
                                <p:cTn id="207" presetID="22" presetClass="entr" presetSubtype="4" fill="hold" grpId="0" nodeType="withEffect">
                                  <p:stCondLst>
                                    <p:cond delay="0"/>
                                  </p:stCondLst>
                                  <p:childTnLst>
                                    <p:set>
                                      <p:cBhvr>
                                        <p:cTn id="208" dur="1" fill="hold">
                                          <p:stCondLst>
                                            <p:cond delay="0"/>
                                          </p:stCondLst>
                                        </p:cTn>
                                        <p:tgtEl>
                                          <p:spTgt spid="50"/>
                                        </p:tgtEl>
                                        <p:attrNameLst>
                                          <p:attrName>style.visibility</p:attrName>
                                        </p:attrNameLst>
                                      </p:cBhvr>
                                      <p:to>
                                        <p:strVal val="visible"/>
                                      </p:to>
                                    </p:set>
                                    <p:animEffect transition="in" filter="wipe(down)">
                                      <p:cBhvr>
                                        <p:cTn id="209" dur="500"/>
                                        <p:tgtEl>
                                          <p:spTgt spid="50"/>
                                        </p:tgtEl>
                                      </p:cBhvr>
                                    </p:animEffect>
                                  </p:childTnLst>
                                </p:cTn>
                              </p:par>
                              <p:par>
                                <p:cTn id="210" presetID="22" presetClass="entr" presetSubtype="4" fill="hold" grpId="0" nodeType="withEffect">
                                  <p:stCondLst>
                                    <p:cond delay="0"/>
                                  </p:stCondLst>
                                  <p:childTnLst>
                                    <p:set>
                                      <p:cBhvr>
                                        <p:cTn id="211" dur="1" fill="hold">
                                          <p:stCondLst>
                                            <p:cond delay="0"/>
                                          </p:stCondLst>
                                        </p:cTn>
                                        <p:tgtEl>
                                          <p:spTgt spid="63"/>
                                        </p:tgtEl>
                                        <p:attrNameLst>
                                          <p:attrName>style.visibility</p:attrName>
                                        </p:attrNameLst>
                                      </p:cBhvr>
                                      <p:to>
                                        <p:strVal val="visible"/>
                                      </p:to>
                                    </p:set>
                                    <p:animEffect transition="in" filter="wipe(down)">
                                      <p:cBhvr>
                                        <p:cTn id="212" dur="500"/>
                                        <p:tgtEl>
                                          <p:spTgt spid="63"/>
                                        </p:tgtEl>
                                      </p:cBhvr>
                                    </p:animEffect>
                                  </p:childTnLst>
                                </p:cTn>
                              </p:par>
                              <p:par>
                                <p:cTn id="213" presetID="22" presetClass="entr" presetSubtype="4" fill="hold" grpId="0" nodeType="withEffect">
                                  <p:stCondLst>
                                    <p:cond delay="0"/>
                                  </p:stCondLst>
                                  <p:childTnLst>
                                    <p:set>
                                      <p:cBhvr>
                                        <p:cTn id="214" dur="1" fill="hold">
                                          <p:stCondLst>
                                            <p:cond delay="0"/>
                                          </p:stCondLst>
                                        </p:cTn>
                                        <p:tgtEl>
                                          <p:spTgt spid="64"/>
                                        </p:tgtEl>
                                        <p:attrNameLst>
                                          <p:attrName>style.visibility</p:attrName>
                                        </p:attrNameLst>
                                      </p:cBhvr>
                                      <p:to>
                                        <p:strVal val="visible"/>
                                      </p:to>
                                    </p:set>
                                    <p:animEffect transition="in" filter="wipe(down)">
                                      <p:cBhvr>
                                        <p:cTn id="215" dur="500"/>
                                        <p:tgtEl>
                                          <p:spTgt spid="64"/>
                                        </p:tgtEl>
                                      </p:cBhvr>
                                    </p:animEffect>
                                  </p:childTnLst>
                                </p:cTn>
                              </p:par>
                              <p:par>
                                <p:cTn id="216" presetID="22" presetClass="entr" presetSubtype="4" fill="hold" grpId="0" nodeType="withEffect">
                                  <p:stCondLst>
                                    <p:cond delay="0"/>
                                  </p:stCondLst>
                                  <p:childTnLst>
                                    <p:set>
                                      <p:cBhvr>
                                        <p:cTn id="217" dur="1" fill="hold">
                                          <p:stCondLst>
                                            <p:cond delay="0"/>
                                          </p:stCondLst>
                                        </p:cTn>
                                        <p:tgtEl>
                                          <p:spTgt spid="49"/>
                                        </p:tgtEl>
                                        <p:attrNameLst>
                                          <p:attrName>style.visibility</p:attrName>
                                        </p:attrNameLst>
                                      </p:cBhvr>
                                      <p:to>
                                        <p:strVal val="visible"/>
                                      </p:to>
                                    </p:set>
                                    <p:animEffect transition="in" filter="wipe(down)">
                                      <p:cBhvr>
                                        <p:cTn id="218" dur="500"/>
                                        <p:tgtEl>
                                          <p:spTgt spid="49"/>
                                        </p:tgtEl>
                                      </p:cBhvr>
                                    </p:animEffect>
                                  </p:childTnLst>
                                </p:cTn>
                              </p:par>
                              <p:par>
                                <p:cTn id="219" presetID="22" presetClass="entr" presetSubtype="4" fill="hold" grpId="0" nodeType="withEffect">
                                  <p:stCondLst>
                                    <p:cond delay="0"/>
                                  </p:stCondLst>
                                  <p:childTnLst>
                                    <p:set>
                                      <p:cBhvr>
                                        <p:cTn id="220" dur="1" fill="hold">
                                          <p:stCondLst>
                                            <p:cond delay="0"/>
                                          </p:stCondLst>
                                        </p:cTn>
                                        <p:tgtEl>
                                          <p:spTgt spid="67"/>
                                        </p:tgtEl>
                                        <p:attrNameLst>
                                          <p:attrName>style.visibility</p:attrName>
                                        </p:attrNameLst>
                                      </p:cBhvr>
                                      <p:to>
                                        <p:strVal val="visible"/>
                                      </p:to>
                                    </p:set>
                                    <p:animEffect transition="in" filter="wipe(down)">
                                      <p:cBhvr>
                                        <p:cTn id="221" dur="500"/>
                                        <p:tgtEl>
                                          <p:spTgt spid="67"/>
                                        </p:tgtEl>
                                      </p:cBhvr>
                                    </p:animEffect>
                                  </p:childTnLst>
                                </p:cTn>
                              </p:par>
                              <p:par>
                                <p:cTn id="222" presetID="22" presetClass="entr" presetSubtype="4" fill="hold" grpId="0" nodeType="withEffect">
                                  <p:stCondLst>
                                    <p:cond delay="0"/>
                                  </p:stCondLst>
                                  <p:childTnLst>
                                    <p:set>
                                      <p:cBhvr>
                                        <p:cTn id="223" dur="1" fill="hold">
                                          <p:stCondLst>
                                            <p:cond delay="0"/>
                                          </p:stCondLst>
                                        </p:cTn>
                                        <p:tgtEl>
                                          <p:spTgt spid="68"/>
                                        </p:tgtEl>
                                        <p:attrNameLst>
                                          <p:attrName>style.visibility</p:attrName>
                                        </p:attrNameLst>
                                      </p:cBhvr>
                                      <p:to>
                                        <p:strVal val="visible"/>
                                      </p:to>
                                    </p:set>
                                    <p:animEffect transition="in" filter="wipe(down)">
                                      <p:cBhvr>
                                        <p:cTn id="22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7" grpId="0" animBg="1"/>
      <p:bldP spid="1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8" grpId="0"/>
      <p:bldP spid="59" grpId="0"/>
      <p:bldP spid="60" grpId="0"/>
      <p:bldP spid="61" grpId="0"/>
      <p:bldP spid="62" grpId="0"/>
      <p:bldP spid="63" grpId="0"/>
      <p:bldP spid="64" grpId="0"/>
      <p:bldP spid="65" grpId="0"/>
      <p:bldP spid="66" grpId="0"/>
      <p:bldP spid="67" grpId="0"/>
      <p:bldP spid="68" grpId="0"/>
      <p:bldP spid="69" grpId="0"/>
      <p:bldP spid="7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67"/>
          <p:cNvSpPr>
            <a:spLocks noChangeArrowheads="1"/>
          </p:cNvSpPr>
          <p:nvPr/>
        </p:nvSpPr>
        <p:spPr bwMode="auto">
          <a:xfrm>
            <a:off x="4807669" y="1691134"/>
            <a:ext cx="2860675" cy="511175"/>
          </a:xfrm>
          <a:custGeom>
            <a:avLst/>
            <a:gdLst>
              <a:gd name="T0" fmla="*/ 821 w 821"/>
              <a:gd name="T1" fmla="*/ 0 h 147"/>
              <a:gd name="T2" fmla="*/ 774 w 821"/>
              <a:gd name="T3" fmla="*/ 56 h 147"/>
              <a:gd name="T4" fmla="*/ 456 w 821"/>
              <a:gd name="T5" fmla="*/ 56 h 147"/>
              <a:gd name="T6" fmla="*/ 411 w 821"/>
              <a:gd name="T7" fmla="*/ 89 h 147"/>
              <a:gd name="T8" fmla="*/ 365 w 821"/>
              <a:gd name="T9" fmla="*/ 56 h 147"/>
              <a:gd name="T10" fmla="*/ 47 w 821"/>
              <a:gd name="T11" fmla="*/ 56 h 147"/>
              <a:gd name="T12" fmla="*/ 0 w 821"/>
              <a:gd name="T13" fmla="*/ 0 h 147"/>
              <a:gd name="T14" fmla="*/ 0 w 821"/>
              <a:gd name="T15" fmla="*/ 0 h 147"/>
              <a:gd name="T16" fmla="*/ 47 w 821"/>
              <a:gd name="T17" fmla="*/ 66 h 147"/>
              <a:gd name="T18" fmla="*/ 365 w 821"/>
              <a:gd name="T19" fmla="*/ 66 h 147"/>
              <a:gd name="T20" fmla="*/ 397 w 821"/>
              <a:gd name="T21" fmla="*/ 92 h 147"/>
              <a:gd name="T22" fmla="*/ 410 w 821"/>
              <a:gd name="T23" fmla="*/ 147 h 147"/>
              <a:gd name="T24" fmla="*/ 410 w 821"/>
              <a:gd name="T25" fmla="*/ 147 h 147"/>
              <a:gd name="T26" fmla="*/ 424 w 821"/>
              <a:gd name="T27" fmla="*/ 92 h 147"/>
              <a:gd name="T28" fmla="*/ 456 w 821"/>
              <a:gd name="T29" fmla="*/ 66 h 147"/>
              <a:gd name="T30" fmla="*/ 774 w 821"/>
              <a:gd name="T31" fmla="*/ 66 h 147"/>
              <a:gd name="T32" fmla="*/ 821 w 821"/>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1"/>
              <a:gd name="T52" fmla="*/ 0 h 147"/>
              <a:gd name="T53" fmla="*/ 821 w 821"/>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1" h="147">
                <a:moveTo>
                  <a:pt x="821" y="0"/>
                </a:moveTo>
                <a:cubicBezTo>
                  <a:pt x="821" y="2"/>
                  <a:pt x="816" y="56"/>
                  <a:pt x="774" y="56"/>
                </a:cubicBezTo>
                <a:cubicBezTo>
                  <a:pt x="456" y="56"/>
                  <a:pt x="456" y="56"/>
                  <a:pt x="456" y="56"/>
                </a:cubicBezTo>
                <a:cubicBezTo>
                  <a:pt x="456" y="56"/>
                  <a:pt x="430" y="59"/>
                  <a:pt x="411" y="89"/>
                </a:cubicBezTo>
                <a:cubicBezTo>
                  <a:pt x="393" y="59"/>
                  <a:pt x="366" y="56"/>
                  <a:pt x="365" y="56"/>
                </a:cubicBezTo>
                <a:cubicBezTo>
                  <a:pt x="47" y="56"/>
                  <a:pt x="47" y="56"/>
                  <a:pt x="47" y="56"/>
                </a:cubicBezTo>
                <a:cubicBezTo>
                  <a:pt x="6" y="56"/>
                  <a:pt x="0" y="2"/>
                  <a:pt x="0" y="0"/>
                </a:cubicBezTo>
                <a:cubicBezTo>
                  <a:pt x="0" y="0"/>
                  <a:pt x="0" y="0"/>
                  <a:pt x="0" y="0"/>
                </a:cubicBezTo>
                <a:cubicBezTo>
                  <a:pt x="0" y="1"/>
                  <a:pt x="3" y="66"/>
                  <a:pt x="47" y="66"/>
                </a:cubicBezTo>
                <a:cubicBezTo>
                  <a:pt x="365" y="66"/>
                  <a:pt x="365" y="66"/>
                  <a:pt x="365" y="66"/>
                </a:cubicBezTo>
                <a:cubicBezTo>
                  <a:pt x="366" y="66"/>
                  <a:pt x="382" y="66"/>
                  <a:pt x="397" y="92"/>
                </a:cubicBezTo>
                <a:cubicBezTo>
                  <a:pt x="405" y="105"/>
                  <a:pt x="410" y="123"/>
                  <a:pt x="410" y="147"/>
                </a:cubicBezTo>
                <a:cubicBezTo>
                  <a:pt x="410" y="147"/>
                  <a:pt x="410" y="147"/>
                  <a:pt x="410" y="147"/>
                </a:cubicBezTo>
                <a:cubicBezTo>
                  <a:pt x="410" y="123"/>
                  <a:pt x="416" y="104"/>
                  <a:pt x="424" y="92"/>
                </a:cubicBezTo>
                <a:cubicBezTo>
                  <a:pt x="439" y="69"/>
                  <a:pt x="456" y="66"/>
                  <a:pt x="456" y="66"/>
                </a:cubicBezTo>
                <a:cubicBezTo>
                  <a:pt x="774" y="66"/>
                  <a:pt x="774" y="66"/>
                  <a:pt x="774" y="66"/>
                </a:cubicBezTo>
                <a:cubicBezTo>
                  <a:pt x="819" y="66"/>
                  <a:pt x="821" y="1"/>
                  <a:pt x="821"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Freeform 168"/>
          <p:cNvSpPr>
            <a:spLocks noChangeArrowheads="1"/>
          </p:cNvSpPr>
          <p:nvPr/>
        </p:nvSpPr>
        <p:spPr bwMode="auto">
          <a:xfrm>
            <a:off x="1567582" y="1691134"/>
            <a:ext cx="2863850" cy="511175"/>
          </a:xfrm>
          <a:custGeom>
            <a:avLst/>
            <a:gdLst>
              <a:gd name="T0" fmla="*/ 822 w 822"/>
              <a:gd name="T1" fmla="*/ 0 h 147"/>
              <a:gd name="T2" fmla="*/ 775 w 822"/>
              <a:gd name="T3" fmla="*/ 56 h 147"/>
              <a:gd name="T4" fmla="*/ 457 w 822"/>
              <a:gd name="T5" fmla="*/ 56 h 147"/>
              <a:gd name="T6" fmla="*/ 411 w 822"/>
              <a:gd name="T7" fmla="*/ 89 h 147"/>
              <a:gd name="T8" fmla="*/ 366 w 822"/>
              <a:gd name="T9" fmla="*/ 56 h 147"/>
              <a:gd name="T10" fmla="*/ 48 w 822"/>
              <a:gd name="T11" fmla="*/ 56 h 147"/>
              <a:gd name="T12" fmla="*/ 0 w 822"/>
              <a:gd name="T13" fmla="*/ 0 h 147"/>
              <a:gd name="T14" fmla="*/ 0 w 822"/>
              <a:gd name="T15" fmla="*/ 0 h 147"/>
              <a:gd name="T16" fmla="*/ 48 w 822"/>
              <a:gd name="T17" fmla="*/ 66 h 147"/>
              <a:gd name="T18" fmla="*/ 366 w 822"/>
              <a:gd name="T19" fmla="*/ 66 h 147"/>
              <a:gd name="T20" fmla="*/ 397 w 822"/>
              <a:gd name="T21" fmla="*/ 92 h 147"/>
              <a:gd name="T22" fmla="*/ 411 w 822"/>
              <a:gd name="T23" fmla="*/ 147 h 147"/>
              <a:gd name="T24" fmla="*/ 411 w 822"/>
              <a:gd name="T25" fmla="*/ 147 h 147"/>
              <a:gd name="T26" fmla="*/ 425 w 822"/>
              <a:gd name="T27" fmla="*/ 92 h 147"/>
              <a:gd name="T28" fmla="*/ 457 w 822"/>
              <a:gd name="T29" fmla="*/ 66 h 147"/>
              <a:gd name="T30" fmla="*/ 775 w 822"/>
              <a:gd name="T31" fmla="*/ 66 h 147"/>
              <a:gd name="T32" fmla="*/ 822 w 822"/>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147"/>
              <a:gd name="T53" fmla="*/ 822 w 822"/>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147">
                <a:moveTo>
                  <a:pt x="822" y="0"/>
                </a:moveTo>
                <a:cubicBezTo>
                  <a:pt x="822" y="2"/>
                  <a:pt x="816" y="56"/>
                  <a:pt x="775" y="56"/>
                </a:cubicBezTo>
                <a:cubicBezTo>
                  <a:pt x="457" y="56"/>
                  <a:pt x="457" y="56"/>
                  <a:pt x="457" y="56"/>
                </a:cubicBezTo>
                <a:cubicBezTo>
                  <a:pt x="456" y="56"/>
                  <a:pt x="430" y="59"/>
                  <a:pt x="411" y="89"/>
                </a:cubicBezTo>
                <a:cubicBezTo>
                  <a:pt x="394" y="59"/>
                  <a:pt x="366" y="56"/>
                  <a:pt x="366" y="56"/>
                </a:cubicBezTo>
                <a:cubicBezTo>
                  <a:pt x="48" y="56"/>
                  <a:pt x="48" y="56"/>
                  <a:pt x="48" y="56"/>
                </a:cubicBezTo>
                <a:cubicBezTo>
                  <a:pt x="6" y="56"/>
                  <a:pt x="0" y="2"/>
                  <a:pt x="0" y="0"/>
                </a:cubicBezTo>
                <a:cubicBezTo>
                  <a:pt x="0" y="0"/>
                  <a:pt x="0" y="0"/>
                  <a:pt x="0" y="0"/>
                </a:cubicBezTo>
                <a:cubicBezTo>
                  <a:pt x="0" y="1"/>
                  <a:pt x="3" y="66"/>
                  <a:pt x="48" y="66"/>
                </a:cubicBezTo>
                <a:cubicBezTo>
                  <a:pt x="366" y="66"/>
                  <a:pt x="366" y="66"/>
                  <a:pt x="366" y="66"/>
                </a:cubicBezTo>
                <a:cubicBezTo>
                  <a:pt x="366" y="66"/>
                  <a:pt x="382" y="66"/>
                  <a:pt x="397" y="92"/>
                </a:cubicBezTo>
                <a:cubicBezTo>
                  <a:pt x="405" y="105"/>
                  <a:pt x="411" y="123"/>
                  <a:pt x="411" y="147"/>
                </a:cubicBezTo>
                <a:cubicBezTo>
                  <a:pt x="411" y="147"/>
                  <a:pt x="411" y="147"/>
                  <a:pt x="411" y="147"/>
                </a:cubicBezTo>
                <a:cubicBezTo>
                  <a:pt x="411" y="123"/>
                  <a:pt x="417" y="104"/>
                  <a:pt x="425" y="92"/>
                </a:cubicBezTo>
                <a:cubicBezTo>
                  <a:pt x="439" y="69"/>
                  <a:pt x="456" y="66"/>
                  <a:pt x="457" y="66"/>
                </a:cubicBezTo>
                <a:cubicBezTo>
                  <a:pt x="775" y="66"/>
                  <a:pt x="775" y="66"/>
                  <a:pt x="775" y="66"/>
                </a:cubicBezTo>
                <a:cubicBezTo>
                  <a:pt x="819" y="66"/>
                  <a:pt x="822" y="1"/>
                  <a:pt x="822"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Freeform 334"/>
          <p:cNvSpPr>
            <a:spLocks noChangeArrowheads="1"/>
          </p:cNvSpPr>
          <p:nvPr/>
        </p:nvSpPr>
        <p:spPr bwMode="auto">
          <a:xfrm>
            <a:off x="4807669" y="3384747"/>
            <a:ext cx="2860675" cy="511175"/>
          </a:xfrm>
          <a:custGeom>
            <a:avLst/>
            <a:gdLst>
              <a:gd name="T0" fmla="*/ 821 w 821"/>
              <a:gd name="T1" fmla="*/ 0 h 147"/>
              <a:gd name="T2" fmla="*/ 774 w 821"/>
              <a:gd name="T3" fmla="*/ 57 h 147"/>
              <a:gd name="T4" fmla="*/ 456 w 821"/>
              <a:gd name="T5" fmla="*/ 57 h 147"/>
              <a:gd name="T6" fmla="*/ 411 w 821"/>
              <a:gd name="T7" fmla="*/ 90 h 147"/>
              <a:gd name="T8" fmla="*/ 365 w 821"/>
              <a:gd name="T9" fmla="*/ 57 h 147"/>
              <a:gd name="T10" fmla="*/ 47 w 821"/>
              <a:gd name="T11" fmla="*/ 57 h 147"/>
              <a:gd name="T12" fmla="*/ 0 w 821"/>
              <a:gd name="T13" fmla="*/ 0 h 147"/>
              <a:gd name="T14" fmla="*/ 0 w 821"/>
              <a:gd name="T15" fmla="*/ 0 h 147"/>
              <a:gd name="T16" fmla="*/ 47 w 821"/>
              <a:gd name="T17" fmla="*/ 67 h 147"/>
              <a:gd name="T18" fmla="*/ 365 w 821"/>
              <a:gd name="T19" fmla="*/ 67 h 147"/>
              <a:gd name="T20" fmla="*/ 397 w 821"/>
              <a:gd name="T21" fmla="*/ 92 h 147"/>
              <a:gd name="T22" fmla="*/ 410 w 821"/>
              <a:gd name="T23" fmla="*/ 147 h 147"/>
              <a:gd name="T24" fmla="*/ 410 w 821"/>
              <a:gd name="T25" fmla="*/ 147 h 147"/>
              <a:gd name="T26" fmla="*/ 424 w 821"/>
              <a:gd name="T27" fmla="*/ 92 h 147"/>
              <a:gd name="T28" fmla="*/ 456 w 821"/>
              <a:gd name="T29" fmla="*/ 67 h 147"/>
              <a:gd name="T30" fmla="*/ 774 w 821"/>
              <a:gd name="T31" fmla="*/ 67 h 147"/>
              <a:gd name="T32" fmla="*/ 821 w 821"/>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1"/>
              <a:gd name="T52" fmla="*/ 0 h 147"/>
              <a:gd name="T53" fmla="*/ 821 w 821"/>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1" h="147">
                <a:moveTo>
                  <a:pt x="821" y="0"/>
                </a:moveTo>
                <a:cubicBezTo>
                  <a:pt x="821" y="3"/>
                  <a:pt x="816" y="57"/>
                  <a:pt x="774" y="57"/>
                </a:cubicBezTo>
                <a:cubicBezTo>
                  <a:pt x="456" y="57"/>
                  <a:pt x="456" y="57"/>
                  <a:pt x="456" y="57"/>
                </a:cubicBezTo>
                <a:cubicBezTo>
                  <a:pt x="456" y="57"/>
                  <a:pt x="430" y="60"/>
                  <a:pt x="411" y="90"/>
                </a:cubicBezTo>
                <a:cubicBezTo>
                  <a:pt x="393" y="60"/>
                  <a:pt x="366" y="57"/>
                  <a:pt x="365" y="57"/>
                </a:cubicBezTo>
                <a:cubicBezTo>
                  <a:pt x="47" y="57"/>
                  <a:pt x="47" y="57"/>
                  <a:pt x="47" y="57"/>
                </a:cubicBezTo>
                <a:cubicBezTo>
                  <a:pt x="6" y="57"/>
                  <a:pt x="0" y="3"/>
                  <a:pt x="0" y="0"/>
                </a:cubicBezTo>
                <a:cubicBezTo>
                  <a:pt x="0" y="0"/>
                  <a:pt x="0" y="0"/>
                  <a:pt x="0" y="0"/>
                </a:cubicBezTo>
                <a:cubicBezTo>
                  <a:pt x="0" y="1"/>
                  <a:pt x="3" y="67"/>
                  <a:pt x="47" y="67"/>
                </a:cubicBezTo>
                <a:cubicBezTo>
                  <a:pt x="365" y="67"/>
                  <a:pt x="365" y="67"/>
                  <a:pt x="365" y="67"/>
                </a:cubicBezTo>
                <a:cubicBezTo>
                  <a:pt x="366" y="67"/>
                  <a:pt x="382" y="66"/>
                  <a:pt x="397" y="92"/>
                </a:cubicBezTo>
                <a:cubicBezTo>
                  <a:pt x="405" y="105"/>
                  <a:pt x="410" y="123"/>
                  <a:pt x="410" y="147"/>
                </a:cubicBezTo>
                <a:cubicBezTo>
                  <a:pt x="410" y="147"/>
                  <a:pt x="410" y="147"/>
                  <a:pt x="410" y="147"/>
                </a:cubicBezTo>
                <a:cubicBezTo>
                  <a:pt x="410" y="123"/>
                  <a:pt x="416" y="105"/>
                  <a:pt x="424" y="92"/>
                </a:cubicBezTo>
                <a:cubicBezTo>
                  <a:pt x="439" y="69"/>
                  <a:pt x="456" y="67"/>
                  <a:pt x="456" y="67"/>
                </a:cubicBezTo>
                <a:cubicBezTo>
                  <a:pt x="774" y="67"/>
                  <a:pt x="774" y="67"/>
                  <a:pt x="774" y="67"/>
                </a:cubicBezTo>
                <a:cubicBezTo>
                  <a:pt x="819" y="67"/>
                  <a:pt x="821" y="1"/>
                  <a:pt x="821"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335"/>
          <p:cNvSpPr>
            <a:spLocks noChangeArrowheads="1"/>
          </p:cNvSpPr>
          <p:nvPr/>
        </p:nvSpPr>
        <p:spPr bwMode="auto">
          <a:xfrm>
            <a:off x="1567582" y="3384747"/>
            <a:ext cx="2863850" cy="511175"/>
          </a:xfrm>
          <a:custGeom>
            <a:avLst/>
            <a:gdLst>
              <a:gd name="T0" fmla="*/ 822 w 822"/>
              <a:gd name="T1" fmla="*/ 0 h 147"/>
              <a:gd name="T2" fmla="*/ 775 w 822"/>
              <a:gd name="T3" fmla="*/ 57 h 147"/>
              <a:gd name="T4" fmla="*/ 457 w 822"/>
              <a:gd name="T5" fmla="*/ 57 h 147"/>
              <a:gd name="T6" fmla="*/ 411 w 822"/>
              <a:gd name="T7" fmla="*/ 90 h 147"/>
              <a:gd name="T8" fmla="*/ 366 w 822"/>
              <a:gd name="T9" fmla="*/ 57 h 147"/>
              <a:gd name="T10" fmla="*/ 48 w 822"/>
              <a:gd name="T11" fmla="*/ 57 h 147"/>
              <a:gd name="T12" fmla="*/ 0 w 822"/>
              <a:gd name="T13" fmla="*/ 0 h 147"/>
              <a:gd name="T14" fmla="*/ 0 w 822"/>
              <a:gd name="T15" fmla="*/ 0 h 147"/>
              <a:gd name="T16" fmla="*/ 48 w 822"/>
              <a:gd name="T17" fmla="*/ 67 h 147"/>
              <a:gd name="T18" fmla="*/ 366 w 822"/>
              <a:gd name="T19" fmla="*/ 67 h 147"/>
              <a:gd name="T20" fmla="*/ 397 w 822"/>
              <a:gd name="T21" fmla="*/ 92 h 147"/>
              <a:gd name="T22" fmla="*/ 411 w 822"/>
              <a:gd name="T23" fmla="*/ 147 h 147"/>
              <a:gd name="T24" fmla="*/ 411 w 822"/>
              <a:gd name="T25" fmla="*/ 147 h 147"/>
              <a:gd name="T26" fmla="*/ 425 w 822"/>
              <a:gd name="T27" fmla="*/ 92 h 147"/>
              <a:gd name="T28" fmla="*/ 457 w 822"/>
              <a:gd name="T29" fmla="*/ 67 h 147"/>
              <a:gd name="T30" fmla="*/ 775 w 822"/>
              <a:gd name="T31" fmla="*/ 67 h 147"/>
              <a:gd name="T32" fmla="*/ 822 w 822"/>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147"/>
              <a:gd name="T53" fmla="*/ 822 w 822"/>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147">
                <a:moveTo>
                  <a:pt x="822" y="0"/>
                </a:moveTo>
                <a:cubicBezTo>
                  <a:pt x="822" y="3"/>
                  <a:pt x="816" y="57"/>
                  <a:pt x="775" y="57"/>
                </a:cubicBezTo>
                <a:cubicBezTo>
                  <a:pt x="457" y="57"/>
                  <a:pt x="457" y="57"/>
                  <a:pt x="457" y="57"/>
                </a:cubicBezTo>
                <a:cubicBezTo>
                  <a:pt x="456" y="57"/>
                  <a:pt x="430" y="60"/>
                  <a:pt x="411" y="90"/>
                </a:cubicBezTo>
                <a:cubicBezTo>
                  <a:pt x="394" y="60"/>
                  <a:pt x="366" y="57"/>
                  <a:pt x="366" y="57"/>
                </a:cubicBezTo>
                <a:cubicBezTo>
                  <a:pt x="48" y="57"/>
                  <a:pt x="48" y="57"/>
                  <a:pt x="48" y="57"/>
                </a:cubicBezTo>
                <a:cubicBezTo>
                  <a:pt x="6" y="57"/>
                  <a:pt x="0" y="3"/>
                  <a:pt x="0" y="0"/>
                </a:cubicBezTo>
                <a:cubicBezTo>
                  <a:pt x="0" y="0"/>
                  <a:pt x="0" y="0"/>
                  <a:pt x="0" y="0"/>
                </a:cubicBezTo>
                <a:cubicBezTo>
                  <a:pt x="0" y="1"/>
                  <a:pt x="3" y="67"/>
                  <a:pt x="48" y="67"/>
                </a:cubicBezTo>
                <a:cubicBezTo>
                  <a:pt x="366" y="67"/>
                  <a:pt x="366" y="67"/>
                  <a:pt x="366" y="67"/>
                </a:cubicBezTo>
                <a:cubicBezTo>
                  <a:pt x="366" y="67"/>
                  <a:pt x="382" y="66"/>
                  <a:pt x="397" y="92"/>
                </a:cubicBezTo>
                <a:cubicBezTo>
                  <a:pt x="405" y="105"/>
                  <a:pt x="411" y="123"/>
                  <a:pt x="411" y="147"/>
                </a:cubicBezTo>
                <a:cubicBezTo>
                  <a:pt x="411" y="147"/>
                  <a:pt x="411" y="147"/>
                  <a:pt x="411" y="147"/>
                </a:cubicBezTo>
                <a:cubicBezTo>
                  <a:pt x="411" y="123"/>
                  <a:pt x="417" y="105"/>
                  <a:pt x="425" y="92"/>
                </a:cubicBezTo>
                <a:cubicBezTo>
                  <a:pt x="439" y="69"/>
                  <a:pt x="456" y="67"/>
                  <a:pt x="457" y="67"/>
                </a:cubicBezTo>
                <a:cubicBezTo>
                  <a:pt x="775" y="67"/>
                  <a:pt x="775" y="67"/>
                  <a:pt x="775" y="67"/>
                </a:cubicBezTo>
                <a:cubicBezTo>
                  <a:pt x="819" y="67"/>
                  <a:pt x="822" y="1"/>
                  <a:pt x="822"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TextBox 682"/>
          <p:cNvSpPr>
            <a:spLocks noChangeArrowheads="1"/>
          </p:cNvSpPr>
          <p:nvPr/>
        </p:nvSpPr>
        <p:spPr bwMode="auto">
          <a:xfrm>
            <a:off x="2672482" y="942740"/>
            <a:ext cx="6588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6600" b="1" dirty="0" smtClean="0">
                <a:solidFill>
                  <a:srgbClr val="F2F2F2"/>
                </a:solidFill>
                <a:latin typeface="方正中等线简体" pitchFamily="2" charset="-122"/>
                <a:ea typeface="方正中等线简体" pitchFamily="2" charset="-122"/>
              </a:rPr>
              <a:t>1</a:t>
            </a:r>
            <a:endParaRPr lang="zh-CN" altLang="en-US" sz="5400" b="1" dirty="0">
              <a:solidFill>
                <a:srgbClr val="F2F2F2"/>
              </a:solidFill>
              <a:latin typeface="方正中等线简体" pitchFamily="2" charset="-122"/>
              <a:ea typeface="方正中等线简体" pitchFamily="2" charset="-122"/>
            </a:endParaRPr>
          </a:p>
        </p:txBody>
      </p:sp>
      <p:sp>
        <p:nvSpPr>
          <p:cNvPr id="7" name="TextBox 682"/>
          <p:cNvSpPr>
            <a:spLocks noChangeArrowheads="1"/>
          </p:cNvSpPr>
          <p:nvPr/>
        </p:nvSpPr>
        <p:spPr bwMode="auto">
          <a:xfrm>
            <a:off x="5909394" y="942740"/>
            <a:ext cx="6572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6600" b="1" dirty="0" smtClean="0">
                <a:solidFill>
                  <a:srgbClr val="F2F2F2"/>
                </a:solidFill>
                <a:latin typeface="方正中等线简体" pitchFamily="2" charset="-122"/>
                <a:ea typeface="方正中等线简体" pitchFamily="2" charset="-122"/>
              </a:rPr>
              <a:t>2</a:t>
            </a:r>
            <a:endParaRPr lang="zh-CN" altLang="en-US" sz="5400" b="1" dirty="0">
              <a:solidFill>
                <a:srgbClr val="F2F2F2"/>
              </a:solidFill>
              <a:latin typeface="方正中等线简体" pitchFamily="2" charset="-122"/>
              <a:ea typeface="方正中等线简体" pitchFamily="2" charset="-122"/>
            </a:endParaRPr>
          </a:p>
        </p:txBody>
      </p:sp>
      <p:sp>
        <p:nvSpPr>
          <p:cNvPr id="8" name="TextBox 682"/>
          <p:cNvSpPr>
            <a:spLocks noChangeArrowheads="1"/>
          </p:cNvSpPr>
          <p:nvPr/>
        </p:nvSpPr>
        <p:spPr bwMode="auto">
          <a:xfrm>
            <a:off x="2672482" y="2649734"/>
            <a:ext cx="6588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6600" b="1" dirty="0" smtClean="0">
                <a:solidFill>
                  <a:srgbClr val="F2F2F2"/>
                </a:solidFill>
                <a:latin typeface="方正中等线简体" pitchFamily="2" charset="-122"/>
                <a:ea typeface="方正中等线简体" pitchFamily="2" charset="-122"/>
              </a:rPr>
              <a:t>3</a:t>
            </a:r>
            <a:endParaRPr lang="zh-CN" altLang="en-US" sz="5400" b="1" dirty="0">
              <a:solidFill>
                <a:srgbClr val="F2F2F2"/>
              </a:solidFill>
              <a:latin typeface="方正中等线简体" pitchFamily="2" charset="-122"/>
              <a:ea typeface="方正中等线简体" pitchFamily="2" charset="-122"/>
            </a:endParaRPr>
          </a:p>
        </p:txBody>
      </p:sp>
      <p:sp>
        <p:nvSpPr>
          <p:cNvPr id="9" name="TextBox 682"/>
          <p:cNvSpPr>
            <a:spLocks noChangeArrowheads="1"/>
          </p:cNvSpPr>
          <p:nvPr/>
        </p:nvSpPr>
        <p:spPr bwMode="auto">
          <a:xfrm>
            <a:off x="5909394" y="2649734"/>
            <a:ext cx="6572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6600" b="1" dirty="0" smtClean="0">
                <a:solidFill>
                  <a:srgbClr val="F2F2F2"/>
                </a:solidFill>
                <a:latin typeface="方正中等线简体" pitchFamily="2" charset="-122"/>
                <a:ea typeface="方正中等线简体" pitchFamily="2" charset="-122"/>
              </a:rPr>
              <a:t>4</a:t>
            </a:r>
            <a:endParaRPr lang="zh-CN" altLang="en-US" sz="5400" b="1" dirty="0">
              <a:solidFill>
                <a:srgbClr val="F2F2F2"/>
              </a:solidFill>
              <a:latin typeface="方正中等线简体" pitchFamily="2" charset="-122"/>
              <a:ea typeface="方正中等线简体" pitchFamily="2" charset="-122"/>
            </a:endParaRPr>
          </a:p>
        </p:txBody>
      </p:sp>
      <p:sp>
        <p:nvSpPr>
          <p:cNvPr id="10" name="矩形 9"/>
          <p:cNvSpPr>
            <a:spLocks noChangeArrowheads="1"/>
          </p:cNvSpPr>
          <p:nvPr/>
        </p:nvSpPr>
        <p:spPr bwMode="auto">
          <a:xfrm>
            <a:off x="1567582" y="2253109"/>
            <a:ext cx="286385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11" name="矩形 10"/>
          <p:cNvSpPr>
            <a:spLocks noChangeArrowheads="1"/>
          </p:cNvSpPr>
          <p:nvPr/>
        </p:nvSpPr>
        <p:spPr bwMode="auto">
          <a:xfrm>
            <a:off x="4863232" y="2253109"/>
            <a:ext cx="278765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a:t>
            </a:r>
          </a:p>
        </p:txBody>
      </p:sp>
      <p:sp>
        <p:nvSpPr>
          <p:cNvPr id="12" name="矩形 11"/>
          <p:cNvSpPr>
            <a:spLocks noChangeArrowheads="1"/>
          </p:cNvSpPr>
          <p:nvPr/>
        </p:nvSpPr>
        <p:spPr bwMode="auto">
          <a:xfrm>
            <a:off x="1605682" y="3867894"/>
            <a:ext cx="278765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a:t>
            </a:r>
          </a:p>
        </p:txBody>
      </p:sp>
      <p:sp>
        <p:nvSpPr>
          <p:cNvPr id="13" name="矩形 12"/>
          <p:cNvSpPr>
            <a:spLocks noChangeArrowheads="1"/>
          </p:cNvSpPr>
          <p:nvPr/>
        </p:nvSpPr>
        <p:spPr bwMode="auto">
          <a:xfrm>
            <a:off x="4863232" y="3867894"/>
            <a:ext cx="278765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7"/>
          <p:cNvSpPr>
            <a:spLocks noChangeArrowheads="1"/>
          </p:cNvSpPr>
          <p:nvPr/>
        </p:nvSpPr>
        <p:spPr bwMode="auto">
          <a:xfrm>
            <a:off x="4302823" y="3221221"/>
            <a:ext cx="3748499" cy="1027113"/>
          </a:xfrm>
          <a:custGeom>
            <a:avLst/>
            <a:gdLst>
              <a:gd name="T0" fmla="*/ 0 w 1795"/>
              <a:gd name="T1" fmla="*/ 0 h 647"/>
              <a:gd name="T2" fmla="*/ 0 w 1795"/>
              <a:gd name="T3" fmla="*/ 647 h 647"/>
              <a:gd name="T4" fmla="*/ 1558 w 1795"/>
              <a:gd name="T5" fmla="*/ 647 h 647"/>
              <a:gd name="T6" fmla="*/ 1795 w 1795"/>
              <a:gd name="T7" fmla="*/ 328 h 647"/>
              <a:gd name="T8" fmla="*/ 1558 w 1795"/>
              <a:gd name="T9" fmla="*/ 0 h 647"/>
              <a:gd name="T10" fmla="*/ 0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0" y="0"/>
                </a:moveTo>
                <a:lnTo>
                  <a:pt x="0" y="647"/>
                </a:lnTo>
                <a:lnTo>
                  <a:pt x="1558" y="647"/>
                </a:lnTo>
                <a:lnTo>
                  <a:pt x="1795" y="328"/>
                </a:lnTo>
                <a:lnTo>
                  <a:pt x="1558" y="0"/>
                </a:lnTo>
                <a:lnTo>
                  <a:pt x="0" y="0"/>
                </a:lnTo>
                <a:close/>
              </a:path>
            </a:pathLst>
          </a:custGeom>
          <a:solidFill>
            <a:srgbClr val="FFFFFF">
              <a:alpha val="30196"/>
            </a:srgbClr>
          </a:solidFill>
          <a:ln>
            <a:noFill/>
          </a:ln>
          <a:extLst/>
        </p:spPr>
        <p:txBody>
          <a:bodyPr/>
          <a:lstStyle/>
          <a:p>
            <a:pPr eaLnBrk="0" hangingPunct="0">
              <a:buFont typeface="Arial" pitchFamily="34" charset="0"/>
            </a:pPr>
            <a:endParaRPr lang="zh-CN" altLang="zh-CN">
              <a:solidFill>
                <a:srgbClr val="000000"/>
              </a:solidFill>
              <a:latin typeface="Calibri" pitchFamily="34" charset="0"/>
              <a:sym typeface="宋体" pitchFamily="2" charset="-122"/>
            </a:endParaRPr>
          </a:p>
        </p:txBody>
      </p:sp>
      <p:sp>
        <p:nvSpPr>
          <p:cNvPr id="3" name="Freeform 298"/>
          <p:cNvSpPr>
            <a:spLocks noChangeArrowheads="1"/>
          </p:cNvSpPr>
          <p:nvPr/>
        </p:nvSpPr>
        <p:spPr bwMode="auto">
          <a:xfrm>
            <a:off x="6963884" y="3546659"/>
            <a:ext cx="171450" cy="365125"/>
          </a:xfrm>
          <a:custGeom>
            <a:avLst/>
            <a:gdLst>
              <a:gd name="T0" fmla="*/ 0 w 46"/>
              <a:gd name="T1" fmla="*/ 97 h 97"/>
              <a:gd name="T2" fmla="*/ 0 w 46"/>
              <a:gd name="T3" fmla="*/ 90 h 97"/>
              <a:gd name="T4" fmla="*/ 8 w 46"/>
              <a:gd name="T5" fmla="*/ 79 h 97"/>
              <a:gd name="T6" fmla="*/ 33 w 46"/>
              <a:gd name="T7" fmla="*/ 27 h 97"/>
              <a:gd name="T8" fmla="*/ 19 w 46"/>
              <a:gd name="T9" fmla="*/ 10 h 97"/>
              <a:gd name="T10" fmla="*/ 6 w 46"/>
              <a:gd name="T11" fmla="*/ 15 h 97"/>
              <a:gd name="T12" fmla="*/ 3 w 46"/>
              <a:gd name="T13" fmla="*/ 7 h 97"/>
              <a:gd name="T14" fmla="*/ 21 w 46"/>
              <a:gd name="T15" fmla="*/ 0 h 97"/>
              <a:gd name="T16" fmla="*/ 44 w 46"/>
              <a:gd name="T17" fmla="*/ 27 h 97"/>
              <a:gd name="T18" fmla="*/ 20 w 46"/>
              <a:gd name="T19" fmla="*/ 78 h 97"/>
              <a:gd name="T20" fmla="*/ 14 w 46"/>
              <a:gd name="T21" fmla="*/ 87 h 97"/>
              <a:gd name="T22" fmla="*/ 14 w 46"/>
              <a:gd name="T23" fmla="*/ 87 h 97"/>
              <a:gd name="T24" fmla="*/ 46 w 46"/>
              <a:gd name="T25" fmla="*/ 87 h 97"/>
              <a:gd name="T26" fmla="*/ 46 w 46"/>
              <a:gd name="T27" fmla="*/ 97 h 97"/>
              <a:gd name="T28" fmla="*/ 0 w 46"/>
              <a:gd name="T29" fmla="*/ 97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97"/>
              <a:gd name="T47" fmla="*/ 46 w 46"/>
              <a:gd name="T48" fmla="*/ 97 h 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97">
                <a:moveTo>
                  <a:pt x="0" y="97"/>
                </a:moveTo>
                <a:cubicBezTo>
                  <a:pt x="0" y="90"/>
                  <a:pt x="0" y="90"/>
                  <a:pt x="0" y="90"/>
                </a:cubicBezTo>
                <a:cubicBezTo>
                  <a:pt x="8" y="79"/>
                  <a:pt x="8" y="79"/>
                  <a:pt x="8" y="79"/>
                </a:cubicBezTo>
                <a:cubicBezTo>
                  <a:pt x="19" y="63"/>
                  <a:pt x="33" y="45"/>
                  <a:pt x="33" y="27"/>
                </a:cubicBezTo>
                <a:cubicBezTo>
                  <a:pt x="33" y="16"/>
                  <a:pt x="29" y="10"/>
                  <a:pt x="19" y="10"/>
                </a:cubicBezTo>
                <a:cubicBezTo>
                  <a:pt x="12" y="10"/>
                  <a:pt x="8" y="13"/>
                  <a:pt x="6" y="15"/>
                </a:cubicBezTo>
                <a:cubicBezTo>
                  <a:pt x="3" y="7"/>
                  <a:pt x="3" y="7"/>
                  <a:pt x="3" y="7"/>
                </a:cubicBezTo>
                <a:cubicBezTo>
                  <a:pt x="6" y="4"/>
                  <a:pt x="13" y="0"/>
                  <a:pt x="21" y="0"/>
                </a:cubicBezTo>
                <a:cubicBezTo>
                  <a:pt x="37" y="0"/>
                  <a:pt x="44" y="12"/>
                  <a:pt x="44" y="27"/>
                </a:cubicBezTo>
                <a:cubicBezTo>
                  <a:pt x="44" y="44"/>
                  <a:pt x="32" y="62"/>
                  <a:pt x="20" y="78"/>
                </a:cubicBezTo>
                <a:cubicBezTo>
                  <a:pt x="14" y="87"/>
                  <a:pt x="14" y="87"/>
                  <a:pt x="14" y="87"/>
                </a:cubicBezTo>
                <a:cubicBezTo>
                  <a:pt x="14" y="87"/>
                  <a:pt x="14" y="87"/>
                  <a:pt x="14" y="87"/>
                </a:cubicBezTo>
                <a:cubicBezTo>
                  <a:pt x="46" y="87"/>
                  <a:pt x="46" y="87"/>
                  <a:pt x="46" y="87"/>
                </a:cubicBezTo>
                <a:cubicBezTo>
                  <a:pt x="46" y="97"/>
                  <a:pt x="46" y="97"/>
                  <a:pt x="46" y="97"/>
                </a:cubicBezTo>
                <a:lnTo>
                  <a:pt x="0" y="9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Freeform 299"/>
          <p:cNvSpPr>
            <a:spLocks noChangeArrowheads="1"/>
          </p:cNvSpPr>
          <p:nvPr/>
        </p:nvSpPr>
        <p:spPr bwMode="auto">
          <a:xfrm>
            <a:off x="7173434" y="3551421"/>
            <a:ext cx="168275" cy="366713"/>
          </a:xfrm>
          <a:custGeom>
            <a:avLst/>
            <a:gdLst>
              <a:gd name="T0" fmla="*/ 45 w 45"/>
              <a:gd name="T1" fmla="*/ 10 h 98"/>
              <a:gd name="T2" fmla="*/ 19 w 45"/>
              <a:gd name="T3" fmla="*/ 10 h 98"/>
              <a:gd name="T4" fmla="*/ 15 w 45"/>
              <a:gd name="T5" fmla="*/ 36 h 98"/>
              <a:gd name="T6" fmla="*/ 19 w 45"/>
              <a:gd name="T7" fmla="*/ 36 h 98"/>
              <a:gd name="T8" fmla="*/ 37 w 45"/>
              <a:gd name="T9" fmla="*/ 43 h 98"/>
              <a:gd name="T10" fmla="*/ 45 w 45"/>
              <a:gd name="T11" fmla="*/ 65 h 98"/>
              <a:gd name="T12" fmla="*/ 16 w 45"/>
              <a:gd name="T13" fmla="*/ 98 h 98"/>
              <a:gd name="T14" fmla="*/ 0 w 45"/>
              <a:gd name="T15" fmla="*/ 93 h 98"/>
              <a:gd name="T16" fmla="*/ 2 w 45"/>
              <a:gd name="T17" fmla="*/ 84 h 98"/>
              <a:gd name="T18" fmla="*/ 16 w 45"/>
              <a:gd name="T19" fmla="*/ 88 h 98"/>
              <a:gd name="T20" fmla="*/ 34 w 45"/>
              <a:gd name="T21" fmla="*/ 66 h 98"/>
              <a:gd name="T22" fmla="*/ 12 w 45"/>
              <a:gd name="T23" fmla="*/ 44 h 98"/>
              <a:gd name="T24" fmla="*/ 5 w 45"/>
              <a:gd name="T25" fmla="*/ 45 h 98"/>
              <a:gd name="T26" fmla="*/ 11 w 45"/>
              <a:gd name="T27" fmla="*/ 0 h 98"/>
              <a:gd name="T28" fmla="*/ 45 w 45"/>
              <a:gd name="T29" fmla="*/ 0 h 98"/>
              <a:gd name="T30" fmla="*/ 45 w 45"/>
              <a:gd name="T31" fmla="*/ 1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8"/>
              <a:gd name="T50" fmla="*/ 45 w 45"/>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8">
                <a:moveTo>
                  <a:pt x="45" y="10"/>
                </a:moveTo>
                <a:cubicBezTo>
                  <a:pt x="19" y="10"/>
                  <a:pt x="19" y="10"/>
                  <a:pt x="19" y="10"/>
                </a:cubicBezTo>
                <a:cubicBezTo>
                  <a:pt x="15" y="36"/>
                  <a:pt x="15" y="36"/>
                  <a:pt x="15" y="36"/>
                </a:cubicBezTo>
                <a:cubicBezTo>
                  <a:pt x="17" y="36"/>
                  <a:pt x="18" y="36"/>
                  <a:pt x="19" y="36"/>
                </a:cubicBezTo>
                <a:cubicBezTo>
                  <a:pt x="24" y="36"/>
                  <a:pt x="32" y="38"/>
                  <a:pt x="37" y="43"/>
                </a:cubicBezTo>
                <a:cubicBezTo>
                  <a:pt x="42" y="48"/>
                  <a:pt x="45" y="55"/>
                  <a:pt x="45" y="65"/>
                </a:cubicBezTo>
                <a:cubicBezTo>
                  <a:pt x="45" y="84"/>
                  <a:pt x="33" y="98"/>
                  <a:pt x="16" y="98"/>
                </a:cubicBezTo>
                <a:cubicBezTo>
                  <a:pt x="10" y="98"/>
                  <a:pt x="4" y="96"/>
                  <a:pt x="0" y="93"/>
                </a:cubicBezTo>
                <a:cubicBezTo>
                  <a:pt x="2" y="84"/>
                  <a:pt x="2" y="84"/>
                  <a:pt x="2" y="84"/>
                </a:cubicBezTo>
                <a:cubicBezTo>
                  <a:pt x="5" y="86"/>
                  <a:pt x="10" y="88"/>
                  <a:pt x="16" y="88"/>
                </a:cubicBezTo>
                <a:cubicBezTo>
                  <a:pt x="26" y="88"/>
                  <a:pt x="34" y="81"/>
                  <a:pt x="34" y="66"/>
                </a:cubicBezTo>
                <a:cubicBezTo>
                  <a:pt x="34" y="51"/>
                  <a:pt x="25" y="44"/>
                  <a:pt x="12" y="44"/>
                </a:cubicBezTo>
                <a:cubicBezTo>
                  <a:pt x="9" y="44"/>
                  <a:pt x="6" y="45"/>
                  <a:pt x="5" y="45"/>
                </a:cubicBezTo>
                <a:cubicBezTo>
                  <a:pt x="11" y="0"/>
                  <a:pt x="11" y="0"/>
                  <a:pt x="11"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300"/>
          <p:cNvSpPr>
            <a:spLocks noEditPoints="1" noChangeArrowheads="1"/>
          </p:cNvSpPr>
          <p:nvPr/>
        </p:nvSpPr>
        <p:spPr bwMode="auto">
          <a:xfrm>
            <a:off x="7390922" y="3543484"/>
            <a:ext cx="322262" cy="379412"/>
          </a:xfrm>
          <a:custGeom>
            <a:avLst/>
            <a:gdLst>
              <a:gd name="T0" fmla="*/ 36 w 86"/>
              <a:gd name="T1" fmla="*/ 30 h 101"/>
              <a:gd name="T2" fmla="*/ 18 w 86"/>
              <a:gd name="T3" fmla="*/ 59 h 101"/>
              <a:gd name="T4" fmla="*/ 0 w 86"/>
              <a:gd name="T5" fmla="*/ 30 h 101"/>
              <a:gd name="T6" fmla="*/ 18 w 86"/>
              <a:gd name="T7" fmla="*/ 1 h 101"/>
              <a:gd name="T8" fmla="*/ 36 w 86"/>
              <a:gd name="T9" fmla="*/ 30 h 101"/>
              <a:gd name="T10" fmla="*/ 8 w 86"/>
              <a:gd name="T11" fmla="*/ 30 h 101"/>
              <a:gd name="T12" fmla="*/ 18 w 86"/>
              <a:gd name="T13" fmla="*/ 52 h 101"/>
              <a:gd name="T14" fmla="*/ 27 w 86"/>
              <a:gd name="T15" fmla="*/ 30 h 101"/>
              <a:gd name="T16" fmla="*/ 18 w 86"/>
              <a:gd name="T17" fmla="*/ 8 h 101"/>
              <a:gd name="T18" fmla="*/ 8 w 86"/>
              <a:gd name="T19" fmla="*/ 30 h 101"/>
              <a:gd name="T20" fmla="*/ 13 w 86"/>
              <a:gd name="T21" fmla="*/ 101 h 101"/>
              <a:gd name="T22" fmla="*/ 65 w 86"/>
              <a:gd name="T23" fmla="*/ 0 h 101"/>
              <a:gd name="T24" fmla="*/ 72 w 86"/>
              <a:gd name="T25" fmla="*/ 0 h 101"/>
              <a:gd name="T26" fmla="*/ 21 w 86"/>
              <a:gd name="T27" fmla="*/ 101 h 101"/>
              <a:gd name="T28" fmla="*/ 13 w 86"/>
              <a:gd name="T29" fmla="*/ 101 h 101"/>
              <a:gd name="T30" fmla="*/ 86 w 86"/>
              <a:gd name="T31" fmla="*/ 70 h 101"/>
              <a:gd name="T32" fmla="*/ 68 w 86"/>
              <a:gd name="T33" fmla="*/ 99 h 101"/>
              <a:gd name="T34" fmla="*/ 50 w 86"/>
              <a:gd name="T35" fmla="*/ 70 h 101"/>
              <a:gd name="T36" fmla="*/ 68 w 86"/>
              <a:gd name="T37" fmla="*/ 41 h 101"/>
              <a:gd name="T38" fmla="*/ 86 w 86"/>
              <a:gd name="T39" fmla="*/ 70 h 101"/>
              <a:gd name="T40" fmla="*/ 59 w 86"/>
              <a:gd name="T41" fmla="*/ 70 h 101"/>
              <a:gd name="T42" fmla="*/ 68 w 86"/>
              <a:gd name="T43" fmla="*/ 92 h 101"/>
              <a:gd name="T44" fmla="*/ 77 w 86"/>
              <a:gd name="T45" fmla="*/ 70 h 101"/>
              <a:gd name="T46" fmla="*/ 68 w 86"/>
              <a:gd name="T47" fmla="*/ 48 h 101"/>
              <a:gd name="T48" fmla="*/ 59 w 86"/>
              <a:gd name="T49" fmla="*/ 7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101"/>
              <a:gd name="T77" fmla="*/ 86 w 86"/>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101">
                <a:moveTo>
                  <a:pt x="36" y="30"/>
                </a:moveTo>
                <a:cubicBezTo>
                  <a:pt x="36" y="50"/>
                  <a:pt x="27" y="59"/>
                  <a:pt x="18" y="59"/>
                </a:cubicBezTo>
                <a:cubicBezTo>
                  <a:pt x="7" y="59"/>
                  <a:pt x="0" y="48"/>
                  <a:pt x="0" y="30"/>
                </a:cubicBezTo>
                <a:cubicBezTo>
                  <a:pt x="0" y="12"/>
                  <a:pt x="8" y="1"/>
                  <a:pt x="18" y="1"/>
                </a:cubicBezTo>
                <a:cubicBezTo>
                  <a:pt x="29" y="1"/>
                  <a:pt x="36" y="12"/>
                  <a:pt x="36" y="30"/>
                </a:cubicBezTo>
                <a:close/>
                <a:moveTo>
                  <a:pt x="8" y="30"/>
                </a:moveTo>
                <a:cubicBezTo>
                  <a:pt x="8" y="40"/>
                  <a:pt x="10" y="52"/>
                  <a:pt x="18" y="52"/>
                </a:cubicBezTo>
                <a:cubicBezTo>
                  <a:pt x="25" y="52"/>
                  <a:pt x="27" y="40"/>
                  <a:pt x="27" y="30"/>
                </a:cubicBezTo>
                <a:cubicBezTo>
                  <a:pt x="27" y="21"/>
                  <a:pt x="26" y="8"/>
                  <a:pt x="18" y="8"/>
                </a:cubicBezTo>
                <a:cubicBezTo>
                  <a:pt x="10" y="8"/>
                  <a:pt x="8" y="21"/>
                  <a:pt x="8" y="30"/>
                </a:cubicBezTo>
                <a:close/>
                <a:moveTo>
                  <a:pt x="13" y="101"/>
                </a:moveTo>
                <a:cubicBezTo>
                  <a:pt x="65" y="0"/>
                  <a:pt x="65" y="0"/>
                  <a:pt x="65" y="0"/>
                </a:cubicBezTo>
                <a:cubicBezTo>
                  <a:pt x="72" y="0"/>
                  <a:pt x="72" y="0"/>
                  <a:pt x="72" y="0"/>
                </a:cubicBezTo>
                <a:cubicBezTo>
                  <a:pt x="21" y="101"/>
                  <a:pt x="21" y="101"/>
                  <a:pt x="21" y="101"/>
                </a:cubicBezTo>
                <a:lnTo>
                  <a:pt x="13" y="101"/>
                </a:lnTo>
                <a:close/>
                <a:moveTo>
                  <a:pt x="86" y="70"/>
                </a:moveTo>
                <a:cubicBezTo>
                  <a:pt x="86" y="91"/>
                  <a:pt x="77" y="99"/>
                  <a:pt x="68" y="99"/>
                </a:cubicBezTo>
                <a:cubicBezTo>
                  <a:pt x="57" y="99"/>
                  <a:pt x="50" y="88"/>
                  <a:pt x="50" y="70"/>
                </a:cubicBezTo>
                <a:cubicBezTo>
                  <a:pt x="50" y="52"/>
                  <a:pt x="58" y="41"/>
                  <a:pt x="68" y="41"/>
                </a:cubicBezTo>
                <a:cubicBezTo>
                  <a:pt x="79" y="41"/>
                  <a:pt x="86" y="53"/>
                  <a:pt x="86" y="70"/>
                </a:cubicBezTo>
                <a:close/>
                <a:moveTo>
                  <a:pt x="59" y="70"/>
                </a:moveTo>
                <a:cubicBezTo>
                  <a:pt x="59" y="80"/>
                  <a:pt x="61" y="92"/>
                  <a:pt x="68" y="92"/>
                </a:cubicBezTo>
                <a:cubicBezTo>
                  <a:pt x="76" y="92"/>
                  <a:pt x="77" y="80"/>
                  <a:pt x="77" y="70"/>
                </a:cubicBezTo>
                <a:cubicBezTo>
                  <a:pt x="77" y="61"/>
                  <a:pt x="76" y="48"/>
                  <a:pt x="68" y="48"/>
                </a:cubicBezTo>
                <a:cubicBezTo>
                  <a:pt x="60" y="48"/>
                  <a:pt x="59" y="61"/>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Freeform 302"/>
          <p:cNvSpPr>
            <a:spLocks noChangeArrowheads="1"/>
          </p:cNvSpPr>
          <p:nvPr/>
        </p:nvSpPr>
        <p:spPr bwMode="auto">
          <a:xfrm>
            <a:off x="844072" y="1497196"/>
            <a:ext cx="4229100" cy="1027113"/>
          </a:xfrm>
          <a:custGeom>
            <a:avLst/>
            <a:gdLst>
              <a:gd name="T0" fmla="*/ 1795 w 1795"/>
              <a:gd name="T1" fmla="*/ 0 h 647"/>
              <a:gd name="T2" fmla="*/ 1795 w 1795"/>
              <a:gd name="T3" fmla="*/ 647 h 647"/>
              <a:gd name="T4" fmla="*/ 234 w 1795"/>
              <a:gd name="T5" fmla="*/ 647 h 647"/>
              <a:gd name="T6" fmla="*/ 0 w 1795"/>
              <a:gd name="T7" fmla="*/ 330 h 647"/>
              <a:gd name="T8" fmla="*/ 234 w 1795"/>
              <a:gd name="T9" fmla="*/ 0 h 647"/>
              <a:gd name="T10" fmla="*/ 1795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1795" y="0"/>
                </a:moveTo>
                <a:lnTo>
                  <a:pt x="1795" y="647"/>
                </a:lnTo>
                <a:lnTo>
                  <a:pt x="234" y="647"/>
                </a:lnTo>
                <a:lnTo>
                  <a:pt x="0" y="330"/>
                </a:lnTo>
                <a:lnTo>
                  <a:pt x="234" y="0"/>
                </a:lnTo>
                <a:lnTo>
                  <a:pt x="1795" y="0"/>
                </a:lnTo>
                <a:close/>
              </a:path>
            </a:pathLst>
          </a:custGeom>
          <a:solidFill>
            <a:srgbClr val="FFFFFF">
              <a:alpha val="30196"/>
            </a:srgbClr>
          </a:solidFill>
          <a:ln>
            <a:noFill/>
          </a:ln>
          <a:extLst/>
        </p:spPr>
        <p:txBody>
          <a:bodyPr/>
          <a:lstStyle/>
          <a:p>
            <a:pPr eaLnBrk="0" hangingPunct="0">
              <a:buFont typeface="Arial" pitchFamily="34" charset="0"/>
            </a:pPr>
            <a:endParaRPr lang="zh-CN" altLang="zh-CN">
              <a:solidFill>
                <a:srgbClr val="000000"/>
              </a:solidFill>
              <a:latin typeface="Calibri" pitchFamily="34" charset="0"/>
              <a:sym typeface="宋体" pitchFamily="2" charset="-122"/>
            </a:endParaRPr>
          </a:p>
        </p:txBody>
      </p:sp>
      <p:sp>
        <p:nvSpPr>
          <p:cNvPr id="7" name="Freeform 303"/>
          <p:cNvSpPr>
            <a:spLocks noChangeArrowheads="1"/>
          </p:cNvSpPr>
          <p:nvPr/>
        </p:nvSpPr>
        <p:spPr bwMode="auto">
          <a:xfrm>
            <a:off x="1406047" y="1830571"/>
            <a:ext cx="173037" cy="360363"/>
          </a:xfrm>
          <a:custGeom>
            <a:avLst/>
            <a:gdLst>
              <a:gd name="T0" fmla="*/ 109 w 109"/>
              <a:gd name="T1" fmla="*/ 0 h 227"/>
              <a:gd name="T2" fmla="*/ 109 w 109"/>
              <a:gd name="T3" fmla="*/ 16 h 227"/>
              <a:gd name="T4" fmla="*/ 38 w 109"/>
              <a:gd name="T5" fmla="*/ 227 h 227"/>
              <a:gd name="T6" fmla="*/ 10 w 109"/>
              <a:gd name="T7" fmla="*/ 227 h 227"/>
              <a:gd name="T8" fmla="*/ 83 w 109"/>
              <a:gd name="T9" fmla="*/ 24 h 227"/>
              <a:gd name="T10" fmla="*/ 83 w 109"/>
              <a:gd name="T11" fmla="*/ 24 h 227"/>
              <a:gd name="T12" fmla="*/ 0 w 109"/>
              <a:gd name="T13" fmla="*/ 24 h 227"/>
              <a:gd name="T14" fmla="*/ 0 w 109"/>
              <a:gd name="T15" fmla="*/ 0 h 227"/>
              <a:gd name="T16" fmla="*/ 109 w 109"/>
              <a:gd name="T17" fmla="*/ 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9"/>
              <a:gd name="T28" fmla="*/ 0 h 227"/>
              <a:gd name="T29" fmla="*/ 109 w 109"/>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9" h="227">
                <a:moveTo>
                  <a:pt x="109" y="0"/>
                </a:moveTo>
                <a:lnTo>
                  <a:pt x="109" y="16"/>
                </a:lnTo>
                <a:lnTo>
                  <a:pt x="38" y="227"/>
                </a:lnTo>
                <a:lnTo>
                  <a:pt x="10" y="227"/>
                </a:lnTo>
                <a:lnTo>
                  <a:pt x="83" y="24"/>
                </a:lnTo>
                <a:lnTo>
                  <a:pt x="83" y="24"/>
                </a:lnTo>
                <a:lnTo>
                  <a:pt x="0" y="24"/>
                </a:lnTo>
                <a:lnTo>
                  <a:pt x="0" y="0"/>
                </a:lnTo>
                <a:lnTo>
                  <a:pt x="10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Freeform 304"/>
          <p:cNvSpPr>
            <a:spLocks noChangeArrowheads="1"/>
          </p:cNvSpPr>
          <p:nvPr/>
        </p:nvSpPr>
        <p:spPr bwMode="auto">
          <a:xfrm>
            <a:off x="1617184" y="1830571"/>
            <a:ext cx="168275" cy="363538"/>
          </a:xfrm>
          <a:custGeom>
            <a:avLst/>
            <a:gdLst>
              <a:gd name="T0" fmla="*/ 45 w 45"/>
              <a:gd name="T1" fmla="*/ 10 h 97"/>
              <a:gd name="T2" fmla="*/ 19 w 45"/>
              <a:gd name="T3" fmla="*/ 10 h 97"/>
              <a:gd name="T4" fmla="*/ 15 w 45"/>
              <a:gd name="T5" fmla="*/ 35 h 97"/>
              <a:gd name="T6" fmla="*/ 19 w 45"/>
              <a:gd name="T7" fmla="*/ 35 h 97"/>
              <a:gd name="T8" fmla="*/ 37 w 45"/>
              <a:gd name="T9" fmla="*/ 42 h 97"/>
              <a:gd name="T10" fmla="*/ 45 w 45"/>
              <a:gd name="T11" fmla="*/ 64 h 97"/>
              <a:gd name="T12" fmla="*/ 16 w 45"/>
              <a:gd name="T13" fmla="*/ 97 h 97"/>
              <a:gd name="T14" fmla="*/ 0 w 45"/>
              <a:gd name="T15" fmla="*/ 93 h 97"/>
              <a:gd name="T16" fmla="*/ 2 w 45"/>
              <a:gd name="T17" fmla="*/ 84 h 97"/>
              <a:gd name="T18" fmla="*/ 16 w 45"/>
              <a:gd name="T19" fmla="*/ 88 h 97"/>
              <a:gd name="T20" fmla="*/ 34 w 45"/>
              <a:gd name="T21" fmla="*/ 65 h 97"/>
              <a:gd name="T22" fmla="*/ 12 w 45"/>
              <a:gd name="T23" fmla="*/ 44 h 97"/>
              <a:gd name="T24" fmla="*/ 4 w 45"/>
              <a:gd name="T25" fmla="*/ 44 h 97"/>
              <a:gd name="T26" fmla="*/ 10 w 45"/>
              <a:gd name="T27" fmla="*/ 0 h 97"/>
              <a:gd name="T28" fmla="*/ 45 w 45"/>
              <a:gd name="T29" fmla="*/ 0 h 97"/>
              <a:gd name="T30" fmla="*/ 45 w 45"/>
              <a:gd name="T31" fmla="*/ 1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7"/>
              <a:gd name="T50" fmla="*/ 45 w 45"/>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7">
                <a:moveTo>
                  <a:pt x="45" y="10"/>
                </a:moveTo>
                <a:cubicBezTo>
                  <a:pt x="19" y="10"/>
                  <a:pt x="19" y="10"/>
                  <a:pt x="19" y="10"/>
                </a:cubicBezTo>
                <a:cubicBezTo>
                  <a:pt x="15" y="35"/>
                  <a:pt x="15" y="35"/>
                  <a:pt x="15" y="35"/>
                </a:cubicBezTo>
                <a:cubicBezTo>
                  <a:pt x="16" y="35"/>
                  <a:pt x="17" y="35"/>
                  <a:pt x="19" y="35"/>
                </a:cubicBezTo>
                <a:cubicBezTo>
                  <a:pt x="24" y="35"/>
                  <a:pt x="32" y="37"/>
                  <a:pt x="37" y="42"/>
                </a:cubicBezTo>
                <a:cubicBezTo>
                  <a:pt x="42" y="47"/>
                  <a:pt x="45" y="54"/>
                  <a:pt x="45" y="64"/>
                </a:cubicBezTo>
                <a:cubicBezTo>
                  <a:pt x="45" y="84"/>
                  <a:pt x="33" y="97"/>
                  <a:pt x="16" y="97"/>
                </a:cubicBezTo>
                <a:cubicBezTo>
                  <a:pt x="10" y="97"/>
                  <a:pt x="3" y="96"/>
                  <a:pt x="0" y="93"/>
                </a:cubicBezTo>
                <a:cubicBezTo>
                  <a:pt x="2" y="84"/>
                  <a:pt x="2" y="84"/>
                  <a:pt x="2" y="84"/>
                </a:cubicBezTo>
                <a:cubicBezTo>
                  <a:pt x="5" y="86"/>
                  <a:pt x="10" y="88"/>
                  <a:pt x="16" y="88"/>
                </a:cubicBezTo>
                <a:cubicBezTo>
                  <a:pt x="25" y="88"/>
                  <a:pt x="34" y="80"/>
                  <a:pt x="34" y="65"/>
                </a:cubicBezTo>
                <a:cubicBezTo>
                  <a:pt x="34" y="50"/>
                  <a:pt x="24" y="44"/>
                  <a:pt x="12" y="44"/>
                </a:cubicBezTo>
                <a:cubicBezTo>
                  <a:pt x="8" y="44"/>
                  <a:pt x="6" y="44"/>
                  <a:pt x="4" y="44"/>
                </a:cubicBezTo>
                <a:cubicBezTo>
                  <a:pt x="10" y="0"/>
                  <a:pt x="10" y="0"/>
                  <a:pt x="10"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Freeform 305"/>
          <p:cNvSpPr>
            <a:spLocks noEditPoints="1" noChangeArrowheads="1"/>
          </p:cNvSpPr>
          <p:nvPr/>
        </p:nvSpPr>
        <p:spPr bwMode="auto">
          <a:xfrm>
            <a:off x="1829909" y="1822634"/>
            <a:ext cx="327025" cy="374650"/>
          </a:xfrm>
          <a:custGeom>
            <a:avLst/>
            <a:gdLst>
              <a:gd name="T0" fmla="*/ 37 w 87"/>
              <a:gd name="T1" fmla="*/ 29 h 100"/>
              <a:gd name="T2" fmla="*/ 18 w 87"/>
              <a:gd name="T3" fmla="*/ 59 h 100"/>
              <a:gd name="T4" fmla="*/ 0 w 87"/>
              <a:gd name="T5" fmla="*/ 30 h 100"/>
              <a:gd name="T6" fmla="*/ 19 w 87"/>
              <a:gd name="T7" fmla="*/ 1 h 100"/>
              <a:gd name="T8" fmla="*/ 37 w 87"/>
              <a:gd name="T9" fmla="*/ 29 h 100"/>
              <a:gd name="T10" fmla="*/ 9 w 87"/>
              <a:gd name="T11" fmla="*/ 30 h 100"/>
              <a:gd name="T12" fmla="*/ 18 w 87"/>
              <a:gd name="T13" fmla="*/ 52 h 100"/>
              <a:gd name="T14" fmla="*/ 28 w 87"/>
              <a:gd name="T15" fmla="*/ 30 h 100"/>
              <a:gd name="T16" fmla="*/ 18 w 87"/>
              <a:gd name="T17" fmla="*/ 8 h 100"/>
              <a:gd name="T18" fmla="*/ 9 w 87"/>
              <a:gd name="T19" fmla="*/ 30 h 100"/>
              <a:gd name="T20" fmla="*/ 14 w 87"/>
              <a:gd name="T21" fmla="*/ 100 h 100"/>
              <a:gd name="T22" fmla="*/ 65 w 87"/>
              <a:gd name="T23" fmla="*/ 0 h 100"/>
              <a:gd name="T24" fmla="*/ 73 w 87"/>
              <a:gd name="T25" fmla="*/ 0 h 100"/>
              <a:gd name="T26" fmla="*/ 21 w 87"/>
              <a:gd name="T27" fmla="*/ 100 h 100"/>
              <a:gd name="T28" fmla="*/ 14 w 87"/>
              <a:gd name="T29" fmla="*/ 100 h 100"/>
              <a:gd name="T30" fmla="*/ 87 w 87"/>
              <a:gd name="T31" fmla="*/ 70 h 100"/>
              <a:gd name="T32" fmla="*/ 69 w 87"/>
              <a:gd name="T33" fmla="*/ 99 h 100"/>
              <a:gd name="T34" fmla="*/ 51 w 87"/>
              <a:gd name="T35" fmla="*/ 70 h 100"/>
              <a:gd name="T36" fmla="*/ 69 w 87"/>
              <a:gd name="T37" fmla="*/ 41 h 100"/>
              <a:gd name="T38" fmla="*/ 87 w 87"/>
              <a:gd name="T39" fmla="*/ 70 h 100"/>
              <a:gd name="T40" fmla="*/ 59 w 87"/>
              <a:gd name="T41" fmla="*/ 70 h 100"/>
              <a:gd name="T42" fmla="*/ 69 w 87"/>
              <a:gd name="T43" fmla="*/ 92 h 100"/>
              <a:gd name="T44" fmla="*/ 78 w 87"/>
              <a:gd name="T45" fmla="*/ 70 h 100"/>
              <a:gd name="T46" fmla="*/ 68 w 87"/>
              <a:gd name="T47" fmla="*/ 48 h 100"/>
              <a:gd name="T48" fmla="*/ 59 w 87"/>
              <a:gd name="T49" fmla="*/ 70 h 1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100"/>
              <a:gd name="T77" fmla="*/ 87 w 87"/>
              <a:gd name="T78" fmla="*/ 100 h 1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100">
                <a:moveTo>
                  <a:pt x="37" y="29"/>
                </a:moveTo>
                <a:cubicBezTo>
                  <a:pt x="37" y="50"/>
                  <a:pt x="28" y="59"/>
                  <a:pt x="18" y="59"/>
                </a:cubicBezTo>
                <a:cubicBezTo>
                  <a:pt x="8" y="59"/>
                  <a:pt x="0" y="48"/>
                  <a:pt x="0" y="30"/>
                </a:cubicBezTo>
                <a:cubicBezTo>
                  <a:pt x="0" y="12"/>
                  <a:pt x="8" y="1"/>
                  <a:pt x="19" y="1"/>
                </a:cubicBezTo>
                <a:cubicBezTo>
                  <a:pt x="29" y="1"/>
                  <a:pt x="37" y="12"/>
                  <a:pt x="37" y="29"/>
                </a:cubicBezTo>
                <a:close/>
                <a:moveTo>
                  <a:pt x="9" y="30"/>
                </a:moveTo>
                <a:cubicBezTo>
                  <a:pt x="9" y="40"/>
                  <a:pt x="11" y="52"/>
                  <a:pt x="18" y="52"/>
                </a:cubicBezTo>
                <a:cubicBezTo>
                  <a:pt x="26" y="52"/>
                  <a:pt x="28" y="40"/>
                  <a:pt x="28" y="30"/>
                </a:cubicBezTo>
                <a:cubicBezTo>
                  <a:pt x="28" y="20"/>
                  <a:pt x="26" y="8"/>
                  <a:pt x="18" y="8"/>
                </a:cubicBezTo>
                <a:cubicBezTo>
                  <a:pt x="11" y="8"/>
                  <a:pt x="9" y="20"/>
                  <a:pt x="9" y="30"/>
                </a:cubicBezTo>
                <a:close/>
                <a:moveTo>
                  <a:pt x="14" y="100"/>
                </a:moveTo>
                <a:cubicBezTo>
                  <a:pt x="65" y="0"/>
                  <a:pt x="65" y="0"/>
                  <a:pt x="65" y="0"/>
                </a:cubicBezTo>
                <a:cubicBezTo>
                  <a:pt x="73" y="0"/>
                  <a:pt x="73" y="0"/>
                  <a:pt x="73" y="0"/>
                </a:cubicBezTo>
                <a:cubicBezTo>
                  <a:pt x="21" y="100"/>
                  <a:pt x="21" y="100"/>
                  <a:pt x="21" y="100"/>
                </a:cubicBezTo>
                <a:lnTo>
                  <a:pt x="14" y="100"/>
                </a:lnTo>
                <a:close/>
                <a:moveTo>
                  <a:pt x="87" y="70"/>
                </a:moveTo>
                <a:cubicBezTo>
                  <a:pt x="87" y="90"/>
                  <a:pt x="78" y="99"/>
                  <a:pt x="69" y="99"/>
                </a:cubicBezTo>
                <a:cubicBezTo>
                  <a:pt x="58" y="99"/>
                  <a:pt x="51" y="88"/>
                  <a:pt x="51" y="70"/>
                </a:cubicBezTo>
                <a:cubicBezTo>
                  <a:pt x="51" y="52"/>
                  <a:pt x="59" y="41"/>
                  <a:pt x="69" y="41"/>
                </a:cubicBezTo>
                <a:cubicBezTo>
                  <a:pt x="80" y="41"/>
                  <a:pt x="87" y="52"/>
                  <a:pt x="87" y="70"/>
                </a:cubicBezTo>
                <a:close/>
                <a:moveTo>
                  <a:pt x="59" y="70"/>
                </a:moveTo>
                <a:cubicBezTo>
                  <a:pt x="59" y="80"/>
                  <a:pt x="61" y="92"/>
                  <a:pt x="69" y="92"/>
                </a:cubicBezTo>
                <a:cubicBezTo>
                  <a:pt x="76" y="92"/>
                  <a:pt x="78" y="80"/>
                  <a:pt x="78" y="70"/>
                </a:cubicBezTo>
                <a:cubicBezTo>
                  <a:pt x="78" y="60"/>
                  <a:pt x="77" y="48"/>
                  <a:pt x="68" y="48"/>
                </a:cubicBezTo>
                <a:cubicBezTo>
                  <a:pt x="61" y="48"/>
                  <a:pt x="59" y="60"/>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TextBox 332"/>
          <p:cNvSpPr>
            <a:spLocks noChangeArrowheads="1"/>
          </p:cNvSpPr>
          <p:nvPr/>
        </p:nvSpPr>
        <p:spPr bwMode="auto">
          <a:xfrm>
            <a:off x="5150304" y="120192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b="1" dirty="0">
                <a:solidFill>
                  <a:srgbClr val="F2F2F2"/>
                </a:solidFill>
                <a:latin typeface="微软雅黑" pitchFamily="34" charset="-122"/>
                <a:ea typeface="微软雅黑" pitchFamily="34" charset="-122"/>
                <a:sym typeface="Arial" pitchFamily="34" charset="0"/>
              </a:rPr>
              <a:t>添加标题</a:t>
            </a:r>
            <a:endParaRPr lang="zh-CN" altLang="en-US" b="1" dirty="0">
              <a:solidFill>
                <a:srgbClr val="F2F2F2"/>
              </a:solidFill>
            </a:endParaRPr>
          </a:p>
        </p:txBody>
      </p:sp>
      <p:sp>
        <p:nvSpPr>
          <p:cNvPr id="11" name="矩形 10"/>
          <p:cNvSpPr>
            <a:spLocks noChangeArrowheads="1"/>
          </p:cNvSpPr>
          <p:nvPr/>
        </p:nvSpPr>
        <p:spPr bwMode="auto">
          <a:xfrm>
            <a:off x="5073172" y="1705159"/>
            <a:ext cx="33369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12" name="TextBox 334"/>
          <p:cNvSpPr>
            <a:spLocks noChangeArrowheads="1"/>
          </p:cNvSpPr>
          <p:nvPr/>
        </p:nvSpPr>
        <p:spPr bwMode="auto">
          <a:xfrm>
            <a:off x="2584904" y="285133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b="1" dirty="0">
                <a:solidFill>
                  <a:srgbClr val="F2F2F2"/>
                </a:solidFill>
                <a:latin typeface="微软雅黑" pitchFamily="34" charset="-122"/>
                <a:ea typeface="微软雅黑" pitchFamily="34" charset="-122"/>
                <a:sym typeface="Arial" pitchFamily="34" charset="0"/>
              </a:rPr>
              <a:t>添加标题</a:t>
            </a:r>
            <a:endParaRPr lang="zh-CN" altLang="en-US" b="1" dirty="0">
              <a:solidFill>
                <a:srgbClr val="F2F2F2"/>
              </a:solidFill>
            </a:endParaRPr>
          </a:p>
        </p:txBody>
      </p:sp>
      <p:sp>
        <p:nvSpPr>
          <p:cNvPr id="13" name="矩形 12"/>
          <p:cNvSpPr>
            <a:spLocks noChangeArrowheads="1"/>
          </p:cNvSpPr>
          <p:nvPr/>
        </p:nvSpPr>
        <p:spPr bwMode="auto">
          <a:xfrm>
            <a:off x="864709" y="3354571"/>
            <a:ext cx="33353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a:t>
            </a:r>
          </a:p>
        </p:txBody>
      </p:sp>
      <p:sp>
        <p:nvSpPr>
          <p:cNvPr id="14" name="矩形 13"/>
          <p:cNvSpPr>
            <a:spLocks noChangeArrowheads="1"/>
          </p:cNvSpPr>
          <p:nvPr/>
        </p:nvSpPr>
        <p:spPr bwMode="auto">
          <a:xfrm>
            <a:off x="2334734" y="1755959"/>
            <a:ext cx="12922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900" dirty="0" smtClean="0">
                <a:solidFill>
                  <a:srgbClr val="FFFFFF"/>
                </a:solidFill>
                <a:latin typeface="微软雅黑" pitchFamily="34" charset="-122"/>
                <a:ea typeface="微软雅黑" pitchFamily="34" charset="-122"/>
                <a:sym typeface="微软雅黑" pitchFamily="34" charset="-122"/>
              </a:rPr>
              <a:t>文本</a:t>
            </a:r>
            <a:endParaRPr lang="zh-CN" altLang="en-US" sz="900" dirty="0">
              <a:solidFill>
                <a:srgbClr val="FFFFFF"/>
              </a:solidFill>
              <a:latin typeface="微软雅黑" pitchFamily="34" charset="-122"/>
              <a:ea typeface="微软雅黑" pitchFamily="34" charset="-122"/>
              <a:sym typeface="微软雅黑" pitchFamily="34" charset="-122"/>
            </a:endParaRPr>
          </a:p>
        </p:txBody>
      </p:sp>
      <p:sp>
        <p:nvSpPr>
          <p:cNvPr id="15" name="矩形 14"/>
          <p:cNvSpPr>
            <a:spLocks noChangeArrowheads="1"/>
          </p:cNvSpPr>
          <p:nvPr/>
        </p:nvSpPr>
        <p:spPr bwMode="auto">
          <a:xfrm>
            <a:off x="5506559" y="3481571"/>
            <a:ext cx="1290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在这里输入内容文本在这里输入内容文本在这里输入内容文本</a:t>
            </a:r>
          </a:p>
        </p:txBody>
      </p:sp>
      <p:grpSp>
        <p:nvGrpSpPr>
          <p:cNvPr id="16" name="组合 15"/>
          <p:cNvGrpSpPr/>
          <p:nvPr/>
        </p:nvGrpSpPr>
        <p:grpSpPr>
          <a:xfrm>
            <a:off x="3996279" y="1612599"/>
            <a:ext cx="900331" cy="829358"/>
            <a:chOff x="4076704" y="3759197"/>
            <a:chExt cx="1530351" cy="1409703"/>
          </a:xfrm>
          <a:solidFill>
            <a:srgbClr val="FFFFFF"/>
          </a:solidFill>
          <a:effectLst/>
        </p:grpSpPr>
        <p:sp>
          <p:nvSpPr>
            <p:cNvPr id="17"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194"/>
          <p:cNvSpPr>
            <a:spLocks noEditPoints="1"/>
          </p:cNvSpPr>
          <p:nvPr/>
        </p:nvSpPr>
        <p:spPr bwMode="auto">
          <a:xfrm>
            <a:off x="4459675" y="3411884"/>
            <a:ext cx="799149" cy="64737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1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left)">
                                      <p:cBhvr>
                                        <p:cTn id="12" dur="500"/>
                                        <p:tgtEl>
                                          <p:spTgt spid="1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ppt_x</p:attrName>
                                        </p:attrNameLst>
                                      </p:cBhvr>
                                      <p:tavLst>
                                        <p:tav tm="0">
                                          <p:val>
                                            <p:strVal val="#ppt_x-#ppt_w*1.125000"/>
                                          </p:val>
                                        </p:tav>
                                        <p:tav tm="100000">
                                          <p:val>
                                            <p:strVal val="#ppt_x"/>
                                          </p:val>
                                        </p:tav>
                                      </p:tavLst>
                                    </p:anim>
                                    <p:animEffect transition="in" filter="wipe(right)">
                                      <p:cBhvr>
                                        <p:cTn id="40" dur="500"/>
                                        <p:tgtEl>
                                          <p:spTgt spid="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ppt_x</p:attrName>
                                        </p:attrNameLst>
                                      </p:cBhvr>
                                      <p:tavLst>
                                        <p:tav tm="0">
                                          <p:val>
                                            <p:strVal val="#ppt_x-#ppt_w*1.125000"/>
                                          </p:val>
                                        </p:tav>
                                        <p:tav tm="100000">
                                          <p:val>
                                            <p:strVal val="#ppt_x"/>
                                          </p:val>
                                        </p:tav>
                                      </p:tavLst>
                                    </p:anim>
                                    <p:animEffect transition="in" filter="wipe(right)">
                                      <p:cBhvr>
                                        <p:cTn id="44" dur="500"/>
                                        <p:tgtEl>
                                          <p:spTgt spid="21"/>
                                        </p:tgtEl>
                                      </p:cBhvr>
                                    </p:animEffect>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par>
                          <p:cTn id="62" fill="hold">
                            <p:stCondLst>
                              <p:cond delay="55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5294312" y="714511"/>
            <a:ext cx="2589212" cy="1192213"/>
          </a:xfrm>
          <a:custGeom>
            <a:avLst/>
            <a:gdLst>
              <a:gd name="T0" fmla="*/ 1118 w 1175"/>
              <a:gd name="T1" fmla="*/ 389 h 541"/>
              <a:gd name="T2" fmla="*/ 456 w 1175"/>
              <a:gd name="T3" fmla="*/ 104 h 541"/>
              <a:gd name="T4" fmla="*/ 0 w 1175"/>
              <a:gd name="T5" fmla="*/ 541 h 541"/>
              <a:gd name="T6" fmla="*/ 1175 w 1175"/>
              <a:gd name="T7" fmla="*/ 541 h 541"/>
              <a:gd name="T8" fmla="*/ 1118 w 1175"/>
              <a:gd name="T9" fmla="*/ 389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FFFFFF">
              <a:alpha val="8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5045074" y="1907384"/>
            <a:ext cx="2928938" cy="984250"/>
          </a:xfrm>
          <a:custGeom>
            <a:avLst/>
            <a:gdLst>
              <a:gd name="T0" fmla="*/ 118 w 1330"/>
              <a:gd name="T1" fmla="*/ 225 h 447"/>
              <a:gd name="T2" fmla="*/ 102 w 1330"/>
              <a:gd name="T3" fmla="*/ 281 h 447"/>
              <a:gd name="T4" fmla="*/ 8 w 1330"/>
              <a:gd name="T5" fmla="*/ 434 h 447"/>
              <a:gd name="T6" fmla="*/ 0 w 1330"/>
              <a:gd name="T7" fmla="*/ 447 h 447"/>
              <a:gd name="T8" fmla="*/ 1250 w 1330"/>
              <a:gd name="T9" fmla="*/ 447 h 447"/>
              <a:gd name="T10" fmla="*/ 1280 w 1330"/>
              <a:gd name="T11" fmla="*/ 0 h 447"/>
              <a:gd name="T12" fmla="*/ 105 w 1330"/>
              <a:gd name="T13" fmla="*/ 0 h 447"/>
              <a:gd name="T14" fmla="*/ 118 w 1330"/>
              <a:gd name="T15" fmla="*/ 225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FFFFFF">
              <a:alpha val="5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5026024" y="2891634"/>
            <a:ext cx="2773363" cy="985837"/>
          </a:xfrm>
          <a:custGeom>
            <a:avLst/>
            <a:gdLst>
              <a:gd name="T0" fmla="*/ 1 w 1258"/>
              <a:gd name="T1" fmla="*/ 25 h 447"/>
              <a:gd name="T2" fmla="*/ 20 w 1258"/>
              <a:gd name="T3" fmla="*/ 65 h 447"/>
              <a:gd name="T4" fmla="*/ 117 w 1258"/>
              <a:gd name="T5" fmla="*/ 80 h 447"/>
              <a:gd name="T6" fmla="*/ 131 w 1258"/>
              <a:gd name="T7" fmla="*/ 109 h 447"/>
              <a:gd name="T8" fmla="*/ 110 w 1258"/>
              <a:gd name="T9" fmla="*/ 130 h 447"/>
              <a:gd name="T10" fmla="*/ 100 w 1258"/>
              <a:gd name="T11" fmla="*/ 151 h 447"/>
              <a:gd name="T12" fmla="*/ 110 w 1258"/>
              <a:gd name="T13" fmla="*/ 175 h 447"/>
              <a:gd name="T14" fmla="*/ 138 w 1258"/>
              <a:gd name="T15" fmla="*/ 216 h 447"/>
              <a:gd name="T16" fmla="*/ 130 w 1258"/>
              <a:gd name="T17" fmla="*/ 228 h 447"/>
              <a:gd name="T18" fmla="*/ 122 w 1258"/>
              <a:gd name="T19" fmla="*/ 246 h 447"/>
              <a:gd name="T20" fmla="*/ 124 w 1258"/>
              <a:gd name="T21" fmla="*/ 273 h 447"/>
              <a:gd name="T22" fmla="*/ 170 w 1258"/>
              <a:gd name="T23" fmla="*/ 315 h 447"/>
              <a:gd name="T24" fmla="*/ 171 w 1258"/>
              <a:gd name="T25" fmla="*/ 329 h 447"/>
              <a:gd name="T26" fmla="*/ 179 w 1258"/>
              <a:gd name="T27" fmla="*/ 447 h 447"/>
              <a:gd name="T28" fmla="*/ 1116 w 1258"/>
              <a:gd name="T29" fmla="*/ 447 h 447"/>
              <a:gd name="T30" fmla="*/ 1083 w 1258"/>
              <a:gd name="T31" fmla="*/ 331 h 447"/>
              <a:gd name="T32" fmla="*/ 1190 w 1258"/>
              <a:gd name="T33" fmla="*/ 101 h 447"/>
              <a:gd name="T34" fmla="*/ 1258 w 1258"/>
              <a:gd name="T35" fmla="*/ 0 h 447"/>
              <a:gd name="T36" fmla="*/ 8 w 1258"/>
              <a:gd name="T37" fmla="*/ 0 h 447"/>
              <a:gd name="T38" fmla="*/ 1 w 1258"/>
              <a:gd name="T39" fmla="*/ 25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21312" y="3875884"/>
            <a:ext cx="2471737" cy="985837"/>
          </a:xfrm>
          <a:custGeom>
            <a:avLst/>
            <a:gdLst>
              <a:gd name="T0" fmla="*/ 22 w 1122"/>
              <a:gd name="T1" fmla="*/ 29 h 447"/>
              <a:gd name="T2" fmla="*/ 291 w 1122"/>
              <a:gd name="T3" fmla="*/ 13 h 447"/>
              <a:gd name="T4" fmla="*/ 357 w 1122"/>
              <a:gd name="T5" fmla="*/ 227 h 447"/>
              <a:gd name="T6" fmla="*/ 353 w 1122"/>
              <a:gd name="T7" fmla="*/ 227 h 447"/>
              <a:gd name="T8" fmla="*/ 140 w 1122"/>
              <a:gd name="T9" fmla="*/ 447 h 447"/>
              <a:gd name="T10" fmla="*/ 1055 w 1122"/>
              <a:gd name="T11" fmla="*/ 447 h 447"/>
              <a:gd name="T12" fmla="*/ 1122 w 1122"/>
              <a:gd name="T13" fmla="*/ 447 h 447"/>
              <a:gd name="T14" fmla="*/ 1038 w 1122"/>
              <a:gd name="T15" fmla="*/ 224 h 447"/>
              <a:gd name="T16" fmla="*/ 937 w 1122"/>
              <a:gd name="T17" fmla="*/ 0 h 447"/>
              <a:gd name="T18" fmla="*/ 0 w 1122"/>
              <a:gd name="T19" fmla="*/ 0 h 447"/>
              <a:gd name="T20" fmla="*/ 22 w 1122"/>
              <a:gd name="T21" fmla="*/ 29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rgbClr val="FFFFFF">
              <a:alpha val="1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TextBox 614"/>
          <p:cNvSpPr>
            <a:spLocks noChangeArrowheads="1"/>
          </p:cNvSpPr>
          <p:nvPr/>
        </p:nvSpPr>
        <p:spPr bwMode="auto">
          <a:xfrm>
            <a:off x="5565774" y="138523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 name="矩形 6"/>
          <p:cNvSpPr>
            <a:spLocks noChangeArrowheads="1"/>
          </p:cNvSpPr>
          <p:nvPr/>
        </p:nvSpPr>
        <p:spPr bwMode="auto">
          <a:xfrm>
            <a:off x="1168399" y="1293021"/>
            <a:ext cx="4132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8" name="TextBox 626"/>
          <p:cNvSpPr>
            <a:spLocks noChangeArrowheads="1"/>
          </p:cNvSpPr>
          <p:nvPr/>
        </p:nvSpPr>
        <p:spPr bwMode="auto">
          <a:xfrm>
            <a:off x="6411912" y="223282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9" name="TextBox 627"/>
          <p:cNvSpPr>
            <a:spLocks noChangeArrowheads="1"/>
          </p:cNvSpPr>
          <p:nvPr/>
        </p:nvSpPr>
        <p:spPr bwMode="auto">
          <a:xfrm>
            <a:off x="5699124" y="3225009"/>
            <a:ext cx="1093788"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0" name="TextBox 628"/>
          <p:cNvSpPr>
            <a:spLocks noChangeArrowheads="1"/>
          </p:cNvSpPr>
          <p:nvPr/>
        </p:nvSpPr>
        <p:spPr bwMode="auto">
          <a:xfrm>
            <a:off x="6627812" y="4236246"/>
            <a:ext cx="10937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1" name="任意多边形 10"/>
          <p:cNvSpPr>
            <a:spLocks noChangeArrowheads="1"/>
          </p:cNvSpPr>
          <p:nvPr/>
        </p:nvSpPr>
        <p:spPr bwMode="auto">
          <a:xfrm>
            <a:off x="1185862" y="1901034"/>
            <a:ext cx="6678612" cy="46037"/>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A6A6A6"/>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2" name="矩形 11"/>
          <p:cNvSpPr>
            <a:spLocks noChangeArrowheads="1"/>
          </p:cNvSpPr>
          <p:nvPr/>
        </p:nvSpPr>
        <p:spPr bwMode="auto">
          <a:xfrm>
            <a:off x="1168399" y="2162971"/>
            <a:ext cx="38766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任意多边形 12"/>
          <p:cNvSpPr>
            <a:spLocks noChangeArrowheads="1"/>
          </p:cNvSpPr>
          <p:nvPr/>
        </p:nvSpPr>
        <p:spPr bwMode="auto">
          <a:xfrm>
            <a:off x="1185862" y="2888459"/>
            <a:ext cx="6613525" cy="47625"/>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A6A6A6"/>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4" name="矩形 13"/>
          <p:cNvSpPr>
            <a:spLocks noChangeArrowheads="1"/>
          </p:cNvSpPr>
          <p:nvPr/>
        </p:nvSpPr>
        <p:spPr bwMode="auto">
          <a:xfrm>
            <a:off x="1168399" y="3225009"/>
            <a:ext cx="4075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5" name="任意多边形 14"/>
          <p:cNvSpPr>
            <a:spLocks noChangeArrowheads="1"/>
          </p:cNvSpPr>
          <p:nvPr/>
        </p:nvSpPr>
        <p:spPr bwMode="auto">
          <a:xfrm>
            <a:off x="1185862" y="3875884"/>
            <a:ext cx="6302375" cy="42862"/>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A6A6A6"/>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6" name="矩形 15"/>
          <p:cNvSpPr>
            <a:spLocks noChangeArrowheads="1"/>
          </p:cNvSpPr>
          <p:nvPr/>
        </p:nvSpPr>
        <p:spPr bwMode="auto">
          <a:xfrm>
            <a:off x="1168399" y="4063209"/>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7" name="任意多边形 16"/>
          <p:cNvSpPr>
            <a:spLocks noChangeArrowheads="1"/>
          </p:cNvSpPr>
          <p:nvPr/>
        </p:nvSpPr>
        <p:spPr bwMode="auto">
          <a:xfrm>
            <a:off x="1185862" y="4861721"/>
            <a:ext cx="6707187" cy="44450"/>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A6A6A6"/>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1750"/>
                            </p:stCondLst>
                            <p:childTnLst>
                              <p:par>
                                <p:cTn id="47" presetID="2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2250"/>
                            </p:stCondLst>
                            <p:childTnLst>
                              <p:par>
                                <p:cTn id="51" presetID="2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par>
                          <p:cTn id="54" fill="hold">
                            <p:stCondLst>
                              <p:cond delay="275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animBg="1"/>
      <p:bldP spid="12" grpId="0"/>
      <p:bldP spid="13" grpId="0" animBg="1"/>
      <p:bldP spid="14" grpId="0"/>
      <p:bldP spid="15" grpId="0" animBg="1"/>
      <p:bldP spid="16" grpId="0"/>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标题</a:t>
            </a:r>
            <a:endParaRPr lang="zh-CN" altLang="en-US">
              <a:solidFill>
                <a:srgbClr val="F2F2F2"/>
              </a:solidFill>
            </a:endParaRPr>
          </a:p>
        </p:txBody>
      </p:sp>
      <p:sp>
        <p:nvSpPr>
          <p:cNvPr id="22"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2255837" y="391636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33" name="TextBox 80"/>
          <p:cNvSpPr>
            <a:spLocks noChangeArrowheads="1"/>
          </p:cNvSpPr>
          <p:nvPr/>
        </p:nvSpPr>
        <p:spPr bwMode="auto">
          <a:xfrm>
            <a:off x="5270499" y="26987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34" name="TextBox 81"/>
          <p:cNvSpPr>
            <a:spLocks noChangeArrowheads="1"/>
          </p:cNvSpPr>
          <p:nvPr/>
        </p:nvSpPr>
        <p:spPr bwMode="auto">
          <a:xfrm>
            <a:off x="6742112" y="391636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35" name="TextBox 82"/>
          <p:cNvSpPr>
            <a:spLocks noChangeArrowheads="1"/>
          </p:cNvSpPr>
          <p:nvPr/>
        </p:nvSpPr>
        <p:spPr bwMode="auto">
          <a:xfrm>
            <a:off x="782637" y="26987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A6A6A6"/>
                </a:solidFill>
                <a:latin typeface="微软雅黑" pitchFamily="34" charset="-122"/>
                <a:ea typeface="微软雅黑" pitchFamily="34" charset="-122"/>
                <a:sym typeface="Arial" pitchFamily="34" charset="0"/>
              </a:rPr>
              <a:t>添加标题</a:t>
            </a:r>
            <a:endParaRPr lang="zh-CN" altLang="en-US" dirty="0">
              <a:solidFill>
                <a:srgbClr val="A6A6A6"/>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012"/>
          <p:cNvSpPr>
            <a:spLocks noChangeArrowheads="1"/>
          </p:cNvSpPr>
          <p:nvPr/>
        </p:nvSpPr>
        <p:spPr bwMode="auto">
          <a:xfrm>
            <a:off x="2764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51" name="矩形 50"/>
          <p:cNvSpPr>
            <a:spLocks noChangeArrowheads="1"/>
          </p:cNvSpPr>
          <p:nvPr/>
        </p:nvSpPr>
        <p:spPr bwMode="auto">
          <a:xfrm>
            <a:off x="2721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2" name="TextBox 1014"/>
          <p:cNvSpPr>
            <a:spLocks noChangeArrowheads="1"/>
          </p:cNvSpPr>
          <p:nvPr/>
        </p:nvSpPr>
        <p:spPr bwMode="auto">
          <a:xfrm>
            <a:off x="6554915"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53" name="矩形 52"/>
          <p:cNvSpPr>
            <a:spLocks noChangeArrowheads="1"/>
          </p:cNvSpPr>
          <p:nvPr/>
        </p:nvSpPr>
        <p:spPr bwMode="auto">
          <a:xfrm>
            <a:off x="6511517"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4" name="TextBox 1016"/>
          <p:cNvSpPr>
            <a:spLocks noChangeArrowheads="1"/>
          </p:cNvSpPr>
          <p:nvPr/>
        </p:nvSpPr>
        <p:spPr bwMode="auto">
          <a:xfrm>
            <a:off x="2718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55" name="矩形 54"/>
          <p:cNvSpPr>
            <a:spLocks noChangeArrowheads="1"/>
          </p:cNvSpPr>
          <p:nvPr/>
        </p:nvSpPr>
        <p:spPr bwMode="auto">
          <a:xfrm>
            <a:off x="2673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72" name="TextBox 1056"/>
          <p:cNvSpPr>
            <a:spLocks noChangeArrowheads="1"/>
          </p:cNvSpPr>
          <p:nvPr/>
        </p:nvSpPr>
        <p:spPr bwMode="auto">
          <a:xfrm>
            <a:off x="6550946"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73" name="矩形 72"/>
          <p:cNvSpPr>
            <a:spLocks noChangeArrowheads="1"/>
          </p:cNvSpPr>
          <p:nvPr/>
        </p:nvSpPr>
        <p:spPr bwMode="auto">
          <a:xfrm>
            <a:off x="6506754"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6" name="组合 5"/>
          <p:cNvGrpSpPr/>
          <p:nvPr/>
        </p:nvGrpSpPr>
        <p:grpSpPr>
          <a:xfrm>
            <a:off x="1157908" y="1213148"/>
            <a:ext cx="1414462" cy="1416050"/>
            <a:chOff x="1157908" y="1213148"/>
            <a:chExt cx="1414462" cy="1416050"/>
          </a:xfrm>
          <a:solidFill>
            <a:srgbClr val="FFFFFF">
              <a:alpha val="30196"/>
            </a:srgbClr>
          </a:solidFill>
        </p:grpSpPr>
        <p:sp>
          <p:nvSpPr>
            <p:cNvPr id="2"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7"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74" name="TextBox 682"/>
            <p:cNvSpPr>
              <a:spLocks noChangeArrowheads="1"/>
            </p:cNvSpPr>
            <p:nvPr/>
          </p:nvSpPr>
          <p:spPr bwMode="auto">
            <a:xfrm>
              <a:off x="1419845" y="1703685"/>
              <a:ext cx="511175"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rgbClr val="F2F2F2"/>
                  </a:solidFill>
                  <a:latin typeface="方正中等线简体" pitchFamily="2" charset="-122"/>
                  <a:ea typeface="方正中等线简体" pitchFamily="2" charset="-122"/>
                </a:rPr>
                <a:t>8</a:t>
              </a:r>
              <a:r>
                <a:rPr lang="en-US" sz="1600" b="1" dirty="0">
                  <a:solidFill>
                    <a:srgbClr val="F2F2F2"/>
                  </a:solidFill>
                  <a:latin typeface="方正中等线简体" pitchFamily="2" charset="-122"/>
                  <a:ea typeface="方正中等线简体" pitchFamily="2" charset="-122"/>
                </a:rPr>
                <a:t>%</a:t>
              </a:r>
              <a:endParaRPr lang="zh-CN" altLang="en-US" sz="1600" b="1" dirty="0">
                <a:solidFill>
                  <a:srgbClr val="F2F2F2"/>
                </a:solidFill>
                <a:latin typeface="方正中等线简体" pitchFamily="2" charset="-122"/>
                <a:ea typeface="方正中等线简体" pitchFamily="2" charset="-122"/>
              </a:endParaRPr>
            </a:p>
          </p:txBody>
        </p:sp>
      </p:grpSp>
      <p:grpSp>
        <p:nvGrpSpPr>
          <p:cNvPr id="8" name="组合 7"/>
          <p:cNvGrpSpPr/>
          <p:nvPr/>
        </p:nvGrpSpPr>
        <p:grpSpPr>
          <a:xfrm>
            <a:off x="4897029" y="1233785"/>
            <a:ext cx="1416050" cy="1414463"/>
            <a:chOff x="4897029" y="1233785"/>
            <a:chExt cx="1416050" cy="1414463"/>
          </a:xfrm>
          <a:solidFill>
            <a:srgbClr val="FFFFFF">
              <a:alpha val="30196"/>
            </a:srgbClr>
          </a:solidFill>
        </p:grpSpPr>
        <p:sp>
          <p:nvSpPr>
            <p:cNvPr id="18"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9"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20"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21"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3"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75" name="TextBox 682"/>
            <p:cNvSpPr>
              <a:spLocks noChangeArrowheads="1"/>
            </p:cNvSpPr>
            <p:nvPr/>
          </p:nvSpPr>
          <p:spPr bwMode="auto">
            <a:xfrm>
              <a:off x="5087529" y="1859260"/>
              <a:ext cx="674688"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a:solidFill>
                    <a:srgbClr val="F2F2F2"/>
                  </a:solidFill>
                  <a:latin typeface="方正中等线简体" pitchFamily="2" charset="-122"/>
                  <a:ea typeface="方正中等线简体" pitchFamily="2" charset="-122"/>
                </a:rPr>
                <a:t>40</a:t>
              </a:r>
              <a:r>
                <a:rPr lang="en-US" sz="1600" b="1">
                  <a:solidFill>
                    <a:srgbClr val="F2F2F2"/>
                  </a:solidFill>
                  <a:latin typeface="方正中等线简体" pitchFamily="2" charset="-122"/>
                  <a:ea typeface="方正中等线简体" pitchFamily="2" charset="-122"/>
                </a:rPr>
                <a:t>%</a:t>
              </a:r>
              <a:endParaRPr lang="zh-CN" altLang="en-US" sz="1600" b="1">
                <a:solidFill>
                  <a:srgbClr val="F2F2F2"/>
                </a:solidFill>
                <a:latin typeface="方正中等线简体" pitchFamily="2" charset="-122"/>
                <a:ea typeface="方正中等线简体" pitchFamily="2" charset="-122"/>
              </a:endParaRPr>
            </a:p>
          </p:txBody>
        </p:sp>
      </p:grpSp>
      <p:grpSp>
        <p:nvGrpSpPr>
          <p:cNvPr id="11" name="组合 10"/>
          <p:cNvGrpSpPr/>
          <p:nvPr/>
        </p:nvGrpSpPr>
        <p:grpSpPr>
          <a:xfrm>
            <a:off x="1145208" y="2991904"/>
            <a:ext cx="1414462" cy="1416050"/>
            <a:chOff x="1145208" y="2991904"/>
            <a:chExt cx="1414462" cy="1416050"/>
          </a:xfrm>
          <a:solidFill>
            <a:srgbClr val="FFFFFF">
              <a:alpha val="30196"/>
            </a:srgbClr>
          </a:solidFill>
        </p:grpSpPr>
        <p:sp>
          <p:nvSpPr>
            <p:cNvPr id="3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9"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76" name="TextBox 682"/>
            <p:cNvSpPr>
              <a:spLocks noChangeArrowheads="1"/>
            </p:cNvSpPr>
            <p:nvPr/>
          </p:nvSpPr>
          <p:spPr bwMode="auto">
            <a:xfrm>
              <a:off x="1291258" y="3607854"/>
              <a:ext cx="652462"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rgbClr val="F2F2F2"/>
                  </a:solidFill>
                  <a:latin typeface="方正中等线简体" pitchFamily="2" charset="-122"/>
                  <a:ea typeface="方正中等线简体" pitchFamily="2" charset="-122"/>
                </a:rPr>
                <a:t>25</a:t>
              </a:r>
              <a:r>
                <a:rPr lang="en-US" sz="1600" b="1" dirty="0">
                  <a:solidFill>
                    <a:srgbClr val="F2F2F2"/>
                  </a:solidFill>
                  <a:latin typeface="方正中等线简体" pitchFamily="2" charset="-122"/>
                  <a:ea typeface="方正中等线简体" pitchFamily="2" charset="-122"/>
                </a:rPr>
                <a:t>%</a:t>
              </a:r>
              <a:endParaRPr lang="zh-CN" altLang="en-US" sz="2000" b="1" dirty="0">
                <a:solidFill>
                  <a:srgbClr val="F2F2F2"/>
                </a:solidFill>
                <a:latin typeface="方正中等线简体" pitchFamily="2" charset="-122"/>
                <a:ea typeface="方正中等线简体" pitchFamily="2" charset="-122"/>
              </a:endParaRPr>
            </a:p>
          </p:txBody>
        </p:sp>
      </p:grpSp>
      <p:grpSp>
        <p:nvGrpSpPr>
          <p:cNvPr id="10" name="组合 9"/>
          <p:cNvGrpSpPr/>
          <p:nvPr/>
        </p:nvGrpSpPr>
        <p:grpSpPr>
          <a:xfrm>
            <a:off x="4977992" y="2991904"/>
            <a:ext cx="1414462" cy="1416050"/>
            <a:chOff x="4977992" y="2991904"/>
            <a:chExt cx="1414462" cy="1416050"/>
          </a:xfrm>
          <a:solidFill>
            <a:srgbClr val="FFFFFF">
              <a:alpha val="30196"/>
            </a:srgbClr>
          </a:solidFill>
        </p:grpSpPr>
        <p:sp>
          <p:nvSpPr>
            <p:cNvPr id="56"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57"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8"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9"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77" name="TextBox 682"/>
            <p:cNvSpPr>
              <a:spLocks noChangeArrowheads="1"/>
            </p:cNvSpPr>
            <p:nvPr/>
          </p:nvSpPr>
          <p:spPr bwMode="auto">
            <a:xfrm>
              <a:off x="5087529" y="3587217"/>
              <a:ext cx="652463"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a:solidFill>
                    <a:srgbClr val="F2F2F2"/>
                  </a:solidFill>
                  <a:latin typeface="方正中等线简体" pitchFamily="2" charset="-122"/>
                  <a:ea typeface="方正中等线简体" pitchFamily="2" charset="-122"/>
                </a:rPr>
                <a:t>25</a:t>
              </a:r>
              <a:r>
                <a:rPr lang="en-US" sz="1600" b="1">
                  <a:solidFill>
                    <a:srgbClr val="F2F2F2"/>
                  </a:solidFill>
                  <a:latin typeface="方正中等线简体" pitchFamily="2" charset="-122"/>
                  <a:ea typeface="方正中等线简体" pitchFamily="2" charset="-122"/>
                </a:rPr>
                <a:t>%</a:t>
              </a:r>
              <a:endParaRPr lang="zh-CN" altLang="en-US" sz="1600" b="1">
                <a:solidFill>
                  <a:srgbClr val="F2F2F2"/>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10"/>
                                        </p:tgtEl>
                                      </p:cBhvr>
                                    </p:animEffect>
                                    <p:animScale>
                                      <p:cBhvr>
                                        <p:cTn id="39" dur="250" autoRev="1" fill="hold"/>
                                        <p:tgtEl>
                                          <p:spTgt spid="10"/>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11"/>
                                        </p:tgtEl>
                                      </p:cBhvr>
                                    </p:animEffect>
                                    <p:animScale>
                                      <p:cBhvr>
                                        <p:cTn id="45" dur="250" autoRev="1" fill="hold"/>
                                        <p:tgtEl>
                                          <p:spTgt spid="11"/>
                                        </p:tgtEl>
                                      </p:cBhvr>
                                      <p:by x="105000" y="105000"/>
                                    </p:animScale>
                                  </p:childTnLst>
                                </p:cTn>
                              </p:par>
                            </p:childTnLst>
                          </p:cTn>
                        </p:par>
                        <p:par>
                          <p:cTn id="46" fill="hold">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500" fill="hold"/>
                                        <p:tgtEl>
                                          <p:spTgt spid="72"/>
                                        </p:tgtEl>
                                        <p:attrNameLst>
                                          <p:attrName>ppt_x</p:attrName>
                                        </p:attrNameLst>
                                      </p:cBhvr>
                                      <p:tavLst>
                                        <p:tav tm="0">
                                          <p:val>
                                            <p:strVal val="#ppt_x"/>
                                          </p:val>
                                        </p:tav>
                                        <p:tav tm="100000">
                                          <p:val>
                                            <p:strVal val="#ppt_x"/>
                                          </p:val>
                                        </p:tav>
                                      </p:tavLst>
                                    </p:anim>
                                    <p:anim calcmode="lin" valueType="num">
                                      <p:cBhvr additive="base">
                                        <p:cTn id="58" dur="500" fill="hold"/>
                                        <p:tgtEl>
                                          <p:spTgt spid="7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ppt_x"/>
                                          </p:val>
                                        </p:tav>
                                        <p:tav tm="100000">
                                          <p:val>
                                            <p:strVal val="#ppt_x"/>
                                          </p:val>
                                        </p:tav>
                                      </p:tavLst>
                                    </p:anim>
                                    <p:anim calcmode="lin" valueType="num">
                                      <p:cBhvr additive="base">
                                        <p:cTn id="62" dur="500" fill="hold"/>
                                        <p:tgtEl>
                                          <p:spTgt spid="54"/>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1"/>
                                        </p:tgtEl>
                                        <p:attrNameLst>
                                          <p:attrName>ppt_y</p:attrName>
                                        </p:attrNameLst>
                                      </p:cBhvr>
                                      <p:tavLst>
                                        <p:tav tm="0">
                                          <p:val>
                                            <p:strVal val="#ppt_y"/>
                                          </p:val>
                                        </p:tav>
                                        <p:tav tm="100000">
                                          <p:val>
                                            <p:strVal val="#ppt_y"/>
                                          </p:val>
                                        </p:tav>
                                      </p:tavLst>
                                    </p:anim>
                                    <p:anim calcmode="lin" valueType="num">
                                      <p:cBhvr>
                                        <p:cTn id="6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1"/>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3"/>
                                        </p:tgtEl>
                                        <p:attrNameLst>
                                          <p:attrName>style.visibility</p:attrName>
                                        </p:attrNameLst>
                                      </p:cBhvr>
                                      <p:to>
                                        <p:strVal val="visible"/>
                                      </p:to>
                                    </p:set>
                                    <p:anim calcmode="lin" valueType="num">
                                      <p:cBhvr>
                                        <p:cTn id="7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3"/>
                                        </p:tgtEl>
                                        <p:attrNameLst>
                                          <p:attrName>ppt_y</p:attrName>
                                        </p:attrNameLst>
                                      </p:cBhvr>
                                      <p:tavLst>
                                        <p:tav tm="0">
                                          <p:val>
                                            <p:strVal val="#ppt_y"/>
                                          </p:val>
                                        </p:tav>
                                        <p:tav tm="100000">
                                          <p:val>
                                            <p:strVal val="#ppt_y"/>
                                          </p:val>
                                        </p:tav>
                                      </p:tavLst>
                                    </p:anim>
                                    <p:anim calcmode="lin" valueType="num">
                                      <p:cBhvr>
                                        <p:cTn id="7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3"/>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5"/>
                                        </p:tgtEl>
                                        <p:attrNameLst>
                                          <p:attrName>ppt_y</p:attrName>
                                        </p:attrNameLst>
                                      </p:cBhvr>
                                      <p:tavLst>
                                        <p:tav tm="0">
                                          <p:val>
                                            <p:strVal val="#ppt_y"/>
                                          </p:val>
                                        </p:tav>
                                        <p:tav tm="100000">
                                          <p:val>
                                            <p:strVal val="#ppt_y"/>
                                          </p:val>
                                        </p:tav>
                                      </p:tavLst>
                                    </p:anim>
                                    <p:anim calcmode="lin" valueType="num">
                                      <p:cBhvr>
                                        <p:cTn id="84"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5"/>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73"/>
                                        </p:tgtEl>
                                        <p:attrNameLst>
                                          <p:attrName>style.visibility</p:attrName>
                                        </p:attrNameLst>
                                      </p:cBhvr>
                                      <p:to>
                                        <p:strVal val="visible"/>
                                      </p:to>
                                    </p:set>
                                    <p:anim calcmode="lin" valueType="num">
                                      <p:cBhvr>
                                        <p:cTn id="90"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73"/>
                                        </p:tgtEl>
                                        <p:attrNameLst>
                                          <p:attrName>ppt_y</p:attrName>
                                        </p:attrNameLst>
                                      </p:cBhvr>
                                      <p:tavLst>
                                        <p:tav tm="0">
                                          <p:val>
                                            <p:strVal val="#ppt_y"/>
                                          </p:val>
                                        </p:tav>
                                        <p:tav tm="100000">
                                          <p:val>
                                            <p:strVal val="#ppt_y"/>
                                          </p:val>
                                        </p:tav>
                                      </p:tavLst>
                                    </p:anim>
                                    <p:anim calcmode="lin" valueType="num">
                                      <p:cBhvr>
                                        <p:cTn id="92"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256556"/>
            <a:ext cx="9143999" cy="6120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75556" y="483518"/>
            <a:ext cx="2159566" cy="523220"/>
          </a:xfrm>
          <a:prstGeom prst="rect">
            <a:avLst/>
          </a:prstGeom>
          <a:noFill/>
        </p:spPr>
        <p:txBody>
          <a:bodyPr wrap="none" rtlCol="0">
            <a:spAutoFit/>
          </a:bodyPr>
          <a:lstStyle/>
          <a:p>
            <a:r>
              <a:rPr lang="en-US" altLang="zh-CN" sz="2800" b="1" dirty="0" smtClean="0">
                <a:solidFill>
                  <a:srgbClr val="F2F2F2"/>
                </a:solidFill>
              </a:rPr>
              <a:t>CONTENTS</a:t>
            </a:r>
            <a:endParaRPr lang="zh-CN" altLang="en-US" sz="2800" b="1" dirty="0">
              <a:solidFill>
                <a:srgbClr val="F2F2F2"/>
              </a:solidFill>
            </a:endParaRPr>
          </a:p>
        </p:txBody>
      </p:sp>
      <p:cxnSp>
        <p:nvCxnSpPr>
          <p:cNvPr id="23" name="直接连接符 22"/>
          <p:cNvCxnSpPr/>
          <p:nvPr/>
        </p:nvCxnSpPr>
        <p:spPr>
          <a:xfrm>
            <a:off x="575556" y="992015"/>
            <a:ext cx="2124236"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sp>
        <p:nvSpPr>
          <p:cNvPr id="68" name="WordArt 20"/>
          <p:cNvSpPr>
            <a:spLocks noChangeArrowheads="1" noChangeShapeType="1" noTextEdit="1"/>
          </p:cNvSpPr>
          <p:nvPr/>
        </p:nvSpPr>
        <p:spPr bwMode="auto">
          <a:xfrm>
            <a:off x="3246080" y="1315471"/>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1</a:t>
            </a:r>
            <a:endParaRPr lang="zh-CN" altLang="en-US" sz="3600" b="1" kern="10" dirty="0">
              <a:solidFill>
                <a:srgbClr val="F2F2F2"/>
              </a:solidFill>
              <a:latin typeface="Arial"/>
              <a:cs typeface="Arial"/>
            </a:endParaRPr>
          </a:p>
        </p:txBody>
      </p:sp>
      <p:sp>
        <p:nvSpPr>
          <p:cNvPr id="69" name="Rectangle 22"/>
          <p:cNvSpPr>
            <a:spLocks noChangeArrowheads="1"/>
          </p:cNvSpPr>
          <p:nvPr/>
        </p:nvSpPr>
        <p:spPr bwMode="auto">
          <a:xfrm>
            <a:off x="3733192" y="1244034"/>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b="1" dirty="0" smtClean="0">
                <a:solidFill>
                  <a:schemeClr val="bg1"/>
                </a:solidFill>
                <a:latin typeface="微软雅黑" pitchFamily="34" charset="-122"/>
                <a:ea typeface="微软雅黑" pitchFamily="34" charset="-122"/>
              </a:rPr>
              <a:t>点击添加标题</a:t>
            </a:r>
            <a:endParaRPr lang="en-US" altLang="zh-CN" b="1" dirty="0" smtClean="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单击此处添加文字单击此处添加文字</a:t>
            </a:r>
            <a:endParaRPr lang="zh-CN" altLang="en-US" sz="1200" dirty="0">
              <a:solidFill>
                <a:schemeClr val="bg1"/>
              </a:solidFill>
              <a:latin typeface="Arial" charset="0"/>
            </a:endParaRPr>
          </a:p>
        </p:txBody>
      </p:sp>
      <p:sp>
        <p:nvSpPr>
          <p:cNvPr id="70" name="WordArt 20"/>
          <p:cNvSpPr>
            <a:spLocks noChangeArrowheads="1" noChangeShapeType="1" noTextEdit="1"/>
          </p:cNvSpPr>
          <p:nvPr/>
        </p:nvSpPr>
        <p:spPr bwMode="auto">
          <a:xfrm>
            <a:off x="3246080" y="200127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2</a:t>
            </a:r>
            <a:endParaRPr lang="zh-CN" altLang="en-US" sz="3600" b="1" kern="10" dirty="0">
              <a:solidFill>
                <a:srgbClr val="F2F2F2"/>
              </a:solidFill>
              <a:latin typeface="Arial"/>
              <a:cs typeface="Arial"/>
            </a:endParaRPr>
          </a:p>
        </p:txBody>
      </p:sp>
      <p:sp>
        <p:nvSpPr>
          <p:cNvPr id="71" name="Rectangle 22"/>
          <p:cNvSpPr>
            <a:spLocks noChangeArrowheads="1"/>
          </p:cNvSpPr>
          <p:nvPr/>
        </p:nvSpPr>
        <p:spPr bwMode="auto">
          <a:xfrm>
            <a:off x="3733192" y="1929834"/>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单击此处添加文字单击此处添加文字添加</a:t>
            </a:r>
            <a:endParaRPr lang="zh-CN" altLang="en-US" sz="1200" dirty="0">
              <a:solidFill>
                <a:schemeClr val="bg1"/>
              </a:solidFill>
              <a:latin typeface="Arial" charset="0"/>
            </a:endParaRPr>
          </a:p>
        </p:txBody>
      </p:sp>
      <p:sp>
        <p:nvSpPr>
          <p:cNvPr id="72" name="WordArt 20"/>
          <p:cNvSpPr>
            <a:spLocks noChangeArrowheads="1" noChangeShapeType="1" noTextEdit="1"/>
          </p:cNvSpPr>
          <p:nvPr/>
        </p:nvSpPr>
        <p:spPr bwMode="auto">
          <a:xfrm>
            <a:off x="3246080" y="268230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3</a:t>
            </a:r>
            <a:endParaRPr lang="zh-CN" altLang="en-US" sz="3600" b="1" kern="10">
              <a:solidFill>
                <a:srgbClr val="F2F2F2"/>
              </a:solidFill>
              <a:latin typeface="Arial"/>
              <a:cs typeface="Arial"/>
            </a:endParaRPr>
          </a:p>
        </p:txBody>
      </p:sp>
      <p:sp>
        <p:nvSpPr>
          <p:cNvPr id="73" name="Rectangle 22"/>
          <p:cNvSpPr>
            <a:spLocks noChangeArrowheads="1"/>
          </p:cNvSpPr>
          <p:nvPr/>
        </p:nvSpPr>
        <p:spPr bwMode="auto">
          <a:xfrm>
            <a:off x="3733192" y="2610871"/>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此处添加文字单击此处添加文字添加</a:t>
            </a:r>
          </a:p>
        </p:txBody>
      </p:sp>
      <p:sp>
        <p:nvSpPr>
          <p:cNvPr id="74" name="WordArt 20"/>
          <p:cNvSpPr>
            <a:spLocks noChangeArrowheads="1" noChangeShapeType="1" noTextEdit="1"/>
          </p:cNvSpPr>
          <p:nvPr/>
        </p:nvSpPr>
        <p:spPr bwMode="auto">
          <a:xfrm>
            <a:off x="3246080" y="3377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4</a:t>
            </a:r>
            <a:endParaRPr lang="zh-CN" altLang="en-US" sz="3600" b="1" kern="10">
              <a:solidFill>
                <a:srgbClr val="F2F2F2"/>
              </a:solidFill>
              <a:latin typeface="Arial"/>
              <a:cs typeface="Arial"/>
            </a:endParaRPr>
          </a:p>
        </p:txBody>
      </p:sp>
      <p:sp>
        <p:nvSpPr>
          <p:cNvPr id="75" name="Rectangle 22"/>
          <p:cNvSpPr>
            <a:spLocks noChangeArrowheads="1"/>
          </p:cNvSpPr>
          <p:nvPr/>
        </p:nvSpPr>
        <p:spPr bwMode="auto">
          <a:xfrm>
            <a:off x="3733192" y="330619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76" name="WordArt 20"/>
          <p:cNvSpPr>
            <a:spLocks noChangeArrowheads="1" noChangeShapeType="1" noTextEdit="1"/>
          </p:cNvSpPr>
          <p:nvPr/>
        </p:nvSpPr>
        <p:spPr bwMode="auto">
          <a:xfrm>
            <a:off x="3246080" y="405001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F2F2F2"/>
                </a:solidFill>
                <a:latin typeface="Arial"/>
                <a:cs typeface="Arial"/>
              </a:rPr>
              <a:t>5</a:t>
            </a:r>
            <a:endParaRPr lang="zh-CN" altLang="en-US" sz="3600" b="1" kern="10" dirty="0">
              <a:solidFill>
                <a:srgbClr val="F2F2F2"/>
              </a:solidFill>
              <a:latin typeface="Arial"/>
              <a:cs typeface="Arial"/>
            </a:endParaRPr>
          </a:p>
        </p:txBody>
      </p:sp>
      <p:sp>
        <p:nvSpPr>
          <p:cNvPr id="77" name="Rectangle 22"/>
          <p:cNvSpPr>
            <a:spLocks noChangeArrowheads="1"/>
          </p:cNvSpPr>
          <p:nvPr/>
        </p:nvSpPr>
        <p:spPr bwMode="auto">
          <a:xfrm>
            <a:off x="3733192" y="397857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15" name="椭圆 14"/>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071600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 calcmode="lin" valueType="num">
                                      <p:cBhvr>
                                        <p:cTn id="14" dur="500" fill="hold"/>
                                        <p:tgtEl>
                                          <p:spTgt spid="68"/>
                                        </p:tgtEl>
                                        <p:attrNameLst>
                                          <p:attrName>ppt_w</p:attrName>
                                        </p:attrNameLst>
                                      </p:cBhvr>
                                      <p:tavLst>
                                        <p:tav tm="0">
                                          <p:val>
                                            <p:fltVal val="0"/>
                                          </p:val>
                                        </p:tav>
                                        <p:tav tm="100000">
                                          <p:val>
                                            <p:strVal val="#ppt_w"/>
                                          </p:val>
                                        </p:tav>
                                      </p:tavLst>
                                    </p:anim>
                                    <p:anim calcmode="lin" valueType="num">
                                      <p:cBhvr>
                                        <p:cTn id="15" dur="500" fill="hold"/>
                                        <p:tgtEl>
                                          <p:spTgt spid="68"/>
                                        </p:tgtEl>
                                        <p:attrNameLst>
                                          <p:attrName>ppt_h</p:attrName>
                                        </p:attrNameLst>
                                      </p:cBhvr>
                                      <p:tavLst>
                                        <p:tav tm="0">
                                          <p:val>
                                            <p:fltVal val="0"/>
                                          </p:val>
                                        </p:tav>
                                        <p:tav tm="100000">
                                          <p:val>
                                            <p:strVal val="#ppt_h"/>
                                          </p:val>
                                        </p:tav>
                                      </p:tavLst>
                                    </p:anim>
                                    <p:anim calcmode="lin" valueType="num">
                                      <p:cBhvr>
                                        <p:cTn id="16" dur="500" fill="hold"/>
                                        <p:tgtEl>
                                          <p:spTgt spid="68"/>
                                        </p:tgtEl>
                                        <p:attrNameLst>
                                          <p:attrName>style.rotation</p:attrName>
                                        </p:attrNameLst>
                                      </p:cBhvr>
                                      <p:tavLst>
                                        <p:tav tm="0">
                                          <p:val>
                                            <p:fltVal val="360"/>
                                          </p:val>
                                        </p:tav>
                                        <p:tav tm="100000">
                                          <p:val>
                                            <p:fltVal val="0"/>
                                          </p:val>
                                        </p:tav>
                                      </p:tavLst>
                                    </p:anim>
                                    <p:animEffect transition="in" filter="fade">
                                      <p:cBhvr>
                                        <p:cTn id="17" dur="500"/>
                                        <p:tgtEl>
                                          <p:spTgt spid="6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1000"/>
                                        <p:tgtEl>
                                          <p:spTgt spid="69"/>
                                        </p:tgtEl>
                                      </p:cBhvr>
                                    </p:animEffect>
                                    <p:anim calcmode="lin" valueType="num">
                                      <p:cBhvr>
                                        <p:cTn id="21" dur="1000" fill="hold"/>
                                        <p:tgtEl>
                                          <p:spTgt spid="69"/>
                                        </p:tgtEl>
                                        <p:attrNameLst>
                                          <p:attrName>ppt_x</p:attrName>
                                        </p:attrNameLst>
                                      </p:cBhvr>
                                      <p:tavLst>
                                        <p:tav tm="0">
                                          <p:val>
                                            <p:strVal val="#ppt_x"/>
                                          </p:val>
                                        </p:tav>
                                        <p:tav tm="100000">
                                          <p:val>
                                            <p:strVal val="#ppt_x"/>
                                          </p:val>
                                        </p:tav>
                                      </p:tavLst>
                                    </p:anim>
                                    <p:anim calcmode="lin" valueType="num">
                                      <p:cBhvr>
                                        <p:cTn id="22" dur="1000" fill="hold"/>
                                        <p:tgtEl>
                                          <p:spTgt spid="6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9" presetClass="entr" presetSubtype="0" decel="100000"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 calcmode="lin" valueType="num">
                                      <p:cBhvr>
                                        <p:cTn id="28" dur="500" fill="hold"/>
                                        <p:tgtEl>
                                          <p:spTgt spid="70"/>
                                        </p:tgtEl>
                                        <p:attrNameLst>
                                          <p:attrName>style.rotation</p:attrName>
                                        </p:attrNameLst>
                                      </p:cBhvr>
                                      <p:tavLst>
                                        <p:tav tm="0">
                                          <p:val>
                                            <p:fltVal val="360"/>
                                          </p:val>
                                        </p:tav>
                                        <p:tav tm="100000">
                                          <p:val>
                                            <p:fltVal val="0"/>
                                          </p:val>
                                        </p:tav>
                                      </p:tavLst>
                                    </p:anim>
                                    <p:animEffect transition="in" filter="fade">
                                      <p:cBhvr>
                                        <p:cTn id="29" dur="500"/>
                                        <p:tgtEl>
                                          <p:spTgt spid="70"/>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p:cTn id="38" dur="500" fill="hold"/>
                                        <p:tgtEl>
                                          <p:spTgt spid="72"/>
                                        </p:tgtEl>
                                        <p:attrNameLst>
                                          <p:attrName>ppt_w</p:attrName>
                                        </p:attrNameLst>
                                      </p:cBhvr>
                                      <p:tavLst>
                                        <p:tav tm="0">
                                          <p:val>
                                            <p:fltVal val="0"/>
                                          </p:val>
                                        </p:tav>
                                        <p:tav tm="100000">
                                          <p:val>
                                            <p:strVal val="#ppt_w"/>
                                          </p:val>
                                        </p:tav>
                                      </p:tavLst>
                                    </p:anim>
                                    <p:anim calcmode="lin" valueType="num">
                                      <p:cBhvr>
                                        <p:cTn id="39" dur="500" fill="hold"/>
                                        <p:tgtEl>
                                          <p:spTgt spid="72"/>
                                        </p:tgtEl>
                                        <p:attrNameLst>
                                          <p:attrName>ppt_h</p:attrName>
                                        </p:attrNameLst>
                                      </p:cBhvr>
                                      <p:tavLst>
                                        <p:tav tm="0">
                                          <p:val>
                                            <p:fltVal val="0"/>
                                          </p:val>
                                        </p:tav>
                                        <p:tav tm="100000">
                                          <p:val>
                                            <p:strVal val="#ppt_h"/>
                                          </p:val>
                                        </p:tav>
                                      </p:tavLst>
                                    </p:anim>
                                    <p:anim calcmode="lin" valueType="num">
                                      <p:cBhvr>
                                        <p:cTn id="40" dur="500" fill="hold"/>
                                        <p:tgtEl>
                                          <p:spTgt spid="72"/>
                                        </p:tgtEl>
                                        <p:attrNameLst>
                                          <p:attrName>style.rotation</p:attrName>
                                        </p:attrNameLst>
                                      </p:cBhvr>
                                      <p:tavLst>
                                        <p:tav tm="0">
                                          <p:val>
                                            <p:fltVal val="360"/>
                                          </p:val>
                                        </p:tav>
                                        <p:tav tm="100000">
                                          <p:val>
                                            <p:fltVal val="0"/>
                                          </p:val>
                                        </p:tav>
                                      </p:tavLst>
                                    </p:anim>
                                    <p:animEffect transition="in" filter="fade">
                                      <p:cBhvr>
                                        <p:cTn id="41" dur="500"/>
                                        <p:tgtEl>
                                          <p:spTgt spid="72"/>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anim calcmode="lin" valueType="num">
                                      <p:cBhvr>
                                        <p:cTn id="45" dur="1000" fill="hold"/>
                                        <p:tgtEl>
                                          <p:spTgt spid="73"/>
                                        </p:tgtEl>
                                        <p:attrNameLst>
                                          <p:attrName>ppt_x</p:attrName>
                                        </p:attrNameLst>
                                      </p:cBhvr>
                                      <p:tavLst>
                                        <p:tav tm="0">
                                          <p:val>
                                            <p:strVal val="#ppt_x"/>
                                          </p:val>
                                        </p:tav>
                                        <p:tav tm="100000">
                                          <p:val>
                                            <p:strVal val="#ppt_x"/>
                                          </p:val>
                                        </p:tav>
                                      </p:tavLst>
                                    </p:anim>
                                    <p:anim calcmode="lin" valueType="num">
                                      <p:cBhvr>
                                        <p:cTn id="46" dur="1000" fill="hold"/>
                                        <p:tgtEl>
                                          <p:spTgt spid="73"/>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 calcmode="lin" valueType="num">
                                      <p:cBhvr>
                                        <p:cTn id="50" dur="500" fill="hold"/>
                                        <p:tgtEl>
                                          <p:spTgt spid="74"/>
                                        </p:tgtEl>
                                        <p:attrNameLst>
                                          <p:attrName>ppt_w</p:attrName>
                                        </p:attrNameLst>
                                      </p:cBhvr>
                                      <p:tavLst>
                                        <p:tav tm="0">
                                          <p:val>
                                            <p:fltVal val="0"/>
                                          </p:val>
                                        </p:tav>
                                        <p:tav tm="100000">
                                          <p:val>
                                            <p:strVal val="#ppt_w"/>
                                          </p:val>
                                        </p:tav>
                                      </p:tavLst>
                                    </p:anim>
                                    <p:anim calcmode="lin" valueType="num">
                                      <p:cBhvr>
                                        <p:cTn id="51" dur="500" fill="hold"/>
                                        <p:tgtEl>
                                          <p:spTgt spid="74"/>
                                        </p:tgtEl>
                                        <p:attrNameLst>
                                          <p:attrName>ppt_h</p:attrName>
                                        </p:attrNameLst>
                                      </p:cBhvr>
                                      <p:tavLst>
                                        <p:tav tm="0">
                                          <p:val>
                                            <p:fltVal val="0"/>
                                          </p:val>
                                        </p:tav>
                                        <p:tav tm="100000">
                                          <p:val>
                                            <p:strVal val="#ppt_h"/>
                                          </p:val>
                                        </p:tav>
                                      </p:tavLst>
                                    </p:anim>
                                    <p:anim calcmode="lin" valueType="num">
                                      <p:cBhvr>
                                        <p:cTn id="52" dur="500" fill="hold"/>
                                        <p:tgtEl>
                                          <p:spTgt spid="74"/>
                                        </p:tgtEl>
                                        <p:attrNameLst>
                                          <p:attrName>style.rotation</p:attrName>
                                        </p:attrNameLst>
                                      </p:cBhvr>
                                      <p:tavLst>
                                        <p:tav tm="0">
                                          <p:val>
                                            <p:fltVal val="360"/>
                                          </p:val>
                                        </p:tav>
                                        <p:tav tm="100000">
                                          <p:val>
                                            <p:fltVal val="0"/>
                                          </p:val>
                                        </p:tav>
                                      </p:tavLst>
                                    </p:anim>
                                    <p:animEffect transition="in" filter="fade">
                                      <p:cBhvr>
                                        <p:cTn id="53" dur="500"/>
                                        <p:tgtEl>
                                          <p:spTgt spid="74"/>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1000"/>
                                        <p:tgtEl>
                                          <p:spTgt spid="75"/>
                                        </p:tgtEl>
                                      </p:cBhvr>
                                    </p:animEffect>
                                    <p:anim calcmode="lin" valueType="num">
                                      <p:cBhvr>
                                        <p:cTn id="57" dur="1000" fill="hold"/>
                                        <p:tgtEl>
                                          <p:spTgt spid="75"/>
                                        </p:tgtEl>
                                        <p:attrNameLst>
                                          <p:attrName>ppt_x</p:attrName>
                                        </p:attrNameLst>
                                      </p:cBhvr>
                                      <p:tavLst>
                                        <p:tav tm="0">
                                          <p:val>
                                            <p:strVal val="#ppt_x"/>
                                          </p:val>
                                        </p:tav>
                                        <p:tav tm="100000">
                                          <p:val>
                                            <p:strVal val="#ppt_x"/>
                                          </p:val>
                                        </p:tav>
                                      </p:tavLst>
                                    </p:anim>
                                    <p:anim calcmode="lin" valueType="num">
                                      <p:cBhvr>
                                        <p:cTn id="58" dur="1000" fill="hold"/>
                                        <p:tgtEl>
                                          <p:spTgt spid="75"/>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 calcmode="lin" valueType="num">
                                      <p:cBhvr>
                                        <p:cTn id="62" dur="500" fill="hold"/>
                                        <p:tgtEl>
                                          <p:spTgt spid="76"/>
                                        </p:tgtEl>
                                        <p:attrNameLst>
                                          <p:attrName>ppt_w</p:attrName>
                                        </p:attrNameLst>
                                      </p:cBhvr>
                                      <p:tavLst>
                                        <p:tav tm="0">
                                          <p:val>
                                            <p:fltVal val="0"/>
                                          </p:val>
                                        </p:tav>
                                        <p:tav tm="100000">
                                          <p:val>
                                            <p:strVal val="#ppt_w"/>
                                          </p:val>
                                        </p:tav>
                                      </p:tavLst>
                                    </p:anim>
                                    <p:anim calcmode="lin" valueType="num">
                                      <p:cBhvr>
                                        <p:cTn id="63" dur="500" fill="hold"/>
                                        <p:tgtEl>
                                          <p:spTgt spid="76"/>
                                        </p:tgtEl>
                                        <p:attrNameLst>
                                          <p:attrName>ppt_h</p:attrName>
                                        </p:attrNameLst>
                                      </p:cBhvr>
                                      <p:tavLst>
                                        <p:tav tm="0">
                                          <p:val>
                                            <p:fltVal val="0"/>
                                          </p:val>
                                        </p:tav>
                                        <p:tav tm="100000">
                                          <p:val>
                                            <p:strVal val="#ppt_h"/>
                                          </p:val>
                                        </p:tav>
                                      </p:tavLst>
                                    </p:anim>
                                    <p:anim calcmode="lin" valueType="num">
                                      <p:cBhvr>
                                        <p:cTn id="64" dur="500" fill="hold"/>
                                        <p:tgtEl>
                                          <p:spTgt spid="76"/>
                                        </p:tgtEl>
                                        <p:attrNameLst>
                                          <p:attrName>style.rotation</p:attrName>
                                        </p:attrNameLst>
                                      </p:cBhvr>
                                      <p:tavLst>
                                        <p:tav tm="0">
                                          <p:val>
                                            <p:fltVal val="360"/>
                                          </p:val>
                                        </p:tav>
                                        <p:tav tm="100000">
                                          <p:val>
                                            <p:fltVal val="0"/>
                                          </p:val>
                                        </p:tav>
                                      </p:tavLst>
                                    </p:anim>
                                    <p:animEffect transition="in" filter="fade">
                                      <p:cBhvr>
                                        <p:cTn id="65" dur="500"/>
                                        <p:tgtEl>
                                          <p:spTgt spid="76"/>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fade">
                                      <p:cBhvr>
                                        <p:cTn id="68" dur="1000"/>
                                        <p:tgtEl>
                                          <p:spTgt spid="77"/>
                                        </p:tgtEl>
                                      </p:cBhvr>
                                    </p:animEffect>
                                    <p:anim calcmode="lin" valueType="num">
                                      <p:cBhvr>
                                        <p:cTn id="69" dur="1000" fill="hold"/>
                                        <p:tgtEl>
                                          <p:spTgt spid="77"/>
                                        </p:tgtEl>
                                        <p:attrNameLst>
                                          <p:attrName>ppt_x</p:attrName>
                                        </p:attrNameLst>
                                      </p:cBhvr>
                                      <p:tavLst>
                                        <p:tav tm="0">
                                          <p:val>
                                            <p:strVal val="#ppt_x"/>
                                          </p:val>
                                        </p:tav>
                                        <p:tav tm="100000">
                                          <p:val>
                                            <p:strVal val="#ppt_x"/>
                                          </p:val>
                                        </p:tav>
                                      </p:tavLst>
                                    </p:anim>
                                    <p:anim calcmode="lin" valueType="num">
                                      <p:cBhvr>
                                        <p:cTn id="70" dur="1000" fill="hold"/>
                                        <p:tgtEl>
                                          <p:spTgt spid="77"/>
                                        </p:tgtEl>
                                        <p:attrNameLst>
                                          <p:attrName>ppt_y</p:attrName>
                                        </p:attrNameLst>
                                      </p:cBhvr>
                                      <p:tavLst>
                                        <p:tav tm="0">
                                          <p:val>
                                            <p:strVal val="#ppt_y+.1"/>
                                          </p:val>
                                        </p:tav>
                                        <p:tav tm="100000">
                                          <p:val>
                                            <p:strVal val="#ppt_y"/>
                                          </p:val>
                                        </p:tav>
                                      </p:tavLst>
                                    </p:anim>
                                  </p:childTnLst>
                                </p:cTn>
                              </p:par>
                            </p:childTnLst>
                          </p:cTn>
                        </p:par>
                        <p:par>
                          <p:cTn id="71" fill="hold">
                            <p:stCondLst>
                              <p:cond delay="5500"/>
                            </p:stCondLst>
                            <p:childTnLst>
                              <p:par>
                                <p:cTn id="72" presetID="16" presetClass="entr" presetSubtype="21" fill="hold" grpId="0" nodeType="afterEffect">
                                  <p:stCondLst>
                                    <p:cond delay="500"/>
                                  </p:stCondLst>
                                  <p:childTnLst>
                                    <p:set>
                                      <p:cBhvr>
                                        <p:cTn id="73" dur="1" fill="hold">
                                          <p:stCondLst>
                                            <p:cond delay="0"/>
                                          </p:stCondLst>
                                        </p:cTn>
                                        <p:tgtEl>
                                          <p:spTgt spid="14"/>
                                        </p:tgtEl>
                                        <p:attrNameLst>
                                          <p:attrName>style.visibility</p:attrName>
                                        </p:attrNameLst>
                                      </p:cBhvr>
                                      <p:to>
                                        <p:strVal val="visible"/>
                                      </p:to>
                                    </p:set>
                                    <p:animEffect transition="in" filter="barn(inVertical)">
                                      <p:cBhvr>
                                        <p:cTn id="74" dur="500"/>
                                        <p:tgtEl>
                                          <p:spTgt spid="14"/>
                                        </p:tgtEl>
                                      </p:cBhvr>
                                    </p:animEffect>
                                  </p:childTnLst>
                                </p:cTn>
                              </p:par>
                            </p:childTnLst>
                          </p:cTn>
                        </p:par>
                        <p:par>
                          <p:cTn id="75" fill="hold">
                            <p:stCondLst>
                              <p:cond delay="6500"/>
                            </p:stCondLst>
                            <p:childTnLst>
                              <p:par>
                                <p:cTn id="76" presetID="10" presetClass="entr" presetSubtype="0" fill="hold" grpId="0" nodeType="afterEffect" nodePh="1">
                                  <p:stCondLst>
                                    <p:cond delay="0"/>
                                  </p:stCondLst>
                                  <p:endCondLst>
                                    <p:cond evt="begin" delay="0">
                                      <p:tn val="76"/>
                                    </p:cond>
                                  </p:endCondLst>
                                  <p:childTnLst>
                                    <p:set>
                                      <p:cBhvr>
                                        <p:cTn id="77" dur="1" fill="hold">
                                          <p:stCondLst>
                                            <p:cond delay="0"/>
                                          </p:stCondLst>
                                        </p:cTn>
                                        <p:tgtEl>
                                          <p:spTgt spid="15"/>
                                        </p:tgtEl>
                                        <p:attrNameLst>
                                          <p:attrName>style.visibility</p:attrName>
                                        </p:attrNameLst>
                                      </p:cBhvr>
                                      <p:to>
                                        <p:strVal val="visible"/>
                                      </p:to>
                                    </p:set>
                                    <p:animEffect transition="in" filter="fade">
                                      <p:cBhvr>
                                        <p:cTn id="7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 grpId="0"/>
      <p:bldP spid="68" grpId="0"/>
      <p:bldP spid="69" grpId="0"/>
      <p:bldP spid="70" grpId="0"/>
      <p:bldP spid="71" grpId="0"/>
      <p:bldP spid="72" grpId="0"/>
      <p:bldP spid="73" grpId="0"/>
      <p:bldP spid="74" grpId="0"/>
      <p:bldP spid="75" grpId="0"/>
      <p:bldP spid="76" grpId="0"/>
      <p:bldP spid="77"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978628"/>
            <a:ext cx="9143999" cy="6120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75556" y="483518"/>
            <a:ext cx="2159566" cy="523220"/>
          </a:xfrm>
          <a:prstGeom prst="rect">
            <a:avLst/>
          </a:prstGeom>
          <a:noFill/>
        </p:spPr>
        <p:txBody>
          <a:bodyPr wrap="none" rtlCol="0">
            <a:spAutoFit/>
          </a:bodyPr>
          <a:lstStyle/>
          <a:p>
            <a:r>
              <a:rPr lang="en-US" altLang="zh-CN" sz="2800" b="1" dirty="0" smtClean="0">
                <a:solidFill>
                  <a:srgbClr val="F2F2F2"/>
                </a:solidFill>
              </a:rPr>
              <a:t>CONTENTS</a:t>
            </a:r>
            <a:endParaRPr lang="zh-CN" altLang="en-US" sz="2800" b="1" dirty="0">
              <a:solidFill>
                <a:srgbClr val="F2F2F2"/>
              </a:solidFill>
            </a:endParaRPr>
          </a:p>
        </p:txBody>
      </p:sp>
      <p:cxnSp>
        <p:nvCxnSpPr>
          <p:cNvPr id="23" name="直接连接符 22"/>
          <p:cNvCxnSpPr/>
          <p:nvPr/>
        </p:nvCxnSpPr>
        <p:spPr>
          <a:xfrm>
            <a:off x="575556" y="992015"/>
            <a:ext cx="2124236"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sp>
        <p:nvSpPr>
          <p:cNvPr id="68" name="WordArt 20"/>
          <p:cNvSpPr>
            <a:spLocks noChangeArrowheads="1" noChangeShapeType="1" noTextEdit="1"/>
          </p:cNvSpPr>
          <p:nvPr/>
        </p:nvSpPr>
        <p:spPr bwMode="auto">
          <a:xfrm>
            <a:off x="3259088" y="1315471"/>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1</a:t>
            </a:r>
            <a:endParaRPr lang="zh-CN" altLang="en-US" sz="3600" b="1" kern="10" dirty="0">
              <a:solidFill>
                <a:srgbClr val="F2F2F2"/>
              </a:solidFill>
              <a:latin typeface="Arial"/>
              <a:cs typeface="Arial"/>
            </a:endParaRPr>
          </a:p>
        </p:txBody>
      </p:sp>
      <p:sp>
        <p:nvSpPr>
          <p:cNvPr id="69" name="Rectangle 22"/>
          <p:cNvSpPr>
            <a:spLocks noChangeArrowheads="1"/>
          </p:cNvSpPr>
          <p:nvPr/>
        </p:nvSpPr>
        <p:spPr bwMode="auto">
          <a:xfrm>
            <a:off x="3733192" y="1244034"/>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b="1" dirty="0">
                <a:solidFill>
                  <a:schemeClr val="bg1"/>
                </a:solidFill>
                <a:latin typeface="微软雅黑" pitchFamily="34" charset="-122"/>
                <a:ea typeface="微软雅黑" pitchFamily="34" charset="-122"/>
              </a:rPr>
              <a:t>点击添加标题</a:t>
            </a:r>
            <a:endParaRPr lang="en-US" altLang="zh-CN"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单击此处添加文字</a:t>
            </a:r>
            <a:r>
              <a:rPr lang="zh-CN" altLang="en-US" sz="1200" dirty="0">
                <a:solidFill>
                  <a:schemeClr val="bg1"/>
                </a:solidFill>
                <a:latin typeface="Arial" charset="0"/>
              </a:rPr>
              <a:t>单击此处添加文字</a:t>
            </a:r>
          </a:p>
        </p:txBody>
      </p:sp>
      <p:sp>
        <p:nvSpPr>
          <p:cNvPr id="70" name="WordArt 20"/>
          <p:cNvSpPr>
            <a:spLocks noChangeArrowheads="1" noChangeShapeType="1" noTextEdit="1"/>
          </p:cNvSpPr>
          <p:nvPr/>
        </p:nvSpPr>
        <p:spPr bwMode="auto">
          <a:xfrm>
            <a:off x="3259088" y="2001271"/>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2F2F2"/>
                </a:solidFill>
                <a:latin typeface="Arial"/>
                <a:cs typeface="Arial"/>
              </a:rPr>
              <a:t>2</a:t>
            </a:r>
            <a:endParaRPr lang="zh-CN" altLang="en-US" sz="3600" b="1" kern="10" dirty="0">
              <a:solidFill>
                <a:srgbClr val="F2F2F2"/>
              </a:solidFill>
              <a:latin typeface="Arial"/>
              <a:cs typeface="Arial"/>
            </a:endParaRPr>
          </a:p>
        </p:txBody>
      </p:sp>
      <p:sp>
        <p:nvSpPr>
          <p:cNvPr id="71" name="Rectangle 22"/>
          <p:cNvSpPr>
            <a:spLocks noChangeArrowheads="1"/>
          </p:cNvSpPr>
          <p:nvPr/>
        </p:nvSpPr>
        <p:spPr bwMode="auto">
          <a:xfrm>
            <a:off x="3733192" y="1929834"/>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a:t>
            </a:r>
            <a:r>
              <a:rPr lang="zh-CN" altLang="en-US" sz="1200" dirty="0" smtClean="0">
                <a:solidFill>
                  <a:schemeClr val="bg1"/>
                </a:solidFill>
                <a:latin typeface="Arial" charset="0"/>
              </a:rPr>
              <a:t>文字</a:t>
            </a:r>
            <a:endParaRPr lang="zh-CN" altLang="en-US" sz="1200" dirty="0">
              <a:solidFill>
                <a:schemeClr val="bg1"/>
              </a:solidFill>
              <a:latin typeface="Arial" charset="0"/>
            </a:endParaRPr>
          </a:p>
        </p:txBody>
      </p:sp>
      <p:sp>
        <p:nvSpPr>
          <p:cNvPr id="72" name="WordArt 20"/>
          <p:cNvSpPr>
            <a:spLocks noChangeArrowheads="1" noChangeShapeType="1" noTextEdit="1"/>
          </p:cNvSpPr>
          <p:nvPr/>
        </p:nvSpPr>
        <p:spPr bwMode="auto">
          <a:xfrm>
            <a:off x="3259088" y="2682309"/>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3</a:t>
            </a:r>
            <a:endParaRPr lang="zh-CN" altLang="en-US" sz="3600" b="1" kern="10">
              <a:solidFill>
                <a:srgbClr val="F2F2F2"/>
              </a:solidFill>
              <a:latin typeface="Arial"/>
              <a:cs typeface="Arial"/>
            </a:endParaRPr>
          </a:p>
        </p:txBody>
      </p:sp>
      <p:sp>
        <p:nvSpPr>
          <p:cNvPr id="73" name="Rectangle 22"/>
          <p:cNvSpPr>
            <a:spLocks noChangeArrowheads="1"/>
          </p:cNvSpPr>
          <p:nvPr/>
        </p:nvSpPr>
        <p:spPr bwMode="auto">
          <a:xfrm>
            <a:off x="3733192" y="2610871"/>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fontAlgn="base">
              <a:lnSpc>
                <a:spcPct val="120000"/>
              </a:lnSpc>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a:t>
            </a:r>
            <a:r>
              <a:rPr lang="zh-CN" altLang="en-US" sz="1200" dirty="0" smtClean="0">
                <a:solidFill>
                  <a:schemeClr val="bg1"/>
                </a:solidFill>
                <a:latin typeface="Arial" charset="0"/>
              </a:rPr>
              <a:t>文字</a:t>
            </a:r>
            <a:endParaRPr lang="zh-CN" altLang="en-US" sz="1200" dirty="0">
              <a:solidFill>
                <a:schemeClr val="bg1"/>
              </a:solidFill>
              <a:latin typeface="Arial" charset="0"/>
            </a:endParaRPr>
          </a:p>
        </p:txBody>
      </p:sp>
      <p:sp>
        <p:nvSpPr>
          <p:cNvPr id="74" name="WordArt 20"/>
          <p:cNvSpPr>
            <a:spLocks noChangeArrowheads="1" noChangeShapeType="1" noTextEdit="1"/>
          </p:cNvSpPr>
          <p:nvPr/>
        </p:nvSpPr>
        <p:spPr bwMode="auto">
          <a:xfrm>
            <a:off x="3259088" y="3377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2F2F2"/>
                </a:solidFill>
                <a:latin typeface="Arial"/>
                <a:cs typeface="Arial"/>
              </a:rPr>
              <a:t>4</a:t>
            </a:r>
            <a:endParaRPr lang="zh-CN" altLang="en-US" sz="3600" b="1" kern="10">
              <a:solidFill>
                <a:srgbClr val="F2F2F2"/>
              </a:solidFill>
              <a:latin typeface="Arial"/>
              <a:cs typeface="Arial"/>
            </a:endParaRPr>
          </a:p>
        </p:txBody>
      </p:sp>
      <p:sp>
        <p:nvSpPr>
          <p:cNvPr id="75" name="Rectangle 22"/>
          <p:cNvSpPr>
            <a:spLocks noChangeArrowheads="1"/>
          </p:cNvSpPr>
          <p:nvPr/>
        </p:nvSpPr>
        <p:spPr bwMode="auto">
          <a:xfrm>
            <a:off x="3733192" y="330619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此处添加文字单击此处添加文字</a:t>
            </a:r>
          </a:p>
        </p:txBody>
      </p:sp>
      <p:sp>
        <p:nvSpPr>
          <p:cNvPr id="76" name="WordArt 20"/>
          <p:cNvSpPr>
            <a:spLocks noChangeArrowheads="1" noChangeShapeType="1" noTextEdit="1"/>
          </p:cNvSpPr>
          <p:nvPr/>
        </p:nvSpPr>
        <p:spPr bwMode="auto">
          <a:xfrm>
            <a:off x="3259088" y="405001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F2F2F2"/>
                </a:solidFill>
                <a:latin typeface="Arial"/>
                <a:cs typeface="Arial"/>
              </a:rPr>
              <a:t>5</a:t>
            </a:r>
            <a:endParaRPr lang="zh-CN" altLang="en-US" sz="3600" b="1" kern="10" dirty="0">
              <a:solidFill>
                <a:srgbClr val="F2F2F2"/>
              </a:solidFill>
              <a:latin typeface="Arial"/>
              <a:cs typeface="Arial"/>
            </a:endParaRPr>
          </a:p>
        </p:txBody>
      </p:sp>
      <p:sp>
        <p:nvSpPr>
          <p:cNvPr id="77" name="Rectangle 22"/>
          <p:cNvSpPr>
            <a:spLocks noChangeArrowheads="1"/>
          </p:cNvSpPr>
          <p:nvPr/>
        </p:nvSpPr>
        <p:spPr bwMode="auto">
          <a:xfrm>
            <a:off x="3733192" y="3978576"/>
            <a:ext cx="2971800" cy="6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a:p>
            <a:pPr algn="l" eaLnBrk="1" fontAlgn="base" hangingPunct="1">
              <a:lnSpc>
                <a:spcPct val="120000"/>
              </a:lnSpc>
              <a:buClrTx/>
              <a:buSzTx/>
            </a:pPr>
            <a:r>
              <a:rPr lang="zh-CN" altLang="en-US" sz="1200" dirty="0" smtClean="0">
                <a:solidFill>
                  <a:schemeClr val="bg1"/>
                </a:solidFill>
                <a:latin typeface="Arial" charset="0"/>
              </a:rPr>
              <a:t>单击</a:t>
            </a:r>
            <a:r>
              <a:rPr lang="zh-CN" altLang="en-US" sz="1200" dirty="0">
                <a:solidFill>
                  <a:schemeClr val="bg1"/>
                </a:solidFill>
                <a:latin typeface="Arial" charset="0"/>
              </a:rPr>
              <a:t>此处添加文字单击此处</a:t>
            </a:r>
            <a:r>
              <a:rPr lang="zh-CN" altLang="en-US" sz="1200" dirty="0" smtClean="0">
                <a:solidFill>
                  <a:schemeClr val="bg1"/>
                </a:solidFill>
                <a:latin typeface="Arial" charset="0"/>
              </a:rPr>
              <a:t>添加文字</a:t>
            </a:r>
            <a:endParaRPr lang="zh-CN" altLang="en-US" sz="1200" dirty="0">
              <a:solidFill>
                <a:schemeClr val="bg1"/>
              </a:solidFill>
              <a:latin typeface="Arial" charset="0"/>
            </a:endParaRPr>
          </a:p>
        </p:txBody>
      </p:sp>
      <p:sp>
        <p:nvSpPr>
          <p:cNvPr id="16" name="椭圆 15"/>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75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8"/>
          <p:cNvSpPr>
            <a:spLocks noChangeArrowheads="1"/>
          </p:cNvSpPr>
          <p:nvPr/>
        </p:nvSpPr>
        <p:spPr bwMode="auto">
          <a:xfrm>
            <a:off x="3175" y="2804235"/>
            <a:ext cx="3308350" cy="2095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矩形 24"/>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a:t>
            </a:r>
            <a:r>
              <a:rPr lang="zh-CN" altLang="en-US" sz="1000" dirty="0" smtClean="0">
                <a:solidFill>
                  <a:schemeClr val="bg1"/>
                </a:solidFill>
                <a:latin typeface="微软雅黑" pitchFamily="34" charset="-122"/>
                <a:ea typeface="微软雅黑" pitchFamily="34" charset="-122"/>
                <a:sym typeface="微软雅黑" pitchFamily="34" charset="-122"/>
              </a:rPr>
              <a:t>文本</a:t>
            </a: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26" name="矩形 25"/>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7" name="矩形 26"/>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8" name="矩形 27"/>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9" name="矩形 28"/>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30" name="椭圆 29"/>
          <p:cNvSpPr/>
          <p:nvPr/>
        </p:nvSpPr>
        <p:spPr>
          <a:xfrm>
            <a:off x="3192955" y="1346946"/>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1" name="椭圆 30"/>
          <p:cNvSpPr/>
          <p:nvPr/>
        </p:nvSpPr>
        <p:spPr>
          <a:xfrm>
            <a:off x="3369167" y="2005375"/>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2" name="椭圆 31"/>
          <p:cNvSpPr/>
          <p:nvPr/>
        </p:nvSpPr>
        <p:spPr>
          <a:xfrm>
            <a:off x="3455904" y="2762613"/>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3" name="椭圆 32"/>
          <p:cNvSpPr/>
          <p:nvPr/>
        </p:nvSpPr>
        <p:spPr>
          <a:xfrm>
            <a:off x="3393297" y="3541286"/>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4" name="椭圆 33"/>
          <p:cNvSpPr/>
          <p:nvPr/>
        </p:nvSpPr>
        <p:spPr>
          <a:xfrm>
            <a:off x="3218990" y="4155198"/>
            <a:ext cx="252000" cy="252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5" name="椭圆 34"/>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944129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225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5"/>
                                        </p:tgtEl>
                                        <p:attrNameLst>
                                          <p:attrName>style.visibility</p:attrName>
                                        </p:attrNameLst>
                                      </p:cBhvr>
                                      <p:to>
                                        <p:strVal val="visible"/>
                                      </p:to>
                                    </p:set>
                                    <p:animEffect transition="in" filter="fade">
                                      <p:cBhvr>
                                        <p:cTn id="54"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animBg="1"/>
      <p:bldP spid="24" grpId="0" animBg="1"/>
      <p:bldP spid="25" grpId="0"/>
      <p:bldP spid="26" grpId="0"/>
      <p:bldP spid="27" grpId="0"/>
      <p:bldP spid="28" grpId="0"/>
      <p:bldP spid="29" grpId="0"/>
      <p:bldP spid="30" grpId="0" animBg="1"/>
      <p:bldP spid="31" grpId="0" animBg="1"/>
      <p:bldP spid="32" grpId="0" animBg="1"/>
      <p:bldP spid="33" grpId="0" animBg="1"/>
      <p:bldP spid="3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632618" y="3932287"/>
            <a:ext cx="73597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endParaRPr lang="zh-CN" altLang="en-US" sz="1200" dirty="0">
              <a:solidFill>
                <a:srgbClr val="A6A6A6"/>
              </a:solidFill>
              <a:latin typeface="微软雅黑" pitchFamily="34" charset="-122"/>
              <a:ea typeface="微软雅黑" pitchFamily="34" charset="-122"/>
              <a:sym typeface="微软雅黑" pitchFamily="34" charset="-122"/>
            </a:endParaRPr>
          </a:p>
        </p:txBody>
      </p:sp>
      <p:sp>
        <p:nvSpPr>
          <p:cNvPr id="9" name="直接连接符 8"/>
          <p:cNvSpPr>
            <a:spLocks noChangeShapeType="1"/>
          </p:cNvSpPr>
          <p:nvPr/>
        </p:nvSpPr>
        <p:spPr bwMode="auto">
          <a:xfrm>
            <a:off x="596106" y="3917999"/>
            <a:ext cx="795178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TextBox 164"/>
          <p:cNvSpPr>
            <a:spLocks noChangeArrowheads="1"/>
          </p:cNvSpPr>
          <p:nvPr/>
        </p:nvSpPr>
        <p:spPr bwMode="auto">
          <a:xfrm>
            <a:off x="638969" y="3579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grpSp>
        <p:nvGrpSpPr>
          <p:cNvPr id="14" name="组合 13"/>
          <p:cNvGrpSpPr/>
          <p:nvPr/>
        </p:nvGrpSpPr>
        <p:grpSpPr>
          <a:xfrm>
            <a:off x="1048544" y="1453865"/>
            <a:ext cx="1990725" cy="1990725"/>
            <a:chOff x="1048544" y="1453865"/>
            <a:chExt cx="1990725" cy="1990725"/>
          </a:xfrm>
          <a:solidFill>
            <a:srgbClr val="FFFFFF">
              <a:alpha val="30196"/>
            </a:srgbClr>
          </a:solidFill>
        </p:grpSpPr>
        <p:sp>
          <p:nvSpPr>
            <p:cNvPr id="2" name="Freeform 8"/>
            <p:cNvSpPr>
              <a:spLocks noChangeArrowheads="1"/>
            </p:cNvSpPr>
            <p:nvPr/>
          </p:nvSpPr>
          <p:spPr bwMode="auto">
            <a:xfrm>
              <a:off x="1048544" y="1453865"/>
              <a:ext cx="1990725" cy="1990725"/>
            </a:xfrm>
            <a:custGeom>
              <a:avLst/>
              <a:gdLst>
                <a:gd name="T0" fmla="*/ 75462 w 254"/>
                <a:gd name="T1" fmla="*/ 0 h 254"/>
                <a:gd name="T2" fmla="*/ 75462 w 254"/>
                <a:gd name="T3" fmla="*/ 75462 h 254"/>
                <a:gd name="T4" fmla="*/ 10698 w 254"/>
                <a:gd name="T5" fmla="*/ 36218 h 254"/>
                <a:gd name="T6" fmla="*/ 0 w 254"/>
                <a:gd name="T7" fmla="*/ 75462 h 254"/>
                <a:gd name="T8" fmla="*/ 75462 w 254"/>
                <a:gd name="T9" fmla="*/ 150900 h 254"/>
                <a:gd name="T10" fmla="*/ 150900 w 254"/>
                <a:gd name="T11" fmla="*/ 75462 h 254"/>
                <a:gd name="T12" fmla="*/ 75462 w 254"/>
                <a:gd name="T13" fmla="*/ 0 h 254"/>
                <a:gd name="T14" fmla="*/ 0 60000 65536"/>
                <a:gd name="T15" fmla="*/ 0 60000 65536"/>
                <a:gd name="T16" fmla="*/ 0 60000 65536"/>
                <a:gd name="T17" fmla="*/ 0 60000 65536"/>
                <a:gd name="T18" fmla="*/ 0 60000 65536"/>
                <a:gd name="T19" fmla="*/ 0 60000 65536"/>
                <a:gd name="T20" fmla="*/ 0 60000 65536"/>
                <a:gd name="T21" fmla="*/ 0 w 254"/>
                <a:gd name="T22" fmla="*/ 0 h 254"/>
                <a:gd name="T23" fmla="*/ 254 w 254"/>
                <a:gd name="T24" fmla="*/ 254 h 2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254">
                  <a:moveTo>
                    <a:pt x="127" y="0"/>
                  </a:moveTo>
                  <a:cubicBezTo>
                    <a:pt x="127" y="127"/>
                    <a:pt x="127" y="127"/>
                    <a:pt x="127" y="127"/>
                  </a:cubicBezTo>
                  <a:cubicBezTo>
                    <a:pt x="18" y="61"/>
                    <a:pt x="18" y="61"/>
                    <a:pt x="18" y="61"/>
                  </a:cubicBezTo>
                  <a:cubicBezTo>
                    <a:pt x="7" y="80"/>
                    <a:pt x="0" y="103"/>
                    <a:pt x="0" y="127"/>
                  </a:cubicBezTo>
                  <a:cubicBezTo>
                    <a:pt x="0" y="197"/>
                    <a:pt x="57" y="254"/>
                    <a:pt x="127" y="254"/>
                  </a:cubicBezTo>
                  <a:cubicBezTo>
                    <a:pt x="197" y="254"/>
                    <a:pt x="254" y="197"/>
                    <a:pt x="254" y="127"/>
                  </a:cubicBezTo>
                  <a:cubicBezTo>
                    <a:pt x="254" y="56"/>
                    <a:pt x="197" y="0"/>
                    <a:pt x="12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 name="Oval 9"/>
            <p:cNvSpPr>
              <a:spLocks noChangeArrowheads="1"/>
            </p:cNvSpPr>
            <p:nvPr/>
          </p:nvSpPr>
          <p:spPr bwMode="auto">
            <a:xfrm>
              <a:off x="1261269" y="1657065"/>
              <a:ext cx="1574800" cy="15748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1" name="TextBox 682"/>
            <p:cNvSpPr>
              <a:spLocks noChangeArrowheads="1"/>
            </p:cNvSpPr>
            <p:nvPr/>
          </p:nvSpPr>
          <p:spPr bwMode="auto">
            <a:xfrm>
              <a:off x="1439069" y="1938052"/>
              <a:ext cx="1277937" cy="9239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dirty="0">
                  <a:solidFill>
                    <a:srgbClr val="F2F2F2"/>
                  </a:solidFill>
                  <a:latin typeface="方正中等线简体" pitchFamily="2" charset="-122"/>
                  <a:ea typeface="方正中等线简体" pitchFamily="2" charset="-122"/>
                  <a:sym typeface="方正中等线简体" pitchFamily="2" charset="-122"/>
                </a:rPr>
                <a:t>80</a:t>
              </a:r>
              <a:r>
                <a:rPr lang="en-US" sz="2800" b="1" dirty="0">
                  <a:solidFill>
                    <a:srgbClr val="F2F2F2"/>
                  </a:solidFill>
                  <a:latin typeface="方正中等线简体" pitchFamily="2" charset="-122"/>
                  <a:ea typeface="方正中等线简体" pitchFamily="2" charset="-122"/>
                  <a:sym typeface="方正中等线简体" pitchFamily="2" charset="-122"/>
                </a:rPr>
                <a:t>%</a:t>
              </a:r>
              <a:endParaRPr lang="zh-CN" altLang="en-US" sz="4800" b="1" dirty="0">
                <a:solidFill>
                  <a:srgbClr val="F2F2F2"/>
                </a:solidFill>
                <a:latin typeface="方正中等线简体" pitchFamily="2" charset="-122"/>
                <a:ea typeface="方正中等线简体" pitchFamily="2" charset="-122"/>
                <a:sym typeface="方正中等线简体" pitchFamily="2" charset="-122"/>
              </a:endParaRPr>
            </a:p>
          </p:txBody>
        </p:sp>
      </p:grpSp>
      <p:grpSp>
        <p:nvGrpSpPr>
          <p:cNvPr id="15" name="组合 14"/>
          <p:cNvGrpSpPr/>
          <p:nvPr/>
        </p:nvGrpSpPr>
        <p:grpSpPr>
          <a:xfrm>
            <a:off x="3588544" y="1453865"/>
            <a:ext cx="1879600" cy="1990725"/>
            <a:chOff x="3588544" y="1453865"/>
            <a:chExt cx="1879600" cy="1990725"/>
          </a:xfrm>
          <a:solidFill>
            <a:srgbClr val="FFFFFF">
              <a:alpha val="30196"/>
            </a:srgbClr>
          </a:solidFill>
        </p:grpSpPr>
        <p:sp>
          <p:nvSpPr>
            <p:cNvPr id="4" name="Freeform 13"/>
            <p:cNvSpPr>
              <a:spLocks noChangeArrowheads="1"/>
            </p:cNvSpPr>
            <p:nvPr/>
          </p:nvSpPr>
          <p:spPr bwMode="auto">
            <a:xfrm>
              <a:off x="3588544" y="1453865"/>
              <a:ext cx="1879600" cy="1990725"/>
            </a:xfrm>
            <a:custGeom>
              <a:avLst/>
              <a:gdLst>
                <a:gd name="T0" fmla="*/ 66881 w 240"/>
                <a:gd name="T1" fmla="*/ 0 h 254"/>
                <a:gd name="T2" fmla="*/ 66881 w 240"/>
                <a:gd name="T3" fmla="*/ 75462 h 254"/>
                <a:gd name="T4" fmla="*/ 0 w 240"/>
                <a:gd name="T5" fmla="*/ 108659 h 254"/>
                <a:gd name="T6" fmla="*/ 66881 w 240"/>
                <a:gd name="T7" fmla="*/ 150900 h 254"/>
                <a:gd name="T8" fmla="*/ 142159 w 240"/>
                <a:gd name="T9" fmla="*/ 75462 h 254"/>
                <a:gd name="T10" fmla="*/ 66881 w 240"/>
                <a:gd name="T11" fmla="*/ 0 h 254"/>
                <a:gd name="T12" fmla="*/ 0 60000 65536"/>
                <a:gd name="T13" fmla="*/ 0 60000 65536"/>
                <a:gd name="T14" fmla="*/ 0 60000 65536"/>
                <a:gd name="T15" fmla="*/ 0 60000 65536"/>
                <a:gd name="T16" fmla="*/ 0 60000 65536"/>
                <a:gd name="T17" fmla="*/ 0 60000 65536"/>
                <a:gd name="T18" fmla="*/ 0 w 240"/>
                <a:gd name="T19" fmla="*/ 0 h 254"/>
                <a:gd name="T20" fmla="*/ 240 w 240"/>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240" h="254">
                  <a:moveTo>
                    <a:pt x="113" y="0"/>
                  </a:moveTo>
                  <a:cubicBezTo>
                    <a:pt x="113" y="127"/>
                    <a:pt x="113" y="127"/>
                    <a:pt x="113" y="127"/>
                  </a:cubicBezTo>
                  <a:cubicBezTo>
                    <a:pt x="0" y="183"/>
                    <a:pt x="0" y="183"/>
                    <a:pt x="0" y="183"/>
                  </a:cubicBezTo>
                  <a:cubicBezTo>
                    <a:pt x="20" y="225"/>
                    <a:pt x="64" y="254"/>
                    <a:pt x="113" y="254"/>
                  </a:cubicBezTo>
                  <a:cubicBezTo>
                    <a:pt x="184" y="254"/>
                    <a:pt x="240" y="197"/>
                    <a:pt x="240" y="127"/>
                  </a:cubicBezTo>
                  <a:cubicBezTo>
                    <a:pt x="240" y="56"/>
                    <a:pt x="184" y="0"/>
                    <a:pt x="113"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 name="Oval 14"/>
            <p:cNvSpPr>
              <a:spLocks noChangeArrowheads="1"/>
            </p:cNvSpPr>
            <p:nvPr/>
          </p:nvSpPr>
          <p:spPr bwMode="auto">
            <a:xfrm>
              <a:off x="3690144" y="1657065"/>
              <a:ext cx="1574800" cy="15748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2" name="TextBox 682"/>
            <p:cNvSpPr>
              <a:spLocks noChangeArrowheads="1"/>
            </p:cNvSpPr>
            <p:nvPr/>
          </p:nvSpPr>
          <p:spPr bwMode="auto">
            <a:xfrm>
              <a:off x="3877469" y="1938052"/>
              <a:ext cx="1277937" cy="9239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dirty="0">
                  <a:solidFill>
                    <a:srgbClr val="F2F2F2"/>
                  </a:solidFill>
                  <a:latin typeface="方正中等线简体" pitchFamily="2" charset="-122"/>
                  <a:ea typeface="方正中等线简体" pitchFamily="2" charset="-122"/>
                  <a:sym typeface="方正中等线简体" pitchFamily="2" charset="-122"/>
                </a:rPr>
                <a:t>70</a:t>
              </a:r>
              <a:r>
                <a:rPr lang="en-US" sz="2800" b="1" dirty="0">
                  <a:solidFill>
                    <a:srgbClr val="F2F2F2"/>
                  </a:solidFill>
                  <a:latin typeface="方正中等线简体" pitchFamily="2" charset="-122"/>
                  <a:ea typeface="方正中等线简体" pitchFamily="2" charset="-122"/>
                  <a:sym typeface="方正中等线简体" pitchFamily="2" charset="-122"/>
                </a:rPr>
                <a:t>%</a:t>
              </a:r>
              <a:endParaRPr lang="zh-CN" altLang="en-US" sz="4800" b="1" dirty="0">
                <a:solidFill>
                  <a:srgbClr val="F2F2F2"/>
                </a:solidFill>
                <a:latin typeface="方正中等线简体" pitchFamily="2" charset="-122"/>
                <a:ea typeface="方正中等线简体" pitchFamily="2" charset="-122"/>
                <a:sym typeface="方正中等线简体" pitchFamily="2" charset="-122"/>
              </a:endParaRPr>
            </a:p>
          </p:txBody>
        </p:sp>
      </p:grpSp>
      <p:grpSp>
        <p:nvGrpSpPr>
          <p:cNvPr id="16" name="组合 15"/>
          <p:cNvGrpSpPr/>
          <p:nvPr/>
        </p:nvGrpSpPr>
        <p:grpSpPr>
          <a:xfrm>
            <a:off x="6119019" y="1453865"/>
            <a:ext cx="1785937" cy="1990725"/>
            <a:chOff x="6119019" y="1453865"/>
            <a:chExt cx="1785937" cy="1990725"/>
          </a:xfrm>
          <a:solidFill>
            <a:srgbClr val="FFFFFF">
              <a:alpha val="30196"/>
            </a:srgbClr>
          </a:solidFill>
        </p:grpSpPr>
        <p:sp>
          <p:nvSpPr>
            <p:cNvPr id="6" name="Freeform 18"/>
            <p:cNvSpPr>
              <a:spLocks noChangeArrowheads="1"/>
            </p:cNvSpPr>
            <p:nvPr/>
          </p:nvSpPr>
          <p:spPr bwMode="auto">
            <a:xfrm>
              <a:off x="6393656" y="1453865"/>
              <a:ext cx="1511300" cy="1990725"/>
            </a:xfrm>
            <a:custGeom>
              <a:avLst/>
              <a:gdLst>
                <a:gd name="T0" fmla="*/ 39126 w 193"/>
                <a:gd name="T1" fmla="*/ 0 h 254"/>
                <a:gd name="T2" fmla="*/ 39126 w 193"/>
                <a:gd name="T3" fmla="*/ 75462 h 254"/>
                <a:gd name="T4" fmla="*/ 0 w 193"/>
                <a:gd name="T5" fmla="*/ 140201 h 254"/>
                <a:gd name="T6" fmla="*/ 39126 w 193"/>
                <a:gd name="T7" fmla="*/ 150900 h 254"/>
                <a:gd name="T8" fmla="*/ 114260 w 193"/>
                <a:gd name="T9" fmla="*/ 75462 h 254"/>
                <a:gd name="T10" fmla="*/ 39126 w 193"/>
                <a:gd name="T11" fmla="*/ 0 h 254"/>
                <a:gd name="T12" fmla="*/ 0 60000 65536"/>
                <a:gd name="T13" fmla="*/ 0 60000 65536"/>
                <a:gd name="T14" fmla="*/ 0 60000 65536"/>
                <a:gd name="T15" fmla="*/ 0 60000 65536"/>
                <a:gd name="T16" fmla="*/ 0 60000 65536"/>
                <a:gd name="T17" fmla="*/ 0 60000 65536"/>
                <a:gd name="T18" fmla="*/ 0 w 193"/>
                <a:gd name="T19" fmla="*/ 0 h 254"/>
                <a:gd name="T20" fmla="*/ 193 w 193"/>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193" h="254">
                  <a:moveTo>
                    <a:pt x="66" y="0"/>
                  </a:moveTo>
                  <a:cubicBezTo>
                    <a:pt x="66" y="127"/>
                    <a:pt x="66" y="127"/>
                    <a:pt x="66" y="127"/>
                  </a:cubicBezTo>
                  <a:cubicBezTo>
                    <a:pt x="0" y="236"/>
                    <a:pt x="0" y="236"/>
                    <a:pt x="0" y="236"/>
                  </a:cubicBezTo>
                  <a:cubicBezTo>
                    <a:pt x="19" y="247"/>
                    <a:pt x="42" y="254"/>
                    <a:pt x="66" y="254"/>
                  </a:cubicBezTo>
                  <a:cubicBezTo>
                    <a:pt x="136" y="254"/>
                    <a:pt x="193" y="197"/>
                    <a:pt x="193" y="127"/>
                  </a:cubicBezTo>
                  <a:cubicBezTo>
                    <a:pt x="193" y="56"/>
                    <a:pt x="136" y="0"/>
                    <a:pt x="6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7" name="Oval 19"/>
            <p:cNvSpPr>
              <a:spLocks noChangeArrowheads="1"/>
            </p:cNvSpPr>
            <p:nvPr/>
          </p:nvSpPr>
          <p:spPr bwMode="auto">
            <a:xfrm>
              <a:off x="6119019" y="1657065"/>
              <a:ext cx="1574800" cy="15748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3" name="TextBox 682"/>
            <p:cNvSpPr>
              <a:spLocks noChangeArrowheads="1"/>
            </p:cNvSpPr>
            <p:nvPr/>
          </p:nvSpPr>
          <p:spPr bwMode="auto">
            <a:xfrm>
              <a:off x="6346031" y="1938052"/>
              <a:ext cx="1276350" cy="9239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dirty="0">
                  <a:solidFill>
                    <a:srgbClr val="F2F2F2"/>
                  </a:solidFill>
                  <a:latin typeface="方正中等线简体" pitchFamily="2" charset="-122"/>
                  <a:ea typeface="方正中等线简体" pitchFamily="2" charset="-122"/>
                  <a:sym typeface="方正中等线简体" pitchFamily="2" charset="-122"/>
                </a:rPr>
                <a:t>60</a:t>
              </a:r>
              <a:r>
                <a:rPr lang="en-US" sz="2800" b="1" dirty="0">
                  <a:solidFill>
                    <a:srgbClr val="F2F2F2"/>
                  </a:solidFill>
                  <a:latin typeface="方正中等线简体" pitchFamily="2" charset="-122"/>
                  <a:ea typeface="方正中等线简体" pitchFamily="2" charset="-122"/>
                  <a:sym typeface="方正中等线简体" pitchFamily="2" charset="-122"/>
                </a:rPr>
                <a:t>%</a:t>
              </a:r>
              <a:endParaRPr lang="zh-CN" altLang="en-US" sz="4800" b="1" dirty="0">
                <a:solidFill>
                  <a:srgbClr val="F2F2F2"/>
                </a:solidFill>
                <a:latin typeface="方正中等线简体" pitchFamily="2" charset="-122"/>
                <a:ea typeface="方正中等线简体" pitchFamily="2" charset="-122"/>
                <a:sym typeface="方正中等线简体" pitchFamily="2" charset="-122"/>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5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4"/>
                                        </p:tgtEl>
                                      </p:cBhvr>
                                    </p:animEffect>
                                    <p:animScale>
                                      <p:cBhvr>
                                        <p:cTn id="26" dur="250" autoRev="1" fill="hold"/>
                                        <p:tgtEl>
                                          <p:spTgt spid="14"/>
                                        </p:tgtEl>
                                      </p:cBhvr>
                                      <p:by x="105000" y="105000"/>
                                    </p:animScale>
                                  </p:childTnLst>
                                </p:cTn>
                              </p:par>
                              <p:par>
                                <p:cTn id="27" presetID="26" presetClass="emph" presetSubtype="0" fill="hold" nodeType="withEffect">
                                  <p:stCondLst>
                                    <p:cond delay="250"/>
                                  </p:stCondLst>
                                  <p:childTnLst>
                                    <p:animEffect transition="out" filter="fade">
                                      <p:cBhvr>
                                        <p:cTn id="28" dur="500" tmFilter="0, 0; .2, .5; .8, .5; 1, 0"/>
                                        <p:tgtEl>
                                          <p:spTgt spid="15"/>
                                        </p:tgtEl>
                                      </p:cBhvr>
                                    </p:animEffect>
                                    <p:animScale>
                                      <p:cBhvr>
                                        <p:cTn id="29" dur="250" autoRev="1" fill="hold"/>
                                        <p:tgtEl>
                                          <p:spTgt spid="15"/>
                                        </p:tgtEl>
                                      </p:cBhvr>
                                      <p:by x="105000" y="105000"/>
                                    </p:animScale>
                                  </p:childTnLst>
                                </p:cTn>
                              </p:par>
                              <p:par>
                                <p:cTn id="30" presetID="26" presetClass="emph" presetSubtype="0" fill="hold" nodeType="withEffect">
                                  <p:stCondLst>
                                    <p:cond delay="500"/>
                                  </p:stCondLst>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4000"/>
                            </p:stCondLst>
                            <p:childTnLst>
                              <p:par>
                                <p:cTn id="42" presetID="22" presetClass="entr" presetSubtype="4"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1577975" y="2611438"/>
            <a:ext cx="6446837" cy="222250"/>
          </a:xfrm>
          <a:custGeom>
            <a:avLst/>
            <a:gdLst>
              <a:gd name="T0" fmla="*/ 1449 w 1546"/>
              <a:gd name="T1" fmla="*/ 59 h 59"/>
              <a:gd name="T2" fmla="*/ 0 w 1546"/>
              <a:gd name="T3" fmla="*/ 59 h 59"/>
              <a:gd name="T4" fmla="*/ 0 w 1546"/>
              <a:gd name="T5" fmla="*/ 55 h 59"/>
              <a:gd name="T6" fmla="*/ 1449 w 1546"/>
              <a:gd name="T7" fmla="*/ 55 h 59"/>
              <a:gd name="T8" fmla="*/ 1515 w 1546"/>
              <a:gd name="T9" fmla="*/ 28 h 59"/>
              <a:gd name="T10" fmla="*/ 1543 w 1546"/>
              <a:gd name="T11" fmla="*/ 0 h 59"/>
              <a:gd name="T12" fmla="*/ 1546 w 1546"/>
              <a:gd name="T13" fmla="*/ 2 h 59"/>
              <a:gd name="T14" fmla="*/ 1518 w 1546"/>
              <a:gd name="T15" fmla="*/ 30 h 59"/>
              <a:gd name="T16" fmla="*/ 1449 w 1546"/>
              <a:gd name="T17" fmla="*/ 59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46"/>
              <a:gd name="T28" fmla="*/ 0 h 59"/>
              <a:gd name="T29" fmla="*/ 1546 w 1546"/>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46" h="59">
                <a:moveTo>
                  <a:pt x="1449" y="59"/>
                </a:moveTo>
                <a:cubicBezTo>
                  <a:pt x="0" y="59"/>
                  <a:pt x="0" y="59"/>
                  <a:pt x="0" y="59"/>
                </a:cubicBezTo>
                <a:cubicBezTo>
                  <a:pt x="0" y="55"/>
                  <a:pt x="0" y="55"/>
                  <a:pt x="0" y="55"/>
                </a:cubicBezTo>
                <a:cubicBezTo>
                  <a:pt x="1449" y="55"/>
                  <a:pt x="1449" y="55"/>
                  <a:pt x="1449" y="55"/>
                </a:cubicBezTo>
                <a:cubicBezTo>
                  <a:pt x="1471" y="55"/>
                  <a:pt x="1500" y="43"/>
                  <a:pt x="1515" y="28"/>
                </a:cubicBezTo>
                <a:cubicBezTo>
                  <a:pt x="1543" y="0"/>
                  <a:pt x="1543" y="0"/>
                  <a:pt x="1543" y="0"/>
                </a:cubicBezTo>
                <a:cubicBezTo>
                  <a:pt x="1546" y="2"/>
                  <a:pt x="1546" y="2"/>
                  <a:pt x="1546" y="2"/>
                </a:cubicBezTo>
                <a:cubicBezTo>
                  <a:pt x="1518" y="30"/>
                  <a:pt x="1518" y="30"/>
                  <a:pt x="1518" y="30"/>
                </a:cubicBezTo>
                <a:cubicBezTo>
                  <a:pt x="1502" y="46"/>
                  <a:pt x="1471" y="59"/>
                  <a:pt x="1449" y="59"/>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4" name="Freeform 7"/>
          <p:cNvSpPr>
            <a:spLocks noChangeArrowheads="1"/>
          </p:cNvSpPr>
          <p:nvPr/>
        </p:nvSpPr>
        <p:spPr bwMode="auto">
          <a:xfrm>
            <a:off x="5970587" y="2817813"/>
            <a:ext cx="1654175" cy="739775"/>
          </a:xfrm>
          <a:custGeom>
            <a:avLst/>
            <a:gdLst>
              <a:gd name="T0" fmla="*/ 336 w 441"/>
              <a:gd name="T1" fmla="*/ 197 h 197"/>
              <a:gd name="T2" fmla="*/ 233 w 441"/>
              <a:gd name="T3" fmla="*/ 197 h 197"/>
              <a:gd name="T4" fmla="*/ 165 w 441"/>
              <a:gd name="T5" fmla="*/ 168 h 197"/>
              <a:gd name="T6" fmla="*/ 0 w 441"/>
              <a:gd name="T7" fmla="*/ 3 h 197"/>
              <a:gd name="T8" fmla="*/ 3 w 441"/>
              <a:gd name="T9" fmla="*/ 0 h 197"/>
              <a:gd name="T10" fmla="*/ 168 w 441"/>
              <a:gd name="T11" fmla="*/ 166 h 197"/>
              <a:gd name="T12" fmla="*/ 233 w 441"/>
              <a:gd name="T13" fmla="*/ 193 h 197"/>
              <a:gd name="T14" fmla="*/ 336 w 441"/>
              <a:gd name="T15" fmla="*/ 193 h 197"/>
              <a:gd name="T16" fmla="*/ 402 w 441"/>
              <a:gd name="T17" fmla="*/ 166 h 197"/>
              <a:gd name="T18" fmla="*/ 438 w 441"/>
              <a:gd name="T19" fmla="*/ 129 h 197"/>
              <a:gd name="T20" fmla="*/ 441 w 441"/>
              <a:gd name="T21" fmla="*/ 132 h 197"/>
              <a:gd name="T22" fmla="*/ 405 w 441"/>
              <a:gd name="T23" fmla="*/ 168 h 197"/>
              <a:gd name="T24" fmla="*/ 336 w 441"/>
              <a:gd name="T25" fmla="*/ 197 h 1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1"/>
              <a:gd name="T40" fmla="*/ 0 h 197"/>
              <a:gd name="T41" fmla="*/ 441 w 441"/>
              <a:gd name="T42" fmla="*/ 197 h 1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1" h="197">
                <a:moveTo>
                  <a:pt x="336" y="197"/>
                </a:moveTo>
                <a:cubicBezTo>
                  <a:pt x="233" y="197"/>
                  <a:pt x="233" y="197"/>
                  <a:pt x="233" y="197"/>
                </a:cubicBezTo>
                <a:cubicBezTo>
                  <a:pt x="211" y="197"/>
                  <a:pt x="181" y="184"/>
                  <a:pt x="165" y="168"/>
                </a:cubicBezTo>
                <a:cubicBezTo>
                  <a:pt x="0" y="3"/>
                  <a:pt x="0" y="3"/>
                  <a:pt x="0" y="3"/>
                </a:cubicBezTo>
                <a:cubicBezTo>
                  <a:pt x="3" y="0"/>
                  <a:pt x="3" y="0"/>
                  <a:pt x="3" y="0"/>
                </a:cubicBezTo>
                <a:cubicBezTo>
                  <a:pt x="168" y="166"/>
                  <a:pt x="168" y="166"/>
                  <a:pt x="168" y="166"/>
                </a:cubicBezTo>
                <a:cubicBezTo>
                  <a:pt x="183" y="180"/>
                  <a:pt x="212" y="193"/>
                  <a:pt x="233" y="193"/>
                </a:cubicBezTo>
                <a:cubicBezTo>
                  <a:pt x="336" y="193"/>
                  <a:pt x="336" y="193"/>
                  <a:pt x="336" y="193"/>
                </a:cubicBezTo>
                <a:cubicBezTo>
                  <a:pt x="358" y="193"/>
                  <a:pt x="387" y="180"/>
                  <a:pt x="402" y="166"/>
                </a:cubicBezTo>
                <a:cubicBezTo>
                  <a:pt x="438" y="129"/>
                  <a:pt x="438" y="129"/>
                  <a:pt x="438" y="129"/>
                </a:cubicBezTo>
                <a:cubicBezTo>
                  <a:pt x="441" y="132"/>
                  <a:pt x="441" y="132"/>
                  <a:pt x="441" y="132"/>
                </a:cubicBezTo>
                <a:cubicBezTo>
                  <a:pt x="405" y="168"/>
                  <a:pt x="405" y="168"/>
                  <a:pt x="405" y="168"/>
                </a:cubicBezTo>
                <a:cubicBezTo>
                  <a:pt x="389" y="184"/>
                  <a:pt x="358" y="197"/>
                  <a:pt x="336" y="197"/>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5" name="Freeform 8"/>
          <p:cNvSpPr>
            <a:spLocks noChangeArrowheads="1"/>
          </p:cNvSpPr>
          <p:nvPr/>
        </p:nvSpPr>
        <p:spPr bwMode="auto">
          <a:xfrm>
            <a:off x="2606675" y="1550988"/>
            <a:ext cx="2862262" cy="2043112"/>
          </a:xfrm>
          <a:custGeom>
            <a:avLst/>
            <a:gdLst>
              <a:gd name="T0" fmla="*/ 269 w 763"/>
              <a:gd name="T1" fmla="*/ 545 h 545"/>
              <a:gd name="T2" fmla="*/ 232 w 763"/>
              <a:gd name="T3" fmla="*/ 545 h 545"/>
              <a:gd name="T4" fmla="*/ 164 w 763"/>
              <a:gd name="T5" fmla="*/ 517 h 545"/>
              <a:gd name="T6" fmla="*/ 16 w 763"/>
              <a:gd name="T7" fmla="*/ 369 h 545"/>
              <a:gd name="T8" fmla="*/ 16 w 763"/>
              <a:gd name="T9" fmla="*/ 311 h 545"/>
              <a:gd name="T10" fmla="*/ 253 w 763"/>
              <a:gd name="T11" fmla="*/ 73 h 545"/>
              <a:gd name="T12" fmla="*/ 321 w 763"/>
              <a:gd name="T13" fmla="*/ 45 h 545"/>
              <a:gd name="T14" fmla="*/ 676 w 763"/>
              <a:gd name="T15" fmla="*/ 45 h 545"/>
              <a:gd name="T16" fmla="*/ 737 w 763"/>
              <a:gd name="T17" fmla="*/ 23 h 545"/>
              <a:gd name="T18" fmla="*/ 760 w 763"/>
              <a:gd name="T19" fmla="*/ 0 h 545"/>
              <a:gd name="T20" fmla="*/ 763 w 763"/>
              <a:gd name="T21" fmla="*/ 2 h 545"/>
              <a:gd name="T22" fmla="*/ 740 w 763"/>
              <a:gd name="T23" fmla="*/ 25 h 545"/>
              <a:gd name="T24" fmla="*/ 676 w 763"/>
              <a:gd name="T25" fmla="*/ 49 h 545"/>
              <a:gd name="T26" fmla="*/ 321 w 763"/>
              <a:gd name="T27" fmla="*/ 49 h 545"/>
              <a:gd name="T28" fmla="*/ 256 w 763"/>
              <a:gd name="T29" fmla="*/ 76 h 545"/>
              <a:gd name="T30" fmla="*/ 19 w 763"/>
              <a:gd name="T31" fmla="*/ 313 h 545"/>
              <a:gd name="T32" fmla="*/ 19 w 763"/>
              <a:gd name="T33" fmla="*/ 366 h 545"/>
              <a:gd name="T34" fmla="*/ 167 w 763"/>
              <a:gd name="T35" fmla="*/ 514 h 545"/>
              <a:gd name="T36" fmla="*/ 232 w 763"/>
              <a:gd name="T37" fmla="*/ 541 h 545"/>
              <a:gd name="T38" fmla="*/ 269 w 763"/>
              <a:gd name="T39" fmla="*/ 541 h 545"/>
              <a:gd name="T40" fmla="*/ 335 w 763"/>
              <a:gd name="T41" fmla="*/ 514 h 545"/>
              <a:gd name="T42" fmla="*/ 390 w 763"/>
              <a:gd name="T43" fmla="*/ 459 h 545"/>
              <a:gd name="T44" fmla="*/ 393 w 763"/>
              <a:gd name="T45" fmla="*/ 462 h 545"/>
              <a:gd name="T46" fmla="*/ 337 w 763"/>
              <a:gd name="T47" fmla="*/ 517 h 545"/>
              <a:gd name="T48" fmla="*/ 269 w 763"/>
              <a:gd name="T49" fmla="*/ 545 h 5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63"/>
              <a:gd name="T76" fmla="*/ 0 h 545"/>
              <a:gd name="T77" fmla="*/ 763 w 763"/>
              <a:gd name="T78" fmla="*/ 545 h 5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63" h="545">
                <a:moveTo>
                  <a:pt x="269" y="545"/>
                </a:moveTo>
                <a:cubicBezTo>
                  <a:pt x="232" y="545"/>
                  <a:pt x="232" y="545"/>
                  <a:pt x="232" y="545"/>
                </a:cubicBezTo>
                <a:cubicBezTo>
                  <a:pt x="210" y="545"/>
                  <a:pt x="180" y="533"/>
                  <a:pt x="164" y="517"/>
                </a:cubicBezTo>
                <a:cubicBezTo>
                  <a:pt x="16" y="369"/>
                  <a:pt x="16" y="369"/>
                  <a:pt x="16" y="369"/>
                </a:cubicBezTo>
                <a:cubicBezTo>
                  <a:pt x="0" y="353"/>
                  <a:pt x="0" y="327"/>
                  <a:pt x="16" y="311"/>
                </a:cubicBezTo>
                <a:cubicBezTo>
                  <a:pt x="253" y="73"/>
                  <a:pt x="253" y="73"/>
                  <a:pt x="253" y="73"/>
                </a:cubicBezTo>
                <a:cubicBezTo>
                  <a:pt x="269" y="58"/>
                  <a:pt x="299" y="45"/>
                  <a:pt x="321" y="45"/>
                </a:cubicBezTo>
                <a:cubicBezTo>
                  <a:pt x="676" y="45"/>
                  <a:pt x="676" y="45"/>
                  <a:pt x="676" y="45"/>
                </a:cubicBezTo>
                <a:cubicBezTo>
                  <a:pt x="697" y="45"/>
                  <a:pt x="725" y="35"/>
                  <a:pt x="737" y="23"/>
                </a:cubicBezTo>
                <a:cubicBezTo>
                  <a:pt x="760" y="0"/>
                  <a:pt x="760" y="0"/>
                  <a:pt x="760" y="0"/>
                </a:cubicBezTo>
                <a:cubicBezTo>
                  <a:pt x="763" y="2"/>
                  <a:pt x="763" y="2"/>
                  <a:pt x="763" y="2"/>
                </a:cubicBezTo>
                <a:cubicBezTo>
                  <a:pt x="740" y="25"/>
                  <a:pt x="740" y="25"/>
                  <a:pt x="740" y="25"/>
                </a:cubicBezTo>
                <a:cubicBezTo>
                  <a:pt x="727" y="38"/>
                  <a:pt x="698" y="49"/>
                  <a:pt x="676" y="49"/>
                </a:cubicBezTo>
                <a:cubicBezTo>
                  <a:pt x="321" y="49"/>
                  <a:pt x="321" y="49"/>
                  <a:pt x="321" y="49"/>
                </a:cubicBezTo>
                <a:cubicBezTo>
                  <a:pt x="300" y="49"/>
                  <a:pt x="271" y="61"/>
                  <a:pt x="256" y="76"/>
                </a:cubicBezTo>
                <a:cubicBezTo>
                  <a:pt x="19" y="313"/>
                  <a:pt x="19" y="313"/>
                  <a:pt x="19" y="313"/>
                </a:cubicBezTo>
                <a:cubicBezTo>
                  <a:pt x="4" y="328"/>
                  <a:pt x="4" y="352"/>
                  <a:pt x="19" y="366"/>
                </a:cubicBezTo>
                <a:cubicBezTo>
                  <a:pt x="167" y="514"/>
                  <a:pt x="167" y="514"/>
                  <a:pt x="167" y="514"/>
                </a:cubicBezTo>
                <a:cubicBezTo>
                  <a:pt x="182" y="529"/>
                  <a:pt x="211" y="541"/>
                  <a:pt x="232" y="541"/>
                </a:cubicBezTo>
                <a:cubicBezTo>
                  <a:pt x="269" y="541"/>
                  <a:pt x="269" y="541"/>
                  <a:pt x="269" y="541"/>
                </a:cubicBezTo>
                <a:cubicBezTo>
                  <a:pt x="290" y="541"/>
                  <a:pt x="320" y="529"/>
                  <a:pt x="335" y="514"/>
                </a:cubicBezTo>
                <a:cubicBezTo>
                  <a:pt x="390" y="459"/>
                  <a:pt x="390" y="459"/>
                  <a:pt x="390" y="459"/>
                </a:cubicBezTo>
                <a:cubicBezTo>
                  <a:pt x="393" y="462"/>
                  <a:pt x="393" y="462"/>
                  <a:pt x="393" y="462"/>
                </a:cubicBezTo>
                <a:cubicBezTo>
                  <a:pt x="337" y="517"/>
                  <a:pt x="337" y="517"/>
                  <a:pt x="337" y="517"/>
                </a:cubicBezTo>
                <a:cubicBezTo>
                  <a:pt x="322" y="533"/>
                  <a:pt x="291" y="545"/>
                  <a:pt x="269" y="545"/>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6" name="Freeform 9"/>
          <p:cNvSpPr>
            <a:spLocks noChangeArrowheads="1"/>
          </p:cNvSpPr>
          <p:nvPr/>
        </p:nvSpPr>
        <p:spPr bwMode="auto">
          <a:xfrm>
            <a:off x="3470275" y="3579813"/>
            <a:ext cx="3625850" cy="847725"/>
          </a:xfrm>
          <a:custGeom>
            <a:avLst/>
            <a:gdLst>
              <a:gd name="T0" fmla="*/ 843 w 967"/>
              <a:gd name="T1" fmla="*/ 226 h 226"/>
              <a:gd name="T2" fmla="*/ 444 w 967"/>
              <a:gd name="T3" fmla="*/ 226 h 226"/>
              <a:gd name="T4" fmla="*/ 376 w 967"/>
              <a:gd name="T5" fmla="*/ 198 h 226"/>
              <a:gd name="T6" fmla="*/ 210 w 967"/>
              <a:gd name="T7" fmla="*/ 31 h 226"/>
              <a:gd name="T8" fmla="*/ 144 w 967"/>
              <a:gd name="T9" fmla="*/ 4 h 226"/>
              <a:gd name="T10" fmla="*/ 0 w 967"/>
              <a:gd name="T11" fmla="*/ 4 h 226"/>
              <a:gd name="T12" fmla="*/ 0 w 967"/>
              <a:gd name="T13" fmla="*/ 0 h 226"/>
              <a:gd name="T14" fmla="*/ 144 w 967"/>
              <a:gd name="T15" fmla="*/ 0 h 226"/>
              <a:gd name="T16" fmla="*/ 212 w 967"/>
              <a:gd name="T17" fmla="*/ 29 h 226"/>
              <a:gd name="T18" fmla="*/ 379 w 967"/>
              <a:gd name="T19" fmla="*/ 195 h 226"/>
              <a:gd name="T20" fmla="*/ 444 w 967"/>
              <a:gd name="T21" fmla="*/ 223 h 226"/>
              <a:gd name="T22" fmla="*/ 843 w 967"/>
              <a:gd name="T23" fmla="*/ 223 h 226"/>
              <a:gd name="T24" fmla="*/ 908 w 967"/>
              <a:gd name="T25" fmla="*/ 195 h 226"/>
              <a:gd name="T26" fmla="*/ 964 w 967"/>
              <a:gd name="T27" fmla="*/ 140 h 226"/>
              <a:gd name="T28" fmla="*/ 967 w 967"/>
              <a:gd name="T29" fmla="*/ 142 h 226"/>
              <a:gd name="T30" fmla="*/ 911 w 967"/>
              <a:gd name="T31" fmla="*/ 198 h 226"/>
              <a:gd name="T32" fmla="*/ 843 w 967"/>
              <a:gd name="T33" fmla="*/ 226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67"/>
              <a:gd name="T52" fmla="*/ 0 h 226"/>
              <a:gd name="T53" fmla="*/ 967 w 967"/>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67" h="226">
                <a:moveTo>
                  <a:pt x="843" y="226"/>
                </a:moveTo>
                <a:cubicBezTo>
                  <a:pt x="444" y="226"/>
                  <a:pt x="444" y="226"/>
                  <a:pt x="444" y="226"/>
                </a:cubicBezTo>
                <a:cubicBezTo>
                  <a:pt x="422" y="226"/>
                  <a:pt x="392" y="214"/>
                  <a:pt x="376" y="198"/>
                </a:cubicBezTo>
                <a:cubicBezTo>
                  <a:pt x="210" y="31"/>
                  <a:pt x="210" y="31"/>
                  <a:pt x="210" y="31"/>
                </a:cubicBezTo>
                <a:cubicBezTo>
                  <a:pt x="195" y="16"/>
                  <a:pt x="165" y="4"/>
                  <a:pt x="144" y="4"/>
                </a:cubicBezTo>
                <a:cubicBezTo>
                  <a:pt x="0" y="4"/>
                  <a:pt x="0" y="4"/>
                  <a:pt x="0" y="4"/>
                </a:cubicBezTo>
                <a:cubicBezTo>
                  <a:pt x="0" y="0"/>
                  <a:pt x="0" y="0"/>
                  <a:pt x="0" y="0"/>
                </a:cubicBezTo>
                <a:cubicBezTo>
                  <a:pt x="144" y="0"/>
                  <a:pt x="144" y="0"/>
                  <a:pt x="144" y="0"/>
                </a:cubicBezTo>
                <a:cubicBezTo>
                  <a:pt x="166" y="0"/>
                  <a:pt x="197" y="13"/>
                  <a:pt x="212" y="29"/>
                </a:cubicBezTo>
                <a:cubicBezTo>
                  <a:pt x="379" y="195"/>
                  <a:pt x="379" y="195"/>
                  <a:pt x="379" y="195"/>
                </a:cubicBezTo>
                <a:cubicBezTo>
                  <a:pt x="394" y="210"/>
                  <a:pt x="423" y="223"/>
                  <a:pt x="444" y="223"/>
                </a:cubicBezTo>
                <a:cubicBezTo>
                  <a:pt x="843" y="223"/>
                  <a:pt x="843" y="223"/>
                  <a:pt x="843" y="223"/>
                </a:cubicBezTo>
                <a:cubicBezTo>
                  <a:pt x="864" y="223"/>
                  <a:pt x="893" y="210"/>
                  <a:pt x="908" y="195"/>
                </a:cubicBezTo>
                <a:cubicBezTo>
                  <a:pt x="964" y="140"/>
                  <a:pt x="964" y="140"/>
                  <a:pt x="964" y="140"/>
                </a:cubicBezTo>
                <a:cubicBezTo>
                  <a:pt x="967" y="142"/>
                  <a:pt x="967" y="142"/>
                  <a:pt x="967" y="142"/>
                </a:cubicBezTo>
                <a:cubicBezTo>
                  <a:pt x="911" y="198"/>
                  <a:pt x="911" y="198"/>
                  <a:pt x="911" y="198"/>
                </a:cubicBezTo>
                <a:cubicBezTo>
                  <a:pt x="895" y="214"/>
                  <a:pt x="865" y="226"/>
                  <a:pt x="843" y="226"/>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7" name="Freeform 10"/>
          <p:cNvSpPr>
            <a:spLocks noChangeArrowheads="1"/>
          </p:cNvSpPr>
          <p:nvPr/>
        </p:nvSpPr>
        <p:spPr bwMode="auto">
          <a:xfrm>
            <a:off x="4598987" y="3698875"/>
            <a:ext cx="1225550" cy="341313"/>
          </a:xfrm>
          <a:custGeom>
            <a:avLst/>
            <a:gdLst>
              <a:gd name="T0" fmla="*/ 200 w 327"/>
              <a:gd name="T1" fmla="*/ 91 h 91"/>
              <a:gd name="T2" fmla="*/ 0 w 327"/>
              <a:gd name="T3" fmla="*/ 91 h 91"/>
              <a:gd name="T4" fmla="*/ 0 w 327"/>
              <a:gd name="T5" fmla="*/ 87 h 91"/>
              <a:gd name="T6" fmla="*/ 200 w 327"/>
              <a:gd name="T7" fmla="*/ 87 h 91"/>
              <a:gd name="T8" fmla="*/ 265 w 327"/>
              <a:gd name="T9" fmla="*/ 60 h 91"/>
              <a:gd name="T10" fmla="*/ 324 w 327"/>
              <a:gd name="T11" fmla="*/ 0 h 91"/>
              <a:gd name="T12" fmla="*/ 327 w 327"/>
              <a:gd name="T13" fmla="*/ 3 h 91"/>
              <a:gd name="T14" fmla="*/ 268 w 327"/>
              <a:gd name="T15" fmla="*/ 62 h 91"/>
              <a:gd name="T16" fmla="*/ 200 w 327"/>
              <a:gd name="T17" fmla="*/ 9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
              <a:gd name="T28" fmla="*/ 0 h 91"/>
              <a:gd name="T29" fmla="*/ 327 w 3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 h="91">
                <a:moveTo>
                  <a:pt x="200" y="91"/>
                </a:moveTo>
                <a:cubicBezTo>
                  <a:pt x="0" y="91"/>
                  <a:pt x="0" y="91"/>
                  <a:pt x="0" y="91"/>
                </a:cubicBezTo>
                <a:cubicBezTo>
                  <a:pt x="0" y="87"/>
                  <a:pt x="0" y="87"/>
                  <a:pt x="0" y="87"/>
                </a:cubicBezTo>
                <a:cubicBezTo>
                  <a:pt x="200" y="87"/>
                  <a:pt x="200" y="87"/>
                  <a:pt x="200" y="87"/>
                </a:cubicBezTo>
                <a:cubicBezTo>
                  <a:pt x="221" y="87"/>
                  <a:pt x="250" y="74"/>
                  <a:pt x="265" y="60"/>
                </a:cubicBezTo>
                <a:cubicBezTo>
                  <a:pt x="324" y="0"/>
                  <a:pt x="324" y="0"/>
                  <a:pt x="324" y="0"/>
                </a:cubicBezTo>
                <a:cubicBezTo>
                  <a:pt x="327" y="3"/>
                  <a:pt x="327" y="3"/>
                  <a:pt x="327" y="3"/>
                </a:cubicBezTo>
                <a:cubicBezTo>
                  <a:pt x="268" y="62"/>
                  <a:pt x="268" y="62"/>
                  <a:pt x="268" y="62"/>
                </a:cubicBezTo>
                <a:cubicBezTo>
                  <a:pt x="252" y="78"/>
                  <a:pt x="222" y="91"/>
                  <a:pt x="200" y="91"/>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8" name="Freeform 11"/>
          <p:cNvSpPr>
            <a:spLocks noChangeArrowheads="1"/>
          </p:cNvSpPr>
          <p:nvPr/>
        </p:nvSpPr>
        <p:spPr bwMode="auto">
          <a:xfrm>
            <a:off x="2870200" y="1689100"/>
            <a:ext cx="3910012" cy="839788"/>
          </a:xfrm>
          <a:custGeom>
            <a:avLst/>
            <a:gdLst>
              <a:gd name="T0" fmla="*/ 134 w 1043"/>
              <a:gd name="T1" fmla="*/ 224 h 224"/>
              <a:gd name="T2" fmla="*/ 0 w 1043"/>
              <a:gd name="T3" fmla="*/ 224 h 224"/>
              <a:gd name="T4" fmla="*/ 0 w 1043"/>
              <a:gd name="T5" fmla="*/ 220 h 224"/>
              <a:gd name="T6" fmla="*/ 134 w 1043"/>
              <a:gd name="T7" fmla="*/ 220 h 224"/>
              <a:gd name="T8" fmla="*/ 200 w 1043"/>
              <a:gd name="T9" fmla="*/ 193 h 224"/>
              <a:gd name="T10" fmla="*/ 297 w 1043"/>
              <a:gd name="T11" fmla="*/ 95 h 224"/>
              <a:gd name="T12" fmla="*/ 366 w 1043"/>
              <a:gd name="T13" fmla="*/ 67 h 224"/>
              <a:gd name="T14" fmla="*/ 935 w 1043"/>
              <a:gd name="T15" fmla="*/ 67 h 224"/>
              <a:gd name="T16" fmla="*/ 1001 w 1043"/>
              <a:gd name="T17" fmla="*/ 40 h 224"/>
              <a:gd name="T18" fmla="*/ 1040 w 1043"/>
              <a:gd name="T19" fmla="*/ 0 h 224"/>
              <a:gd name="T20" fmla="*/ 1043 w 1043"/>
              <a:gd name="T21" fmla="*/ 3 h 224"/>
              <a:gd name="T22" fmla="*/ 1003 w 1043"/>
              <a:gd name="T23" fmla="*/ 43 h 224"/>
              <a:gd name="T24" fmla="*/ 935 w 1043"/>
              <a:gd name="T25" fmla="*/ 71 h 224"/>
              <a:gd name="T26" fmla="*/ 366 w 1043"/>
              <a:gd name="T27" fmla="*/ 71 h 224"/>
              <a:gd name="T28" fmla="*/ 300 w 1043"/>
              <a:gd name="T29" fmla="*/ 98 h 224"/>
              <a:gd name="T30" fmla="*/ 202 w 1043"/>
              <a:gd name="T31" fmla="*/ 196 h 224"/>
              <a:gd name="T32" fmla="*/ 134 w 1043"/>
              <a:gd name="T33" fmla="*/ 224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3"/>
              <a:gd name="T52" fmla="*/ 0 h 224"/>
              <a:gd name="T53" fmla="*/ 1043 w 1043"/>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3" h="224">
                <a:moveTo>
                  <a:pt x="134" y="224"/>
                </a:moveTo>
                <a:cubicBezTo>
                  <a:pt x="0" y="224"/>
                  <a:pt x="0" y="224"/>
                  <a:pt x="0" y="224"/>
                </a:cubicBezTo>
                <a:cubicBezTo>
                  <a:pt x="0" y="220"/>
                  <a:pt x="0" y="220"/>
                  <a:pt x="0" y="220"/>
                </a:cubicBezTo>
                <a:cubicBezTo>
                  <a:pt x="134" y="220"/>
                  <a:pt x="134" y="220"/>
                  <a:pt x="134" y="220"/>
                </a:cubicBezTo>
                <a:cubicBezTo>
                  <a:pt x="155" y="220"/>
                  <a:pt x="185" y="208"/>
                  <a:pt x="200" y="193"/>
                </a:cubicBezTo>
                <a:cubicBezTo>
                  <a:pt x="297" y="95"/>
                  <a:pt x="297" y="95"/>
                  <a:pt x="297" y="95"/>
                </a:cubicBezTo>
                <a:cubicBezTo>
                  <a:pt x="313" y="80"/>
                  <a:pt x="344" y="67"/>
                  <a:pt x="366" y="67"/>
                </a:cubicBezTo>
                <a:cubicBezTo>
                  <a:pt x="935" y="67"/>
                  <a:pt x="935" y="67"/>
                  <a:pt x="935" y="67"/>
                </a:cubicBezTo>
                <a:cubicBezTo>
                  <a:pt x="956" y="67"/>
                  <a:pt x="986" y="55"/>
                  <a:pt x="1001" y="40"/>
                </a:cubicBezTo>
                <a:cubicBezTo>
                  <a:pt x="1040" y="0"/>
                  <a:pt x="1040" y="0"/>
                  <a:pt x="1040" y="0"/>
                </a:cubicBezTo>
                <a:cubicBezTo>
                  <a:pt x="1043" y="3"/>
                  <a:pt x="1043" y="3"/>
                  <a:pt x="1043" y="3"/>
                </a:cubicBezTo>
                <a:cubicBezTo>
                  <a:pt x="1003" y="43"/>
                  <a:pt x="1003" y="43"/>
                  <a:pt x="1003" y="43"/>
                </a:cubicBezTo>
                <a:cubicBezTo>
                  <a:pt x="988" y="58"/>
                  <a:pt x="957" y="71"/>
                  <a:pt x="935" y="71"/>
                </a:cubicBezTo>
                <a:cubicBezTo>
                  <a:pt x="366" y="71"/>
                  <a:pt x="366" y="71"/>
                  <a:pt x="366" y="71"/>
                </a:cubicBezTo>
                <a:cubicBezTo>
                  <a:pt x="345" y="71"/>
                  <a:pt x="315" y="83"/>
                  <a:pt x="300" y="98"/>
                </a:cubicBezTo>
                <a:cubicBezTo>
                  <a:pt x="202" y="196"/>
                  <a:pt x="202" y="196"/>
                  <a:pt x="202" y="196"/>
                </a:cubicBezTo>
                <a:cubicBezTo>
                  <a:pt x="187" y="211"/>
                  <a:pt x="156" y="224"/>
                  <a:pt x="134" y="22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9" name="Freeform 12"/>
          <p:cNvSpPr>
            <a:spLocks noChangeArrowheads="1"/>
          </p:cNvSpPr>
          <p:nvPr/>
        </p:nvSpPr>
        <p:spPr bwMode="auto">
          <a:xfrm>
            <a:off x="2771775" y="2305050"/>
            <a:ext cx="3956050" cy="322263"/>
          </a:xfrm>
          <a:custGeom>
            <a:avLst/>
            <a:gdLst>
              <a:gd name="T0" fmla="*/ 933 w 1055"/>
              <a:gd name="T1" fmla="*/ 86 h 86"/>
              <a:gd name="T2" fmla="*/ 0 w 1055"/>
              <a:gd name="T3" fmla="*/ 86 h 86"/>
              <a:gd name="T4" fmla="*/ 0 w 1055"/>
              <a:gd name="T5" fmla="*/ 82 h 86"/>
              <a:gd name="T6" fmla="*/ 933 w 1055"/>
              <a:gd name="T7" fmla="*/ 82 h 86"/>
              <a:gd name="T8" fmla="*/ 998 w 1055"/>
              <a:gd name="T9" fmla="*/ 55 h 86"/>
              <a:gd name="T10" fmla="*/ 1053 w 1055"/>
              <a:gd name="T11" fmla="*/ 0 h 86"/>
              <a:gd name="T12" fmla="*/ 1055 w 1055"/>
              <a:gd name="T13" fmla="*/ 3 h 86"/>
              <a:gd name="T14" fmla="*/ 1001 w 1055"/>
              <a:gd name="T15" fmla="*/ 58 h 86"/>
              <a:gd name="T16" fmla="*/ 933 w 1055"/>
              <a:gd name="T17" fmla="*/ 86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5"/>
              <a:gd name="T28" fmla="*/ 0 h 86"/>
              <a:gd name="T29" fmla="*/ 1055 w 1055"/>
              <a:gd name="T30" fmla="*/ 86 h 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5" h="86">
                <a:moveTo>
                  <a:pt x="933" y="86"/>
                </a:moveTo>
                <a:cubicBezTo>
                  <a:pt x="0" y="86"/>
                  <a:pt x="0" y="86"/>
                  <a:pt x="0" y="86"/>
                </a:cubicBezTo>
                <a:cubicBezTo>
                  <a:pt x="0" y="82"/>
                  <a:pt x="0" y="82"/>
                  <a:pt x="0" y="82"/>
                </a:cubicBezTo>
                <a:cubicBezTo>
                  <a:pt x="933" y="82"/>
                  <a:pt x="933" y="82"/>
                  <a:pt x="933" y="82"/>
                </a:cubicBezTo>
                <a:cubicBezTo>
                  <a:pt x="954" y="82"/>
                  <a:pt x="983" y="70"/>
                  <a:pt x="998" y="55"/>
                </a:cubicBezTo>
                <a:cubicBezTo>
                  <a:pt x="1053" y="0"/>
                  <a:pt x="1053" y="0"/>
                  <a:pt x="1053" y="0"/>
                </a:cubicBezTo>
                <a:cubicBezTo>
                  <a:pt x="1055" y="3"/>
                  <a:pt x="1055" y="3"/>
                  <a:pt x="1055" y="3"/>
                </a:cubicBezTo>
                <a:cubicBezTo>
                  <a:pt x="1001" y="58"/>
                  <a:pt x="1001" y="58"/>
                  <a:pt x="1001" y="58"/>
                </a:cubicBezTo>
                <a:cubicBezTo>
                  <a:pt x="985" y="73"/>
                  <a:pt x="955" y="86"/>
                  <a:pt x="933" y="86"/>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0" name="Oval 13"/>
          <p:cNvSpPr>
            <a:spLocks noChangeArrowheads="1"/>
          </p:cNvSpPr>
          <p:nvPr/>
        </p:nvSpPr>
        <p:spPr bwMode="auto">
          <a:xfrm>
            <a:off x="2589212" y="2784475"/>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1" name="Oval 14"/>
          <p:cNvSpPr>
            <a:spLocks noChangeArrowheads="1"/>
          </p:cNvSpPr>
          <p:nvPr/>
        </p:nvSpPr>
        <p:spPr bwMode="auto">
          <a:xfrm>
            <a:off x="3470275"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2" name="Oval 15"/>
          <p:cNvSpPr>
            <a:spLocks noChangeArrowheads="1"/>
          </p:cNvSpPr>
          <p:nvPr/>
        </p:nvSpPr>
        <p:spPr bwMode="auto">
          <a:xfrm>
            <a:off x="4995862"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3" name="Oval 16"/>
          <p:cNvSpPr>
            <a:spLocks noChangeArrowheads="1"/>
          </p:cNvSpPr>
          <p:nvPr/>
        </p:nvSpPr>
        <p:spPr bwMode="auto">
          <a:xfrm>
            <a:off x="5945187" y="2784475"/>
            <a:ext cx="7937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4" name="Oval 17"/>
          <p:cNvSpPr>
            <a:spLocks noChangeArrowheads="1"/>
          </p:cNvSpPr>
          <p:nvPr/>
        </p:nvSpPr>
        <p:spPr bwMode="auto">
          <a:xfrm>
            <a:off x="7148512"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5" name="Oval 18"/>
          <p:cNvSpPr>
            <a:spLocks noChangeArrowheads="1"/>
          </p:cNvSpPr>
          <p:nvPr/>
        </p:nvSpPr>
        <p:spPr bwMode="auto">
          <a:xfrm>
            <a:off x="7969250" y="2570163"/>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6" name="Oval 19"/>
          <p:cNvSpPr>
            <a:spLocks noChangeArrowheads="1"/>
          </p:cNvSpPr>
          <p:nvPr/>
        </p:nvSpPr>
        <p:spPr bwMode="auto">
          <a:xfrm>
            <a:off x="7583487" y="3263900"/>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7" name="Oval 20"/>
          <p:cNvSpPr>
            <a:spLocks noChangeArrowheads="1"/>
          </p:cNvSpPr>
          <p:nvPr/>
        </p:nvSpPr>
        <p:spPr bwMode="auto">
          <a:xfrm>
            <a:off x="6432550" y="3279775"/>
            <a:ext cx="85725"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8" name="Oval 21"/>
          <p:cNvSpPr>
            <a:spLocks noChangeArrowheads="1"/>
          </p:cNvSpPr>
          <p:nvPr/>
        </p:nvSpPr>
        <p:spPr bwMode="auto">
          <a:xfrm>
            <a:off x="7054850" y="406241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19" name="Oval 22"/>
          <p:cNvSpPr>
            <a:spLocks noChangeArrowheads="1"/>
          </p:cNvSpPr>
          <p:nvPr/>
        </p:nvSpPr>
        <p:spPr bwMode="auto">
          <a:xfrm>
            <a:off x="6116637" y="4375150"/>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0" name="Oval 23"/>
          <p:cNvSpPr>
            <a:spLocks noChangeArrowheads="1"/>
          </p:cNvSpPr>
          <p:nvPr/>
        </p:nvSpPr>
        <p:spPr bwMode="auto">
          <a:xfrm>
            <a:off x="4557712" y="3987800"/>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1" name="Oval 24"/>
          <p:cNvSpPr>
            <a:spLocks noChangeArrowheads="1"/>
          </p:cNvSpPr>
          <p:nvPr/>
        </p:nvSpPr>
        <p:spPr bwMode="auto">
          <a:xfrm>
            <a:off x="5783262" y="3657600"/>
            <a:ext cx="82550" cy="87313"/>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2" name="Oval 25"/>
          <p:cNvSpPr>
            <a:spLocks noChangeArrowheads="1"/>
          </p:cNvSpPr>
          <p:nvPr/>
        </p:nvSpPr>
        <p:spPr bwMode="auto">
          <a:xfrm>
            <a:off x="4024312" y="3238500"/>
            <a:ext cx="82550"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3" name="Oval 26"/>
          <p:cNvSpPr>
            <a:spLocks noChangeArrowheads="1"/>
          </p:cNvSpPr>
          <p:nvPr/>
        </p:nvSpPr>
        <p:spPr bwMode="auto">
          <a:xfrm>
            <a:off x="2828925" y="248126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4" name="Oval 27"/>
          <p:cNvSpPr>
            <a:spLocks noChangeArrowheads="1"/>
          </p:cNvSpPr>
          <p:nvPr/>
        </p:nvSpPr>
        <p:spPr bwMode="auto">
          <a:xfrm>
            <a:off x="4351337" y="1906588"/>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5" name="Oval 28"/>
          <p:cNvSpPr>
            <a:spLocks noChangeArrowheads="1"/>
          </p:cNvSpPr>
          <p:nvPr/>
        </p:nvSpPr>
        <p:spPr bwMode="auto">
          <a:xfrm>
            <a:off x="4164012" y="168592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6" name="Oval 29"/>
          <p:cNvSpPr>
            <a:spLocks noChangeArrowheads="1"/>
          </p:cNvSpPr>
          <p:nvPr/>
        </p:nvSpPr>
        <p:spPr bwMode="auto">
          <a:xfrm>
            <a:off x="4827587" y="2578100"/>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7" name="Oval 30"/>
          <p:cNvSpPr>
            <a:spLocks noChangeArrowheads="1"/>
          </p:cNvSpPr>
          <p:nvPr/>
        </p:nvSpPr>
        <p:spPr bwMode="auto">
          <a:xfrm>
            <a:off x="5427662" y="150971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8" name="Oval 31"/>
          <p:cNvSpPr>
            <a:spLocks noChangeArrowheads="1"/>
          </p:cNvSpPr>
          <p:nvPr/>
        </p:nvSpPr>
        <p:spPr bwMode="auto">
          <a:xfrm>
            <a:off x="6738937" y="164782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29" name="Oval 32"/>
          <p:cNvSpPr>
            <a:spLocks noChangeArrowheads="1"/>
          </p:cNvSpPr>
          <p:nvPr/>
        </p:nvSpPr>
        <p:spPr bwMode="auto">
          <a:xfrm>
            <a:off x="6675437" y="227806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0" name="Oval 33"/>
          <p:cNvSpPr>
            <a:spLocks noChangeArrowheads="1"/>
          </p:cNvSpPr>
          <p:nvPr/>
        </p:nvSpPr>
        <p:spPr bwMode="auto">
          <a:xfrm>
            <a:off x="2730500" y="2574925"/>
            <a:ext cx="82550"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1" name="Oval 34"/>
          <p:cNvSpPr>
            <a:spLocks noChangeArrowheads="1"/>
          </p:cNvSpPr>
          <p:nvPr/>
        </p:nvSpPr>
        <p:spPr bwMode="auto">
          <a:xfrm>
            <a:off x="3506787" y="3544888"/>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32" name="Freeform 324"/>
          <p:cNvSpPr>
            <a:spLocks noChangeArrowheads="1"/>
          </p:cNvSpPr>
          <p:nvPr/>
        </p:nvSpPr>
        <p:spPr bwMode="auto">
          <a:xfrm>
            <a:off x="6132512" y="4097338"/>
            <a:ext cx="165100" cy="231775"/>
          </a:xfrm>
          <a:custGeom>
            <a:avLst/>
            <a:gdLst>
              <a:gd name="T0" fmla="*/ 33 w 44"/>
              <a:gd name="T1" fmla="*/ 25 h 62"/>
              <a:gd name="T2" fmla="*/ 34 w 44"/>
              <a:gd name="T3" fmla="*/ 8 h 62"/>
              <a:gd name="T4" fmla="*/ 15 w 44"/>
              <a:gd name="T5" fmla="*/ 13 h 62"/>
              <a:gd name="T6" fmla="*/ 19 w 44"/>
              <a:gd name="T7" fmla="*/ 36 h 62"/>
              <a:gd name="T8" fmla="*/ 11 w 44"/>
              <a:gd name="T9" fmla="*/ 58 h 62"/>
              <a:gd name="T10" fmla="*/ 25 w 44"/>
              <a:gd name="T11" fmla="*/ 39 h 62"/>
              <a:gd name="T12" fmla="*/ 33 w 44"/>
              <a:gd name="T13" fmla="*/ 25 h 62"/>
              <a:gd name="T14" fmla="*/ 0 60000 65536"/>
              <a:gd name="T15" fmla="*/ 0 60000 65536"/>
              <a:gd name="T16" fmla="*/ 0 60000 65536"/>
              <a:gd name="T17" fmla="*/ 0 60000 65536"/>
              <a:gd name="T18" fmla="*/ 0 60000 65536"/>
              <a:gd name="T19" fmla="*/ 0 60000 65536"/>
              <a:gd name="T20" fmla="*/ 0 60000 65536"/>
              <a:gd name="T21" fmla="*/ 0 w 44"/>
              <a:gd name="T22" fmla="*/ 0 h 62"/>
              <a:gd name="T23" fmla="*/ 44 w 44"/>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62">
                <a:moveTo>
                  <a:pt x="33" y="25"/>
                </a:moveTo>
                <a:cubicBezTo>
                  <a:pt x="33" y="25"/>
                  <a:pt x="44" y="16"/>
                  <a:pt x="34" y="8"/>
                </a:cubicBezTo>
                <a:cubicBezTo>
                  <a:pt x="24" y="0"/>
                  <a:pt x="7" y="3"/>
                  <a:pt x="15" y="13"/>
                </a:cubicBezTo>
                <a:cubicBezTo>
                  <a:pt x="23" y="23"/>
                  <a:pt x="25" y="31"/>
                  <a:pt x="19" y="36"/>
                </a:cubicBezTo>
                <a:cubicBezTo>
                  <a:pt x="13" y="42"/>
                  <a:pt x="0" y="53"/>
                  <a:pt x="11" y="58"/>
                </a:cubicBezTo>
                <a:cubicBezTo>
                  <a:pt x="22" y="62"/>
                  <a:pt x="24" y="45"/>
                  <a:pt x="25" y="39"/>
                </a:cubicBezTo>
                <a:cubicBezTo>
                  <a:pt x="27" y="33"/>
                  <a:pt x="30" y="29"/>
                  <a:pt x="33" y="2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grpSp>
        <p:nvGrpSpPr>
          <p:cNvPr id="33" name="组合 32"/>
          <p:cNvGrpSpPr>
            <a:grpSpLocks/>
          </p:cNvGrpSpPr>
          <p:nvPr/>
        </p:nvGrpSpPr>
        <p:grpSpPr bwMode="auto">
          <a:xfrm>
            <a:off x="6034087" y="3968750"/>
            <a:ext cx="263525" cy="282575"/>
            <a:chOff x="0" y="0"/>
            <a:chExt cx="263526" cy="282576"/>
          </a:xfrm>
          <a:solidFill>
            <a:srgbClr val="FFFFFF">
              <a:alpha val="30196"/>
            </a:srgbClr>
          </a:solidFill>
        </p:grpSpPr>
        <p:sp>
          <p:nvSpPr>
            <p:cNvPr id="34" name="Freeform 318"/>
            <p:cNvSpPr>
              <a:spLocks noChangeArrowheads="1"/>
            </p:cNvSpPr>
            <p:nvPr/>
          </p:nvSpPr>
          <p:spPr bwMode="auto">
            <a:xfrm>
              <a:off x="0" y="49213"/>
              <a:ext cx="168275" cy="233363"/>
            </a:xfrm>
            <a:custGeom>
              <a:avLst/>
              <a:gdLst>
                <a:gd name="T0" fmla="*/ 12 w 45"/>
                <a:gd name="T1" fmla="*/ 25 h 62"/>
                <a:gd name="T2" fmla="*/ 10 w 45"/>
                <a:gd name="T3" fmla="*/ 8 h 62"/>
                <a:gd name="T4" fmla="*/ 29 w 45"/>
                <a:gd name="T5" fmla="*/ 12 h 62"/>
                <a:gd name="T6" fmla="*/ 26 w 45"/>
                <a:gd name="T7" fmla="*/ 36 h 62"/>
                <a:gd name="T8" fmla="*/ 34 w 45"/>
                <a:gd name="T9" fmla="*/ 57 h 62"/>
                <a:gd name="T10" fmla="*/ 20 w 45"/>
                <a:gd name="T11" fmla="*/ 39 h 62"/>
                <a:gd name="T12" fmla="*/ 12 w 45"/>
                <a:gd name="T13" fmla="*/ 25 h 62"/>
                <a:gd name="T14" fmla="*/ 0 60000 65536"/>
                <a:gd name="T15" fmla="*/ 0 60000 65536"/>
                <a:gd name="T16" fmla="*/ 0 60000 65536"/>
                <a:gd name="T17" fmla="*/ 0 60000 65536"/>
                <a:gd name="T18" fmla="*/ 0 60000 65536"/>
                <a:gd name="T19" fmla="*/ 0 60000 65536"/>
                <a:gd name="T20" fmla="*/ 0 60000 65536"/>
                <a:gd name="T21" fmla="*/ 0 w 45"/>
                <a:gd name="T22" fmla="*/ 0 h 62"/>
                <a:gd name="T23" fmla="*/ 45 w 45"/>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62">
                  <a:moveTo>
                    <a:pt x="12" y="25"/>
                  </a:moveTo>
                  <a:cubicBezTo>
                    <a:pt x="12" y="25"/>
                    <a:pt x="0" y="16"/>
                    <a:pt x="10" y="8"/>
                  </a:cubicBezTo>
                  <a:cubicBezTo>
                    <a:pt x="20" y="0"/>
                    <a:pt x="36" y="2"/>
                    <a:pt x="29" y="12"/>
                  </a:cubicBezTo>
                  <a:cubicBezTo>
                    <a:pt x="22" y="23"/>
                    <a:pt x="20" y="31"/>
                    <a:pt x="26" y="36"/>
                  </a:cubicBezTo>
                  <a:cubicBezTo>
                    <a:pt x="33" y="42"/>
                    <a:pt x="45" y="52"/>
                    <a:pt x="34" y="57"/>
                  </a:cubicBezTo>
                  <a:cubicBezTo>
                    <a:pt x="23" y="62"/>
                    <a:pt x="22" y="45"/>
                    <a:pt x="20" y="39"/>
                  </a:cubicBezTo>
                  <a:cubicBezTo>
                    <a:pt x="18" y="33"/>
                    <a:pt x="15" y="29"/>
                    <a:pt x="1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5" name="Freeform 319"/>
            <p:cNvSpPr>
              <a:spLocks noChangeArrowheads="1"/>
            </p:cNvSpPr>
            <p:nvPr/>
          </p:nvSpPr>
          <p:spPr bwMode="auto">
            <a:xfrm>
              <a:off x="82550" y="0"/>
              <a:ext cx="57150" cy="57150"/>
            </a:xfrm>
            <a:custGeom>
              <a:avLst/>
              <a:gdLst>
                <a:gd name="T0" fmla="*/ 13 w 15"/>
                <a:gd name="T1" fmla="*/ 9 h 15"/>
                <a:gd name="T2" fmla="*/ 5 w 15"/>
                <a:gd name="T3" fmla="*/ 14 h 15"/>
                <a:gd name="T4" fmla="*/ 1 w 15"/>
                <a:gd name="T5" fmla="*/ 6 h 15"/>
                <a:gd name="T6" fmla="*/ 10 w 15"/>
                <a:gd name="T7" fmla="*/ 1 h 15"/>
                <a:gd name="T8" fmla="*/ 13 w 15"/>
                <a:gd name="T9" fmla="*/ 9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3" y="9"/>
                  </a:moveTo>
                  <a:cubicBezTo>
                    <a:pt x="12" y="13"/>
                    <a:pt x="8" y="15"/>
                    <a:pt x="5" y="14"/>
                  </a:cubicBezTo>
                  <a:cubicBezTo>
                    <a:pt x="1" y="13"/>
                    <a:pt x="0" y="9"/>
                    <a:pt x="1" y="6"/>
                  </a:cubicBezTo>
                  <a:cubicBezTo>
                    <a:pt x="2" y="2"/>
                    <a:pt x="6" y="0"/>
                    <a:pt x="10" y="1"/>
                  </a:cubicBezTo>
                  <a:cubicBezTo>
                    <a:pt x="13" y="2"/>
                    <a:pt x="15" y="6"/>
                    <a:pt x="13"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6" name="Freeform 320"/>
            <p:cNvSpPr>
              <a:spLocks noChangeArrowheads="1"/>
            </p:cNvSpPr>
            <p:nvPr/>
          </p:nvSpPr>
          <p:spPr bwMode="auto">
            <a:xfrm>
              <a:off x="57150" y="23813"/>
              <a:ext cx="25400" cy="28575"/>
            </a:xfrm>
            <a:custGeom>
              <a:avLst/>
              <a:gdLst>
                <a:gd name="T0" fmla="*/ 6 w 7"/>
                <a:gd name="T1" fmla="*/ 4 h 8"/>
                <a:gd name="T2" fmla="*/ 4 w 7"/>
                <a:gd name="T3" fmla="*/ 7 h 8"/>
                <a:gd name="T4" fmla="*/ 0 w 7"/>
                <a:gd name="T5" fmla="*/ 4 h 8"/>
                <a:gd name="T6" fmla="*/ 3 w 7"/>
                <a:gd name="T7" fmla="*/ 0 h 8"/>
                <a:gd name="T8" fmla="*/ 6 w 7"/>
                <a:gd name="T9" fmla="*/ 4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4"/>
                  </a:moveTo>
                  <a:cubicBezTo>
                    <a:pt x="7" y="6"/>
                    <a:pt x="5" y="7"/>
                    <a:pt x="4" y="7"/>
                  </a:cubicBezTo>
                  <a:cubicBezTo>
                    <a:pt x="2" y="8"/>
                    <a:pt x="0" y="6"/>
                    <a:pt x="0" y="4"/>
                  </a:cubicBezTo>
                  <a:cubicBezTo>
                    <a:pt x="0" y="2"/>
                    <a:pt x="1" y="0"/>
                    <a:pt x="3" y="0"/>
                  </a:cubicBezTo>
                  <a:cubicBezTo>
                    <a:pt x="4" y="0"/>
                    <a:pt x="6" y="1"/>
                    <a:pt x="6"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7" name="Freeform 321"/>
            <p:cNvSpPr>
              <a:spLocks noChangeArrowheads="1"/>
            </p:cNvSpPr>
            <p:nvPr/>
          </p:nvSpPr>
          <p:spPr bwMode="auto">
            <a:xfrm>
              <a:off x="30163" y="38100"/>
              <a:ext cx="26988" cy="26988"/>
            </a:xfrm>
            <a:custGeom>
              <a:avLst/>
              <a:gdLst>
                <a:gd name="T0" fmla="*/ 6 w 7"/>
                <a:gd name="T1" fmla="*/ 2 h 7"/>
                <a:gd name="T2" fmla="*/ 5 w 7"/>
                <a:gd name="T3" fmla="*/ 6 h 7"/>
                <a:gd name="T4" fmla="*/ 1 w 7"/>
                <a:gd name="T5" fmla="*/ 4 h 7"/>
                <a:gd name="T6" fmla="*/ 2 w 7"/>
                <a:gd name="T7" fmla="*/ 0 h 7"/>
                <a:gd name="T8" fmla="*/ 6 w 7"/>
                <a:gd name="T9" fmla="*/ 2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6" y="2"/>
                  </a:moveTo>
                  <a:cubicBezTo>
                    <a:pt x="7" y="4"/>
                    <a:pt x="6" y="6"/>
                    <a:pt x="5" y="6"/>
                  </a:cubicBezTo>
                  <a:cubicBezTo>
                    <a:pt x="3" y="7"/>
                    <a:pt x="2" y="6"/>
                    <a:pt x="1" y="4"/>
                  </a:cubicBezTo>
                  <a:cubicBezTo>
                    <a:pt x="0" y="3"/>
                    <a:pt x="1" y="1"/>
                    <a:pt x="2" y="0"/>
                  </a:cubicBezTo>
                  <a:cubicBezTo>
                    <a:pt x="4" y="0"/>
                    <a:pt x="5" y="1"/>
                    <a:pt x="6"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8" name="Freeform 322"/>
            <p:cNvSpPr>
              <a:spLocks noChangeArrowheads="1"/>
            </p:cNvSpPr>
            <p:nvPr/>
          </p:nvSpPr>
          <p:spPr bwMode="auto">
            <a:xfrm>
              <a:off x="11113" y="52388"/>
              <a:ext cx="22225" cy="26988"/>
            </a:xfrm>
            <a:custGeom>
              <a:avLst/>
              <a:gdLst>
                <a:gd name="T0" fmla="*/ 6 w 6"/>
                <a:gd name="T1" fmla="*/ 2 h 7"/>
                <a:gd name="T2" fmla="*/ 4 w 6"/>
                <a:gd name="T3" fmla="*/ 6 h 7"/>
                <a:gd name="T4" fmla="*/ 1 w 6"/>
                <a:gd name="T5" fmla="*/ 5 h 7"/>
                <a:gd name="T6" fmla="*/ 2 w 6"/>
                <a:gd name="T7" fmla="*/ 1 h 7"/>
                <a:gd name="T8" fmla="*/ 6 w 6"/>
                <a:gd name="T9" fmla="*/ 2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2"/>
                  </a:moveTo>
                  <a:cubicBezTo>
                    <a:pt x="6" y="4"/>
                    <a:pt x="6" y="6"/>
                    <a:pt x="4" y="6"/>
                  </a:cubicBezTo>
                  <a:cubicBezTo>
                    <a:pt x="3" y="7"/>
                    <a:pt x="1" y="6"/>
                    <a:pt x="1" y="5"/>
                  </a:cubicBezTo>
                  <a:cubicBezTo>
                    <a:pt x="0" y="3"/>
                    <a:pt x="0" y="1"/>
                    <a:pt x="2" y="1"/>
                  </a:cubicBezTo>
                  <a:cubicBezTo>
                    <a:pt x="3" y="0"/>
                    <a:pt x="5" y="1"/>
                    <a:pt x="6"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39" name="Freeform 323"/>
            <p:cNvSpPr>
              <a:spLocks noChangeArrowheads="1"/>
            </p:cNvSpPr>
            <p:nvPr/>
          </p:nvSpPr>
          <p:spPr bwMode="auto">
            <a:xfrm>
              <a:off x="0" y="76200"/>
              <a:ext cx="22225" cy="17463"/>
            </a:xfrm>
            <a:custGeom>
              <a:avLst/>
              <a:gdLst>
                <a:gd name="T0" fmla="*/ 4 w 6"/>
                <a:gd name="T1" fmla="*/ 1 h 5"/>
                <a:gd name="T2" fmla="*/ 5 w 6"/>
                <a:gd name="T3" fmla="*/ 4 h 5"/>
                <a:gd name="T4" fmla="*/ 1 w 6"/>
                <a:gd name="T5" fmla="*/ 4 h 5"/>
                <a:gd name="T6" fmla="*/ 1 w 6"/>
                <a:gd name="T7" fmla="*/ 1 h 5"/>
                <a:gd name="T8" fmla="*/ 4 w 6"/>
                <a:gd name="T9" fmla="*/ 1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4" y="1"/>
                  </a:moveTo>
                  <a:cubicBezTo>
                    <a:pt x="5" y="2"/>
                    <a:pt x="6" y="3"/>
                    <a:pt x="5" y="4"/>
                  </a:cubicBezTo>
                  <a:cubicBezTo>
                    <a:pt x="4" y="5"/>
                    <a:pt x="2" y="5"/>
                    <a:pt x="1" y="4"/>
                  </a:cubicBezTo>
                  <a:cubicBezTo>
                    <a:pt x="0" y="3"/>
                    <a:pt x="0" y="1"/>
                    <a:pt x="1" y="1"/>
                  </a:cubicBezTo>
                  <a:cubicBezTo>
                    <a:pt x="2" y="0"/>
                    <a:pt x="3" y="0"/>
                    <a:pt x="4"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0" name="Freeform 325"/>
            <p:cNvSpPr>
              <a:spLocks noChangeArrowheads="1"/>
            </p:cNvSpPr>
            <p:nvPr/>
          </p:nvSpPr>
          <p:spPr bwMode="auto">
            <a:xfrm>
              <a:off x="123825" y="79375"/>
              <a:ext cx="57150" cy="55563"/>
            </a:xfrm>
            <a:custGeom>
              <a:avLst/>
              <a:gdLst>
                <a:gd name="T0" fmla="*/ 1 w 15"/>
                <a:gd name="T1" fmla="*/ 10 h 15"/>
                <a:gd name="T2" fmla="*/ 10 w 15"/>
                <a:gd name="T3" fmla="*/ 14 h 15"/>
                <a:gd name="T4" fmla="*/ 13 w 15"/>
                <a:gd name="T5" fmla="*/ 6 h 15"/>
                <a:gd name="T6" fmla="*/ 5 w 15"/>
                <a:gd name="T7" fmla="*/ 1 h 15"/>
                <a:gd name="T8" fmla="*/ 1 w 15"/>
                <a:gd name="T9" fmla="*/ 1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 y="10"/>
                  </a:moveTo>
                  <a:cubicBezTo>
                    <a:pt x="3" y="13"/>
                    <a:pt x="7" y="15"/>
                    <a:pt x="10" y="14"/>
                  </a:cubicBezTo>
                  <a:cubicBezTo>
                    <a:pt x="13" y="13"/>
                    <a:pt x="15" y="9"/>
                    <a:pt x="13" y="6"/>
                  </a:cubicBezTo>
                  <a:cubicBezTo>
                    <a:pt x="12" y="2"/>
                    <a:pt x="8" y="0"/>
                    <a:pt x="5" y="1"/>
                  </a:cubicBezTo>
                  <a:cubicBezTo>
                    <a:pt x="1" y="2"/>
                    <a:pt x="0" y="6"/>
                    <a:pt x="1"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1" name="Freeform 326"/>
            <p:cNvSpPr>
              <a:spLocks noChangeArrowheads="1"/>
            </p:cNvSpPr>
            <p:nvPr/>
          </p:nvSpPr>
          <p:spPr bwMode="auto">
            <a:xfrm>
              <a:off x="180975" y="101600"/>
              <a:ext cx="25400" cy="26988"/>
            </a:xfrm>
            <a:custGeom>
              <a:avLst/>
              <a:gdLst>
                <a:gd name="T0" fmla="*/ 0 w 7"/>
                <a:gd name="T1" fmla="*/ 3 h 7"/>
                <a:gd name="T2" fmla="*/ 3 w 7"/>
                <a:gd name="T3" fmla="*/ 7 h 7"/>
                <a:gd name="T4" fmla="*/ 6 w 7"/>
                <a:gd name="T5" fmla="*/ 4 h 7"/>
                <a:gd name="T6" fmla="*/ 4 w 7"/>
                <a:gd name="T7" fmla="*/ 0 h 7"/>
                <a:gd name="T8" fmla="*/ 0 w 7"/>
                <a:gd name="T9" fmla="*/ 3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3"/>
                  </a:moveTo>
                  <a:cubicBezTo>
                    <a:pt x="0" y="5"/>
                    <a:pt x="1" y="7"/>
                    <a:pt x="3" y="7"/>
                  </a:cubicBezTo>
                  <a:cubicBezTo>
                    <a:pt x="5" y="7"/>
                    <a:pt x="6" y="6"/>
                    <a:pt x="6" y="4"/>
                  </a:cubicBezTo>
                  <a:cubicBezTo>
                    <a:pt x="7" y="2"/>
                    <a:pt x="5" y="0"/>
                    <a:pt x="4" y="0"/>
                  </a:cubicBezTo>
                  <a:cubicBezTo>
                    <a:pt x="2" y="0"/>
                    <a:pt x="0"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2" name="Freeform 327"/>
            <p:cNvSpPr>
              <a:spLocks noChangeArrowheads="1"/>
            </p:cNvSpPr>
            <p:nvPr/>
          </p:nvSpPr>
          <p:spPr bwMode="auto">
            <a:xfrm>
              <a:off x="206375" y="112713"/>
              <a:ext cx="22225" cy="26988"/>
            </a:xfrm>
            <a:custGeom>
              <a:avLst/>
              <a:gdLst>
                <a:gd name="T0" fmla="*/ 1 w 6"/>
                <a:gd name="T1" fmla="*/ 3 h 7"/>
                <a:gd name="T2" fmla="*/ 2 w 6"/>
                <a:gd name="T3" fmla="*/ 7 h 7"/>
                <a:gd name="T4" fmla="*/ 6 w 6"/>
                <a:gd name="T5" fmla="*/ 5 h 7"/>
                <a:gd name="T6" fmla="*/ 4 w 6"/>
                <a:gd name="T7" fmla="*/ 1 h 7"/>
                <a:gd name="T8" fmla="*/ 1 w 6"/>
                <a:gd name="T9" fmla="*/ 3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1" y="3"/>
                  </a:moveTo>
                  <a:cubicBezTo>
                    <a:pt x="0" y="5"/>
                    <a:pt x="1" y="6"/>
                    <a:pt x="2" y="7"/>
                  </a:cubicBezTo>
                  <a:cubicBezTo>
                    <a:pt x="4" y="7"/>
                    <a:pt x="5" y="6"/>
                    <a:pt x="6" y="5"/>
                  </a:cubicBezTo>
                  <a:cubicBezTo>
                    <a:pt x="6" y="3"/>
                    <a:pt x="6" y="1"/>
                    <a:pt x="4" y="1"/>
                  </a:cubicBezTo>
                  <a:cubicBezTo>
                    <a:pt x="3" y="0"/>
                    <a:pt x="1" y="1"/>
                    <a:pt x="1"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3" name="Freeform 328"/>
            <p:cNvSpPr>
              <a:spLocks noChangeArrowheads="1"/>
            </p:cNvSpPr>
            <p:nvPr/>
          </p:nvSpPr>
          <p:spPr bwMode="auto">
            <a:xfrm>
              <a:off x="228600" y="131763"/>
              <a:ext cx="22225" cy="22225"/>
            </a:xfrm>
            <a:custGeom>
              <a:avLst/>
              <a:gdLst>
                <a:gd name="T0" fmla="*/ 0 w 6"/>
                <a:gd name="T1" fmla="*/ 2 h 6"/>
                <a:gd name="T2" fmla="*/ 1 w 6"/>
                <a:gd name="T3" fmla="*/ 6 h 6"/>
                <a:gd name="T4" fmla="*/ 5 w 6"/>
                <a:gd name="T5" fmla="*/ 4 h 6"/>
                <a:gd name="T6" fmla="*/ 4 w 6"/>
                <a:gd name="T7" fmla="*/ 0 h 6"/>
                <a:gd name="T8" fmla="*/ 0 w 6"/>
                <a:gd name="T9" fmla="*/ 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2"/>
                  </a:moveTo>
                  <a:cubicBezTo>
                    <a:pt x="0" y="3"/>
                    <a:pt x="0" y="5"/>
                    <a:pt x="1" y="6"/>
                  </a:cubicBezTo>
                  <a:cubicBezTo>
                    <a:pt x="3" y="6"/>
                    <a:pt x="5" y="5"/>
                    <a:pt x="5" y="4"/>
                  </a:cubicBezTo>
                  <a:cubicBezTo>
                    <a:pt x="6" y="2"/>
                    <a:pt x="5" y="1"/>
                    <a:pt x="4" y="0"/>
                  </a:cubicBezTo>
                  <a:cubicBezTo>
                    <a:pt x="3" y="0"/>
                    <a:pt x="1" y="0"/>
                    <a:pt x="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4" name="Freeform 329"/>
            <p:cNvSpPr>
              <a:spLocks noChangeArrowheads="1"/>
            </p:cNvSpPr>
            <p:nvPr/>
          </p:nvSpPr>
          <p:spPr bwMode="auto">
            <a:xfrm>
              <a:off x="239713" y="150813"/>
              <a:ext cx="23813" cy="19050"/>
            </a:xfrm>
            <a:custGeom>
              <a:avLst/>
              <a:gdLst>
                <a:gd name="T0" fmla="*/ 2 w 6"/>
                <a:gd name="T1" fmla="*/ 1 h 5"/>
                <a:gd name="T2" fmla="*/ 1 w 6"/>
                <a:gd name="T3" fmla="*/ 4 h 5"/>
                <a:gd name="T4" fmla="*/ 5 w 6"/>
                <a:gd name="T5" fmla="*/ 4 h 5"/>
                <a:gd name="T6" fmla="*/ 5 w 6"/>
                <a:gd name="T7" fmla="*/ 1 h 5"/>
                <a:gd name="T8" fmla="*/ 2 w 6"/>
                <a:gd name="T9" fmla="*/ 1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1"/>
                  </a:moveTo>
                  <a:cubicBezTo>
                    <a:pt x="1" y="2"/>
                    <a:pt x="0" y="3"/>
                    <a:pt x="1" y="4"/>
                  </a:cubicBezTo>
                  <a:cubicBezTo>
                    <a:pt x="2" y="5"/>
                    <a:pt x="4" y="5"/>
                    <a:pt x="5" y="4"/>
                  </a:cubicBezTo>
                  <a:cubicBezTo>
                    <a:pt x="6" y="3"/>
                    <a:pt x="6" y="1"/>
                    <a:pt x="5" y="1"/>
                  </a:cubicBezTo>
                  <a:cubicBezTo>
                    <a:pt x="4" y="0"/>
                    <a:pt x="3" y="0"/>
                    <a:pt x="2"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grpSp>
      <p:grpSp>
        <p:nvGrpSpPr>
          <p:cNvPr id="71" name="组合 70"/>
          <p:cNvGrpSpPr/>
          <p:nvPr/>
        </p:nvGrpSpPr>
        <p:grpSpPr>
          <a:xfrm>
            <a:off x="1028700" y="2295525"/>
            <a:ext cx="989012" cy="985838"/>
            <a:chOff x="1028700" y="2295525"/>
            <a:chExt cx="989012" cy="985838"/>
          </a:xfrm>
          <a:solidFill>
            <a:srgbClr val="FFFFFF">
              <a:alpha val="30196"/>
            </a:srgbClr>
          </a:solidFill>
        </p:grpSpPr>
        <p:sp>
          <p:nvSpPr>
            <p:cNvPr id="2" name="Oval 5"/>
            <p:cNvSpPr>
              <a:spLocks noChangeArrowheads="1"/>
            </p:cNvSpPr>
            <p:nvPr/>
          </p:nvSpPr>
          <p:spPr bwMode="auto">
            <a:xfrm>
              <a:off x="1535112" y="2781300"/>
              <a:ext cx="85725" cy="8572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45" name="Freeform 543"/>
            <p:cNvSpPr>
              <a:spLocks noChangeArrowheads="1"/>
            </p:cNvSpPr>
            <p:nvPr/>
          </p:nvSpPr>
          <p:spPr bwMode="auto">
            <a:xfrm>
              <a:off x="1136650" y="2403475"/>
              <a:ext cx="768350" cy="768350"/>
            </a:xfrm>
            <a:custGeom>
              <a:avLst/>
              <a:gdLst>
                <a:gd name="T0" fmla="*/ 58 w 205"/>
                <a:gd name="T1" fmla="*/ 180 h 205"/>
                <a:gd name="T2" fmla="*/ 25 w 205"/>
                <a:gd name="T3" fmla="*/ 58 h 205"/>
                <a:gd name="T4" fmla="*/ 148 w 205"/>
                <a:gd name="T5" fmla="*/ 25 h 205"/>
                <a:gd name="T6" fmla="*/ 180 w 205"/>
                <a:gd name="T7" fmla="*/ 147 h 205"/>
                <a:gd name="T8" fmla="*/ 58 w 205"/>
                <a:gd name="T9" fmla="*/ 180 h 205"/>
                <a:gd name="T10" fmla="*/ 0 60000 65536"/>
                <a:gd name="T11" fmla="*/ 0 60000 65536"/>
                <a:gd name="T12" fmla="*/ 0 60000 65536"/>
                <a:gd name="T13" fmla="*/ 0 60000 65536"/>
                <a:gd name="T14" fmla="*/ 0 60000 65536"/>
                <a:gd name="T15" fmla="*/ 0 w 205"/>
                <a:gd name="T16" fmla="*/ 0 h 205"/>
                <a:gd name="T17" fmla="*/ 205 w 205"/>
                <a:gd name="T18" fmla="*/ 205 h 205"/>
              </a:gdLst>
              <a:ahLst/>
              <a:cxnLst>
                <a:cxn ang="T10">
                  <a:pos x="T0" y="T1"/>
                </a:cxn>
                <a:cxn ang="T11">
                  <a:pos x="T2" y="T3"/>
                </a:cxn>
                <a:cxn ang="T12">
                  <a:pos x="T4" y="T5"/>
                </a:cxn>
                <a:cxn ang="T13">
                  <a:pos x="T6" y="T7"/>
                </a:cxn>
                <a:cxn ang="T14">
                  <a:pos x="T8" y="T9"/>
                </a:cxn>
              </a:cxnLst>
              <a:rect l="T15" t="T16" r="T17" b="T18"/>
              <a:pathLst>
                <a:path w="205" h="205">
                  <a:moveTo>
                    <a:pt x="58" y="180"/>
                  </a:moveTo>
                  <a:cubicBezTo>
                    <a:pt x="15" y="155"/>
                    <a:pt x="0" y="101"/>
                    <a:pt x="25" y="58"/>
                  </a:cubicBezTo>
                  <a:cubicBezTo>
                    <a:pt x="50" y="15"/>
                    <a:pt x="105" y="0"/>
                    <a:pt x="148" y="25"/>
                  </a:cubicBezTo>
                  <a:cubicBezTo>
                    <a:pt x="190" y="50"/>
                    <a:pt x="205" y="105"/>
                    <a:pt x="180" y="147"/>
                  </a:cubicBezTo>
                  <a:cubicBezTo>
                    <a:pt x="156" y="190"/>
                    <a:pt x="101" y="205"/>
                    <a:pt x="58"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6" name="Freeform 544"/>
            <p:cNvSpPr>
              <a:spLocks noChangeArrowheads="1"/>
            </p:cNvSpPr>
            <p:nvPr/>
          </p:nvSpPr>
          <p:spPr bwMode="auto">
            <a:xfrm>
              <a:off x="1535112" y="2452688"/>
              <a:ext cx="371475" cy="671512"/>
            </a:xfrm>
            <a:custGeom>
              <a:avLst/>
              <a:gdLst>
                <a:gd name="T0" fmla="*/ 74 w 99"/>
                <a:gd name="T1" fmla="*/ 45 h 179"/>
                <a:gd name="T2" fmla="*/ 0 w 99"/>
                <a:gd name="T3" fmla="*/ 0 h 179"/>
                <a:gd name="T4" fmla="*/ 0 w 99"/>
                <a:gd name="T5" fmla="*/ 179 h 179"/>
                <a:gd name="T6" fmla="*/ 42 w 99"/>
                <a:gd name="T7" fmla="*/ 167 h 179"/>
                <a:gd name="T8" fmla="*/ 74 w 99"/>
                <a:gd name="T9" fmla="*/ 45 h 179"/>
                <a:gd name="T10" fmla="*/ 0 60000 65536"/>
                <a:gd name="T11" fmla="*/ 0 60000 65536"/>
                <a:gd name="T12" fmla="*/ 0 60000 65536"/>
                <a:gd name="T13" fmla="*/ 0 60000 65536"/>
                <a:gd name="T14" fmla="*/ 0 60000 65536"/>
                <a:gd name="T15" fmla="*/ 0 w 99"/>
                <a:gd name="T16" fmla="*/ 0 h 179"/>
                <a:gd name="T17" fmla="*/ 99 w 99"/>
                <a:gd name="T18" fmla="*/ 179 h 179"/>
              </a:gdLst>
              <a:ahLst/>
              <a:cxnLst>
                <a:cxn ang="T10">
                  <a:pos x="T0" y="T1"/>
                </a:cxn>
                <a:cxn ang="T11">
                  <a:pos x="T2" y="T3"/>
                </a:cxn>
                <a:cxn ang="T12">
                  <a:pos x="T4" y="T5"/>
                </a:cxn>
                <a:cxn ang="T13">
                  <a:pos x="T6" y="T7"/>
                </a:cxn>
                <a:cxn ang="T14">
                  <a:pos x="T8" y="T9"/>
                </a:cxn>
              </a:cxnLst>
              <a:rect l="T15" t="T16" r="T17" b="T18"/>
              <a:pathLst>
                <a:path w="99" h="179">
                  <a:moveTo>
                    <a:pt x="74" y="45"/>
                  </a:moveTo>
                  <a:cubicBezTo>
                    <a:pt x="58" y="17"/>
                    <a:pt x="30" y="1"/>
                    <a:pt x="0" y="0"/>
                  </a:cubicBezTo>
                  <a:cubicBezTo>
                    <a:pt x="0" y="179"/>
                    <a:pt x="0" y="179"/>
                    <a:pt x="0" y="179"/>
                  </a:cubicBezTo>
                  <a:cubicBezTo>
                    <a:pt x="14" y="179"/>
                    <a:pt x="28" y="175"/>
                    <a:pt x="42" y="167"/>
                  </a:cubicBezTo>
                  <a:cubicBezTo>
                    <a:pt x="84" y="142"/>
                    <a:pt x="99" y="87"/>
                    <a:pt x="74" y="4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47" name="Freeform 545"/>
            <p:cNvSpPr>
              <a:spLocks noEditPoints="1" noChangeArrowheads="1"/>
            </p:cNvSpPr>
            <p:nvPr/>
          </p:nvSpPr>
          <p:spPr bwMode="auto">
            <a:xfrm>
              <a:off x="1343025" y="2628900"/>
              <a:ext cx="355600" cy="319088"/>
            </a:xfrm>
            <a:custGeom>
              <a:avLst/>
              <a:gdLst>
                <a:gd name="T0" fmla="*/ 20 w 95"/>
                <a:gd name="T1" fmla="*/ 43 h 85"/>
                <a:gd name="T2" fmla="*/ 31 w 95"/>
                <a:gd name="T3" fmla="*/ 32 h 85"/>
                <a:gd name="T4" fmla="*/ 20 w 95"/>
                <a:gd name="T5" fmla="*/ 22 h 85"/>
                <a:gd name="T6" fmla="*/ 10 w 95"/>
                <a:gd name="T7" fmla="*/ 32 h 85"/>
                <a:gd name="T8" fmla="*/ 20 w 95"/>
                <a:gd name="T9" fmla="*/ 43 h 85"/>
                <a:gd name="T10" fmla="*/ 37 w 95"/>
                <a:gd name="T11" fmla="*/ 32 h 85"/>
                <a:gd name="T12" fmla="*/ 48 w 95"/>
                <a:gd name="T13" fmla="*/ 43 h 85"/>
                <a:gd name="T14" fmla="*/ 48 w 95"/>
                <a:gd name="T15" fmla="*/ 43 h 85"/>
                <a:gd name="T16" fmla="*/ 58 w 95"/>
                <a:gd name="T17" fmla="*/ 32 h 85"/>
                <a:gd name="T18" fmla="*/ 48 w 95"/>
                <a:gd name="T19" fmla="*/ 22 h 85"/>
                <a:gd name="T20" fmla="*/ 48 w 95"/>
                <a:gd name="T21" fmla="*/ 22 h 85"/>
                <a:gd name="T22" fmla="*/ 37 w 95"/>
                <a:gd name="T23" fmla="*/ 32 h 85"/>
                <a:gd name="T24" fmla="*/ 35 w 95"/>
                <a:gd name="T25" fmla="*/ 21 h 85"/>
                <a:gd name="T26" fmla="*/ 45 w 95"/>
                <a:gd name="T27" fmla="*/ 10 h 85"/>
                <a:gd name="T28" fmla="*/ 35 w 95"/>
                <a:gd name="T29" fmla="*/ 0 h 85"/>
                <a:gd name="T30" fmla="*/ 24 w 95"/>
                <a:gd name="T31" fmla="*/ 10 h 85"/>
                <a:gd name="T32" fmla="*/ 35 w 95"/>
                <a:gd name="T33" fmla="*/ 21 h 85"/>
                <a:gd name="T34" fmla="*/ 95 w 95"/>
                <a:gd name="T35" fmla="*/ 50 h 85"/>
                <a:gd name="T36" fmla="*/ 89 w 95"/>
                <a:gd name="T37" fmla="*/ 46 h 85"/>
                <a:gd name="T38" fmla="*/ 7 w 95"/>
                <a:gd name="T39" fmla="*/ 46 h 85"/>
                <a:gd name="T40" fmla="*/ 1 w 95"/>
                <a:gd name="T41" fmla="*/ 50 h 85"/>
                <a:gd name="T42" fmla="*/ 1 w 95"/>
                <a:gd name="T43" fmla="*/ 56 h 85"/>
                <a:gd name="T44" fmla="*/ 17 w 95"/>
                <a:gd name="T45" fmla="*/ 82 h 85"/>
                <a:gd name="T46" fmla="*/ 22 w 95"/>
                <a:gd name="T47" fmla="*/ 85 h 85"/>
                <a:gd name="T48" fmla="*/ 74 w 95"/>
                <a:gd name="T49" fmla="*/ 85 h 85"/>
                <a:gd name="T50" fmla="*/ 79 w 95"/>
                <a:gd name="T51" fmla="*/ 82 h 85"/>
                <a:gd name="T52" fmla="*/ 95 w 95"/>
                <a:gd name="T53" fmla="*/ 56 h 85"/>
                <a:gd name="T54" fmla="*/ 95 w 95"/>
                <a:gd name="T55" fmla="*/ 50 h 85"/>
                <a:gd name="T56" fmla="*/ 65 w 95"/>
                <a:gd name="T57" fmla="*/ 32 h 85"/>
                <a:gd name="T58" fmla="*/ 75 w 95"/>
                <a:gd name="T59" fmla="*/ 43 h 85"/>
                <a:gd name="T60" fmla="*/ 86 w 95"/>
                <a:gd name="T61" fmla="*/ 32 h 85"/>
                <a:gd name="T62" fmla="*/ 75 w 95"/>
                <a:gd name="T63" fmla="*/ 22 h 85"/>
                <a:gd name="T64" fmla="*/ 65 w 95"/>
                <a:gd name="T65" fmla="*/ 32 h 85"/>
                <a:gd name="T66" fmla="*/ 62 w 95"/>
                <a:gd name="T67" fmla="*/ 21 h 85"/>
                <a:gd name="T68" fmla="*/ 73 w 95"/>
                <a:gd name="T69" fmla="*/ 10 h 85"/>
                <a:gd name="T70" fmla="*/ 62 w 95"/>
                <a:gd name="T71" fmla="*/ 0 h 85"/>
                <a:gd name="T72" fmla="*/ 51 w 95"/>
                <a:gd name="T73" fmla="*/ 10 h 85"/>
                <a:gd name="T74" fmla="*/ 62 w 95"/>
                <a:gd name="T75" fmla="*/ 21 h 8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85"/>
                <a:gd name="T116" fmla="*/ 95 w 95"/>
                <a:gd name="T117" fmla="*/ 85 h 8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85">
                  <a:moveTo>
                    <a:pt x="20" y="43"/>
                  </a:moveTo>
                  <a:cubicBezTo>
                    <a:pt x="26" y="43"/>
                    <a:pt x="31" y="38"/>
                    <a:pt x="31" y="32"/>
                  </a:cubicBezTo>
                  <a:cubicBezTo>
                    <a:pt x="31" y="26"/>
                    <a:pt x="26" y="22"/>
                    <a:pt x="20" y="22"/>
                  </a:cubicBezTo>
                  <a:cubicBezTo>
                    <a:pt x="14" y="22"/>
                    <a:pt x="10" y="26"/>
                    <a:pt x="10" y="32"/>
                  </a:cubicBezTo>
                  <a:cubicBezTo>
                    <a:pt x="10" y="38"/>
                    <a:pt x="14" y="43"/>
                    <a:pt x="20" y="43"/>
                  </a:cubicBezTo>
                  <a:close/>
                  <a:moveTo>
                    <a:pt x="37" y="32"/>
                  </a:moveTo>
                  <a:cubicBezTo>
                    <a:pt x="37" y="38"/>
                    <a:pt x="41" y="42"/>
                    <a:pt x="48" y="43"/>
                  </a:cubicBezTo>
                  <a:cubicBezTo>
                    <a:pt x="48" y="43"/>
                    <a:pt x="48" y="43"/>
                    <a:pt x="48" y="43"/>
                  </a:cubicBezTo>
                  <a:cubicBezTo>
                    <a:pt x="54" y="43"/>
                    <a:pt x="58" y="38"/>
                    <a:pt x="58" y="32"/>
                  </a:cubicBezTo>
                  <a:cubicBezTo>
                    <a:pt x="58" y="26"/>
                    <a:pt x="54" y="22"/>
                    <a:pt x="48" y="22"/>
                  </a:cubicBezTo>
                  <a:cubicBezTo>
                    <a:pt x="48" y="22"/>
                    <a:pt x="48" y="22"/>
                    <a:pt x="48" y="22"/>
                  </a:cubicBezTo>
                  <a:cubicBezTo>
                    <a:pt x="41" y="22"/>
                    <a:pt x="37" y="26"/>
                    <a:pt x="37" y="32"/>
                  </a:cubicBezTo>
                  <a:close/>
                  <a:moveTo>
                    <a:pt x="35" y="21"/>
                  </a:moveTo>
                  <a:cubicBezTo>
                    <a:pt x="41" y="21"/>
                    <a:pt x="45" y="16"/>
                    <a:pt x="45" y="10"/>
                  </a:cubicBezTo>
                  <a:cubicBezTo>
                    <a:pt x="45" y="5"/>
                    <a:pt x="41" y="0"/>
                    <a:pt x="35" y="0"/>
                  </a:cubicBezTo>
                  <a:cubicBezTo>
                    <a:pt x="29" y="0"/>
                    <a:pt x="24" y="5"/>
                    <a:pt x="24" y="10"/>
                  </a:cubicBezTo>
                  <a:cubicBezTo>
                    <a:pt x="24" y="16"/>
                    <a:pt x="29" y="21"/>
                    <a:pt x="35" y="21"/>
                  </a:cubicBezTo>
                  <a:close/>
                  <a:moveTo>
                    <a:pt x="95" y="50"/>
                  </a:moveTo>
                  <a:cubicBezTo>
                    <a:pt x="93" y="48"/>
                    <a:pt x="91" y="46"/>
                    <a:pt x="89" y="46"/>
                  </a:cubicBezTo>
                  <a:cubicBezTo>
                    <a:pt x="7" y="46"/>
                    <a:pt x="7" y="46"/>
                    <a:pt x="7" y="46"/>
                  </a:cubicBezTo>
                  <a:cubicBezTo>
                    <a:pt x="5" y="46"/>
                    <a:pt x="3" y="48"/>
                    <a:pt x="1" y="50"/>
                  </a:cubicBezTo>
                  <a:cubicBezTo>
                    <a:pt x="0" y="51"/>
                    <a:pt x="0" y="54"/>
                    <a:pt x="1" y="56"/>
                  </a:cubicBezTo>
                  <a:cubicBezTo>
                    <a:pt x="17" y="82"/>
                    <a:pt x="17" y="82"/>
                    <a:pt x="17" y="82"/>
                  </a:cubicBezTo>
                  <a:cubicBezTo>
                    <a:pt x="18" y="84"/>
                    <a:pt x="20" y="85"/>
                    <a:pt x="22" y="85"/>
                  </a:cubicBezTo>
                  <a:cubicBezTo>
                    <a:pt x="74" y="85"/>
                    <a:pt x="74" y="85"/>
                    <a:pt x="74" y="85"/>
                  </a:cubicBezTo>
                  <a:cubicBezTo>
                    <a:pt x="76" y="85"/>
                    <a:pt x="78" y="84"/>
                    <a:pt x="79" y="82"/>
                  </a:cubicBezTo>
                  <a:cubicBezTo>
                    <a:pt x="95" y="56"/>
                    <a:pt x="95" y="56"/>
                    <a:pt x="95" y="56"/>
                  </a:cubicBezTo>
                  <a:cubicBezTo>
                    <a:pt x="95" y="54"/>
                    <a:pt x="95" y="51"/>
                    <a:pt x="95" y="50"/>
                  </a:cubicBezTo>
                  <a:close/>
                  <a:moveTo>
                    <a:pt x="65" y="32"/>
                  </a:moveTo>
                  <a:cubicBezTo>
                    <a:pt x="65" y="38"/>
                    <a:pt x="70" y="43"/>
                    <a:pt x="75" y="43"/>
                  </a:cubicBezTo>
                  <a:cubicBezTo>
                    <a:pt x="81" y="43"/>
                    <a:pt x="86" y="38"/>
                    <a:pt x="86" y="32"/>
                  </a:cubicBezTo>
                  <a:cubicBezTo>
                    <a:pt x="86" y="26"/>
                    <a:pt x="81" y="22"/>
                    <a:pt x="75" y="22"/>
                  </a:cubicBezTo>
                  <a:cubicBezTo>
                    <a:pt x="70" y="22"/>
                    <a:pt x="65" y="26"/>
                    <a:pt x="65" y="32"/>
                  </a:cubicBezTo>
                  <a:close/>
                  <a:moveTo>
                    <a:pt x="62" y="21"/>
                  </a:moveTo>
                  <a:cubicBezTo>
                    <a:pt x="68" y="21"/>
                    <a:pt x="73" y="16"/>
                    <a:pt x="73" y="10"/>
                  </a:cubicBezTo>
                  <a:cubicBezTo>
                    <a:pt x="73" y="5"/>
                    <a:pt x="68" y="0"/>
                    <a:pt x="62" y="0"/>
                  </a:cubicBezTo>
                  <a:cubicBezTo>
                    <a:pt x="57" y="0"/>
                    <a:pt x="51" y="5"/>
                    <a:pt x="51" y="10"/>
                  </a:cubicBezTo>
                  <a:cubicBezTo>
                    <a:pt x="51" y="16"/>
                    <a:pt x="57" y="21"/>
                    <a:pt x="62" y="2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48" name="Freeform 546"/>
            <p:cNvSpPr>
              <a:spLocks noEditPoints="1" noChangeArrowheads="1"/>
            </p:cNvSpPr>
            <p:nvPr/>
          </p:nvSpPr>
          <p:spPr bwMode="auto">
            <a:xfrm>
              <a:off x="1028700" y="2295525"/>
              <a:ext cx="989012" cy="985838"/>
            </a:xfrm>
            <a:custGeom>
              <a:avLst/>
              <a:gdLst>
                <a:gd name="T0" fmla="*/ 162 w 264"/>
                <a:gd name="T1" fmla="*/ 255 h 263"/>
                <a:gd name="T2" fmla="*/ 141 w 264"/>
                <a:gd name="T3" fmla="*/ 263 h 263"/>
                <a:gd name="T4" fmla="*/ 99 w 264"/>
                <a:gd name="T5" fmla="*/ 255 h 263"/>
                <a:gd name="T6" fmla="*/ 120 w 264"/>
                <a:gd name="T7" fmla="*/ 258 h 263"/>
                <a:gd name="T8" fmla="*/ 182 w 264"/>
                <a:gd name="T9" fmla="*/ 249 h 263"/>
                <a:gd name="T10" fmla="*/ 203 w 264"/>
                <a:gd name="T11" fmla="*/ 242 h 263"/>
                <a:gd name="T12" fmla="*/ 182 w 264"/>
                <a:gd name="T13" fmla="*/ 249 h 263"/>
                <a:gd name="T14" fmla="*/ 79 w 264"/>
                <a:gd name="T15" fmla="*/ 248 h 263"/>
                <a:gd name="T16" fmla="*/ 58 w 264"/>
                <a:gd name="T17" fmla="*/ 241 h 263"/>
                <a:gd name="T18" fmla="*/ 201 w 264"/>
                <a:gd name="T19" fmla="*/ 239 h 263"/>
                <a:gd name="T20" fmla="*/ 217 w 264"/>
                <a:gd name="T21" fmla="*/ 226 h 263"/>
                <a:gd name="T22" fmla="*/ 235 w 264"/>
                <a:gd name="T23" fmla="*/ 213 h 263"/>
                <a:gd name="T24" fmla="*/ 217 w 264"/>
                <a:gd name="T25" fmla="*/ 226 h 263"/>
                <a:gd name="T26" fmla="*/ 44 w 264"/>
                <a:gd name="T27" fmla="*/ 224 h 263"/>
                <a:gd name="T28" fmla="*/ 26 w 264"/>
                <a:gd name="T29" fmla="*/ 210 h 263"/>
                <a:gd name="T30" fmla="*/ 253 w 264"/>
                <a:gd name="T31" fmla="*/ 173 h 263"/>
                <a:gd name="T32" fmla="*/ 247 w 264"/>
                <a:gd name="T33" fmla="*/ 195 h 263"/>
                <a:gd name="T34" fmla="*/ 10 w 264"/>
                <a:gd name="T35" fmla="*/ 170 h 263"/>
                <a:gd name="T36" fmla="*/ 14 w 264"/>
                <a:gd name="T37" fmla="*/ 192 h 263"/>
                <a:gd name="T38" fmla="*/ 259 w 264"/>
                <a:gd name="T39" fmla="*/ 132 h 263"/>
                <a:gd name="T40" fmla="*/ 262 w 264"/>
                <a:gd name="T41" fmla="*/ 153 h 263"/>
                <a:gd name="T42" fmla="*/ 0 w 264"/>
                <a:gd name="T43" fmla="*/ 132 h 263"/>
                <a:gd name="T44" fmla="*/ 4 w 264"/>
                <a:gd name="T45" fmla="*/ 128 h 263"/>
                <a:gd name="T46" fmla="*/ 6 w 264"/>
                <a:gd name="T47" fmla="*/ 150 h 263"/>
                <a:gd name="T48" fmla="*/ 0 w 264"/>
                <a:gd name="T49" fmla="*/ 132 h 263"/>
                <a:gd name="T50" fmla="*/ 263 w 264"/>
                <a:gd name="T51" fmla="*/ 116 h 263"/>
                <a:gd name="T52" fmla="*/ 254 w 264"/>
                <a:gd name="T53" fmla="*/ 96 h 263"/>
                <a:gd name="T54" fmla="*/ 8 w 264"/>
                <a:gd name="T55" fmla="*/ 86 h 263"/>
                <a:gd name="T56" fmla="*/ 7 w 264"/>
                <a:gd name="T57" fmla="*/ 107 h 263"/>
                <a:gd name="T58" fmla="*/ 239 w 264"/>
                <a:gd name="T59" fmla="*/ 55 h 263"/>
                <a:gd name="T60" fmla="*/ 246 w 264"/>
                <a:gd name="T61" fmla="*/ 76 h 263"/>
                <a:gd name="T62" fmla="*/ 30 w 264"/>
                <a:gd name="T63" fmla="*/ 48 h 263"/>
                <a:gd name="T64" fmla="*/ 21 w 264"/>
                <a:gd name="T65" fmla="*/ 68 h 263"/>
                <a:gd name="T66" fmla="*/ 206 w 264"/>
                <a:gd name="T67" fmla="*/ 28 h 263"/>
                <a:gd name="T68" fmla="*/ 225 w 264"/>
                <a:gd name="T69" fmla="*/ 38 h 263"/>
                <a:gd name="T70" fmla="*/ 206 w 264"/>
                <a:gd name="T71" fmla="*/ 28 h 263"/>
                <a:gd name="T72" fmla="*/ 63 w 264"/>
                <a:gd name="T73" fmla="*/ 19 h 263"/>
                <a:gd name="T74" fmla="*/ 48 w 264"/>
                <a:gd name="T75" fmla="*/ 35 h 263"/>
                <a:gd name="T76" fmla="*/ 169 w 264"/>
                <a:gd name="T77" fmla="*/ 5 h 263"/>
                <a:gd name="T78" fmla="*/ 187 w 264"/>
                <a:gd name="T79" fmla="*/ 17 h 263"/>
                <a:gd name="T80" fmla="*/ 104 w 264"/>
                <a:gd name="T81" fmla="*/ 3 h 263"/>
                <a:gd name="T82" fmla="*/ 84 w 264"/>
                <a:gd name="T83" fmla="*/ 13 h 263"/>
                <a:gd name="T84" fmla="*/ 131 w 264"/>
                <a:gd name="T85" fmla="*/ 4 h 263"/>
                <a:gd name="T86" fmla="*/ 125 w 264"/>
                <a:gd name="T87" fmla="*/ 0 h 263"/>
                <a:gd name="T88" fmla="*/ 147 w 264"/>
                <a:gd name="T89" fmla="*/ 1 h 263"/>
                <a:gd name="T90" fmla="*/ 131 w 264"/>
                <a:gd name="T91" fmla="*/ 4 h 2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4"/>
                <a:gd name="T139" fmla="*/ 0 h 263"/>
                <a:gd name="T140" fmla="*/ 264 w 264"/>
                <a:gd name="T141" fmla="*/ 263 h 2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4" h="263">
                  <a:moveTo>
                    <a:pt x="141" y="258"/>
                  </a:moveTo>
                  <a:cubicBezTo>
                    <a:pt x="148" y="258"/>
                    <a:pt x="155" y="257"/>
                    <a:pt x="162" y="255"/>
                  </a:cubicBezTo>
                  <a:cubicBezTo>
                    <a:pt x="162" y="255"/>
                    <a:pt x="162" y="255"/>
                    <a:pt x="162" y="255"/>
                  </a:cubicBezTo>
                  <a:cubicBezTo>
                    <a:pt x="163" y="259"/>
                    <a:pt x="163" y="259"/>
                    <a:pt x="163" y="259"/>
                  </a:cubicBezTo>
                  <a:cubicBezTo>
                    <a:pt x="156" y="262"/>
                    <a:pt x="149" y="263"/>
                    <a:pt x="141" y="263"/>
                  </a:cubicBezTo>
                  <a:cubicBezTo>
                    <a:pt x="141" y="263"/>
                    <a:pt x="141" y="263"/>
                    <a:pt x="141" y="263"/>
                  </a:cubicBezTo>
                  <a:cubicBezTo>
                    <a:pt x="141" y="258"/>
                    <a:pt x="141" y="258"/>
                    <a:pt x="141" y="258"/>
                  </a:cubicBezTo>
                  <a:close/>
                  <a:moveTo>
                    <a:pt x="98" y="259"/>
                  </a:moveTo>
                  <a:cubicBezTo>
                    <a:pt x="99" y="255"/>
                    <a:pt x="99" y="255"/>
                    <a:pt x="99" y="255"/>
                  </a:cubicBezTo>
                  <a:cubicBezTo>
                    <a:pt x="106" y="256"/>
                    <a:pt x="112" y="258"/>
                    <a:pt x="120" y="258"/>
                  </a:cubicBezTo>
                  <a:cubicBezTo>
                    <a:pt x="120" y="258"/>
                    <a:pt x="120" y="258"/>
                    <a:pt x="120" y="258"/>
                  </a:cubicBezTo>
                  <a:cubicBezTo>
                    <a:pt x="120" y="258"/>
                    <a:pt x="120" y="258"/>
                    <a:pt x="120" y="258"/>
                  </a:cubicBezTo>
                  <a:cubicBezTo>
                    <a:pt x="119" y="263"/>
                    <a:pt x="119" y="263"/>
                    <a:pt x="119" y="263"/>
                  </a:cubicBezTo>
                  <a:cubicBezTo>
                    <a:pt x="112" y="262"/>
                    <a:pt x="105" y="260"/>
                    <a:pt x="98" y="259"/>
                  </a:cubicBezTo>
                  <a:close/>
                  <a:moveTo>
                    <a:pt x="182" y="249"/>
                  </a:moveTo>
                  <a:cubicBezTo>
                    <a:pt x="188" y="246"/>
                    <a:pt x="195" y="242"/>
                    <a:pt x="201" y="239"/>
                  </a:cubicBezTo>
                  <a:cubicBezTo>
                    <a:pt x="201" y="239"/>
                    <a:pt x="201" y="239"/>
                    <a:pt x="201" y="239"/>
                  </a:cubicBezTo>
                  <a:cubicBezTo>
                    <a:pt x="203" y="242"/>
                    <a:pt x="203" y="242"/>
                    <a:pt x="203" y="242"/>
                  </a:cubicBezTo>
                  <a:cubicBezTo>
                    <a:pt x="197" y="247"/>
                    <a:pt x="190" y="250"/>
                    <a:pt x="183" y="253"/>
                  </a:cubicBezTo>
                  <a:cubicBezTo>
                    <a:pt x="183" y="253"/>
                    <a:pt x="183" y="253"/>
                    <a:pt x="183" y="253"/>
                  </a:cubicBezTo>
                  <a:cubicBezTo>
                    <a:pt x="182" y="249"/>
                    <a:pt x="182" y="249"/>
                    <a:pt x="182" y="249"/>
                  </a:cubicBezTo>
                  <a:close/>
                  <a:moveTo>
                    <a:pt x="58" y="241"/>
                  </a:moveTo>
                  <a:cubicBezTo>
                    <a:pt x="61" y="237"/>
                    <a:pt x="61" y="237"/>
                    <a:pt x="61" y="237"/>
                  </a:cubicBezTo>
                  <a:cubicBezTo>
                    <a:pt x="66" y="241"/>
                    <a:pt x="72" y="244"/>
                    <a:pt x="79" y="248"/>
                  </a:cubicBezTo>
                  <a:cubicBezTo>
                    <a:pt x="79" y="248"/>
                    <a:pt x="79" y="248"/>
                    <a:pt x="79" y="248"/>
                  </a:cubicBezTo>
                  <a:cubicBezTo>
                    <a:pt x="77" y="251"/>
                    <a:pt x="77" y="251"/>
                    <a:pt x="77" y="251"/>
                  </a:cubicBezTo>
                  <a:cubicBezTo>
                    <a:pt x="70" y="249"/>
                    <a:pt x="64" y="245"/>
                    <a:pt x="58" y="241"/>
                  </a:cubicBezTo>
                  <a:close/>
                  <a:moveTo>
                    <a:pt x="201" y="239"/>
                  </a:moveTo>
                  <a:cubicBezTo>
                    <a:pt x="201" y="239"/>
                    <a:pt x="201" y="239"/>
                    <a:pt x="201" y="239"/>
                  </a:cubicBezTo>
                  <a:cubicBezTo>
                    <a:pt x="201" y="239"/>
                    <a:pt x="201" y="239"/>
                    <a:pt x="201" y="239"/>
                  </a:cubicBezTo>
                  <a:cubicBezTo>
                    <a:pt x="201" y="239"/>
                    <a:pt x="201" y="239"/>
                    <a:pt x="201" y="239"/>
                  </a:cubicBezTo>
                  <a:cubicBezTo>
                    <a:pt x="201" y="239"/>
                    <a:pt x="201" y="239"/>
                    <a:pt x="201" y="239"/>
                  </a:cubicBezTo>
                  <a:close/>
                  <a:moveTo>
                    <a:pt x="217" y="226"/>
                  </a:moveTo>
                  <a:cubicBezTo>
                    <a:pt x="223" y="221"/>
                    <a:pt x="228" y="216"/>
                    <a:pt x="232" y="210"/>
                  </a:cubicBezTo>
                  <a:cubicBezTo>
                    <a:pt x="232" y="210"/>
                    <a:pt x="232" y="210"/>
                    <a:pt x="232" y="210"/>
                  </a:cubicBezTo>
                  <a:cubicBezTo>
                    <a:pt x="235" y="213"/>
                    <a:pt x="235" y="213"/>
                    <a:pt x="235" y="213"/>
                  </a:cubicBezTo>
                  <a:cubicBezTo>
                    <a:pt x="231" y="219"/>
                    <a:pt x="226" y="224"/>
                    <a:pt x="221" y="229"/>
                  </a:cubicBezTo>
                  <a:cubicBezTo>
                    <a:pt x="221" y="229"/>
                    <a:pt x="221" y="229"/>
                    <a:pt x="221" y="229"/>
                  </a:cubicBezTo>
                  <a:cubicBezTo>
                    <a:pt x="217" y="226"/>
                    <a:pt x="217" y="226"/>
                    <a:pt x="217" y="226"/>
                  </a:cubicBezTo>
                  <a:close/>
                  <a:moveTo>
                    <a:pt x="26" y="210"/>
                  </a:moveTo>
                  <a:cubicBezTo>
                    <a:pt x="30" y="208"/>
                    <a:pt x="30" y="208"/>
                    <a:pt x="30" y="208"/>
                  </a:cubicBezTo>
                  <a:cubicBezTo>
                    <a:pt x="34" y="213"/>
                    <a:pt x="39" y="219"/>
                    <a:pt x="44" y="224"/>
                  </a:cubicBezTo>
                  <a:cubicBezTo>
                    <a:pt x="44" y="224"/>
                    <a:pt x="44" y="224"/>
                    <a:pt x="44" y="224"/>
                  </a:cubicBezTo>
                  <a:cubicBezTo>
                    <a:pt x="41" y="227"/>
                    <a:pt x="41" y="227"/>
                    <a:pt x="41" y="227"/>
                  </a:cubicBezTo>
                  <a:cubicBezTo>
                    <a:pt x="36" y="222"/>
                    <a:pt x="31" y="216"/>
                    <a:pt x="26" y="210"/>
                  </a:cubicBezTo>
                  <a:close/>
                  <a:moveTo>
                    <a:pt x="243" y="193"/>
                  </a:moveTo>
                  <a:cubicBezTo>
                    <a:pt x="247" y="186"/>
                    <a:pt x="250" y="180"/>
                    <a:pt x="253" y="173"/>
                  </a:cubicBezTo>
                  <a:cubicBezTo>
                    <a:pt x="253" y="173"/>
                    <a:pt x="253" y="173"/>
                    <a:pt x="253" y="173"/>
                  </a:cubicBezTo>
                  <a:cubicBezTo>
                    <a:pt x="257" y="175"/>
                    <a:pt x="257" y="175"/>
                    <a:pt x="257" y="175"/>
                  </a:cubicBezTo>
                  <a:cubicBezTo>
                    <a:pt x="254" y="182"/>
                    <a:pt x="251" y="189"/>
                    <a:pt x="247" y="195"/>
                  </a:cubicBezTo>
                  <a:cubicBezTo>
                    <a:pt x="247" y="195"/>
                    <a:pt x="247" y="195"/>
                    <a:pt x="247" y="195"/>
                  </a:cubicBezTo>
                  <a:cubicBezTo>
                    <a:pt x="243" y="193"/>
                    <a:pt x="243" y="193"/>
                    <a:pt x="243" y="193"/>
                  </a:cubicBezTo>
                  <a:close/>
                  <a:moveTo>
                    <a:pt x="6" y="171"/>
                  </a:moveTo>
                  <a:cubicBezTo>
                    <a:pt x="10" y="170"/>
                    <a:pt x="10" y="170"/>
                    <a:pt x="10" y="170"/>
                  </a:cubicBezTo>
                  <a:cubicBezTo>
                    <a:pt x="12" y="177"/>
                    <a:pt x="16" y="184"/>
                    <a:pt x="19" y="190"/>
                  </a:cubicBezTo>
                  <a:cubicBezTo>
                    <a:pt x="19" y="190"/>
                    <a:pt x="19" y="190"/>
                    <a:pt x="19" y="190"/>
                  </a:cubicBezTo>
                  <a:cubicBezTo>
                    <a:pt x="14" y="192"/>
                    <a:pt x="14" y="192"/>
                    <a:pt x="14" y="192"/>
                  </a:cubicBezTo>
                  <a:cubicBezTo>
                    <a:pt x="11" y="185"/>
                    <a:pt x="8" y="179"/>
                    <a:pt x="6" y="171"/>
                  </a:cubicBezTo>
                  <a:close/>
                  <a:moveTo>
                    <a:pt x="258" y="153"/>
                  </a:moveTo>
                  <a:cubicBezTo>
                    <a:pt x="259" y="146"/>
                    <a:pt x="259" y="139"/>
                    <a:pt x="259" y="132"/>
                  </a:cubicBezTo>
                  <a:cubicBezTo>
                    <a:pt x="259" y="132"/>
                    <a:pt x="259" y="132"/>
                    <a:pt x="259" y="132"/>
                  </a:cubicBezTo>
                  <a:cubicBezTo>
                    <a:pt x="264" y="132"/>
                    <a:pt x="264" y="132"/>
                    <a:pt x="264" y="132"/>
                  </a:cubicBezTo>
                  <a:cubicBezTo>
                    <a:pt x="264" y="139"/>
                    <a:pt x="263" y="146"/>
                    <a:pt x="262" y="153"/>
                  </a:cubicBezTo>
                  <a:cubicBezTo>
                    <a:pt x="262" y="153"/>
                    <a:pt x="262" y="153"/>
                    <a:pt x="262" y="153"/>
                  </a:cubicBezTo>
                  <a:cubicBezTo>
                    <a:pt x="258" y="153"/>
                    <a:pt x="258" y="153"/>
                    <a:pt x="258" y="153"/>
                  </a:cubicBezTo>
                  <a:close/>
                  <a:moveTo>
                    <a:pt x="0" y="132"/>
                  </a:moveTo>
                  <a:cubicBezTo>
                    <a:pt x="0" y="131"/>
                    <a:pt x="0" y="130"/>
                    <a:pt x="0" y="128"/>
                  </a:cubicBezTo>
                  <a:cubicBezTo>
                    <a:pt x="0" y="128"/>
                    <a:pt x="0" y="128"/>
                    <a:pt x="0" y="128"/>
                  </a:cubicBezTo>
                  <a:cubicBezTo>
                    <a:pt x="4" y="128"/>
                    <a:pt x="4" y="128"/>
                    <a:pt x="4" y="128"/>
                  </a:cubicBezTo>
                  <a:cubicBezTo>
                    <a:pt x="4" y="130"/>
                    <a:pt x="4" y="131"/>
                    <a:pt x="4" y="132"/>
                  </a:cubicBezTo>
                  <a:cubicBezTo>
                    <a:pt x="4" y="132"/>
                    <a:pt x="4" y="132"/>
                    <a:pt x="4" y="132"/>
                  </a:cubicBezTo>
                  <a:cubicBezTo>
                    <a:pt x="4" y="138"/>
                    <a:pt x="5" y="144"/>
                    <a:pt x="6" y="150"/>
                  </a:cubicBezTo>
                  <a:cubicBezTo>
                    <a:pt x="6" y="150"/>
                    <a:pt x="6" y="150"/>
                    <a:pt x="6" y="150"/>
                  </a:cubicBezTo>
                  <a:cubicBezTo>
                    <a:pt x="2" y="150"/>
                    <a:pt x="2" y="150"/>
                    <a:pt x="2" y="150"/>
                  </a:cubicBezTo>
                  <a:cubicBezTo>
                    <a:pt x="1" y="144"/>
                    <a:pt x="0" y="138"/>
                    <a:pt x="0" y="132"/>
                  </a:cubicBezTo>
                  <a:close/>
                  <a:moveTo>
                    <a:pt x="254" y="96"/>
                  </a:moveTo>
                  <a:cubicBezTo>
                    <a:pt x="258" y="94"/>
                    <a:pt x="258" y="94"/>
                    <a:pt x="258" y="94"/>
                  </a:cubicBezTo>
                  <a:cubicBezTo>
                    <a:pt x="260" y="102"/>
                    <a:pt x="262" y="108"/>
                    <a:pt x="263" y="116"/>
                  </a:cubicBezTo>
                  <a:cubicBezTo>
                    <a:pt x="263" y="116"/>
                    <a:pt x="263" y="116"/>
                    <a:pt x="263" y="116"/>
                  </a:cubicBezTo>
                  <a:cubicBezTo>
                    <a:pt x="259" y="117"/>
                    <a:pt x="259" y="117"/>
                    <a:pt x="259" y="117"/>
                  </a:cubicBezTo>
                  <a:cubicBezTo>
                    <a:pt x="258" y="109"/>
                    <a:pt x="256" y="103"/>
                    <a:pt x="254" y="96"/>
                  </a:cubicBezTo>
                  <a:close/>
                  <a:moveTo>
                    <a:pt x="3" y="107"/>
                  </a:moveTo>
                  <a:cubicBezTo>
                    <a:pt x="4" y="99"/>
                    <a:pt x="6" y="92"/>
                    <a:pt x="8" y="86"/>
                  </a:cubicBezTo>
                  <a:cubicBezTo>
                    <a:pt x="8" y="86"/>
                    <a:pt x="8" y="86"/>
                    <a:pt x="8" y="86"/>
                  </a:cubicBezTo>
                  <a:cubicBezTo>
                    <a:pt x="12" y="87"/>
                    <a:pt x="12" y="87"/>
                    <a:pt x="12" y="87"/>
                  </a:cubicBezTo>
                  <a:cubicBezTo>
                    <a:pt x="10" y="94"/>
                    <a:pt x="8" y="101"/>
                    <a:pt x="7" y="107"/>
                  </a:cubicBezTo>
                  <a:cubicBezTo>
                    <a:pt x="7" y="107"/>
                    <a:pt x="7" y="107"/>
                    <a:pt x="7" y="107"/>
                  </a:cubicBezTo>
                  <a:cubicBezTo>
                    <a:pt x="3" y="107"/>
                    <a:pt x="3" y="107"/>
                    <a:pt x="3" y="107"/>
                  </a:cubicBezTo>
                  <a:close/>
                  <a:moveTo>
                    <a:pt x="236" y="58"/>
                  </a:moveTo>
                  <a:cubicBezTo>
                    <a:pt x="239" y="55"/>
                    <a:pt x="239" y="55"/>
                    <a:pt x="239" y="55"/>
                  </a:cubicBezTo>
                  <a:cubicBezTo>
                    <a:pt x="243" y="61"/>
                    <a:pt x="247" y="67"/>
                    <a:pt x="251" y="74"/>
                  </a:cubicBezTo>
                  <a:cubicBezTo>
                    <a:pt x="251" y="74"/>
                    <a:pt x="251" y="74"/>
                    <a:pt x="251" y="74"/>
                  </a:cubicBezTo>
                  <a:cubicBezTo>
                    <a:pt x="246" y="76"/>
                    <a:pt x="246" y="76"/>
                    <a:pt x="246" y="76"/>
                  </a:cubicBezTo>
                  <a:cubicBezTo>
                    <a:pt x="243" y="69"/>
                    <a:pt x="240" y="63"/>
                    <a:pt x="236" y="58"/>
                  </a:cubicBezTo>
                  <a:close/>
                  <a:moveTo>
                    <a:pt x="18" y="66"/>
                  </a:moveTo>
                  <a:cubicBezTo>
                    <a:pt x="21" y="59"/>
                    <a:pt x="25" y="53"/>
                    <a:pt x="30" y="48"/>
                  </a:cubicBezTo>
                  <a:cubicBezTo>
                    <a:pt x="30" y="48"/>
                    <a:pt x="30" y="48"/>
                    <a:pt x="30" y="48"/>
                  </a:cubicBezTo>
                  <a:cubicBezTo>
                    <a:pt x="34" y="50"/>
                    <a:pt x="34" y="50"/>
                    <a:pt x="34" y="50"/>
                  </a:cubicBezTo>
                  <a:cubicBezTo>
                    <a:pt x="29" y="56"/>
                    <a:pt x="25" y="62"/>
                    <a:pt x="21" y="68"/>
                  </a:cubicBezTo>
                  <a:cubicBezTo>
                    <a:pt x="21" y="68"/>
                    <a:pt x="21" y="68"/>
                    <a:pt x="21" y="68"/>
                  </a:cubicBezTo>
                  <a:cubicBezTo>
                    <a:pt x="18" y="66"/>
                    <a:pt x="18" y="66"/>
                    <a:pt x="18" y="66"/>
                  </a:cubicBezTo>
                  <a:close/>
                  <a:moveTo>
                    <a:pt x="206" y="28"/>
                  </a:moveTo>
                  <a:cubicBezTo>
                    <a:pt x="206" y="28"/>
                    <a:pt x="206" y="28"/>
                    <a:pt x="206" y="28"/>
                  </a:cubicBezTo>
                  <a:cubicBezTo>
                    <a:pt x="208" y="24"/>
                    <a:pt x="208" y="24"/>
                    <a:pt x="208" y="24"/>
                  </a:cubicBezTo>
                  <a:cubicBezTo>
                    <a:pt x="214" y="29"/>
                    <a:pt x="219" y="33"/>
                    <a:pt x="225" y="38"/>
                  </a:cubicBezTo>
                  <a:cubicBezTo>
                    <a:pt x="225" y="38"/>
                    <a:pt x="225" y="38"/>
                    <a:pt x="225" y="38"/>
                  </a:cubicBezTo>
                  <a:cubicBezTo>
                    <a:pt x="222" y="42"/>
                    <a:pt x="222" y="42"/>
                    <a:pt x="222" y="42"/>
                  </a:cubicBezTo>
                  <a:cubicBezTo>
                    <a:pt x="217" y="36"/>
                    <a:pt x="211" y="32"/>
                    <a:pt x="206" y="28"/>
                  </a:cubicBezTo>
                  <a:close/>
                  <a:moveTo>
                    <a:pt x="46" y="32"/>
                  </a:moveTo>
                  <a:cubicBezTo>
                    <a:pt x="51" y="27"/>
                    <a:pt x="57" y="23"/>
                    <a:pt x="63" y="19"/>
                  </a:cubicBezTo>
                  <a:cubicBezTo>
                    <a:pt x="63" y="19"/>
                    <a:pt x="63" y="19"/>
                    <a:pt x="63" y="19"/>
                  </a:cubicBezTo>
                  <a:cubicBezTo>
                    <a:pt x="66" y="23"/>
                    <a:pt x="66" y="23"/>
                    <a:pt x="66" y="23"/>
                  </a:cubicBezTo>
                  <a:cubicBezTo>
                    <a:pt x="60" y="26"/>
                    <a:pt x="54" y="31"/>
                    <a:pt x="48" y="35"/>
                  </a:cubicBezTo>
                  <a:cubicBezTo>
                    <a:pt x="48" y="35"/>
                    <a:pt x="48" y="35"/>
                    <a:pt x="48" y="35"/>
                  </a:cubicBezTo>
                  <a:cubicBezTo>
                    <a:pt x="46" y="32"/>
                    <a:pt x="46" y="32"/>
                    <a:pt x="46" y="32"/>
                  </a:cubicBezTo>
                  <a:close/>
                  <a:moveTo>
                    <a:pt x="168" y="9"/>
                  </a:moveTo>
                  <a:cubicBezTo>
                    <a:pt x="169" y="5"/>
                    <a:pt x="169" y="5"/>
                    <a:pt x="169" y="5"/>
                  </a:cubicBezTo>
                  <a:cubicBezTo>
                    <a:pt x="176" y="7"/>
                    <a:pt x="183" y="10"/>
                    <a:pt x="189" y="13"/>
                  </a:cubicBezTo>
                  <a:cubicBezTo>
                    <a:pt x="189" y="13"/>
                    <a:pt x="189" y="13"/>
                    <a:pt x="189" y="13"/>
                  </a:cubicBezTo>
                  <a:cubicBezTo>
                    <a:pt x="187" y="17"/>
                    <a:pt x="187" y="17"/>
                    <a:pt x="187" y="17"/>
                  </a:cubicBezTo>
                  <a:cubicBezTo>
                    <a:pt x="181" y="14"/>
                    <a:pt x="175" y="12"/>
                    <a:pt x="168" y="9"/>
                  </a:cubicBezTo>
                  <a:close/>
                  <a:moveTo>
                    <a:pt x="83" y="9"/>
                  </a:moveTo>
                  <a:cubicBezTo>
                    <a:pt x="90" y="6"/>
                    <a:pt x="97" y="4"/>
                    <a:pt x="104" y="3"/>
                  </a:cubicBezTo>
                  <a:cubicBezTo>
                    <a:pt x="104" y="3"/>
                    <a:pt x="104" y="3"/>
                    <a:pt x="104" y="3"/>
                  </a:cubicBezTo>
                  <a:cubicBezTo>
                    <a:pt x="105" y="7"/>
                    <a:pt x="105" y="7"/>
                    <a:pt x="105" y="7"/>
                  </a:cubicBezTo>
                  <a:cubicBezTo>
                    <a:pt x="98" y="8"/>
                    <a:pt x="91" y="10"/>
                    <a:pt x="84" y="13"/>
                  </a:cubicBezTo>
                  <a:cubicBezTo>
                    <a:pt x="84" y="13"/>
                    <a:pt x="84" y="13"/>
                    <a:pt x="84" y="13"/>
                  </a:cubicBezTo>
                  <a:cubicBezTo>
                    <a:pt x="83" y="9"/>
                    <a:pt x="83" y="9"/>
                    <a:pt x="83" y="9"/>
                  </a:cubicBezTo>
                  <a:close/>
                  <a:moveTo>
                    <a:pt x="131" y="4"/>
                  </a:moveTo>
                  <a:cubicBezTo>
                    <a:pt x="129" y="4"/>
                    <a:pt x="127" y="4"/>
                    <a:pt x="125" y="4"/>
                  </a:cubicBezTo>
                  <a:cubicBezTo>
                    <a:pt x="125" y="4"/>
                    <a:pt x="125" y="4"/>
                    <a:pt x="125" y="4"/>
                  </a:cubicBezTo>
                  <a:cubicBezTo>
                    <a:pt x="125" y="0"/>
                    <a:pt x="125" y="0"/>
                    <a:pt x="125" y="0"/>
                  </a:cubicBezTo>
                  <a:cubicBezTo>
                    <a:pt x="127" y="0"/>
                    <a:pt x="129" y="0"/>
                    <a:pt x="131" y="0"/>
                  </a:cubicBezTo>
                  <a:cubicBezTo>
                    <a:pt x="131" y="0"/>
                    <a:pt x="131" y="0"/>
                    <a:pt x="131" y="0"/>
                  </a:cubicBezTo>
                  <a:cubicBezTo>
                    <a:pt x="137" y="0"/>
                    <a:pt x="142" y="0"/>
                    <a:pt x="147" y="1"/>
                  </a:cubicBezTo>
                  <a:cubicBezTo>
                    <a:pt x="147" y="1"/>
                    <a:pt x="147" y="1"/>
                    <a:pt x="147" y="1"/>
                  </a:cubicBezTo>
                  <a:cubicBezTo>
                    <a:pt x="147" y="5"/>
                    <a:pt x="147" y="5"/>
                    <a:pt x="147" y="5"/>
                  </a:cubicBezTo>
                  <a:cubicBezTo>
                    <a:pt x="142" y="4"/>
                    <a:pt x="137" y="4"/>
                    <a:pt x="131"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grpSp>
      <p:grpSp>
        <p:nvGrpSpPr>
          <p:cNvPr id="49" name="组合 48"/>
          <p:cNvGrpSpPr>
            <a:grpSpLocks/>
          </p:cNvGrpSpPr>
          <p:nvPr/>
        </p:nvGrpSpPr>
        <p:grpSpPr bwMode="auto">
          <a:xfrm>
            <a:off x="2655887" y="2913063"/>
            <a:ext cx="622300" cy="620712"/>
            <a:chOff x="0" y="0"/>
            <a:chExt cx="368300" cy="366713"/>
          </a:xfrm>
          <a:solidFill>
            <a:srgbClr val="FFFFFF">
              <a:alpha val="30196"/>
            </a:srgbClr>
          </a:solidFill>
        </p:grpSpPr>
        <p:sp>
          <p:nvSpPr>
            <p:cNvPr id="50" name="Freeform 547"/>
            <p:cNvSpPr>
              <a:spLocks noChangeArrowheads="1"/>
            </p:cNvSpPr>
            <p:nvPr/>
          </p:nvSpPr>
          <p:spPr bwMode="auto">
            <a:xfrm>
              <a:off x="38100" y="36512"/>
              <a:ext cx="292100" cy="292100"/>
            </a:xfrm>
            <a:custGeom>
              <a:avLst/>
              <a:gdLst>
                <a:gd name="T0" fmla="*/ 64 w 78"/>
                <a:gd name="T1" fmla="*/ 64 h 78"/>
                <a:gd name="T2" fmla="*/ 14 w 78"/>
                <a:gd name="T3" fmla="*/ 64 h 78"/>
                <a:gd name="T4" fmla="*/ 14 w 78"/>
                <a:gd name="T5" fmla="*/ 13 h 78"/>
                <a:gd name="T6" fmla="*/ 64 w 78"/>
                <a:gd name="T7" fmla="*/ 13 h 78"/>
                <a:gd name="T8" fmla="*/ 64 w 78"/>
                <a:gd name="T9" fmla="*/ 64 h 78"/>
                <a:gd name="T10" fmla="*/ 0 60000 65536"/>
                <a:gd name="T11" fmla="*/ 0 60000 65536"/>
                <a:gd name="T12" fmla="*/ 0 60000 65536"/>
                <a:gd name="T13" fmla="*/ 0 60000 65536"/>
                <a:gd name="T14" fmla="*/ 0 60000 65536"/>
                <a:gd name="T15" fmla="*/ 0 w 78"/>
                <a:gd name="T16" fmla="*/ 0 h 78"/>
                <a:gd name="T17" fmla="*/ 78 w 78"/>
                <a:gd name="T18" fmla="*/ 78 h 78"/>
              </a:gdLst>
              <a:ahLst/>
              <a:cxnLst>
                <a:cxn ang="T10">
                  <a:pos x="T0" y="T1"/>
                </a:cxn>
                <a:cxn ang="T11">
                  <a:pos x="T2" y="T3"/>
                </a:cxn>
                <a:cxn ang="T12">
                  <a:pos x="T4" y="T5"/>
                </a:cxn>
                <a:cxn ang="T13">
                  <a:pos x="T6" y="T7"/>
                </a:cxn>
                <a:cxn ang="T14">
                  <a:pos x="T8" y="T9"/>
                </a:cxn>
              </a:cxnLst>
              <a:rect l="T15" t="T16" r="T17" b="T18"/>
              <a:pathLst>
                <a:path w="78" h="78">
                  <a:moveTo>
                    <a:pt x="64" y="64"/>
                  </a:moveTo>
                  <a:cubicBezTo>
                    <a:pt x="51" y="78"/>
                    <a:pt x="28" y="78"/>
                    <a:pt x="14" y="64"/>
                  </a:cubicBezTo>
                  <a:cubicBezTo>
                    <a:pt x="0" y="50"/>
                    <a:pt x="0" y="27"/>
                    <a:pt x="14" y="13"/>
                  </a:cubicBezTo>
                  <a:cubicBezTo>
                    <a:pt x="28" y="0"/>
                    <a:pt x="51" y="0"/>
                    <a:pt x="64" y="13"/>
                  </a:cubicBezTo>
                  <a:cubicBezTo>
                    <a:pt x="78" y="27"/>
                    <a:pt x="78" y="50"/>
                    <a:pt x="64" y="6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1" name="Freeform 548"/>
            <p:cNvSpPr>
              <a:spLocks noChangeArrowheads="1"/>
            </p:cNvSpPr>
            <p:nvPr/>
          </p:nvSpPr>
          <p:spPr bwMode="auto">
            <a:xfrm>
              <a:off x="38100" y="88900"/>
              <a:ext cx="239713" cy="233363"/>
            </a:xfrm>
            <a:custGeom>
              <a:avLst/>
              <a:gdLst>
                <a:gd name="T0" fmla="*/ 30 w 64"/>
                <a:gd name="T1" fmla="*/ 59 h 62"/>
                <a:gd name="T2" fmla="*/ 64 w 64"/>
                <a:gd name="T3" fmla="*/ 50 h 62"/>
                <a:gd name="T4" fmla="*/ 14 w 64"/>
                <a:gd name="T5" fmla="*/ 0 h 62"/>
                <a:gd name="T6" fmla="*/ 5 w 64"/>
                <a:gd name="T7" fmla="*/ 16 h 62"/>
                <a:gd name="T8" fmla="*/ 30 w 64"/>
                <a:gd name="T9" fmla="*/ 59 h 62"/>
                <a:gd name="T10" fmla="*/ 0 60000 65536"/>
                <a:gd name="T11" fmla="*/ 0 60000 65536"/>
                <a:gd name="T12" fmla="*/ 0 60000 65536"/>
                <a:gd name="T13" fmla="*/ 0 60000 65536"/>
                <a:gd name="T14" fmla="*/ 0 60000 65536"/>
                <a:gd name="T15" fmla="*/ 0 w 64"/>
                <a:gd name="T16" fmla="*/ 0 h 62"/>
                <a:gd name="T17" fmla="*/ 64 w 64"/>
                <a:gd name="T18" fmla="*/ 62 h 62"/>
              </a:gdLst>
              <a:ahLst/>
              <a:cxnLst>
                <a:cxn ang="T10">
                  <a:pos x="T0" y="T1"/>
                </a:cxn>
                <a:cxn ang="T11">
                  <a:pos x="T2" y="T3"/>
                </a:cxn>
                <a:cxn ang="T12">
                  <a:pos x="T4" y="T5"/>
                </a:cxn>
                <a:cxn ang="T13">
                  <a:pos x="T6" y="T7"/>
                </a:cxn>
                <a:cxn ang="T14">
                  <a:pos x="T8" y="T9"/>
                </a:cxn>
              </a:cxnLst>
              <a:rect l="T15" t="T16" r="T17" b="T18"/>
              <a:pathLst>
                <a:path w="64" h="62">
                  <a:moveTo>
                    <a:pt x="30" y="59"/>
                  </a:moveTo>
                  <a:cubicBezTo>
                    <a:pt x="43" y="62"/>
                    <a:pt x="55" y="59"/>
                    <a:pt x="64" y="50"/>
                  </a:cubicBezTo>
                  <a:cubicBezTo>
                    <a:pt x="14" y="0"/>
                    <a:pt x="14" y="0"/>
                    <a:pt x="14" y="0"/>
                  </a:cubicBezTo>
                  <a:cubicBezTo>
                    <a:pt x="10" y="4"/>
                    <a:pt x="7" y="10"/>
                    <a:pt x="5" y="16"/>
                  </a:cubicBezTo>
                  <a:cubicBezTo>
                    <a:pt x="0" y="34"/>
                    <a:pt x="11" y="54"/>
                    <a:pt x="30"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2" name="Freeform 549"/>
            <p:cNvSpPr>
              <a:spLocks noEditPoints="1" noChangeArrowheads="1"/>
            </p:cNvSpPr>
            <p:nvPr/>
          </p:nvSpPr>
          <p:spPr bwMode="auto">
            <a:xfrm>
              <a:off x="0" y="0"/>
              <a:ext cx="368300" cy="366713"/>
            </a:xfrm>
            <a:custGeom>
              <a:avLst/>
              <a:gdLst>
                <a:gd name="T0" fmla="*/ 9 w 98"/>
                <a:gd name="T1" fmla="*/ 24 h 98"/>
                <a:gd name="T2" fmla="*/ 12 w 98"/>
                <a:gd name="T3" fmla="*/ 16 h 98"/>
                <a:gd name="T4" fmla="*/ 26 w 98"/>
                <a:gd name="T5" fmla="*/ 7 h 98"/>
                <a:gd name="T6" fmla="*/ 19 w 98"/>
                <a:gd name="T7" fmla="*/ 12 h 98"/>
                <a:gd name="T8" fmla="*/ 5 w 98"/>
                <a:gd name="T9" fmla="*/ 31 h 98"/>
                <a:gd name="T10" fmla="*/ 1 w 98"/>
                <a:gd name="T11" fmla="*/ 38 h 98"/>
                <a:gd name="T12" fmla="*/ 5 w 98"/>
                <a:gd name="T13" fmla="*/ 31 h 98"/>
                <a:gd name="T14" fmla="*/ 33 w 98"/>
                <a:gd name="T15" fmla="*/ 4 h 98"/>
                <a:gd name="T16" fmla="*/ 40 w 98"/>
                <a:gd name="T17" fmla="*/ 0 h 98"/>
                <a:gd name="T18" fmla="*/ 3 w 98"/>
                <a:gd name="T19" fmla="*/ 38 h 98"/>
                <a:gd name="T20" fmla="*/ 2 w 98"/>
                <a:gd name="T21" fmla="*/ 46 h 98"/>
                <a:gd name="T22" fmla="*/ 1 w 98"/>
                <a:gd name="T23" fmla="*/ 54 h 98"/>
                <a:gd name="T24" fmla="*/ 2 w 98"/>
                <a:gd name="T25" fmla="*/ 46 h 98"/>
                <a:gd name="T26" fmla="*/ 48 w 98"/>
                <a:gd name="T27" fmla="*/ 1 h 98"/>
                <a:gd name="T28" fmla="*/ 56 w 98"/>
                <a:gd name="T29" fmla="*/ 0 h 98"/>
                <a:gd name="T30" fmla="*/ 7 w 98"/>
                <a:gd name="T31" fmla="*/ 69 h 98"/>
                <a:gd name="T32" fmla="*/ 2 w 98"/>
                <a:gd name="T33" fmla="*/ 62 h 98"/>
                <a:gd name="T34" fmla="*/ 71 w 98"/>
                <a:gd name="T35" fmla="*/ 7 h 98"/>
                <a:gd name="T36" fmla="*/ 64 w 98"/>
                <a:gd name="T37" fmla="*/ 2 h 98"/>
                <a:gd name="T38" fmla="*/ 16 w 98"/>
                <a:gd name="T39" fmla="*/ 82 h 98"/>
                <a:gd name="T40" fmla="*/ 10 w 98"/>
                <a:gd name="T41" fmla="*/ 77 h 98"/>
                <a:gd name="T42" fmla="*/ 84 w 98"/>
                <a:gd name="T43" fmla="*/ 14 h 98"/>
                <a:gd name="T44" fmla="*/ 84 w 98"/>
                <a:gd name="T45" fmla="*/ 16 h 98"/>
                <a:gd name="T46" fmla="*/ 78 w 98"/>
                <a:gd name="T47" fmla="*/ 11 h 98"/>
                <a:gd name="T48" fmla="*/ 84 w 98"/>
                <a:gd name="T49" fmla="*/ 14 h 98"/>
                <a:gd name="T50" fmla="*/ 19 w 98"/>
                <a:gd name="T51" fmla="*/ 87 h 98"/>
                <a:gd name="T52" fmla="*/ 27 w 98"/>
                <a:gd name="T53" fmla="*/ 90 h 98"/>
                <a:gd name="T54" fmla="*/ 94 w 98"/>
                <a:gd name="T55" fmla="*/ 28 h 98"/>
                <a:gd name="T56" fmla="*/ 89 w 98"/>
                <a:gd name="T57" fmla="*/ 22 h 98"/>
                <a:gd name="T58" fmla="*/ 41 w 98"/>
                <a:gd name="T59" fmla="*/ 97 h 98"/>
                <a:gd name="T60" fmla="*/ 34 w 98"/>
                <a:gd name="T61" fmla="*/ 93 h 98"/>
                <a:gd name="T62" fmla="*/ 98 w 98"/>
                <a:gd name="T63" fmla="*/ 44 h 98"/>
                <a:gd name="T64" fmla="*/ 95 w 98"/>
                <a:gd name="T65" fmla="*/ 36 h 98"/>
                <a:gd name="T66" fmla="*/ 57 w 98"/>
                <a:gd name="T67" fmla="*/ 95 h 98"/>
                <a:gd name="T68" fmla="*/ 49 w 98"/>
                <a:gd name="T69" fmla="*/ 98 h 98"/>
                <a:gd name="T70" fmla="*/ 57 w 98"/>
                <a:gd name="T71" fmla="*/ 95 h 98"/>
                <a:gd name="T72" fmla="*/ 97 w 98"/>
                <a:gd name="T73" fmla="*/ 60 h 98"/>
                <a:gd name="T74" fmla="*/ 97 w 98"/>
                <a:gd name="T75" fmla="*/ 52 h 98"/>
                <a:gd name="T76" fmla="*/ 73 w 98"/>
                <a:gd name="T77" fmla="*/ 92 h 98"/>
                <a:gd name="T78" fmla="*/ 65 w 98"/>
                <a:gd name="T79" fmla="*/ 93 h 98"/>
                <a:gd name="T80" fmla="*/ 91 w 98"/>
                <a:gd name="T81" fmla="*/ 75 h 98"/>
                <a:gd name="T82" fmla="*/ 93 w 98"/>
                <a:gd name="T83" fmla="*/ 67 h 98"/>
                <a:gd name="T84" fmla="*/ 83 w 98"/>
                <a:gd name="T85" fmla="*/ 82 h 98"/>
                <a:gd name="T86" fmla="*/ 86 w 98"/>
                <a:gd name="T87" fmla="*/ 82 h 98"/>
                <a:gd name="T88" fmla="*/ 80 w 98"/>
                <a:gd name="T89" fmla="*/ 87 h 98"/>
                <a:gd name="T90" fmla="*/ 83 w 98"/>
                <a:gd name="T91" fmla="*/ 82 h 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8"/>
                <a:gd name="T139" fmla="*/ 0 h 98"/>
                <a:gd name="T140" fmla="*/ 98 w 98"/>
                <a:gd name="T141" fmla="*/ 98 h 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8" h="98">
                  <a:moveTo>
                    <a:pt x="14" y="18"/>
                  </a:moveTo>
                  <a:cubicBezTo>
                    <a:pt x="12" y="20"/>
                    <a:pt x="10" y="22"/>
                    <a:pt x="9" y="24"/>
                  </a:cubicBezTo>
                  <a:cubicBezTo>
                    <a:pt x="9" y="24"/>
                    <a:pt x="9" y="24"/>
                    <a:pt x="9" y="24"/>
                  </a:cubicBezTo>
                  <a:cubicBezTo>
                    <a:pt x="8" y="23"/>
                    <a:pt x="8" y="23"/>
                    <a:pt x="8" y="23"/>
                  </a:cubicBezTo>
                  <a:cubicBezTo>
                    <a:pt x="9" y="21"/>
                    <a:pt x="11" y="18"/>
                    <a:pt x="12" y="16"/>
                  </a:cubicBezTo>
                  <a:cubicBezTo>
                    <a:pt x="12" y="16"/>
                    <a:pt x="12" y="16"/>
                    <a:pt x="12" y="16"/>
                  </a:cubicBezTo>
                  <a:cubicBezTo>
                    <a:pt x="14" y="18"/>
                    <a:pt x="14" y="18"/>
                    <a:pt x="14" y="18"/>
                  </a:cubicBezTo>
                  <a:close/>
                  <a:moveTo>
                    <a:pt x="25" y="6"/>
                  </a:moveTo>
                  <a:cubicBezTo>
                    <a:pt x="26" y="7"/>
                    <a:pt x="26" y="7"/>
                    <a:pt x="26" y="7"/>
                  </a:cubicBezTo>
                  <a:cubicBezTo>
                    <a:pt x="24" y="9"/>
                    <a:pt x="21" y="10"/>
                    <a:pt x="19" y="12"/>
                  </a:cubicBezTo>
                  <a:cubicBezTo>
                    <a:pt x="19" y="12"/>
                    <a:pt x="19" y="12"/>
                    <a:pt x="19" y="12"/>
                  </a:cubicBezTo>
                  <a:cubicBezTo>
                    <a:pt x="19" y="12"/>
                    <a:pt x="19" y="12"/>
                    <a:pt x="19" y="12"/>
                  </a:cubicBezTo>
                  <a:cubicBezTo>
                    <a:pt x="18" y="11"/>
                    <a:pt x="18" y="11"/>
                    <a:pt x="18" y="11"/>
                  </a:cubicBezTo>
                  <a:cubicBezTo>
                    <a:pt x="20" y="9"/>
                    <a:pt x="23" y="8"/>
                    <a:pt x="25" y="6"/>
                  </a:cubicBezTo>
                  <a:close/>
                  <a:moveTo>
                    <a:pt x="5" y="31"/>
                  </a:moveTo>
                  <a:cubicBezTo>
                    <a:pt x="4" y="33"/>
                    <a:pt x="4" y="36"/>
                    <a:pt x="3" y="38"/>
                  </a:cubicBezTo>
                  <a:cubicBezTo>
                    <a:pt x="3" y="38"/>
                    <a:pt x="3" y="38"/>
                    <a:pt x="3" y="38"/>
                  </a:cubicBezTo>
                  <a:cubicBezTo>
                    <a:pt x="1" y="38"/>
                    <a:pt x="1" y="38"/>
                    <a:pt x="1" y="38"/>
                  </a:cubicBezTo>
                  <a:cubicBezTo>
                    <a:pt x="2" y="36"/>
                    <a:pt x="3" y="33"/>
                    <a:pt x="4" y="30"/>
                  </a:cubicBezTo>
                  <a:cubicBezTo>
                    <a:pt x="4" y="30"/>
                    <a:pt x="4" y="30"/>
                    <a:pt x="4" y="30"/>
                  </a:cubicBezTo>
                  <a:cubicBezTo>
                    <a:pt x="5" y="31"/>
                    <a:pt x="5" y="31"/>
                    <a:pt x="5" y="31"/>
                  </a:cubicBezTo>
                  <a:close/>
                  <a:moveTo>
                    <a:pt x="40" y="0"/>
                  </a:moveTo>
                  <a:cubicBezTo>
                    <a:pt x="40" y="2"/>
                    <a:pt x="40" y="2"/>
                    <a:pt x="40" y="2"/>
                  </a:cubicBezTo>
                  <a:cubicBezTo>
                    <a:pt x="38" y="2"/>
                    <a:pt x="35" y="3"/>
                    <a:pt x="33" y="4"/>
                  </a:cubicBezTo>
                  <a:cubicBezTo>
                    <a:pt x="33" y="4"/>
                    <a:pt x="33" y="4"/>
                    <a:pt x="33" y="4"/>
                  </a:cubicBezTo>
                  <a:cubicBezTo>
                    <a:pt x="32" y="3"/>
                    <a:pt x="32" y="3"/>
                    <a:pt x="32" y="3"/>
                  </a:cubicBezTo>
                  <a:cubicBezTo>
                    <a:pt x="35" y="2"/>
                    <a:pt x="37" y="1"/>
                    <a:pt x="40" y="0"/>
                  </a:cubicBezTo>
                  <a:close/>
                  <a:moveTo>
                    <a:pt x="3" y="38"/>
                  </a:moveTo>
                  <a:cubicBezTo>
                    <a:pt x="3" y="38"/>
                    <a:pt x="3" y="38"/>
                    <a:pt x="3" y="38"/>
                  </a:cubicBezTo>
                  <a:cubicBezTo>
                    <a:pt x="3" y="38"/>
                    <a:pt x="3" y="38"/>
                    <a:pt x="3" y="38"/>
                  </a:cubicBezTo>
                  <a:cubicBezTo>
                    <a:pt x="3" y="38"/>
                    <a:pt x="3" y="38"/>
                    <a:pt x="3" y="38"/>
                  </a:cubicBezTo>
                  <a:cubicBezTo>
                    <a:pt x="3" y="38"/>
                    <a:pt x="3" y="38"/>
                    <a:pt x="3" y="38"/>
                  </a:cubicBezTo>
                  <a:close/>
                  <a:moveTo>
                    <a:pt x="2" y="46"/>
                  </a:moveTo>
                  <a:cubicBezTo>
                    <a:pt x="2" y="49"/>
                    <a:pt x="2" y="52"/>
                    <a:pt x="2" y="54"/>
                  </a:cubicBezTo>
                  <a:cubicBezTo>
                    <a:pt x="2" y="54"/>
                    <a:pt x="2" y="54"/>
                    <a:pt x="2" y="54"/>
                  </a:cubicBezTo>
                  <a:cubicBezTo>
                    <a:pt x="1" y="54"/>
                    <a:pt x="1" y="54"/>
                    <a:pt x="1" y="54"/>
                  </a:cubicBezTo>
                  <a:cubicBezTo>
                    <a:pt x="1" y="52"/>
                    <a:pt x="0" y="49"/>
                    <a:pt x="1" y="46"/>
                  </a:cubicBezTo>
                  <a:cubicBezTo>
                    <a:pt x="1" y="46"/>
                    <a:pt x="1" y="46"/>
                    <a:pt x="1" y="46"/>
                  </a:cubicBezTo>
                  <a:cubicBezTo>
                    <a:pt x="2" y="46"/>
                    <a:pt x="2" y="46"/>
                    <a:pt x="2" y="46"/>
                  </a:cubicBezTo>
                  <a:close/>
                  <a:moveTo>
                    <a:pt x="56" y="0"/>
                  </a:moveTo>
                  <a:cubicBezTo>
                    <a:pt x="56" y="2"/>
                    <a:pt x="56" y="2"/>
                    <a:pt x="56" y="2"/>
                  </a:cubicBezTo>
                  <a:cubicBezTo>
                    <a:pt x="53" y="1"/>
                    <a:pt x="51" y="1"/>
                    <a:pt x="48" y="1"/>
                  </a:cubicBezTo>
                  <a:cubicBezTo>
                    <a:pt x="48" y="1"/>
                    <a:pt x="48" y="1"/>
                    <a:pt x="48" y="1"/>
                  </a:cubicBezTo>
                  <a:cubicBezTo>
                    <a:pt x="48" y="0"/>
                    <a:pt x="48" y="0"/>
                    <a:pt x="48" y="0"/>
                  </a:cubicBezTo>
                  <a:cubicBezTo>
                    <a:pt x="51" y="0"/>
                    <a:pt x="54" y="0"/>
                    <a:pt x="56" y="0"/>
                  </a:cubicBezTo>
                  <a:close/>
                  <a:moveTo>
                    <a:pt x="4" y="62"/>
                  </a:moveTo>
                  <a:cubicBezTo>
                    <a:pt x="5" y="65"/>
                    <a:pt x="6" y="67"/>
                    <a:pt x="7" y="69"/>
                  </a:cubicBezTo>
                  <a:cubicBezTo>
                    <a:pt x="7" y="69"/>
                    <a:pt x="7" y="69"/>
                    <a:pt x="7" y="69"/>
                  </a:cubicBezTo>
                  <a:cubicBezTo>
                    <a:pt x="5" y="70"/>
                    <a:pt x="5" y="70"/>
                    <a:pt x="5" y="70"/>
                  </a:cubicBezTo>
                  <a:cubicBezTo>
                    <a:pt x="4" y="67"/>
                    <a:pt x="3" y="65"/>
                    <a:pt x="2" y="62"/>
                  </a:cubicBezTo>
                  <a:cubicBezTo>
                    <a:pt x="2" y="62"/>
                    <a:pt x="2" y="62"/>
                    <a:pt x="2" y="62"/>
                  </a:cubicBezTo>
                  <a:cubicBezTo>
                    <a:pt x="4" y="62"/>
                    <a:pt x="4" y="62"/>
                    <a:pt x="4" y="62"/>
                  </a:cubicBezTo>
                  <a:close/>
                  <a:moveTo>
                    <a:pt x="72" y="5"/>
                  </a:moveTo>
                  <a:cubicBezTo>
                    <a:pt x="71" y="7"/>
                    <a:pt x="71" y="7"/>
                    <a:pt x="71" y="7"/>
                  </a:cubicBezTo>
                  <a:cubicBezTo>
                    <a:pt x="69" y="5"/>
                    <a:pt x="66" y="4"/>
                    <a:pt x="64" y="3"/>
                  </a:cubicBezTo>
                  <a:cubicBezTo>
                    <a:pt x="64" y="3"/>
                    <a:pt x="64" y="3"/>
                    <a:pt x="64" y="3"/>
                  </a:cubicBezTo>
                  <a:cubicBezTo>
                    <a:pt x="64" y="2"/>
                    <a:pt x="64" y="2"/>
                    <a:pt x="64" y="2"/>
                  </a:cubicBezTo>
                  <a:cubicBezTo>
                    <a:pt x="67" y="3"/>
                    <a:pt x="69" y="4"/>
                    <a:pt x="72" y="5"/>
                  </a:cubicBezTo>
                  <a:close/>
                  <a:moveTo>
                    <a:pt x="11" y="76"/>
                  </a:moveTo>
                  <a:cubicBezTo>
                    <a:pt x="12" y="78"/>
                    <a:pt x="14" y="80"/>
                    <a:pt x="16" y="82"/>
                  </a:cubicBezTo>
                  <a:cubicBezTo>
                    <a:pt x="16" y="82"/>
                    <a:pt x="16" y="82"/>
                    <a:pt x="16" y="82"/>
                  </a:cubicBezTo>
                  <a:cubicBezTo>
                    <a:pt x="15" y="83"/>
                    <a:pt x="15" y="83"/>
                    <a:pt x="15" y="83"/>
                  </a:cubicBezTo>
                  <a:cubicBezTo>
                    <a:pt x="13" y="81"/>
                    <a:pt x="11" y="79"/>
                    <a:pt x="10" y="77"/>
                  </a:cubicBezTo>
                  <a:cubicBezTo>
                    <a:pt x="10" y="77"/>
                    <a:pt x="10" y="77"/>
                    <a:pt x="10" y="77"/>
                  </a:cubicBezTo>
                  <a:cubicBezTo>
                    <a:pt x="11" y="76"/>
                    <a:pt x="11" y="76"/>
                    <a:pt x="11" y="76"/>
                  </a:cubicBezTo>
                  <a:close/>
                  <a:moveTo>
                    <a:pt x="84" y="14"/>
                  </a:moveTo>
                  <a:cubicBezTo>
                    <a:pt x="84" y="14"/>
                    <a:pt x="85" y="15"/>
                    <a:pt x="85" y="15"/>
                  </a:cubicBezTo>
                  <a:cubicBezTo>
                    <a:pt x="85" y="15"/>
                    <a:pt x="85" y="15"/>
                    <a:pt x="85" y="15"/>
                  </a:cubicBezTo>
                  <a:cubicBezTo>
                    <a:pt x="84" y="16"/>
                    <a:pt x="84" y="16"/>
                    <a:pt x="84" y="16"/>
                  </a:cubicBezTo>
                  <a:cubicBezTo>
                    <a:pt x="83" y="16"/>
                    <a:pt x="83" y="15"/>
                    <a:pt x="83" y="15"/>
                  </a:cubicBezTo>
                  <a:cubicBezTo>
                    <a:pt x="83" y="15"/>
                    <a:pt x="83" y="15"/>
                    <a:pt x="83" y="15"/>
                  </a:cubicBezTo>
                  <a:cubicBezTo>
                    <a:pt x="81" y="13"/>
                    <a:pt x="79" y="12"/>
                    <a:pt x="78" y="11"/>
                  </a:cubicBezTo>
                  <a:cubicBezTo>
                    <a:pt x="78" y="11"/>
                    <a:pt x="78" y="11"/>
                    <a:pt x="78" y="11"/>
                  </a:cubicBezTo>
                  <a:cubicBezTo>
                    <a:pt x="79" y="9"/>
                    <a:pt x="79" y="9"/>
                    <a:pt x="79" y="9"/>
                  </a:cubicBezTo>
                  <a:cubicBezTo>
                    <a:pt x="81" y="11"/>
                    <a:pt x="82" y="12"/>
                    <a:pt x="84" y="14"/>
                  </a:cubicBezTo>
                  <a:close/>
                  <a:moveTo>
                    <a:pt x="27" y="90"/>
                  </a:moveTo>
                  <a:cubicBezTo>
                    <a:pt x="26" y="92"/>
                    <a:pt x="26" y="92"/>
                    <a:pt x="26" y="92"/>
                  </a:cubicBezTo>
                  <a:cubicBezTo>
                    <a:pt x="24" y="90"/>
                    <a:pt x="21" y="89"/>
                    <a:pt x="19" y="87"/>
                  </a:cubicBezTo>
                  <a:cubicBezTo>
                    <a:pt x="19" y="87"/>
                    <a:pt x="19" y="87"/>
                    <a:pt x="19" y="87"/>
                  </a:cubicBezTo>
                  <a:cubicBezTo>
                    <a:pt x="20" y="86"/>
                    <a:pt x="20" y="86"/>
                    <a:pt x="20" y="86"/>
                  </a:cubicBezTo>
                  <a:cubicBezTo>
                    <a:pt x="22" y="88"/>
                    <a:pt x="24" y="89"/>
                    <a:pt x="27" y="90"/>
                  </a:cubicBezTo>
                  <a:close/>
                  <a:moveTo>
                    <a:pt x="90" y="21"/>
                  </a:moveTo>
                  <a:cubicBezTo>
                    <a:pt x="91" y="23"/>
                    <a:pt x="93" y="26"/>
                    <a:pt x="94" y="28"/>
                  </a:cubicBezTo>
                  <a:cubicBezTo>
                    <a:pt x="94" y="28"/>
                    <a:pt x="94" y="28"/>
                    <a:pt x="94" y="28"/>
                  </a:cubicBezTo>
                  <a:cubicBezTo>
                    <a:pt x="93" y="29"/>
                    <a:pt x="93" y="29"/>
                    <a:pt x="93" y="29"/>
                  </a:cubicBezTo>
                  <a:cubicBezTo>
                    <a:pt x="91" y="27"/>
                    <a:pt x="90" y="24"/>
                    <a:pt x="89" y="22"/>
                  </a:cubicBezTo>
                  <a:cubicBezTo>
                    <a:pt x="89" y="22"/>
                    <a:pt x="89" y="22"/>
                    <a:pt x="89" y="22"/>
                  </a:cubicBezTo>
                  <a:cubicBezTo>
                    <a:pt x="90" y="21"/>
                    <a:pt x="90" y="21"/>
                    <a:pt x="90" y="21"/>
                  </a:cubicBezTo>
                  <a:close/>
                  <a:moveTo>
                    <a:pt x="42" y="95"/>
                  </a:moveTo>
                  <a:cubicBezTo>
                    <a:pt x="41" y="97"/>
                    <a:pt x="41" y="97"/>
                    <a:pt x="41" y="97"/>
                  </a:cubicBezTo>
                  <a:cubicBezTo>
                    <a:pt x="39" y="96"/>
                    <a:pt x="36" y="96"/>
                    <a:pt x="33" y="95"/>
                  </a:cubicBezTo>
                  <a:cubicBezTo>
                    <a:pt x="33" y="95"/>
                    <a:pt x="33" y="95"/>
                    <a:pt x="33" y="95"/>
                  </a:cubicBezTo>
                  <a:cubicBezTo>
                    <a:pt x="34" y="93"/>
                    <a:pt x="34" y="93"/>
                    <a:pt x="34" y="93"/>
                  </a:cubicBezTo>
                  <a:cubicBezTo>
                    <a:pt x="36" y="94"/>
                    <a:pt x="39" y="95"/>
                    <a:pt x="42" y="95"/>
                  </a:cubicBezTo>
                  <a:close/>
                  <a:moveTo>
                    <a:pt x="97" y="36"/>
                  </a:moveTo>
                  <a:cubicBezTo>
                    <a:pt x="97" y="39"/>
                    <a:pt x="98" y="41"/>
                    <a:pt x="98" y="44"/>
                  </a:cubicBezTo>
                  <a:cubicBezTo>
                    <a:pt x="98" y="44"/>
                    <a:pt x="98" y="44"/>
                    <a:pt x="98" y="44"/>
                  </a:cubicBezTo>
                  <a:cubicBezTo>
                    <a:pt x="97" y="44"/>
                    <a:pt x="97" y="44"/>
                    <a:pt x="97" y="44"/>
                  </a:cubicBezTo>
                  <a:cubicBezTo>
                    <a:pt x="96" y="41"/>
                    <a:pt x="96" y="39"/>
                    <a:pt x="95" y="36"/>
                  </a:cubicBezTo>
                  <a:cubicBezTo>
                    <a:pt x="95" y="36"/>
                    <a:pt x="95" y="36"/>
                    <a:pt x="95" y="36"/>
                  </a:cubicBezTo>
                  <a:cubicBezTo>
                    <a:pt x="97" y="36"/>
                    <a:pt x="97" y="36"/>
                    <a:pt x="97" y="36"/>
                  </a:cubicBezTo>
                  <a:close/>
                  <a:moveTo>
                    <a:pt x="57" y="95"/>
                  </a:moveTo>
                  <a:cubicBezTo>
                    <a:pt x="57" y="95"/>
                    <a:pt x="57" y="95"/>
                    <a:pt x="57" y="95"/>
                  </a:cubicBezTo>
                  <a:cubicBezTo>
                    <a:pt x="57" y="97"/>
                    <a:pt x="57" y="97"/>
                    <a:pt x="57" y="97"/>
                  </a:cubicBezTo>
                  <a:cubicBezTo>
                    <a:pt x="55" y="97"/>
                    <a:pt x="52" y="98"/>
                    <a:pt x="49" y="98"/>
                  </a:cubicBezTo>
                  <a:cubicBezTo>
                    <a:pt x="49" y="98"/>
                    <a:pt x="49" y="98"/>
                    <a:pt x="49" y="98"/>
                  </a:cubicBezTo>
                  <a:cubicBezTo>
                    <a:pt x="49" y="96"/>
                    <a:pt x="49" y="96"/>
                    <a:pt x="49" y="96"/>
                  </a:cubicBezTo>
                  <a:cubicBezTo>
                    <a:pt x="52" y="96"/>
                    <a:pt x="55" y="96"/>
                    <a:pt x="57" y="95"/>
                  </a:cubicBezTo>
                  <a:close/>
                  <a:moveTo>
                    <a:pt x="98" y="52"/>
                  </a:moveTo>
                  <a:cubicBezTo>
                    <a:pt x="98" y="55"/>
                    <a:pt x="98" y="58"/>
                    <a:pt x="97" y="60"/>
                  </a:cubicBezTo>
                  <a:cubicBezTo>
                    <a:pt x="97" y="60"/>
                    <a:pt x="97" y="60"/>
                    <a:pt x="97" y="60"/>
                  </a:cubicBezTo>
                  <a:cubicBezTo>
                    <a:pt x="95" y="60"/>
                    <a:pt x="95" y="60"/>
                    <a:pt x="95" y="60"/>
                  </a:cubicBezTo>
                  <a:cubicBezTo>
                    <a:pt x="96" y="57"/>
                    <a:pt x="96" y="55"/>
                    <a:pt x="97" y="52"/>
                  </a:cubicBezTo>
                  <a:cubicBezTo>
                    <a:pt x="97" y="52"/>
                    <a:pt x="97" y="52"/>
                    <a:pt x="97" y="52"/>
                  </a:cubicBezTo>
                  <a:cubicBezTo>
                    <a:pt x="98" y="52"/>
                    <a:pt x="98" y="52"/>
                    <a:pt x="98" y="52"/>
                  </a:cubicBezTo>
                  <a:close/>
                  <a:moveTo>
                    <a:pt x="72" y="90"/>
                  </a:moveTo>
                  <a:cubicBezTo>
                    <a:pt x="73" y="92"/>
                    <a:pt x="73" y="92"/>
                    <a:pt x="73" y="92"/>
                  </a:cubicBezTo>
                  <a:cubicBezTo>
                    <a:pt x="70" y="93"/>
                    <a:pt x="68" y="94"/>
                    <a:pt x="65" y="95"/>
                  </a:cubicBezTo>
                  <a:cubicBezTo>
                    <a:pt x="65" y="95"/>
                    <a:pt x="65" y="95"/>
                    <a:pt x="65" y="95"/>
                  </a:cubicBezTo>
                  <a:cubicBezTo>
                    <a:pt x="65" y="93"/>
                    <a:pt x="65" y="93"/>
                    <a:pt x="65" y="93"/>
                  </a:cubicBezTo>
                  <a:cubicBezTo>
                    <a:pt x="67" y="92"/>
                    <a:pt x="70" y="91"/>
                    <a:pt x="72" y="90"/>
                  </a:cubicBezTo>
                  <a:close/>
                  <a:moveTo>
                    <a:pt x="94" y="68"/>
                  </a:moveTo>
                  <a:cubicBezTo>
                    <a:pt x="93" y="70"/>
                    <a:pt x="92" y="73"/>
                    <a:pt x="91" y="75"/>
                  </a:cubicBezTo>
                  <a:cubicBezTo>
                    <a:pt x="91" y="75"/>
                    <a:pt x="91" y="75"/>
                    <a:pt x="91" y="75"/>
                  </a:cubicBezTo>
                  <a:cubicBezTo>
                    <a:pt x="89" y="74"/>
                    <a:pt x="89" y="74"/>
                    <a:pt x="89" y="74"/>
                  </a:cubicBezTo>
                  <a:cubicBezTo>
                    <a:pt x="91" y="72"/>
                    <a:pt x="92" y="70"/>
                    <a:pt x="93" y="67"/>
                  </a:cubicBezTo>
                  <a:cubicBezTo>
                    <a:pt x="93" y="67"/>
                    <a:pt x="93" y="67"/>
                    <a:pt x="93" y="67"/>
                  </a:cubicBezTo>
                  <a:cubicBezTo>
                    <a:pt x="94" y="68"/>
                    <a:pt x="94" y="68"/>
                    <a:pt x="94" y="68"/>
                  </a:cubicBezTo>
                  <a:close/>
                  <a:moveTo>
                    <a:pt x="83" y="82"/>
                  </a:moveTo>
                  <a:cubicBezTo>
                    <a:pt x="83" y="82"/>
                    <a:pt x="84" y="81"/>
                    <a:pt x="84" y="80"/>
                  </a:cubicBezTo>
                  <a:cubicBezTo>
                    <a:pt x="84" y="80"/>
                    <a:pt x="84" y="80"/>
                    <a:pt x="84" y="80"/>
                  </a:cubicBezTo>
                  <a:cubicBezTo>
                    <a:pt x="86" y="82"/>
                    <a:pt x="86" y="82"/>
                    <a:pt x="86" y="82"/>
                  </a:cubicBezTo>
                  <a:cubicBezTo>
                    <a:pt x="85" y="82"/>
                    <a:pt x="85" y="83"/>
                    <a:pt x="84" y="83"/>
                  </a:cubicBezTo>
                  <a:cubicBezTo>
                    <a:pt x="84" y="83"/>
                    <a:pt x="84" y="83"/>
                    <a:pt x="84" y="83"/>
                  </a:cubicBezTo>
                  <a:cubicBezTo>
                    <a:pt x="83" y="85"/>
                    <a:pt x="81" y="86"/>
                    <a:pt x="80" y="87"/>
                  </a:cubicBezTo>
                  <a:cubicBezTo>
                    <a:pt x="80" y="87"/>
                    <a:pt x="80" y="87"/>
                    <a:pt x="80" y="87"/>
                  </a:cubicBezTo>
                  <a:cubicBezTo>
                    <a:pt x="79" y="86"/>
                    <a:pt x="79" y="86"/>
                    <a:pt x="79" y="86"/>
                  </a:cubicBezTo>
                  <a:cubicBezTo>
                    <a:pt x="80" y="85"/>
                    <a:pt x="82" y="83"/>
                    <a:pt x="83"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grpSp>
      <p:sp>
        <p:nvSpPr>
          <p:cNvPr id="53" name="TextBox 682"/>
          <p:cNvSpPr>
            <a:spLocks noChangeArrowheads="1"/>
          </p:cNvSpPr>
          <p:nvPr/>
        </p:nvSpPr>
        <p:spPr bwMode="auto">
          <a:xfrm>
            <a:off x="1903412" y="30337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b="1" dirty="0">
                <a:solidFill>
                  <a:srgbClr val="F2F2F2"/>
                </a:solidFill>
                <a:latin typeface="方正中等线简体" pitchFamily="2" charset="-122"/>
                <a:ea typeface="方正中等线简体" pitchFamily="2" charset="-122"/>
              </a:rPr>
              <a:t>50%</a:t>
            </a:r>
            <a:endParaRPr lang="zh-CN" altLang="en-US" sz="2400" b="1" dirty="0">
              <a:solidFill>
                <a:srgbClr val="F2F2F2"/>
              </a:solidFill>
              <a:latin typeface="方正中等线简体" pitchFamily="2" charset="-122"/>
              <a:ea typeface="方正中等线简体" pitchFamily="2" charset="-122"/>
            </a:endParaRPr>
          </a:p>
        </p:txBody>
      </p:sp>
      <p:grpSp>
        <p:nvGrpSpPr>
          <p:cNvPr id="54" name="组合 53"/>
          <p:cNvGrpSpPr>
            <a:grpSpLocks/>
          </p:cNvGrpSpPr>
          <p:nvPr/>
        </p:nvGrpSpPr>
        <p:grpSpPr bwMode="auto">
          <a:xfrm>
            <a:off x="6021387" y="1228725"/>
            <a:ext cx="647701" cy="639763"/>
            <a:chOff x="0" y="0"/>
            <a:chExt cx="533417" cy="528638"/>
          </a:xfrm>
          <a:solidFill>
            <a:srgbClr val="FFFFFF">
              <a:alpha val="30196"/>
            </a:srgbClr>
          </a:solidFill>
        </p:grpSpPr>
        <p:sp>
          <p:nvSpPr>
            <p:cNvPr id="55" name="Freeform 35"/>
            <p:cNvSpPr>
              <a:spLocks noChangeArrowheads="1"/>
            </p:cNvSpPr>
            <p:nvPr/>
          </p:nvSpPr>
          <p:spPr bwMode="auto">
            <a:xfrm>
              <a:off x="265113" y="0"/>
              <a:ext cx="266700" cy="266700"/>
            </a:xfrm>
            <a:custGeom>
              <a:avLst/>
              <a:gdLst>
                <a:gd name="T0" fmla="*/ 50 w 71"/>
                <a:gd name="T1" fmla="*/ 21 h 71"/>
                <a:gd name="T2" fmla="*/ 0 w 71"/>
                <a:gd name="T3" fmla="*/ 0 h 71"/>
                <a:gd name="T4" fmla="*/ 0 w 71"/>
                <a:gd name="T5" fmla="*/ 13 h 71"/>
                <a:gd name="T6" fmla="*/ 41 w 71"/>
                <a:gd name="T7" fmla="*/ 30 h 71"/>
                <a:gd name="T8" fmla="*/ 58 w 71"/>
                <a:gd name="T9" fmla="*/ 71 h 71"/>
                <a:gd name="T10" fmla="*/ 71 w 71"/>
                <a:gd name="T11" fmla="*/ 71 h 71"/>
                <a:gd name="T12" fmla="*/ 50 w 71"/>
                <a:gd name="T13" fmla="*/ 21 h 71"/>
                <a:gd name="T14" fmla="*/ 0 60000 65536"/>
                <a:gd name="T15" fmla="*/ 0 60000 65536"/>
                <a:gd name="T16" fmla="*/ 0 60000 65536"/>
                <a:gd name="T17" fmla="*/ 0 60000 65536"/>
                <a:gd name="T18" fmla="*/ 0 60000 65536"/>
                <a:gd name="T19" fmla="*/ 0 60000 65536"/>
                <a:gd name="T20" fmla="*/ 0 60000 65536"/>
                <a:gd name="T21" fmla="*/ 0 w 71"/>
                <a:gd name="T22" fmla="*/ 0 h 71"/>
                <a:gd name="T23" fmla="*/ 71 w 71"/>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1">
                  <a:moveTo>
                    <a:pt x="50" y="21"/>
                  </a:moveTo>
                  <a:cubicBezTo>
                    <a:pt x="37" y="8"/>
                    <a:pt x="20" y="0"/>
                    <a:pt x="0" y="0"/>
                  </a:cubicBezTo>
                  <a:cubicBezTo>
                    <a:pt x="0" y="13"/>
                    <a:pt x="0" y="13"/>
                    <a:pt x="0" y="13"/>
                  </a:cubicBezTo>
                  <a:cubicBezTo>
                    <a:pt x="16" y="13"/>
                    <a:pt x="30" y="20"/>
                    <a:pt x="41" y="30"/>
                  </a:cubicBezTo>
                  <a:cubicBezTo>
                    <a:pt x="51" y="40"/>
                    <a:pt x="58" y="55"/>
                    <a:pt x="58" y="71"/>
                  </a:cubicBezTo>
                  <a:cubicBezTo>
                    <a:pt x="71" y="71"/>
                    <a:pt x="71" y="71"/>
                    <a:pt x="71" y="71"/>
                  </a:cubicBezTo>
                  <a:cubicBezTo>
                    <a:pt x="71" y="51"/>
                    <a:pt x="63" y="33"/>
                    <a:pt x="50" y="2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F2F2F2"/>
                </a:solidFill>
                <a:sym typeface="宋体" pitchFamily="2" charset="-122"/>
              </a:endParaRPr>
            </a:p>
          </p:txBody>
        </p:sp>
        <p:sp>
          <p:nvSpPr>
            <p:cNvPr id="56" name="Freeform 36"/>
            <p:cNvSpPr>
              <a:spLocks noChangeArrowheads="1"/>
            </p:cNvSpPr>
            <p:nvPr/>
          </p:nvSpPr>
          <p:spPr bwMode="auto">
            <a:xfrm>
              <a:off x="0" y="0"/>
              <a:ext cx="531812" cy="528638"/>
            </a:xfrm>
            <a:custGeom>
              <a:avLst/>
              <a:gdLst>
                <a:gd name="T0" fmla="*/ 129 w 142"/>
                <a:gd name="T1" fmla="*/ 71 h 141"/>
                <a:gd name="T2" fmla="*/ 129 w 142"/>
                <a:gd name="T3" fmla="*/ 71 h 141"/>
                <a:gd name="T4" fmla="*/ 112 w 142"/>
                <a:gd name="T5" fmla="*/ 111 h 141"/>
                <a:gd name="T6" fmla="*/ 71 w 142"/>
                <a:gd name="T7" fmla="*/ 128 h 141"/>
                <a:gd name="T8" fmla="*/ 30 w 142"/>
                <a:gd name="T9" fmla="*/ 111 h 141"/>
                <a:gd name="T10" fmla="*/ 13 w 142"/>
                <a:gd name="T11" fmla="*/ 71 h 141"/>
                <a:gd name="T12" fmla="*/ 13 w 142"/>
                <a:gd name="T13" fmla="*/ 71 h 141"/>
                <a:gd name="T14" fmla="*/ 30 w 142"/>
                <a:gd name="T15" fmla="*/ 30 h 141"/>
                <a:gd name="T16" fmla="*/ 71 w 142"/>
                <a:gd name="T17" fmla="*/ 13 h 141"/>
                <a:gd name="T18" fmla="*/ 71 w 142"/>
                <a:gd name="T19" fmla="*/ 0 h 141"/>
                <a:gd name="T20" fmla="*/ 21 w 142"/>
                <a:gd name="T21" fmla="*/ 21 h 141"/>
                <a:gd name="T22" fmla="*/ 0 w 142"/>
                <a:gd name="T23" fmla="*/ 71 h 141"/>
                <a:gd name="T24" fmla="*/ 0 w 142"/>
                <a:gd name="T25" fmla="*/ 71 h 141"/>
                <a:gd name="T26" fmla="*/ 21 w 142"/>
                <a:gd name="T27" fmla="*/ 121 h 141"/>
                <a:gd name="T28" fmla="*/ 71 w 142"/>
                <a:gd name="T29" fmla="*/ 141 h 141"/>
                <a:gd name="T30" fmla="*/ 121 w 142"/>
                <a:gd name="T31" fmla="*/ 121 h 141"/>
                <a:gd name="T32" fmla="*/ 142 w 142"/>
                <a:gd name="T33" fmla="*/ 71 h 141"/>
                <a:gd name="T34" fmla="*/ 142 w 142"/>
                <a:gd name="T35" fmla="*/ 71 h 141"/>
                <a:gd name="T36" fmla="*/ 129 w 142"/>
                <a:gd name="T37" fmla="*/ 71 h 1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2"/>
                <a:gd name="T58" fmla="*/ 0 h 141"/>
                <a:gd name="T59" fmla="*/ 142 w 142"/>
                <a:gd name="T60" fmla="*/ 141 h 1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2" h="141">
                  <a:moveTo>
                    <a:pt x="129" y="71"/>
                  </a:moveTo>
                  <a:cubicBezTo>
                    <a:pt x="129" y="71"/>
                    <a:pt x="129" y="71"/>
                    <a:pt x="129" y="71"/>
                  </a:cubicBezTo>
                  <a:cubicBezTo>
                    <a:pt x="129" y="87"/>
                    <a:pt x="122" y="101"/>
                    <a:pt x="112" y="111"/>
                  </a:cubicBezTo>
                  <a:cubicBezTo>
                    <a:pt x="101" y="122"/>
                    <a:pt x="87" y="128"/>
                    <a:pt x="71" y="128"/>
                  </a:cubicBezTo>
                  <a:cubicBezTo>
                    <a:pt x="55" y="128"/>
                    <a:pt x="41" y="122"/>
                    <a:pt x="30" y="111"/>
                  </a:cubicBezTo>
                  <a:cubicBezTo>
                    <a:pt x="20" y="101"/>
                    <a:pt x="13" y="87"/>
                    <a:pt x="13" y="71"/>
                  </a:cubicBezTo>
                  <a:cubicBezTo>
                    <a:pt x="13" y="71"/>
                    <a:pt x="13" y="71"/>
                    <a:pt x="13" y="71"/>
                  </a:cubicBezTo>
                  <a:cubicBezTo>
                    <a:pt x="13" y="55"/>
                    <a:pt x="20" y="40"/>
                    <a:pt x="30" y="30"/>
                  </a:cubicBezTo>
                  <a:cubicBezTo>
                    <a:pt x="41" y="20"/>
                    <a:pt x="55" y="13"/>
                    <a:pt x="71" y="13"/>
                  </a:cubicBezTo>
                  <a:cubicBezTo>
                    <a:pt x="71" y="0"/>
                    <a:pt x="71" y="0"/>
                    <a:pt x="71" y="0"/>
                  </a:cubicBezTo>
                  <a:cubicBezTo>
                    <a:pt x="52" y="0"/>
                    <a:pt x="34" y="8"/>
                    <a:pt x="21" y="21"/>
                  </a:cubicBezTo>
                  <a:cubicBezTo>
                    <a:pt x="8" y="33"/>
                    <a:pt x="0" y="51"/>
                    <a:pt x="0" y="71"/>
                  </a:cubicBezTo>
                  <a:cubicBezTo>
                    <a:pt x="0" y="71"/>
                    <a:pt x="0" y="71"/>
                    <a:pt x="0" y="71"/>
                  </a:cubicBezTo>
                  <a:cubicBezTo>
                    <a:pt x="0" y="90"/>
                    <a:pt x="8" y="108"/>
                    <a:pt x="21" y="121"/>
                  </a:cubicBezTo>
                  <a:cubicBezTo>
                    <a:pt x="34" y="133"/>
                    <a:pt x="52" y="141"/>
                    <a:pt x="71" y="141"/>
                  </a:cubicBezTo>
                  <a:cubicBezTo>
                    <a:pt x="91" y="141"/>
                    <a:pt x="108" y="133"/>
                    <a:pt x="121" y="121"/>
                  </a:cubicBezTo>
                  <a:cubicBezTo>
                    <a:pt x="134" y="108"/>
                    <a:pt x="142" y="90"/>
                    <a:pt x="142" y="71"/>
                  </a:cubicBezTo>
                  <a:cubicBezTo>
                    <a:pt x="142" y="71"/>
                    <a:pt x="142" y="71"/>
                    <a:pt x="142" y="71"/>
                  </a:cubicBezTo>
                  <a:lnTo>
                    <a:pt x="129" y="7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57" name="TextBox 682"/>
            <p:cNvSpPr>
              <a:spLocks noChangeArrowheads="1"/>
            </p:cNvSpPr>
            <p:nvPr/>
          </p:nvSpPr>
          <p:spPr bwMode="auto">
            <a:xfrm>
              <a:off x="13570" y="91585"/>
              <a:ext cx="519847" cy="3299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b="1" dirty="0">
                  <a:solidFill>
                    <a:srgbClr val="F2F2F2"/>
                  </a:solidFill>
                  <a:latin typeface="方正中等线简体" pitchFamily="2" charset="-122"/>
                  <a:ea typeface="方正中等线简体" pitchFamily="2" charset="-122"/>
                </a:rPr>
                <a:t>72</a:t>
              </a:r>
              <a:r>
                <a:rPr lang="en-US" sz="1400" b="1" dirty="0">
                  <a:solidFill>
                    <a:srgbClr val="F2F2F2"/>
                  </a:solidFill>
                  <a:latin typeface="方正中等线简体" pitchFamily="2" charset="-122"/>
                  <a:ea typeface="方正中等线简体" pitchFamily="2" charset="-122"/>
                </a:rPr>
                <a:t>%</a:t>
              </a:r>
              <a:endParaRPr lang="zh-CN" altLang="en-US" sz="1400" b="1" dirty="0">
                <a:solidFill>
                  <a:srgbClr val="F2F2F2"/>
                </a:solidFill>
                <a:latin typeface="方正中等线简体" pitchFamily="2" charset="-122"/>
                <a:ea typeface="方正中等线简体" pitchFamily="2" charset="-122"/>
              </a:endParaRPr>
            </a:p>
          </p:txBody>
        </p:sp>
      </p:grpSp>
      <p:grpSp>
        <p:nvGrpSpPr>
          <p:cNvPr id="58" name="组合 57"/>
          <p:cNvGrpSpPr>
            <a:grpSpLocks/>
          </p:cNvGrpSpPr>
          <p:nvPr/>
        </p:nvGrpSpPr>
        <p:grpSpPr bwMode="auto">
          <a:xfrm>
            <a:off x="4741862" y="990600"/>
            <a:ext cx="674688" cy="677863"/>
            <a:chOff x="0" y="0"/>
            <a:chExt cx="528638" cy="531813"/>
          </a:xfrm>
          <a:solidFill>
            <a:srgbClr val="FFFFFF">
              <a:alpha val="30196"/>
            </a:srgbClr>
          </a:solidFill>
        </p:grpSpPr>
        <p:sp>
          <p:nvSpPr>
            <p:cNvPr id="59" name="Freeform 45"/>
            <p:cNvSpPr>
              <a:spLocks noChangeArrowheads="1"/>
            </p:cNvSpPr>
            <p:nvPr/>
          </p:nvSpPr>
          <p:spPr bwMode="auto">
            <a:xfrm>
              <a:off x="0" y="0"/>
              <a:ext cx="261937" cy="531813"/>
            </a:xfrm>
            <a:custGeom>
              <a:avLst/>
              <a:gdLst>
                <a:gd name="T0" fmla="*/ 30 w 70"/>
                <a:gd name="T1" fmla="*/ 30 h 142"/>
                <a:gd name="T2" fmla="*/ 70 w 70"/>
                <a:gd name="T3" fmla="*/ 13 h 142"/>
                <a:gd name="T4" fmla="*/ 70 w 70"/>
                <a:gd name="T5" fmla="*/ 0 h 142"/>
                <a:gd name="T6" fmla="*/ 20 w 70"/>
                <a:gd name="T7" fmla="*/ 21 h 142"/>
                <a:gd name="T8" fmla="*/ 9 w 70"/>
                <a:gd name="T9" fmla="*/ 36 h 142"/>
                <a:gd name="T10" fmla="*/ 0 w 70"/>
                <a:gd name="T11" fmla="*/ 71 h 142"/>
                <a:gd name="T12" fmla="*/ 0 w 70"/>
                <a:gd name="T13" fmla="*/ 71 h 142"/>
                <a:gd name="T14" fmla="*/ 20 w 70"/>
                <a:gd name="T15" fmla="*/ 121 h 142"/>
                <a:gd name="T16" fmla="*/ 35 w 70"/>
                <a:gd name="T17" fmla="*/ 132 h 142"/>
                <a:gd name="T18" fmla="*/ 70 w 70"/>
                <a:gd name="T19" fmla="*/ 142 h 142"/>
                <a:gd name="T20" fmla="*/ 70 w 70"/>
                <a:gd name="T21" fmla="*/ 142 h 142"/>
                <a:gd name="T22" fmla="*/ 70 w 70"/>
                <a:gd name="T23" fmla="*/ 129 h 142"/>
                <a:gd name="T24" fmla="*/ 70 w 70"/>
                <a:gd name="T25" fmla="*/ 129 h 142"/>
                <a:gd name="T26" fmla="*/ 42 w 70"/>
                <a:gd name="T27" fmla="*/ 121 h 142"/>
                <a:gd name="T28" fmla="*/ 30 w 70"/>
                <a:gd name="T29" fmla="*/ 112 h 142"/>
                <a:gd name="T30" fmla="*/ 13 w 70"/>
                <a:gd name="T31" fmla="*/ 71 h 142"/>
                <a:gd name="T32" fmla="*/ 13 w 70"/>
                <a:gd name="T33" fmla="*/ 71 h 142"/>
                <a:gd name="T34" fmla="*/ 20 w 70"/>
                <a:gd name="T35" fmla="*/ 42 h 142"/>
                <a:gd name="T36" fmla="*/ 30 w 70"/>
                <a:gd name="T37" fmla="*/ 30 h 1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142"/>
                <a:gd name="T59" fmla="*/ 70 w 70"/>
                <a:gd name="T60" fmla="*/ 142 h 1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142">
                  <a:moveTo>
                    <a:pt x="30" y="30"/>
                  </a:moveTo>
                  <a:cubicBezTo>
                    <a:pt x="41" y="19"/>
                    <a:pt x="55" y="13"/>
                    <a:pt x="70" y="13"/>
                  </a:cubicBezTo>
                  <a:cubicBezTo>
                    <a:pt x="70" y="0"/>
                    <a:pt x="70" y="0"/>
                    <a:pt x="70" y="0"/>
                  </a:cubicBezTo>
                  <a:cubicBezTo>
                    <a:pt x="52" y="0"/>
                    <a:pt x="34" y="7"/>
                    <a:pt x="20" y="21"/>
                  </a:cubicBezTo>
                  <a:cubicBezTo>
                    <a:pt x="16" y="25"/>
                    <a:pt x="12" y="30"/>
                    <a:pt x="9" y="36"/>
                  </a:cubicBezTo>
                  <a:cubicBezTo>
                    <a:pt x="3" y="47"/>
                    <a:pt x="0" y="59"/>
                    <a:pt x="0" y="71"/>
                  </a:cubicBezTo>
                  <a:cubicBezTo>
                    <a:pt x="0" y="71"/>
                    <a:pt x="0" y="71"/>
                    <a:pt x="0" y="71"/>
                  </a:cubicBezTo>
                  <a:cubicBezTo>
                    <a:pt x="0" y="89"/>
                    <a:pt x="7" y="108"/>
                    <a:pt x="20" y="121"/>
                  </a:cubicBezTo>
                  <a:cubicBezTo>
                    <a:pt x="25" y="125"/>
                    <a:pt x="30" y="129"/>
                    <a:pt x="35" y="132"/>
                  </a:cubicBezTo>
                  <a:cubicBezTo>
                    <a:pt x="46" y="139"/>
                    <a:pt x="58" y="142"/>
                    <a:pt x="70" y="142"/>
                  </a:cubicBezTo>
                  <a:cubicBezTo>
                    <a:pt x="70" y="142"/>
                    <a:pt x="70" y="142"/>
                    <a:pt x="70" y="142"/>
                  </a:cubicBezTo>
                  <a:cubicBezTo>
                    <a:pt x="70" y="129"/>
                    <a:pt x="70" y="129"/>
                    <a:pt x="70" y="129"/>
                  </a:cubicBezTo>
                  <a:cubicBezTo>
                    <a:pt x="70" y="129"/>
                    <a:pt x="70" y="129"/>
                    <a:pt x="70" y="129"/>
                  </a:cubicBezTo>
                  <a:cubicBezTo>
                    <a:pt x="61" y="129"/>
                    <a:pt x="51" y="126"/>
                    <a:pt x="42" y="121"/>
                  </a:cubicBezTo>
                  <a:cubicBezTo>
                    <a:pt x="37" y="118"/>
                    <a:pt x="33" y="115"/>
                    <a:pt x="30" y="112"/>
                  </a:cubicBezTo>
                  <a:cubicBezTo>
                    <a:pt x="19" y="101"/>
                    <a:pt x="13" y="86"/>
                    <a:pt x="13" y="71"/>
                  </a:cubicBezTo>
                  <a:cubicBezTo>
                    <a:pt x="13" y="71"/>
                    <a:pt x="13" y="71"/>
                    <a:pt x="13" y="71"/>
                  </a:cubicBezTo>
                  <a:cubicBezTo>
                    <a:pt x="13" y="61"/>
                    <a:pt x="15" y="51"/>
                    <a:pt x="20" y="42"/>
                  </a:cubicBezTo>
                  <a:cubicBezTo>
                    <a:pt x="23" y="38"/>
                    <a:pt x="26" y="34"/>
                    <a:pt x="30" y="3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60" name="Freeform 46"/>
            <p:cNvSpPr>
              <a:spLocks noChangeArrowheads="1"/>
            </p:cNvSpPr>
            <p:nvPr/>
          </p:nvSpPr>
          <p:spPr bwMode="auto">
            <a:xfrm>
              <a:off x="261938" y="0"/>
              <a:ext cx="266700" cy="531813"/>
            </a:xfrm>
            <a:custGeom>
              <a:avLst/>
              <a:gdLst>
                <a:gd name="T0" fmla="*/ 71 w 71"/>
                <a:gd name="T1" fmla="*/ 71 h 142"/>
                <a:gd name="T2" fmla="*/ 50 w 71"/>
                <a:gd name="T3" fmla="*/ 21 h 142"/>
                <a:gd name="T4" fmla="*/ 36 w 71"/>
                <a:gd name="T5" fmla="*/ 10 h 142"/>
                <a:gd name="T6" fmla="*/ 0 w 71"/>
                <a:gd name="T7" fmla="*/ 0 h 142"/>
                <a:gd name="T8" fmla="*/ 0 w 71"/>
                <a:gd name="T9" fmla="*/ 0 h 142"/>
                <a:gd name="T10" fmla="*/ 0 w 71"/>
                <a:gd name="T11" fmla="*/ 13 h 142"/>
                <a:gd name="T12" fmla="*/ 0 w 71"/>
                <a:gd name="T13" fmla="*/ 13 h 142"/>
                <a:gd name="T14" fmla="*/ 29 w 71"/>
                <a:gd name="T15" fmla="*/ 21 h 142"/>
                <a:gd name="T16" fmla="*/ 41 w 71"/>
                <a:gd name="T17" fmla="*/ 30 h 142"/>
                <a:gd name="T18" fmla="*/ 58 w 71"/>
                <a:gd name="T19" fmla="*/ 71 h 142"/>
                <a:gd name="T20" fmla="*/ 58 w 71"/>
                <a:gd name="T21" fmla="*/ 71 h 142"/>
                <a:gd name="T22" fmla="*/ 50 w 71"/>
                <a:gd name="T23" fmla="*/ 100 h 142"/>
                <a:gd name="T24" fmla="*/ 41 w 71"/>
                <a:gd name="T25" fmla="*/ 112 h 142"/>
                <a:gd name="T26" fmla="*/ 0 w 71"/>
                <a:gd name="T27" fmla="*/ 129 h 142"/>
                <a:gd name="T28" fmla="*/ 0 w 71"/>
                <a:gd name="T29" fmla="*/ 142 h 142"/>
                <a:gd name="T30" fmla="*/ 50 w 71"/>
                <a:gd name="T31" fmla="*/ 121 h 142"/>
                <a:gd name="T32" fmla="*/ 62 w 71"/>
                <a:gd name="T33" fmla="*/ 106 h 142"/>
                <a:gd name="T34" fmla="*/ 71 w 71"/>
                <a:gd name="T35" fmla="*/ 71 h 1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
                <a:gd name="T55" fmla="*/ 0 h 142"/>
                <a:gd name="T56" fmla="*/ 71 w 71"/>
                <a:gd name="T57" fmla="*/ 142 h 1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 h="142">
                  <a:moveTo>
                    <a:pt x="71" y="71"/>
                  </a:moveTo>
                  <a:cubicBezTo>
                    <a:pt x="71" y="52"/>
                    <a:pt x="64" y="34"/>
                    <a:pt x="50" y="21"/>
                  </a:cubicBezTo>
                  <a:cubicBezTo>
                    <a:pt x="46" y="17"/>
                    <a:pt x="41" y="13"/>
                    <a:pt x="36" y="10"/>
                  </a:cubicBezTo>
                  <a:cubicBezTo>
                    <a:pt x="25" y="3"/>
                    <a:pt x="12" y="0"/>
                    <a:pt x="0" y="0"/>
                  </a:cubicBezTo>
                  <a:cubicBezTo>
                    <a:pt x="0" y="0"/>
                    <a:pt x="0" y="0"/>
                    <a:pt x="0" y="0"/>
                  </a:cubicBezTo>
                  <a:cubicBezTo>
                    <a:pt x="0" y="13"/>
                    <a:pt x="0" y="13"/>
                    <a:pt x="0" y="13"/>
                  </a:cubicBezTo>
                  <a:cubicBezTo>
                    <a:pt x="0" y="13"/>
                    <a:pt x="0" y="13"/>
                    <a:pt x="0" y="13"/>
                  </a:cubicBezTo>
                  <a:cubicBezTo>
                    <a:pt x="10" y="13"/>
                    <a:pt x="20" y="16"/>
                    <a:pt x="29" y="21"/>
                  </a:cubicBezTo>
                  <a:cubicBezTo>
                    <a:pt x="34" y="24"/>
                    <a:pt x="38" y="27"/>
                    <a:pt x="41" y="30"/>
                  </a:cubicBezTo>
                  <a:cubicBezTo>
                    <a:pt x="52" y="41"/>
                    <a:pt x="58" y="56"/>
                    <a:pt x="58" y="71"/>
                  </a:cubicBezTo>
                  <a:cubicBezTo>
                    <a:pt x="58" y="71"/>
                    <a:pt x="58" y="71"/>
                    <a:pt x="58" y="71"/>
                  </a:cubicBezTo>
                  <a:cubicBezTo>
                    <a:pt x="58" y="81"/>
                    <a:pt x="55" y="91"/>
                    <a:pt x="50" y="100"/>
                  </a:cubicBezTo>
                  <a:cubicBezTo>
                    <a:pt x="48" y="104"/>
                    <a:pt x="44" y="108"/>
                    <a:pt x="41" y="112"/>
                  </a:cubicBezTo>
                  <a:cubicBezTo>
                    <a:pt x="30" y="123"/>
                    <a:pt x="15" y="129"/>
                    <a:pt x="0" y="129"/>
                  </a:cubicBezTo>
                  <a:cubicBezTo>
                    <a:pt x="0" y="142"/>
                    <a:pt x="0" y="142"/>
                    <a:pt x="0" y="142"/>
                  </a:cubicBezTo>
                  <a:cubicBezTo>
                    <a:pt x="19" y="142"/>
                    <a:pt x="37" y="134"/>
                    <a:pt x="50" y="121"/>
                  </a:cubicBezTo>
                  <a:cubicBezTo>
                    <a:pt x="55" y="117"/>
                    <a:pt x="58" y="112"/>
                    <a:pt x="62" y="106"/>
                  </a:cubicBezTo>
                  <a:cubicBezTo>
                    <a:pt x="68" y="95"/>
                    <a:pt x="71" y="83"/>
                    <a:pt x="71"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61" name="TextBox 682"/>
            <p:cNvSpPr>
              <a:spLocks noChangeArrowheads="1"/>
            </p:cNvSpPr>
            <p:nvPr/>
          </p:nvSpPr>
          <p:spPr bwMode="auto">
            <a:xfrm>
              <a:off x="19235" y="103274"/>
              <a:ext cx="494087" cy="3136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b="1" dirty="0">
                  <a:solidFill>
                    <a:srgbClr val="F2F2F2"/>
                  </a:solidFill>
                  <a:latin typeface="方正中等线简体" pitchFamily="2" charset="-122"/>
                  <a:ea typeface="方正中等线简体" pitchFamily="2" charset="-122"/>
                </a:rPr>
                <a:t>51</a:t>
              </a:r>
              <a:r>
                <a:rPr lang="en-US" sz="1400" b="1" dirty="0">
                  <a:solidFill>
                    <a:srgbClr val="F2F2F2"/>
                  </a:solidFill>
                  <a:latin typeface="方正中等线简体" pitchFamily="2" charset="-122"/>
                  <a:ea typeface="方正中等线简体" pitchFamily="2" charset="-122"/>
                </a:rPr>
                <a:t>%</a:t>
              </a:r>
              <a:endParaRPr lang="zh-CN" altLang="en-US" sz="2000" b="1" dirty="0">
                <a:solidFill>
                  <a:srgbClr val="F2F2F2"/>
                </a:solidFill>
                <a:latin typeface="方正中等线简体" pitchFamily="2" charset="-122"/>
                <a:ea typeface="方正中等线简体" pitchFamily="2" charset="-122"/>
              </a:endParaRPr>
            </a:p>
          </p:txBody>
        </p:sp>
      </p:grpSp>
      <p:grpSp>
        <p:nvGrpSpPr>
          <p:cNvPr id="62" name="组合 61"/>
          <p:cNvGrpSpPr>
            <a:grpSpLocks/>
          </p:cNvGrpSpPr>
          <p:nvPr/>
        </p:nvGrpSpPr>
        <p:grpSpPr bwMode="auto">
          <a:xfrm>
            <a:off x="7307262" y="2074863"/>
            <a:ext cx="631826" cy="631824"/>
            <a:chOff x="0" y="0"/>
            <a:chExt cx="533117" cy="533400"/>
          </a:xfrm>
          <a:solidFill>
            <a:srgbClr val="FFFFFF">
              <a:alpha val="30196"/>
            </a:srgbClr>
          </a:solidFill>
        </p:grpSpPr>
        <p:sp>
          <p:nvSpPr>
            <p:cNvPr id="63" name="Freeform 40"/>
            <p:cNvSpPr>
              <a:spLocks noChangeArrowheads="1"/>
            </p:cNvSpPr>
            <p:nvPr/>
          </p:nvSpPr>
          <p:spPr bwMode="auto">
            <a:xfrm>
              <a:off x="79375" y="0"/>
              <a:ext cx="187325" cy="112713"/>
            </a:xfrm>
            <a:custGeom>
              <a:avLst/>
              <a:gdLst>
                <a:gd name="T0" fmla="*/ 50 w 50"/>
                <a:gd name="T1" fmla="*/ 14 h 30"/>
                <a:gd name="T2" fmla="*/ 50 w 50"/>
                <a:gd name="T3" fmla="*/ 0 h 30"/>
                <a:gd name="T4" fmla="*/ 0 w 50"/>
                <a:gd name="T5" fmla="*/ 21 h 30"/>
                <a:gd name="T6" fmla="*/ 10 w 50"/>
                <a:gd name="T7" fmla="*/ 30 h 30"/>
                <a:gd name="T8" fmla="*/ 50 w 50"/>
                <a:gd name="T9" fmla="*/ 14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50" y="14"/>
                  </a:moveTo>
                  <a:cubicBezTo>
                    <a:pt x="50" y="0"/>
                    <a:pt x="50" y="0"/>
                    <a:pt x="50" y="0"/>
                  </a:cubicBezTo>
                  <a:cubicBezTo>
                    <a:pt x="32" y="0"/>
                    <a:pt x="14" y="8"/>
                    <a:pt x="0" y="21"/>
                  </a:cubicBezTo>
                  <a:cubicBezTo>
                    <a:pt x="10" y="30"/>
                    <a:pt x="10" y="30"/>
                    <a:pt x="10" y="30"/>
                  </a:cubicBezTo>
                  <a:cubicBezTo>
                    <a:pt x="20" y="20"/>
                    <a:pt x="35" y="14"/>
                    <a:pt x="50" y="1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64" name="Freeform 41"/>
            <p:cNvSpPr>
              <a:spLocks noChangeArrowheads="1"/>
            </p:cNvSpPr>
            <p:nvPr/>
          </p:nvSpPr>
          <p:spPr bwMode="auto">
            <a:xfrm>
              <a:off x="0" y="0"/>
              <a:ext cx="531812" cy="533400"/>
            </a:xfrm>
            <a:custGeom>
              <a:avLst/>
              <a:gdLst>
                <a:gd name="T0" fmla="*/ 142 w 142"/>
                <a:gd name="T1" fmla="*/ 71 h 142"/>
                <a:gd name="T2" fmla="*/ 121 w 142"/>
                <a:gd name="T3" fmla="*/ 21 h 142"/>
                <a:gd name="T4" fmla="*/ 107 w 142"/>
                <a:gd name="T5" fmla="*/ 10 h 142"/>
                <a:gd name="T6" fmla="*/ 71 w 142"/>
                <a:gd name="T7" fmla="*/ 0 h 142"/>
                <a:gd name="T8" fmla="*/ 71 w 142"/>
                <a:gd name="T9" fmla="*/ 0 h 142"/>
                <a:gd name="T10" fmla="*/ 71 w 142"/>
                <a:gd name="T11" fmla="*/ 14 h 142"/>
                <a:gd name="T12" fmla="*/ 71 w 142"/>
                <a:gd name="T13" fmla="*/ 14 h 142"/>
                <a:gd name="T14" fmla="*/ 100 w 142"/>
                <a:gd name="T15" fmla="*/ 21 h 142"/>
                <a:gd name="T16" fmla="*/ 103 w 142"/>
                <a:gd name="T17" fmla="*/ 16 h 142"/>
                <a:gd name="T18" fmla="*/ 100 w 142"/>
                <a:gd name="T19" fmla="*/ 21 h 142"/>
                <a:gd name="T20" fmla="*/ 112 w 142"/>
                <a:gd name="T21" fmla="*/ 30 h 142"/>
                <a:gd name="T22" fmla="*/ 129 w 142"/>
                <a:gd name="T23" fmla="*/ 71 h 142"/>
                <a:gd name="T24" fmla="*/ 129 w 142"/>
                <a:gd name="T25" fmla="*/ 71 h 142"/>
                <a:gd name="T26" fmla="*/ 121 w 142"/>
                <a:gd name="T27" fmla="*/ 100 h 142"/>
                <a:gd name="T28" fmla="*/ 112 w 142"/>
                <a:gd name="T29" fmla="*/ 112 h 142"/>
                <a:gd name="T30" fmla="*/ 71 w 142"/>
                <a:gd name="T31" fmla="*/ 129 h 142"/>
                <a:gd name="T32" fmla="*/ 71 w 142"/>
                <a:gd name="T33" fmla="*/ 129 h 142"/>
                <a:gd name="T34" fmla="*/ 42 w 142"/>
                <a:gd name="T35" fmla="*/ 121 h 142"/>
                <a:gd name="T36" fmla="*/ 31 w 142"/>
                <a:gd name="T37" fmla="*/ 112 h 142"/>
                <a:gd name="T38" fmla="*/ 14 w 142"/>
                <a:gd name="T39" fmla="*/ 71 h 142"/>
                <a:gd name="T40" fmla="*/ 14 w 142"/>
                <a:gd name="T41" fmla="*/ 71 h 142"/>
                <a:gd name="T42" fmla="*/ 21 w 142"/>
                <a:gd name="T43" fmla="*/ 42 h 142"/>
                <a:gd name="T44" fmla="*/ 31 w 142"/>
                <a:gd name="T45" fmla="*/ 30 h 142"/>
                <a:gd name="T46" fmla="*/ 21 w 142"/>
                <a:gd name="T47" fmla="*/ 21 h 142"/>
                <a:gd name="T48" fmla="*/ 10 w 142"/>
                <a:gd name="T49" fmla="*/ 36 h 142"/>
                <a:gd name="T50" fmla="*/ 0 w 142"/>
                <a:gd name="T51" fmla="*/ 71 h 142"/>
                <a:gd name="T52" fmla="*/ 0 w 142"/>
                <a:gd name="T53" fmla="*/ 71 h 142"/>
                <a:gd name="T54" fmla="*/ 21 w 142"/>
                <a:gd name="T55" fmla="*/ 121 h 142"/>
                <a:gd name="T56" fmla="*/ 36 w 142"/>
                <a:gd name="T57" fmla="*/ 133 h 142"/>
                <a:gd name="T58" fmla="*/ 71 w 142"/>
                <a:gd name="T59" fmla="*/ 142 h 142"/>
                <a:gd name="T60" fmla="*/ 71 w 142"/>
                <a:gd name="T61" fmla="*/ 142 h 142"/>
                <a:gd name="T62" fmla="*/ 71 w 142"/>
                <a:gd name="T63" fmla="*/ 142 h 142"/>
                <a:gd name="T64" fmla="*/ 121 w 142"/>
                <a:gd name="T65" fmla="*/ 121 h 142"/>
                <a:gd name="T66" fmla="*/ 132 w 142"/>
                <a:gd name="T67" fmla="*/ 107 h 142"/>
                <a:gd name="T68" fmla="*/ 142 w 142"/>
                <a:gd name="T69" fmla="*/ 71 h 1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42"/>
                <a:gd name="T107" fmla="*/ 142 w 142"/>
                <a:gd name="T108" fmla="*/ 142 h 1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42">
                  <a:moveTo>
                    <a:pt x="142" y="71"/>
                  </a:moveTo>
                  <a:cubicBezTo>
                    <a:pt x="142" y="53"/>
                    <a:pt x="135" y="35"/>
                    <a:pt x="121" y="21"/>
                  </a:cubicBezTo>
                  <a:cubicBezTo>
                    <a:pt x="117" y="17"/>
                    <a:pt x="112" y="13"/>
                    <a:pt x="107" y="10"/>
                  </a:cubicBezTo>
                  <a:cubicBezTo>
                    <a:pt x="96" y="3"/>
                    <a:pt x="83" y="0"/>
                    <a:pt x="71" y="0"/>
                  </a:cubicBezTo>
                  <a:cubicBezTo>
                    <a:pt x="71" y="0"/>
                    <a:pt x="71" y="0"/>
                    <a:pt x="71" y="0"/>
                  </a:cubicBezTo>
                  <a:cubicBezTo>
                    <a:pt x="71" y="14"/>
                    <a:pt x="71" y="14"/>
                    <a:pt x="71" y="14"/>
                  </a:cubicBezTo>
                  <a:cubicBezTo>
                    <a:pt x="71" y="14"/>
                    <a:pt x="71" y="14"/>
                    <a:pt x="71" y="14"/>
                  </a:cubicBezTo>
                  <a:cubicBezTo>
                    <a:pt x="81" y="14"/>
                    <a:pt x="91" y="16"/>
                    <a:pt x="100" y="21"/>
                  </a:cubicBezTo>
                  <a:cubicBezTo>
                    <a:pt x="103" y="16"/>
                    <a:pt x="103" y="16"/>
                    <a:pt x="103" y="16"/>
                  </a:cubicBezTo>
                  <a:cubicBezTo>
                    <a:pt x="100" y="21"/>
                    <a:pt x="100" y="21"/>
                    <a:pt x="100" y="21"/>
                  </a:cubicBezTo>
                  <a:cubicBezTo>
                    <a:pt x="105" y="24"/>
                    <a:pt x="108" y="27"/>
                    <a:pt x="112" y="30"/>
                  </a:cubicBezTo>
                  <a:cubicBezTo>
                    <a:pt x="123" y="41"/>
                    <a:pt x="129" y="56"/>
                    <a:pt x="129" y="71"/>
                  </a:cubicBezTo>
                  <a:cubicBezTo>
                    <a:pt x="129" y="71"/>
                    <a:pt x="129" y="71"/>
                    <a:pt x="129" y="71"/>
                  </a:cubicBezTo>
                  <a:cubicBezTo>
                    <a:pt x="129" y="81"/>
                    <a:pt x="126" y="91"/>
                    <a:pt x="121" y="100"/>
                  </a:cubicBezTo>
                  <a:cubicBezTo>
                    <a:pt x="119" y="104"/>
                    <a:pt x="115" y="109"/>
                    <a:pt x="112" y="112"/>
                  </a:cubicBezTo>
                  <a:cubicBezTo>
                    <a:pt x="101" y="123"/>
                    <a:pt x="86" y="129"/>
                    <a:pt x="71" y="129"/>
                  </a:cubicBezTo>
                  <a:cubicBezTo>
                    <a:pt x="71" y="129"/>
                    <a:pt x="71" y="129"/>
                    <a:pt x="71" y="129"/>
                  </a:cubicBezTo>
                  <a:cubicBezTo>
                    <a:pt x="61" y="129"/>
                    <a:pt x="52" y="126"/>
                    <a:pt x="42" y="121"/>
                  </a:cubicBezTo>
                  <a:cubicBezTo>
                    <a:pt x="38" y="119"/>
                    <a:pt x="34" y="115"/>
                    <a:pt x="31" y="112"/>
                  </a:cubicBezTo>
                  <a:cubicBezTo>
                    <a:pt x="20" y="101"/>
                    <a:pt x="14" y="86"/>
                    <a:pt x="14" y="71"/>
                  </a:cubicBezTo>
                  <a:cubicBezTo>
                    <a:pt x="14" y="71"/>
                    <a:pt x="14" y="71"/>
                    <a:pt x="14" y="71"/>
                  </a:cubicBezTo>
                  <a:cubicBezTo>
                    <a:pt x="14" y="61"/>
                    <a:pt x="16" y="51"/>
                    <a:pt x="21" y="42"/>
                  </a:cubicBezTo>
                  <a:cubicBezTo>
                    <a:pt x="24" y="38"/>
                    <a:pt x="27" y="34"/>
                    <a:pt x="31" y="30"/>
                  </a:cubicBezTo>
                  <a:cubicBezTo>
                    <a:pt x="21" y="21"/>
                    <a:pt x="21" y="21"/>
                    <a:pt x="21" y="21"/>
                  </a:cubicBezTo>
                  <a:cubicBezTo>
                    <a:pt x="17" y="25"/>
                    <a:pt x="13" y="30"/>
                    <a:pt x="10" y="36"/>
                  </a:cubicBezTo>
                  <a:cubicBezTo>
                    <a:pt x="4" y="47"/>
                    <a:pt x="0" y="59"/>
                    <a:pt x="0" y="71"/>
                  </a:cubicBezTo>
                  <a:cubicBezTo>
                    <a:pt x="0" y="71"/>
                    <a:pt x="0" y="71"/>
                    <a:pt x="0" y="71"/>
                  </a:cubicBezTo>
                  <a:cubicBezTo>
                    <a:pt x="0" y="90"/>
                    <a:pt x="8" y="108"/>
                    <a:pt x="21" y="121"/>
                  </a:cubicBezTo>
                  <a:cubicBezTo>
                    <a:pt x="25" y="126"/>
                    <a:pt x="30" y="129"/>
                    <a:pt x="36" y="133"/>
                  </a:cubicBezTo>
                  <a:cubicBezTo>
                    <a:pt x="47" y="139"/>
                    <a:pt x="59" y="142"/>
                    <a:pt x="71" y="142"/>
                  </a:cubicBezTo>
                  <a:cubicBezTo>
                    <a:pt x="71" y="142"/>
                    <a:pt x="71" y="142"/>
                    <a:pt x="71" y="142"/>
                  </a:cubicBezTo>
                  <a:cubicBezTo>
                    <a:pt x="71" y="142"/>
                    <a:pt x="71" y="142"/>
                    <a:pt x="71" y="142"/>
                  </a:cubicBezTo>
                  <a:cubicBezTo>
                    <a:pt x="90" y="142"/>
                    <a:pt x="108" y="135"/>
                    <a:pt x="121" y="121"/>
                  </a:cubicBezTo>
                  <a:cubicBezTo>
                    <a:pt x="126" y="117"/>
                    <a:pt x="129" y="112"/>
                    <a:pt x="132" y="107"/>
                  </a:cubicBezTo>
                  <a:cubicBezTo>
                    <a:pt x="139" y="95"/>
                    <a:pt x="142" y="83"/>
                    <a:pt x="142"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2F2F2"/>
                </a:solidFill>
                <a:sym typeface="宋体" pitchFamily="2" charset="-122"/>
              </a:endParaRPr>
            </a:p>
          </p:txBody>
        </p:sp>
        <p:sp>
          <p:nvSpPr>
            <p:cNvPr id="65" name="TextBox 682"/>
            <p:cNvSpPr>
              <a:spLocks noChangeArrowheads="1"/>
            </p:cNvSpPr>
            <p:nvPr/>
          </p:nvSpPr>
          <p:spPr bwMode="auto">
            <a:xfrm>
              <a:off x="1211" y="93566"/>
              <a:ext cx="531906" cy="3376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b="1" dirty="0">
                  <a:solidFill>
                    <a:srgbClr val="F2F2F2"/>
                  </a:solidFill>
                  <a:latin typeface="方正中等线简体" pitchFamily="2" charset="-122"/>
                  <a:ea typeface="方正中等线简体" pitchFamily="2" charset="-122"/>
                </a:rPr>
                <a:t>88</a:t>
              </a:r>
              <a:r>
                <a:rPr lang="en-US" sz="1400" b="1" dirty="0">
                  <a:solidFill>
                    <a:srgbClr val="F2F2F2"/>
                  </a:solidFill>
                  <a:latin typeface="方正中等线简体" pitchFamily="2" charset="-122"/>
                  <a:ea typeface="方正中等线简体" pitchFamily="2" charset="-122"/>
                </a:rPr>
                <a:t>%</a:t>
              </a:r>
              <a:endParaRPr lang="zh-CN" altLang="en-US" sz="2800" b="1" dirty="0">
                <a:solidFill>
                  <a:srgbClr val="F2F2F2"/>
                </a:solidFill>
                <a:latin typeface="方正中等线简体" pitchFamily="2" charset="-122"/>
                <a:ea typeface="方正中等线简体" pitchFamily="2" charset="-122"/>
              </a:endParaRPr>
            </a:p>
          </p:txBody>
        </p:sp>
      </p:grpSp>
      <p:sp>
        <p:nvSpPr>
          <p:cNvPr id="66" name="TextBox 1007"/>
          <p:cNvSpPr>
            <a:spLocks noChangeArrowheads="1"/>
          </p:cNvSpPr>
          <p:nvPr/>
        </p:nvSpPr>
        <p:spPr bwMode="auto">
          <a:xfrm>
            <a:off x="1263788" y="167005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2F2F2"/>
                </a:solidFill>
                <a:latin typeface="微软雅黑" pitchFamily="34" charset="-122"/>
                <a:ea typeface="微软雅黑" pitchFamily="34" charset="-122"/>
                <a:sym typeface="Arial" pitchFamily="34" charset="0"/>
              </a:rPr>
              <a:t>添加</a:t>
            </a:r>
            <a:endParaRPr lang="en-US" sz="1600">
              <a:solidFill>
                <a:srgbClr val="F2F2F2"/>
              </a:solidFill>
              <a:latin typeface="微软雅黑" pitchFamily="34" charset="-122"/>
              <a:ea typeface="微软雅黑" pitchFamily="34" charset="-122"/>
              <a:sym typeface="Arial" pitchFamily="34" charset="0"/>
            </a:endParaRPr>
          </a:p>
          <a:p>
            <a:pPr algn="ctr"/>
            <a:r>
              <a:rPr lang="zh-CN" altLang="en-US" sz="1600">
                <a:solidFill>
                  <a:srgbClr val="F2F2F2"/>
                </a:solidFill>
                <a:latin typeface="微软雅黑" pitchFamily="34" charset="-122"/>
                <a:ea typeface="微软雅黑" pitchFamily="34" charset="-122"/>
                <a:sym typeface="Arial" pitchFamily="34" charset="0"/>
              </a:rPr>
              <a:t>标题</a:t>
            </a:r>
          </a:p>
        </p:txBody>
      </p:sp>
      <p:sp>
        <p:nvSpPr>
          <p:cNvPr id="67" name="TextBox 1012"/>
          <p:cNvSpPr>
            <a:spLocks noChangeArrowheads="1"/>
          </p:cNvSpPr>
          <p:nvPr/>
        </p:nvSpPr>
        <p:spPr bwMode="auto">
          <a:xfrm>
            <a:off x="4113212" y="30988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A6A6A6"/>
                </a:solidFill>
                <a:latin typeface="微软雅黑" pitchFamily="34" charset="-122"/>
                <a:ea typeface="微软雅黑" pitchFamily="34" charset="-122"/>
                <a:sym typeface="Arial" pitchFamily="34" charset="0"/>
              </a:rPr>
              <a:t>添加标题</a:t>
            </a:r>
            <a:endParaRPr lang="zh-CN" altLang="en-US" dirty="0">
              <a:solidFill>
                <a:srgbClr val="A6A6A6"/>
              </a:solidFill>
            </a:endParaRPr>
          </a:p>
        </p:txBody>
      </p:sp>
      <p:sp>
        <p:nvSpPr>
          <p:cNvPr id="68" name="TextBox 1013"/>
          <p:cNvSpPr>
            <a:spLocks noChangeArrowheads="1"/>
          </p:cNvSpPr>
          <p:nvPr/>
        </p:nvSpPr>
        <p:spPr bwMode="auto">
          <a:xfrm>
            <a:off x="7064375" y="29337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69" name="TextBox 1014"/>
          <p:cNvSpPr>
            <a:spLocks noChangeArrowheads="1"/>
          </p:cNvSpPr>
          <p:nvPr/>
        </p:nvSpPr>
        <p:spPr bwMode="auto">
          <a:xfrm>
            <a:off x="6140450" y="191928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A6A6A6"/>
                </a:solidFill>
                <a:latin typeface="微软雅黑" pitchFamily="34" charset="-122"/>
                <a:ea typeface="微软雅黑" pitchFamily="34" charset="-122"/>
                <a:sym typeface="Arial" pitchFamily="34" charset="0"/>
              </a:rPr>
              <a:t>添加标题</a:t>
            </a:r>
            <a:endParaRPr lang="zh-CN" altLang="en-US" dirty="0">
              <a:solidFill>
                <a:srgbClr val="A6A6A6"/>
              </a:solidFill>
            </a:endParaRPr>
          </a:p>
        </p:txBody>
      </p:sp>
      <p:sp>
        <p:nvSpPr>
          <p:cNvPr id="70" name="TextBox 1015"/>
          <p:cNvSpPr>
            <a:spLocks noChangeArrowheads="1"/>
          </p:cNvSpPr>
          <p:nvPr/>
        </p:nvSpPr>
        <p:spPr bwMode="auto">
          <a:xfrm>
            <a:off x="7126287" y="38973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71"/>
                                        </p:tgtEl>
                                      </p:cBhvr>
                                      <p:by x="120000" y="120000"/>
                                    </p:animScale>
                                  </p:childTnLst>
                                </p:cTn>
                              </p:par>
                              <p:par>
                                <p:cTn id="13" presetID="42"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par>
                                <p:cTn id="18" presetID="22" presetClass="entr" presetSubtype="4"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8" fill="hold" grpId="0" nodeType="withEffect">
                                  <p:stCondLst>
                                    <p:cond delay="100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4" fill="hold" grpId="0" nodeType="withEffect">
                                  <p:stCondLst>
                                    <p:cond delay="100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childTnLst>
                                </p:cTn>
                              </p:par>
                              <p:par>
                                <p:cTn id="45" presetID="10" presetClass="entr" presetSubtype="0" fill="hold" grpId="0" nodeType="withEffect">
                                  <p:stCondLst>
                                    <p:cond delay="1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childTnLst>
                                </p:cTn>
                              </p:par>
                              <p:par>
                                <p:cTn id="72" presetID="10" presetClass="entr" presetSubtype="0" fill="hold" grpId="0" nodeType="withEffect">
                                  <p:stCondLst>
                                    <p:cond delay="100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1000"/>
                                        <p:tgtEl>
                                          <p:spTgt spid="12"/>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childTnLst>
                                </p:cTn>
                              </p:par>
                              <p:par>
                                <p:cTn id="78" presetID="10" presetClass="entr" presetSubtype="0" fill="hold" grpId="0" nodeType="withEffect">
                                  <p:stCondLst>
                                    <p:cond delay="10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childTnLst>
                                </p:cTn>
                              </p:par>
                              <p:par>
                                <p:cTn id="90" presetID="10" presetClass="entr" presetSubtype="0" fill="hold" grpId="0" nodeType="withEffect">
                                  <p:stCondLst>
                                    <p:cond delay="100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childTnLst>
                                </p:cTn>
                              </p:par>
                              <p:par>
                                <p:cTn id="93" presetID="10" presetClass="entr" presetSubtype="0" fill="hold" grpId="0" nodeType="withEffect">
                                  <p:stCondLst>
                                    <p:cond delay="100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childTnLst>
                                </p:cTn>
                              </p:par>
                              <p:par>
                                <p:cTn id="96" presetID="10" presetClass="entr" presetSubtype="0" fill="hold" grpId="0" nodeType="withEffect">
                                  <p:stCondLst>
                                    <p:cond delay="10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childTnLst>
                                </p:cTn>
                              </p:par>
                              <p:par>
                                <p:cTn id="99" presetID="10" presetClass="entr" presetSubtype="0" fill="hold" grpId="0" nodeType="withEffect">
                                  <p:stCondLst>
                                    <p:cond delay="1000"/>
                                  </p:stCondLst>
                                  <p:childTnLst>
                                    <p:set>
                                      <p:cBhvr>
                                        <p:cTn id="100" dur="1" fill="hold">
                                          <p:stCondLst>
                                            <p:cond delay="0"/>
                                          </p:stCondLst>
                                        </p:cTn>
                                        <p:tgtEl>
                                          <p:spTgt spid="14"/>
                                        </p:tgtEl>
                                        <p:attrNameLst>
                                          <p:attrName>style.visibility</p:attrName>
                                        </p:attrNameLst>
                                      </p:cBhvr>
                                      <p:to>
                                        <p:strVal val="visible"/>
                                      </p:to>
                                    </p:set>
                                    <p:animEffect transition="in" filter="fade">
                                      <p:cBhvr>
                                        <p:cTn id="101" dur="1000"/>
                                        <p:tgtEl>
                                          <p:spTgt spid="14"/>
                                        </p:tgtEl>
                                      </p:cBhvr>
                                    </p:animEffect>
                                  </p:childTnLst>
                                </p:cTn>
                              </p:par>
                              <p:par>
                                <p:cTn id="102" presetID="10" presetClass="entr" presetSubtype="0" fill="hold" grpId="0" nodeType="withEffect">
                                  <p:stCondLst>
                                    <p:cond delay="1000"/>
                                  </p:stCondLst>
                                  <p:childTnLst>
                                    <p:set>
                                      <p:cBhvr>
                                        <p:cTn id="103" dur="1" fill="hold">
                                          <p:stCondLst>
                                            <p:cond delay="0"/>
                                          </p:stCondLst>
                                        </p:cTn>
                                        <p:tgtEl>
                                          <p:spTgt spid="15"/>
                                        </p:tgtEl>
                                        <p:attrNameLst>
                                          <p:attrName>style.visibility</p:attrName>
                                        </p:attrNameLst>
                                      </p:cBhvr>
                                      <p:to>
                                        <p:strVal val="visible"/>
                                      </p:to>
                                    </p:set>
                                    <p:animEffect transition="in" filter="fade">
                                      <p:cBhvr>
                                        <p:cTn id="104" dur="1000"/>
                                        <p:tgtEl>
                                          <p:spTgt spid="15"/>
                                        </p:tgtEl>
                                      </p:cBhvr>
                                    </p:animEffect>
                                  </p:childTnLst>
                                </p:cTn>
                              </p:par>
                              <p:par>
                                <p:cTn id="105" presetID="10" presetClass="entr" presetSubtype="0" fill="hold" grpId="0" nodeType="withEffect">
                                  <p:stCondLst>
                                    <p:cond delay="2000"/>
                                  </p:stCondLst>
                                  <p:childTnLst>
                                    <p:set>
                                      <p:cBhvr>
                                        <p:cTn id="106" dur="1" fill="hold">
                                          <p:stCondLst>
                                            <p:cond delay="0"/>
                                          </p:stCondLst>
                                        </p:cTn>
                                        <p:tgtEl>
                                          <p:spTgt spid="53"/>
                                        </p:tgtEl>
                                        <p:attrNameLst>
                                          <p:attrName>style.visibility</p:attrName>
                                        </p:attrNameLst>
                                      </p:cBhvr>
                                      <p:to>
                                        <p:strVal val="visible"/>
                                      </p:to>
                                    </p:set>
                                    <p:animEffect transition="in" filter="fade">
                                      <p:cBhvr>
                                        <p:cTn id="107" dur="1000"/>
                                        <p:tgtEl>
                                          <p:spTgt spid="53"/>
                                        </p:tgtEl>
                                      </p:cBhvr>
                                    </p:animEffect>
                                  </p:childTnLst>
                                </p:cTn>
                              </p:par>
                              <p:par>
                                <p:cTn id="108" presetID="10" presetClass="entr" presetSubtype="0" fill="hold" nodeType="withEffect">
                                  <p:stCondLst>
                                    <p:cond delay="200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1000"/>
                                        <p:tgtEl>
                                          <p:spTgt spid="49"/>
                                        </p:tgtEl>
                                      </p:cBhvr>
                                    </p:animEffect>
                                  </p:childTnLst>
                                </p:cTn>
                              </p:par>
                              <p:par>
                                <p:cTn id="111" presetID="10" presetClass="entr" presetSubtype="0" fill="hold" grpId="0" nodeType="withEffect">
                                  <p:stCondLst>
                                    <p:cond delay="2000"/>
                                  </p:stCondLst>
                                  <p:childTnLst>
                                    <p:set>
                                      <p:cBhvr>
                                        <p:cTn id="112" dur="1" fill="hold">
                                          <p:stCondLst>
                                            <p:cond delay="0"/>
                                          </p:stCondLst>
                                        </p:cTn>
                                        <p:tgtEl>
                                          <p:spTgt spid="32"/>
                                        </p:tgtEl>
                                        <p:attrNameLst>
                                          <p:attrName>style.visibility</p:attrName>
                                        </p:attrNameLst>
                                      </p:cBhvr>
                                      <p:to>
                                        <p:strVal val="visible"/>
                                      </p:to>
                                    </p:set>
                                    <p:animEffect transition="in" filter="fade">
                                      <p:cBhvr>
                                        <p:cTn id="113" dur="1000"/>
                                        <p:tgtEl>
                                          <p:spTgt spid="32"/>
                                        </p:tgtEl>
                                      </p:cBhvr>
                                    </p:animEffect>
                                  </p:childTnLst>
                                </p:cTn>
                              </p:par>
                              <p:par>
                                <p:cTn id="114" presetID="10" presetClass="entr" presetSubtype="0" fill="hold" nodeType="withEffect">
                                  <p:stCondLst>
                                    <p:cond delay="200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1000"/>
                                        <p:tgtEl>
                                          <p:spTgt spid="33"/>
                                        </p:tgtEl>
                                      </p:cBhvr>
                                    </p:animEffect>
                                  </p:childTnLst>
                                </p:cTn>
                              </p:par>
                              <p:par>
                                <p:cTn id="117" presetID="10" presetClass="entr" presetSubtype="0" fill="hold" nodeType="withEffect">
                                  <p:stCondLst>
                                    <p:cond delay="2000"/>
                                  </p:stCondLst>
                                  <p:childTnLst>
                                    <p:set>
                                      <p:cBhvr>
                                        <p:cTn id="118" dur="1" fill="hold">
                                          <p:stCondLst>
                                            <p:cond delay="0"/>
                                          </p:stCondLst>
                                        </p:cTn>
                                        <p:tgtEl>
                                          <p:spTgt spid="62"/>
                                        </p:tgtEl>
                                        <p:attrNameLst>
                                          <p:attrName>style.visibility</p:attrName>
                                        </p:attrNameLst>
                                      </p:cBhvr>
                                      <p:to>
                                        <p:strVal val="visible"/>
                                      </p:to>
                                    </p:set>
                                    <p:animEffect transition="in" filter="fade">
                                      <p:cBhvr>
                                        <p:cTn id="119" dur="1000"/>
                                        <p:tgtEl>
                                          <p:spTgt spid="62"/>
                                        </p:tgtEl>
                                      </p:cBhvr>
                                    </p:animEffect>
                                  </p:childTnLst>
                                </p:cTn>
                              </p:par>
                              <p:par>
                                <p:cTn id="120" presetID="10" presetClass="entr" presetSubtype="0" fill="hold" nodeType="withEffect">
                                  <p:stCondLst>
                                    <p:cond delay="200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1000"/>
                                        <p:tgtEl>
                                          <p:spTgt spid="54"/>
                                        </p:tgtEl>
                                      </p:cBhvr>
                                    </p:animEffect>
                                  </p:childTnLst>
                                </p:cTn>
                              </p:par>
                              <p:par>
                                <p:cTn id="123" presetID="10" presetClass="entr" presetSubtype="0" fill="hold" nodeType="withEffect">
                                  <p:stCondLst>
                                    <p:cond delay="2000"/>
                                  </p:stCondLst>
                                  <p:childTnLst>
                                    <p:set>
                                      <p:cBhvr>
                                        <p:cTn id="124" dur="1" fill="hold">
                                          <p:stCondLst>
                                            <p:cond delay="0"/>
                                          </p:stCondLst>
                                        </p:cTn>
                                        <p:tgtEl>
                                          <p:spTgt spid="58"/>
                                        </p:tgtEl>
                                        <p:attrNameLst>
                                          <p:attrName>style.visibility</p:attrName>
                                        </p:attrNameLst>
                                      </p:cBhvr>
                                      <p:to>
                                        <p:strVal val="visible"/>
                                      </p:to>
                                    </p:set>
                                    <p:animEffect transition="in" filter="fade">
                                      <p:cBhvr>
                                        <p:cTn id="125" dur="1000"/>
                                        <p:tgtEl>
                                          <p:spTgt spid="58"/>
                                        </p:tgtEl>
                                      </p:cBhvr>
                                    </p:animEffect>
                                  </p:childTnLst>
                                </p:cTn>
                              </p:par>
                              <p:par>
                                <p:cTn id="126" presetID="56" presetClass="entr" presetSubtype="0" fill="hold" grpId="0" nodeType="withEffect">
                                  <p:stCondLst>
                                    <p:cond delay="2000"/>
                                  </p:stCondLst>
                                  <p:iterate type="lt">
                                    <p:tmPct val="10000"/>
                                  </p:iterate>
                                  <p:childTnLst>
                                    <p:set>
                                      <p:cBhvr>
                                        <p:cTn id="127" dur="1" fill="hold">
                                          <p:stCondLst>
                                            <p:cond delay="0"/>
                                          </p:stCondLst>
                                        </p:cTn>
                                        <p:tgtEl>
                                          <p:spTgt spid="67"/>
                                        </p:tgtEl>
                                        <p:attrNameLst>
                                          <p:attrName>style.visibility</p:attrName>
                                        </p:attrNameLst>
                                      </p:cBhvr>
                                      <p:to>
                                        <p:strVal val="visible"/>
                                      </p:to>
                                    </p:set>
                                    <p:anim by="(-#ppt_w*2)" calcmode="lin" valueType="num">
                                      <p:cBhvr rctx="PPT">
                                        <p:cTn id="128" dur="500" autoRev="1" fill="hold">
                                          <p:stCondLst>
                                            <p:cond delay="0"/>
                                          </p:stCondLst>
                                        </p:cTn>
                                        <p:tgtEl>
                                          <p:spTgt spid="67"/>
                                        </p:tgtEl>
                                        <p:attrNameLst>
                                          <p:attrName>ppt_w</p:attrName>
                                        </p:attrNameLst>
                                      </p:cBhvr>
                                    </p:anim>
                                    <p:anim by="(#ppt_w*0.50)" calcmode="lin" valueType="num">
                                      <p:cBhvr>
                                        <p:cTn id="129" dur="500" decel="50000" autoRev="1" fill="hold">
                                          <p:stCondLst>
                                            <p:cond delay="0"/>
                                          </p:stCondLst>
                                        </p:cTn>
                                        <p:tgtEl>
                                          <p:spTgt spid="67"/>
                                        </p:tgtEl>
                                        <p:attrNameLst>
                                          <p:attrName>ppt_x</p:attrName>
                                        </p:attrNameLst>
                                      </p:cBhvr>
                                    </p:anim>
                                    <p:anim from="(-#ppt_h/2)" to="(#ppt_y)" calcmode="lin" valueType="num">
                                      <p:cBhvr>
                                        <p:cTn id="130" dur="1000" fill="hold">
                                          <p:stCondLst>
                                            <p:cond delay="0"/>
                                          </p:stCondLst>
                                        </p:cTn>
                                        <p:tgtEl>
                                          <p:spTgt spid="67"/>
                                        </p:tgtEl>
                                        <p:attrNameLst>
                                          <p:attrName>ppt_y</p:attrName>
                                        </p:attrNameLst>
                                      </p:cBhvr>
                                    </p:anim>
                                    <p:animRot by="21600000">
                                      <p:cBhvr>
                                        <p:cTn id="131" dur="1000" fill="hold">
                                          <p:stCondLst>
                                            <p:cond delay="0"/>
                                          </p:stCondLst>
                                        </p:cTn>
                                        <p:tgtEl>
                                          <p:spTgt spid="67"/>
                                        </p:tgtEl>
                                        <p:attrNameLst>
                                          <p:attrName>r</p:attrName>
                                        </p:attrNameLst>
                                      </p:cBhvr>
                                    </p:animRot>
                                  </p:childTnLst>
                                </p:cTn>
                              </p:par>
                              <p:par>
                                <p:cTn id="132" presetID="56" presetClass="entr" presetSubtype="0" fill="hold" grpId="0" nodeType="withEffect">
                                  <p:stCondLst>
                                    <p:cond delay="2000"/>
                                  </p:stCondLst>
                                  <p:iterate type="lt">
                                    <p:tmPct val="10000"/>
                                  </p:iterate>
                                  <p:childTnLst>
                                    <p:set>
                                      <p:cBhvr>
                                        <p:cTn id="133" dur="1" fill="hold">
                                          <p:stCondLst>
                                            <p:cond delay="0"/>
                                          </p:stCondLst>
                                        </p:cTn>
                                        <p:tgtEl>
                                          <p:spTgt spid="70"/>
                                        </p:tgtEl>
                                        <p:attrNameLst>
                                          <p:attrName>style.visibility</p:attrName>
                                        </p:attrNameLst>
                                      </p:cBhvr>
                                      <p:to>
                                        <p:strVal val="visible"/>
                                      </p:to>
                                    </p:set>
                                    <p:anim by="(-#ppt_w*2)" calcmode="lin" valueType="num">
                                      <p:cBhvr rctx="PPT">
                                        <p:cTn id="134" dur="500" autoRev="1" fill="hold">
                                          <p:stCondLst>
                                            <p:cond delay="0"/>
                                          </p:stCondLst>
                                        </p:cTn>
                                        <p:tgtEl>
                                          <p:spTgt spid="70"/>
                                        </p:tgtEl>
                                        <p:attrNameLst>
                                          <p:attrName>ppt_w</p:attrName>
                                        </p:attrNameLst>
                                      </p:cBhvr>
                                    </p:anim>
                                    <p:anim by="(#ppt_w*0.50)" calcmode="lin" valueType="num">
                                      <p:cBhvr>
                                        <p:cTn id="135" dur="500" decel="50000" autoRev="1" fill="hold">
                                          <p:stCondLst>
                                            <p:cond delay="0"/>
                                          </p:stCondLst>
                                        </p:cTn>
                                        <p:tgtEl>
                                          <p:spTgt spid="70"/>
                                        </p:tgtEl>
                                        <p:attrNameLst>
                                          <p:attrName>ppt_x</p:attrName>
                                        </p:attrNameLst>
                                      </p:cBhvr>
                                    </p:anim>
                                    <p:anim from="(-#ppt_h/2)" to="(#ppt_y)" calcmode="lin" valueType="num">
                                      <p:cBhvr>
                                        <p:cTn id="136" dur="1000" fill="hold">
                                          <p:stCondLst>
                                            <p:cond delay="0"/>
                                          </p:stCondLst>
                                        </p:cTn>
                                        <p:tgtEl>
                                          <p:spTgt spid="70"/>
                                        </p:tgtEl>
                                        <p:attrNameLst>
                                          <p:attrName>ppt_y</p:attrName>
                                        </p:attrNameLst>
                                      </p:cBhvr>
                                    </p:anim>
                                    <p:animRot by="21600000">
                                      <p:cBhvr>
                                        <p:cTn id="137" dur="1000" fill="hold">
                                          <p:stCondLst>
                                            <p:cond delay="0"/>
                                          </p:stCondLst>
                                        </p:cTn>
                                        <p:tgtEl>
                                          <p:spTgt spid="70"/>
                                        </p:tgtEl>
                                        <p:attrNameLst>
                                          <p:attrName>r</p:attrName>
                                        </p:attrNameLst>
                                      </p:cBhvr>
                                    </p:animRot>
                                  </p:childTnLst>
                                </p:cTn>
                              </p:par>
                              <p:par>
                                <p:cTn id="138" presetID="56" presetClass="entr" presetSubtype="0" fill="hold" grpId="0" nodeType="withEffect">
                                  <p:stCondLst>
                                    <p:cond delay="2000"/>
                                  </p:stCondLst>
                                  <p:iterate type="lt">
                                    <p:tmPct val="10000"/>
                                  </p:iterate>
                                  <p:childTnLst>
                                    <p:set>
                                      <p:cBhvr>
                                        <p:cTn id="139" dur="1" fill="hold">
                                          <p:stCondLst>
                                            <p:cond delay="0"/>
                                          </p:stCondLst>
                                        </p:cTn>
                                        <p:tgtEl>
                                          <p:spTgt spid="68"/>
                                        </p:tgtEl>
                                        <p:attrNameLst>
                                          <p:attrName>style.visibility</p:attrName>
                                        </p:attrNameLst>
                                      </p:cBhvr>
                                      <p:to>
                                        <p:strVal val="visible"/>
                                      </p:to>
                                    </p:set>
                                    <p:anim by="(-#ppt_w*2)" calcmode="lin" valueType="num">
                                      <p:cBhvr rctx="PPT">
                                        <p:cTn id="140" dur="500" autoRev="1" fill="hold">
                                          <p:stCondLst>
                                            <p:cond delay="0"/>
                                          </p:stCondLst>
                                        </p:cTn>
                                        <p:tgtEl>
                                          <p:spTgt spid="68"/>
                                        </p:tgtEl>
                                        <p:attrNameLst>
                                          <p:attrName>ppt_w</p:attrName>
                                        </p:attrNameLst>
                                      </p:cBhvr>
                                    </p:anim>
                                    <p:anim by="(#ppt_w*0.50)" calcmode="lin" valueType="num">
                                      <p:cBhvr>
                                        <p:cTn id="141" dur="500" decel="50000" autoRev="1" fill="hold">
                                          <p:stCondLst>
                                            <p:cond delay="0"/>
                                          </p:stCondLst>
                                        </p:cTn>
                                        <p:tgtEl>
                                          <p:spTgt spid="68"/>
                                        </p:tgtEl>
                                        <p:attrNameLst>
                                          <p:attrName>ppt_x</p:attrName>
                                        </p:attrNameLst>
                                      </p:cBhvr>
                                    </p:anim>
                                    <p:anim from="(-#ppt_h/2)" to="(#ppt_y)" calcmode="lin" valueType="num">
                                      <p:cBhvr>
                                        <p:cTn id="142" dur="1000" fill="hold">
                                          <p:stCondLst>
                                            <p:cond delay="0"/>
                                          </p:stCondLst>
                                        </p:cTn>
                                        <p:tgtEl>
                                          <p:spTgt spid="68"/>
                                        </p:tgtEl>
                                        <p:attrNameLst>
                                          <p:attrName>ppt_y</p:attrName>
                                        </p:attrNameLst>
                                      </p:cBhvr>
                                    </p:anim>
                                    <p:animRot by="21600000">
                                      <p:cBhvr>
                                        <p:cTn id="143" dur="1000" fill="hold">
                                          <p:stCondLst>
                                            <p:cond delay="0"/>
                                          </p:stCondLst>
                                        </p:cTn>
                                        <p:tgtEl>
                                          <p:spTgt spid="68"/>
                                        </p:tgtEl>
                                        <p:attrNameLst>
                                          <p:attrName>r</p:attrName>
                                        </p:attrNameLst>
                                      </p:cBhvr>
                                    </p:animRot>
                                  </p:childTnLst>
                                </p:cTn>
                              </p:par>
                              <p:par>
                                <p:cTn id="144" presetID="56" presetClass="entr" presetSubtype="0" fill="hold" grpId="0" nodeType="withEffect">
                                  <p:stCondLst>
                                    <p:cond delay="2000"/>
                                  </p:stCondLst>
                                  <p:iterate type="lt">
                                    <p:tmPct val="10000"/>
                                  </p:iterate>
                                  <p:childTnLst>
                                    <p:set>
                                      <p:cBhvr>
                                        <p:cTn id="145" dur="1" fill="hold">
                                          <p:stCondLst>
                                            <p:cond delay="0"/>
                                          </p:stCondLst>
                                        </p:cTn>
                                        <p:tgtEl>
                                          <p:spTgt spid="69"/>
                                        </p:tgtEl>
                                        <p:attrNameLst>
                                          <p:attrName>style.visibility</p:attrName>
                                        </p:attrNameLst>
                                      </p:cBhvr>
                                      <p:to>
                                        <p:strVal val="visible"/>
                                      </p:to>
                                    </p:set>
                                    <p:anim by="(-#ppt_w*2)" calcmode="lin" valueType="num">
                                      <p:cBhvr rctx="PPT">
                                        <p:cTn id="146" dur="500" autoRev="1" fill="hold">
                                          <p:stCondLst>
                                            <p:cond delay="0"/>
                                          </p:stCondLst>
                                        </p:cTn>
                                        <p:tgtEl>
                                          <p:spTgt spid="69"/>
                                        </p:tgtEl>
                                        <p:attrNameLst>
                                          <p:attrName>ppt_w</p:attrName>
                                        </p:attrNameLst>
                                      </p:cBhvr>
                                    </p:anim>
                                    <p:anim by="(#ppt_w*0.50)" calcmode="lin" valueType="num">
                                      <p:cBhvr>
                                        <p:cTn id="147" dur="500" decel="50000" autoRev="1" fill="hold">
                                          <p:stCondLst>
                                            <p:cond delay="0"/>
                                          </p:stCondLst>
                                        </p:cTn>
                                        <p:tgtEl>
                                          <p:spTgt spid="69"/>
                                        </p:tgtEl>
                                        <p:attrNameLst>
                                          <p:attrName>ppt_x</p:attrName>
                                        </p:attrNameLst>
                                      </p:cBhvr>
                                    </p:anim>
                                    <p:anim from="(-#ppt_h/2)" to="(#ppt_y)" calcmode="lin" valueType="num">
                                      <p:cBhvr>
                                        <p:cTn id="148" dur="1000" fill="hold">
                                          <p:stCondLst>
                                            <p:cond delay="0"/>
                                          </p:stCondLst>
                                        </p:cTn>
                                        <p:tgtEl>
                                          <p:spTgt spid="69"/>
                                        </p:tgtEl>
                                        <p:attrNameLst>
                                          <p:attrName>ppt_y</p:attrName>
                                        </p:attrNameLst>
                                      </p:cBhvr>
                                    </p:anim>
                                    <p:animRot by="21600000">
                                      <p:cBhvr>
                                        <p:cTn id="149" dur="1000" fill="hold">
                                          <p:stCondLst>
                                            <p:cond delay="0"/>
                                          </p:stCondLst>
                                        </p:cTn>
                                        <p:tgtEl>
                                          <p:spTgt spid="6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53" grpId="0"/>
      <p:bldP spid="66" grpId="0"/>
      <p:bldP spid="67" grpId="0"/>
      <p:bldP spid="68" grpId="0"/>
      <p:bldP spid="69"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noChangeArrowheads="1"/>
          </p:cNvSpPr>
          <p:nvPr/>
        </p:nvSpPr>
        <p:spPr bwMode="auto">
          <a:xfrm>
            <a:off x="2990850" y="2590006"/>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 name="T21" fmla="*/ 0 w 65"/>
              <a:gd name="T22" fmla="*/ 0 h 170"/>
              <a:gd name="T23" fmla="*/ 65 w 65"/>
              <a:gd name="T24" fmla="*/ 170 h 1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9"/>
          <p:cNvSpPr>
            <a:spLocks noChangeArrowheads="1"/>
          </p:cNvSpPr>
          <p:nvPr/>
        </p:nvSpPr>
        <p:spPr bwMode="auto">
          <a:xfrm>
            <a:off x="2516187" y="2199481"/>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 name="T21" fmla="*/ 0 w 100"/>
              <a:gd name="T22" fmla="*/ 0 h 60"/>
              <a:gd name="T23" fmla="*/ 100 w 10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10"/>
          <p:cNvSpPr>
            <a:spLocks noChangeArrowheads="1"/>
          </p:cNvSpPr>
          <p:nvPr/>
        </p:nvSpPr>
        <p:spPr bwMode="auto">
          <a:xfrm>
            <a:off x="1536700" y="2147094"/>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
              <a:gd name="T34" fmla="*/ 0 h 249"/>
              <a:gd name="T35" fmla="*/ 209 w 209"/>
              <a:gd name="T36" fmla="*/ 249 h 2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11"/>
          <p:cNvSpPr>
            <a:spLocks noChangeArrowheads="1"/>
          </p:cNvSpPr>
          <p:nvPr/>
        </p:nvSpPr>
        <p:spPr bwMode="auto">
          <a:xfrm>
            <a:off x="1316037" y="1935956"/>
            <a:ext cx="2459038" cy="2459038"/>
          </a:xfrm>
          <a:prstGeom prst="ellipse">
            <a:avLst/>
          </a:prstGeom>
          <a:noFill/>
          <a:ln w="4" cmpd="sng">
            <a:solidFill>
              <a:srgbClr val="F2F2F2"/>
            </a:solid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Freeform 22"/>
          <p:cNvSpPr>
            <a:spLocks noChangeArrowheads="1"/>
          </p:cNvSpPr>
          <p:nvPr/>
        </p:nvSpPr>
        <p:spPr bwMode="auto">
          <a:xfrm>
            <a:off x="2965450" y="1991519"/>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 name="T21" fmla="*/ 0 w 312"/>
              <a:gd name="T22" fmla="*/ 0 h 111"/>
              <a:gd name="T23" fmla="*/ 312 w 312"/>
              <a:gd name="T24" fmla="*/ 111 h 1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11">
                <a:moveTo>
                  <a:pt x="0" y="111"/>
                </a:moveTo>
                <a:lnTo>
                  <a:pt x="0" y="109"/>
                </a:lnTo>
                <a:lnTo>
                  <a:pt x="234" y="0"/>
                </a:lnTo>
                <a:lnTo>
                  <a:pt x="312" y="0"/>
                </a:lnTo>
                <a:lnTo>
                  <a:pt x="312" y="5"/>
                </a:lnTo>
                <a:lnTo>
                  <a:pt x="236" y="5"/>
                </a:lnTo>
                <a:lnTo>
                  <a:pt x="0" y="111"/>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Freeform 23"/>
          <p:cNvSpPr>
            <a:spLocks noChangeArrowheads="1"/>
          </p:cNvSpPr>
          <p:nvPr/>
        </p:nvSpPr>
        <p:spPr bwMode="auto">
          <a:xfrm>
            <a:off x="3302000" y="3555206"/>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83"/>
              <a:gd name="T25" fmla="*/ 0 h 144"/>
              <a:gd name="T26" fmla="*/ 283 w 283"/>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 h="144">
                <a:moveTo>
                  <a:pt x="283" y="144"/>
                </a:moveTo>
                <a:lnTo>
                  <a:pt x="217" y="144"/>
                </a:lnTo>
                <a:lnTo>
                  <a:pt x="0" y="4"/>
                </a:lnTo>
                <a:lnTo>
                  <a:pt x="2" y="0"/>
                </a:lnTo>
                <a:lnTo>
                  <a:pt x="217" y="139"/>
                </a:lnTo>
                <a:lnTo>
                  <a:pt x="283" y="139"/>
                </a:lnTo>
                <a:lnTo>
                  <a:pt x="283" y="14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Freeform 24"/>
          <p:cNvSpPr>
            <a:spLocks noChangeArrowheads="1"/>
          </p:cNvSpPr>
          <p:nvPr/>
        </p:nvSpPr>
        <p:spPr bwMode="auto">
          <a:xfrm>
            <a:off x="825500" y="2237581"/>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72"/>
              <a:gd name="T25" fmla="*/ 0 h 144"/>
              <a:gd name="T26" fmla="*/ 272 w 272"/>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2" h="144">
                <a:moveTo>
                  <a:pt x="270" y="144"/>
                </a:moveTo>
                <a:lnTo>
                  <a:pt x="55" y="5"/>
                </a:lnTo>
                <a:lnTo>
                  <a:pt x="0" y="5"/>
                </a:lnTo>
                <a:lnTo>
                  <a:pt x="0" y="0"/>
                </a:lnTo>
                <a:lnTo>
                  <a:pt x="55" y="0"/>
                </a:lnTo>
                <a:lnTo>
                  <a:pt x="57" y="0"/>
                </a:lnTo>
                <a:lnTo>
                  <a:pt x="272" y="142"/>
                </a:lnTo>
                <a:lnTo>
                  <a:pt x="270" y="14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直接连接符 18"/>
          <p:cNvSpPr>
            <a:spLocks noChangeShapeType="1"/>
          </p:cNvSpPr>
          <p:nvPr/>
        </p:nvSpPr>
        <p:spPr bwMode="auto">
          <a:xfrm>
            <a:off x="747712" y="1656556"/>
            <a:ext cx="3830638" cy="0"/>
          </a:xfrm>
          <a:prstGeom prst="line">
            <a:avLst/>
          </a:prstGeom>
          <a:noFill/>
          <a:ln w="15875" cmpd="sng">
            <a:solidFill>
              <a:srgbClr val="F2F2F2">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95"/>
          <p:cNvSpPr>
            <a:spLocks noChangeArrowheads="1"/>
          </p:cNvSpPr>
          <p:nvPr/>
        </p:nvSpPr>
        <p:spPr bwMode="auto">
          <a:xfrm>
            <a:off x="790575" y="131841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F2F2F2"/>
                </a:solidFill>
                <a:latin typeface="微软雅黑" pitchFamily="34" charset="-122"/>
                <a:ea typeface="微软雅黑" pitchFamily="34" charset="-122"/>
                <a:sym typeface="Arial" pitchFamily="34" charset="0"/>
              </a:rPr>
              <a:t>添加标题</a:t>
            </a:r>
            <a:endParaRPr lang="zh-CN" altLang="en-US">
              <a:solidFill>
                <a:srgbClr val="F2F2F2"/>
              </a:solidFill>
            </a:endParaRPr>
          </a:p>
        </p:txBody>
      </p:sp>
      <p:sp>
        <p:nvSpPr>
          <p:cNvPr id="21" name="直接连接符 20"/>
          <p:cNvSpPr>
            <a:spLocks noChangeShapeType="1"/>
          </p:cNvSpPr>
          <p:nvPr/>
        </p:nvSpPr>
        <p:spPr bwMode="auto">
          <a:xfrm>
            <a:off x="4824412" y="1656556"/>
            <a:ext cx="3830638" cy="0"/>
          </a:xfrm>
          <a:prstGeom prst="line">
            <a:avLst/>
          </a:prstGeom>
          <a:noFill/>
          <a:ln w="15875" cmpd="sng">
            <a:solidFill>
              <a:srgbClr val="F2F2F2">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矩形 21"/>
          <p:cNvSpPr>
            <a:spLocks noChangeArrowheads="1"/>
          </p:cNvSpPr>
          <p:nvPr/>
        </p:nvSpPr>
        <p:spPr bwMode="auto">
          <a:xfrm>
            <a:off x="4810125" y="1767681"/>
            <a:ext cx="382111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r>
              <a:rPr lang="zh-CN" altLang="en-US" sz="1200" dirty="0" smtClean="0">
                <a:solidFill>
                  <a:schemeClr val="bg1"/>
                </a:solidFill>
                <a:latin typeface="微软雅黑" pitchFamily="34" charset="-122"/>
                <a:ea typeface="微软雅黑" pitchFamily="34" charset="-122"/>
                <a:sym typeface="微软雅黑" pitchFamily="34" charset="-122"/>
              </a:rPr>
              <a:t>文本</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3" name="TextBox 682"/>
          <p:cNvSpPr>
            <a:spLocks noChangeArrowheads="1"/>
          </p:cNvSpPr>
          <p:nvPr/>
        </p:nvSpPr>
        <p:spPr bwMode="auto">
          <a:xfrm>
            <a:off x="512762" y="228203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dirty="0">
                <a:solidFill>
                  <a:srgbClr val="F2F2F2"/>
                </a:solidFill>
                <a:latin typeface="方正中等线简体" pitchFamily="2" charset="-122"/>
                <a:ea typeface="方正中等线简体" pitchFamily="2" charset="-122"/>
              </a:rPr>
              <a:t>58%</a:t>
            </a:r>
            <a:endParaRPr lang="zh-CN" altLang="en-US" sz="2000" dirty="0">
              <a:solidFill>
                <a:srgbClr val="F2F2F2"/>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3695700" y="2045494"/>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dirty="0">
                <a:solidFill>
                  <a:srgbClr val="F2F2F2"/>
                </a:solidFill>
                <a:latin typeface="方正中等线简体" pitchFamily="2" charset="-122"/>
                <a:ea typeface="方正中等线简体" pitchFamily="2" charset="-122"/>
              </a:rPr>
              <a:t>19%</a:t>
            </a:r>
            <a:endParaRPr lang="zh-CN" altLang="en-US" sz="2000" dirty="0">
              <a:solidFill>
                <a:srgbClr val="F2F2F2"/>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695700" y="4120356"/>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rgbClr val="F2F2F2"/>
                </a:solidFill>
                <a:latin typeface="方正中等线简体" pitchFamily="2" charset="-122"/>
                <a:ea typeface="方正中等线简体" pitchFamily="2" charset="-122"/>
              </a:rPr>
              <a:t>23%</a:t>
            </a:r>
            <a:endParaRPr lang="zh-CN" altLang="en-US" sz="2000">
              <a:solidFill>
                <a:srgbClr val="F2F2F2"/>
              </a:solidFill>
              <a:latin typeface="方正中等线简体" pitchFamily="2" charset="-122"/>
              <a:ea typeface="方正中等线简体" pitchFamily="2" charset="-122"/>
            </a:endParaRPr>
          </a:p>
        </p:txBody>
      </p:sp>
      <p:sp>
        <p:nvSpPr>
          <p:cNvPr id="26" name="TextBox 301"/>
          <p:cNvSpPr>
            <a:spLocks noChangeArrowheads="1"/>
          </p:cNvSpPr>
          <p:nvPr/>
        </p:nvSpPr>
        <p:spPr bwMode="auto">
          <a:xfrm>
            <a:off x="4867275" y="131841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7" name="TextBox 301"/>
          <p:cNvSpPr>
            <a:spLocks noChangeArrowheads="1"/>
          </p:cNvSpPr>
          <p:nvPr/>
        </p:nvSpPr>
        <p:spPr bwMode="auto">
          <a:xfrm>
            <a:off x="2159732" y="275177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400" b="1" dirty="0" smtClean="0">
                <a:solidFill>
                  <a:srgbClr val="F2F2F2"/>
                </a:solidFill>
                <a:latin typeface="微软雅黑" pitchFamily="34" charset="-122"/>
                <a:ea typeface="微软雅黑" pitchFamily="34" charset="-122"/>
                <a:sym typeface="Arial" pitchFamily="34" charset="0"/>
              </a:rPr>
              <a:t>添加</a:t>
            </a:r>
            <a:endParaRPr lang="en-US" altLang="zh-CN" sz="2400" b="1" dirty="0" smtClean="0">
              <a:solidFill>
                <a:srgbClr val="F2F2F2"/>
              </a:solidFill>
              <a:latin typeface="微软雅黑" pitchFamily="34" charset="-122"/>
              <a:ea typeface="微软雅黑" pitchFamily="34" charset="-122"/>
              <a:sym typeface="Arial" pitchFamily="34" charset="0"/>
            </a:endParaRPr>
          </a:p>
          <a:p>
            <a:r>
              <a:rPr lang="zh-CN" altLang="en-US" sz="2400" b="1" dirty="0" smtClean="0">
                <a:solidFill>
                  <a:srgbClr val="F2F2F2"/>
                </a:solidFill>
                <a:latin typeface="微软雅黑" pitchFamily="34" charset="-122"/>
                <a:ea typeface="微软雅黑" pitchFamily="34" charset="-122"/>
                <a:sym typeface="Arial" pitchFamily="34" charset="0"/>
              </a:rPr>
              <a:t>标题</a:t>
            </a:r>
            <a:endParaRPr lang="zh-CN" altLang="en-US" sz="2800" b="1" dirty="0">
              <a:solidFill>
                <a:srgbClr val="F2F2F2"/>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27"/>
                                        </p:tgtEl>
                                      </p:cBhvr>
                                    </p:animEffect>
                                    <p:animScale>
                                      <p:cBhvr>
                                        <p:cTn id="23" dur="250" autoRev="1" fill="hold"/>
                                        <p:tgtEl>
                                          <p:spTgt spid="27"/>
                                        </p:tgtEl>
                                      </p:cBhvr>
                                      <p:by x="105000" y="105000"/>
                                    </p:animScale>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30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4000"/>
                            </p:stCondLst>
                            <p:childTnLst>
                              <p:par>
                                <p:cTn id="51" presetID="2" presetClass="entr" presetSubtype="4"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6" grpId="0" animBg="1"/>
      <p:bldP spid="17" grpId="0" animBg="1"/>
      <p:bldP spid="18" grpId="0" animBg="1"/>
      <p:bldP spid="19" grpId="0" animBg="1"/>
      <p:bldP spid="20" grpId="0"/>
      <p:bldP spid="21" grpId="0" animBg="1"/>
      <p:bldP spid="22" grpId="0"/>
      <p:bldP spid="23" grpId="0"/>
      <p:bldP spid="24" grpId="0"/>
      <p:bldP spid="25" grpId="0"/>
      <p:bldP spid="26" grpId="0"/>
      <p:bldP spid="27" grpId="0"/>
      <p:bldP spid="2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000" dirty="0" smtClean="0">
                <a:solidFill>
                  <a:srgbClr val="A6A6A6"/>
                </a:solidFill>
                <a:latin typeface="微软雅黑" pitchFamily="34" charset="-122"/>
                <a:ea typeface="微软雅黑" pitchFamily="34" charset="-122"/>
                <a:sym typeface="微软雅黑" pitchFamily="34" charset="-122"/>
              </a:rPr>
              <a:t>文本</a:t>
            </a:r>
            <a:endParaRPr lang="zh-CN" altLang="en-US" sz="1000" dirty="0">
              <a:solidFill>
                <a:srgbClr val="A6A6A6"/>
              </a:solidFill>
              <a:latin typeface="微软雅黑" pitchFamily="34" charset="-122"/>
              <a:ea typeface="微软雅黑" pitchFamily="34" charset="-122"/>
              <a:sym typeface="微软雅黑"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42%</a:t>
            </a:r>
            <a:endParaRPr lang="zh-CN" altLang="en-US" sz="200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A6A6A6"/>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58%</a:t>
            </a:r>
            <a:endParaRPr lang="zh-CN" altLang="en-US" sz="200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936680" y="3044825"/>
            <a:ext cx="3783012" cy="77787"/>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78"/>
          <p:cNvSpPr>
            <a:spLocks noChangeArrowheads="1"/>
          </p:cNvSpPr>
          <p:nvPr/>
        </p:nvSpPr>
        <p:spPr bwMode="auto">
          <a:xfrm>
            <a:off x="936680" y="3044825"/>
            <a:ext cx="2535237" cy="77787"/>
          </a:xfrm>
          <a:custGeom>
            <a:avLst/>
            <a:gdLst>
              <a:gd name="T0" fmla="*/ 323 w 323"/>
              <a:gd name="T1" fmla="*/ 5 h 10"/>
              <a:gd name="T2" fmla="*/ 319 w 323"/>
              <a:gd name="T3" fmla="*/ 10 h 10"/>
              <a:gd name="T4" fmla="*/ 4 w 323"/>
              <a:gd name="T5" fmla="*/ 10 h 10"/>
              <a:gd name="T6" fmla="*/ 0 w 323"/>
              <a:gd name="T7" fmla="*/ 5 h 10"/>
              <a:gd name="T8" fmla="*/ 0 w 323"/>
              <a:gd name="T9" fmla="*/ 5 h 10"/>
              <a:gd name="T10" fmla="*/ 4 w 323"/>
              <a:gd name="T11" fmla="*/ 0 h 10"/>
              <a:gd name="T12" fmla="*/ 319 w 323"/>
              <a:gd name="T13" fmla="*/ 0 h 10"/>
              <a:gd name="T14" fmla="*/ 323 w 323"/>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323"/>
              <a:gd name="T25" fmla="*/ 0 h 10"/>
              <a:gd name="T26" fmla="*/ 323 w 323"/>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3" h="10">
                <a:moveTo>
                  <a:pt x="323" y="5"/>
                </a:moveTo>
                <a:cubicBezTo>
                  <a:pt x="323" y="8"/>
                  <a:pt x="321" y="10"/>
                  <a:pt x="319" y="10"/>
                </a:cubicBezTo>
                <a:cubicBezTo>
                  <a:pt x="4" y="10"/>
                  <a:pt x="4" y="10"/>
                  <a:pt x="4" y="10"/>
                </a:cubicBezTo>
                <a:cubicBezTo>
                  <a:pt x="2" y="10"/>
                  <a:pt x="0" y="8"/>
                  <a:pt x="0" y="5"/>
                </a:cubicBezTo>
                <a:cubicBezTo>
                  <a:pt x="0" y="5"/>
                  <a:pt x="0" y="5"/>
                  <a:pt x="0" y="5"/>
                </a:cubicBezTo>
                <a:cubicBezTo>
                  <a:pt x="0" y="3"/>
                  <a:pt x="2" y="0"/>
                  <a:pt x="4" y="0"/>
                </a:cubicBezTo>
                <a:cubicBezTo>
                  <a:pt x="319" y="0"/>
                  <a:pt x="319" y="0"/>
                  <a:pt x="319" y="0"/>
                </a:cubicBezTo>
                <a:cubicBezTo>
                  <a:pt x="321" y="0"/>
                  <a:pt x="323" y="3"/>
                  <a:pt x="323" y="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Rectangle 79"/>
          <p:cNvSpPr>
            <a:spLocks noChangeArrowheads="1"/>
          </p:cNvSpPr>
          <p:nvPr/>
        </p:nvSpPr>
        <p:spPr bwMode="auto">
          <a:xfrm>
            <a:off x="936680" y="3379453"/>
            <a:ext cx="3783012" cy="6826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0"/>
          <p:cNvSpPr>
            <a:spLocks noChangeArrowheads="1"/>
          </p:cNvSpPr>
          <p:nvPr/>
        </p:nvSpPr>
        <p:spPr bwMode="auto">
          <a:xfrm>
            <a:off x="936680" y="3379453"/>
            <a:ext cx="2324100" cy="68263"/>
          </a:xfrm>
          <a:custGeom>
            <a:avLst/>
            <a:gdLst>
              <a:gd name="T0" fmla="*/ 296 w 296"/>
              <a:gd name="T1" fmla="*/ 5 h 9"/>
              <a:gd name="T2" fmla="*/ 292 w 296"/>
              <a:gd name="T3" fmla="*/ 9 h 9"/>
              <a:gd name="T4" fmla="*/ 4 w 296"/>
              <a:gd name="T5" fmla="*/ 9 h 9"/>
              <a:gd name="T6" fmla="*/ 0 w 296"/>
              <a:gd name="T7" fmla="*/ 5 h 9"/>
              <a:gd name="T8" fmla="*/ 0 w 296"/>
              <a:gd name="T9" fmla="*/ 5 h 9"/>
              <a:gd name="T10" fmla="*/ 4 w 296"/>
              <a:gd name="T11" fmla="*/ 0 h 9"/>
              <a:gd name="T12" fmla="*/ 292 w 296"/>
              <a:gd name="T13" fmla="*/ 0 h 9"/>
              <a:gd name="T14" fmla="*/ 296 w 296"/>
              <a:gd name="T15" fmla="*/ 5 h 9"/>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9"/>
              <a:gd name="T26" fmla="*/ 296 w 29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9">
                <a:moveTo>
                  <a:pt x="296" y="5"/>
                </a:moveTo>
                <a:cubicBezTo>
                  <a:pt x="296" y="7"/>
                  <a:pt x="294" y="9"/>
                  <a:pt x="292" y="9"/>
                </a:cubicBezTo>
                <a:cubicBezTo>
                  <a:pt x="4" y="9"/>
                  <a:pt x="4" y="9"/>
                  <a:pt x="4" y="9"/>
                </a:cubicBezTo>
                <a:cubicBezTo>
                  <a:pt x="2" y="9"/>
                  <a:pt x="0" y="7"/>
                  <a:pt x="0" y="5"/>
                </a:cubicBezTo>
                <a:cubicBezTo>
                  <a:pt x="0" y="5"/>
                  <a:pt x="0" y="5"/>
                  <a:pt x="0" y="5"/>
                </a:cubicBezTo>
                <a:cubicBezTo>
                  <a:pt x="0" y="2"/>
                  <a:pt x="2" y="0"/>
                  <a:pt x="4" y="0"/>
                </a:cubicBezTo>
                <a:cubicBezTo>
                  <a:pt x="292" y="0"/>
                  <a:pt x="292" y="0"/>
                  <a:pt x="292" y="0"/>
                </a:cubicBezTo>
                <a:cubicBezTo>
                  <a:pt x="294" y="0"/>
                  <a:pt x="296" y="2"/>
                  <a:pt x="296" y="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Rectangle 81"/>
          <p:cNvSpPr>
            <a:spLocks noChangeArrowheads="1"/>
          </p:cNvSpPr>
          <p:nvPr/>
        </p:nvSpPr>
        <p:spPr bwMode="auto">
          <a:xfrm>
            <a:off x="936680" y="3744008"/>
            <a:ext cx="3783012" cy="77787"/>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82"/>
          <p:cNvSpPr>
            <a:spLocks noChangeArrowheads="1"/>
          </p:cNvSpPr>
          <p:nvPr/>
        </p:nvSpPr>
        <p:spPr bwMode="auto">
          <a:xfrm>
            <a:off x="936680" y="3744008"/>
            <a:ext cx="1350962" cy="77787"/>
          </a:xfrm>
          <a:custGeom>
            <a:avLst/>
            <a:gdLst>
              <a:gd name="T0" fmla="*/ 172 w 172"/>
              <a:gd name="T1" fmla="*/ 5 h 10"/>
              <a:gd name="T2" fmla="*/ 169 w 172"/>
              <a:gd name="T3" fmla="*/ 10 h 10"/>
              <a:gd name="T4" fmla="*/ 2 w 172"/>
              <a:gd name="T5" fmla="*/ 10 h 10"/>
              <a:gd name="T6" fmla="*/ 0 w 172"/>
              <a:gd name="T7" fmla="*/ 5 h 10"/>
              <a:gd name="T8" fmla="*/ 0 w 172"/>
              <a:gd name="T9" fmla="*/ 5 h 10"/>
              <a:gd name="T10" fmla="*/ 2 w 172"/>
              <a:gd name="T11" fmla="*/ 0 h 10"/>
              <a:gd name="T12" fmla="*/ 169 w 172"/>
              <a:gd name="T13" fmla="*/ 0 h 10"/>
              <a:gd name="T14" fmla="*/ 172 w 172"/>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10"/>
              <a:gd name="T26" fmla="*/ 172 w 17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10">
                <a:moveTo>
                  <a:pt x="172" y="5"/>
                </a:moveTo>
                <a:cubicBezTo>
                  <a:pt x="172" y="8"/>
                  <a:pt x="171" y="10"/>
                  <a:pt x="169" y="10"/>
                </a:cubicBezTo>
                <a:cubicBezTo>
                  <a:pt x="2" y="10"/>
                  <a:pt x="2" y="10"/>
                  <a:pt x="2" y="10"/>
                </a:cubicBezTo>
                <a:cubicBezTo>
                  <a:pt x="1" y="10"/>
                  <a:pt x="0" y="8"/>
                  <a:pt x="0" y="5"/>
                </a:cubicBezTo>
                <a:cubicBezTo>
                  <a:pt x="0" y="5"/>
                  <a:pt x="0" y="5"/>
                  <a:pt x="0" y="5"/>
                </a:cubicBezTo>
                <a:cubicBezTo>
                  <a:pt x="0" y="2"/>
                  <a:pt x="1" y="0"/>
                  <a:pt x="2" y="0"/>
                </a:cubicBezTo>
                <a:cubicBezTo>
                  <a:pt x="169" y="0"/>
                  <a:pt x="169" y="0"/>
                  <a:pt x="169" y="0"/>
                </a:cubicBezTo>
                <a:cubicBezTo>
                  <a:pt x="171" y="0"/>
                  <a:pt x="172" y="2"/>
                  <a:pt x="172" y="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Rectangle 83"/>
          <p:cNvSpPr>
            <a:spLocks noChangeArrowheads="1"/>
          </p:cNvSpPr>
          <p:nvPr/>
        </p:nvSpPr>
        <p:spPr bwMode="auto">
          <a:xfrm>
            <a:off x="936680" y="4075981"/>
            <a:ext cx="3783012" cy="698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84"/>
          <p:cNvSpPr>
            <a:spLocks noChangeArrowheads="1"/>
          </p:cNvSpPr>
          <p:nvPr/>
        </p:nvSpPr>
        <p:spPr bwMode="auto">
          <a:xfrm>
            <a:off x="936680" y="4075981"/>
            <a:ext cx="2913062" cy="69850"/>
          </a:xfrm>
          <a:custGeom>
            <a:avLst/>
            <a:gdLst>
              <a:gd name="T0" fmla="*/ 371 w 371"/>
              <a:gd name="T1" fmla="*/ 4 h 9"/>
              <a:gd name="T2" fmla="*/ 366 w 371"/>
              <a:gd name="T3" fmla="*/ 9 h 9"/>
              <a:gd name="T4" fmla="*/ 5 w 371"/>
              <a:gd name="T5" fmla="*/ 9 h 9"/>
              <a:gd name="T6" fmla="*/ 0 w 371"/>
              <a:gd name="T7" fmla="*/ 4 h 9"/>
              <a:gd name="T8" fmla="*/ 0 w 371"/>
              <a:gd name="T9" fmla="*/ 4 h 9"/>
              <a:gd name="T10" fmla="*/ 5 w 371"/>
              <a:gd name="T11" fmla="*/ 0 h 9"/>
              <a:gd name="T12" fmla="*/ 366 w 371"/>
              <a:gd name="T13" fmla="*/ 0 h 9"/>
              <a:gd name="T14" fmla="*/ 371 w 371"/>
              <a:gd name="T15" fmla="*/ 4 h 9"/>
              <a:gd name="T16" fmla="*/ 0 60000 65536"/>
              <a:gd name="T17" fmla="*/ 0 60000 65536"/>
              <a:gd name="T18" fmla="*/ 0 60000 65536"/>
              <a:gd name="T19" fmla="*/ 0 60000 65536"/>
              <a:gd name="T20" fmla="*/ 0 60000 65536"/>
              <a:gd name="T21" fmla="*/ 0 60000 65536"/>
              <a:gd name="T22" fmla="*/ 0 60000 65536"/>
              <a:gd name="T23" fmla="*/ 0 60000 65536"/>
              <a:gd name="T24" fmla="*/ 0 w 371"/>
              <a:gd name="T25" fmla="*/ 0 h 9"/>
              <a:gd name="T26" fmla="*/ 371 w 37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1" h="9">
                <a:moveTo>
                  <a:pt x="371" y="4"/>
                </a:moveTo>
                <a:cubicBezTo>
                  <a:pt x="371" y="7"/>
                  <a:pt x="368" y="9"/>
                  <a:pt x="366" y="9"/>
                </a:cubicBezTo>
                <a:cubicBezTo>
                  <a:pt x="5" y="9"/>
                  <a:pt x="5" y="9"/>
                  <a:pt x="5" y="9"/>
                </a:cubicBezTo>
                <a:cubicBezTo>
                  <a:pt x="2" y="9"/>
                  <a:pt x="0" y="7"/>
                  <a:pt x="0" y="4"/>
                </a:cubicBezTo>
                <a:cubicBezTo>
                  <a:pt x="0" y="4"/>
                  <a:pt x="0" y="4"/>
                  <a:pt x="0" y="4"/>
                </a:cubicBezTo>
                <a:cubicBezTo>
                  <a:pt x="0" y="2"/>
                  <a:pt x="2" y="0"/>
                  <a:pt x="5" y="0"/>
                </a:cubicBezTo>
                <a:cubicBezTo>
                  <a:pt x="366" y="0"/>
                  <a:pt x="366" y="0"/>
                  <a:pt x="366" y="0"/>
                </a:cubicBezTo>
                <a:cubicBezTo>
                  <a:pt x="368" y="0"/>
                  <a:pt x="371" y="2"/>
                  <a:pt x="371" y="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91"/>
          <p:cNvSpPr>
            <a:spLocks noChangeArrowheads="1"/>
          </p:cNvSpPr>
          <p:nvPr/>
        </p:nvSpPr>
        <p:spPr bwMode="auto">
          <a:xfrm>
            <a:off x="5919842" y="1835150"/>
            <a:ext cx="568325" cy="971550"/>
          </a:xfrm>
          <a:custGeom>
            <a:avLst/>
            <a:gdLst>
              <a:gd name="T0" fmla="*/ 0 w 83"/>
              <a:gd name="T1" fmla="*/ 0 h 142"/>
              <a:gd name="T2" fmla="*/ 0 w 83"/>
              <a:gd name="T3" fmla="*/ 25 h 142"/>
              <a:gd name="T4" fmla="*/ 59 w 83"/>
              <a:gd name="T5" fmla="*/ 83 h 142"/>
              <a:gd name="T6" fmla="*/ 41 w 83"/>
              <a:gd name="T7" fmla="*/ 125 h 142"/>
              <a:gd name="T8" fmla="*/ 58 w 83"/>
              <a:gd name="T9" fmla="*/ 142 h 142"/>
              <a:gd name="T10" fmla="*/ 83 w 83"/>
              <a:gd name="T11" fmla="*/ 83 h 142"/>
              <a:gd name="T12" fmla="*/ 0 w 83"/>
              <a:gd name="T13" fmla="*/ 0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0" y="0"/>
                </a:moveTo>
                <a:cubicBezTo>
                  <a:pt x="0" y="25"/>
                  <a:pt x="0" y="25"/>
                  <a:pt x="0" y="25"/>
                </a:cubicBezTo>
                <a:cubicBezTo>
                  <a:pt x="32" y="25"/>
                  <a:pt x="59" y="51"/>
                  <a:pt x="59" y="83"/>
                </a:cubicBezTo>
                <a:cubicBezTo>
                  <a:pt x="59" y="100"/>
                  <a:pt x="52" y="114"/>
                  <a:pt x="41" y="125"/>
                </a:cubicBezTo>
                <a:cubicBezTo>
                  <a:pt x="58" y="142"/>
                  <a:pt x="58" y="142"/>
                  <a:pt x="58" y="142"/>
                </a:cubicBezTo>
                <a:cubicBezTo>
                  <a:pt x="73" y="127"/>
                  <a:pt x="83" y="106"/>
                  <a:pt x="83" y="83"/>
                </a:cubicBezTo>
                <a:cubicBezTo>
                  <a:pt x="83" y="38"/>
                  <a:pt x="45" y="0"/>
                  <a:pt x="0"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92"/>
          <p:cNvSpPr>
            <a:spLocks noChangeArrowheads="1"/>
          </p:cNvSpPr>
          <p:nvPr/>
        </p:nvSpPr>
        <p:spPr bwMode="auto">
          <a:xfrm>
            <a:off x="5353105" y="1835150"/>
            <a:ext cx="963612" cy="1141412"/>
          </a:xfrm>
          <a:custGeom>
            <a:avLst/>
            <a:gdLst>
              <a:gd name="T0" fmla="*/ 83 w 141"/>
              <a:gd name="T1" fmla="*/ 142 h 167"/>
              <a:gd name="T2" fmla="*/ 24 w 141"/>
              <a:gd name="T3" fmla="*/ 83 h 167"/>
              <a:gd name="T4" fmla="*/ 83 w 141"/>
              <a:gd name="T5" fmla="*/ 25 h 167"/>
              <a:gd name="T6" fmla="*/ 83 w 141"/>
              <a:gd name="T7" fmla="*/ 0 h 167"/>
              <a:gd name="T8" fmla="*/ 0 w 141"/>
              <a:gd name="T9" fmla="*/ 83 h 167"/>
              <a:gd name="T10" fmla="*/ 83 w 141"/>
              <a:gd name="T11" fmla="*/ 167 h 167"/>
              <a:gd name="T12" fmla="*/ 141 w 141"/>
              <a:gd name="T13" fmla="*/ 142 h 167"/>
              <a:gd name="T14" fmla="*/ 124 w 141"/>
              <a:gd name="T15" fmla="*/ 125 h 167"/>
              <a:gd name="T16" fmla="*/ 83 w 141"/>
              <a:gd name="T17" fmla="*/ 142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67"/>
              <a:gd name="T29" fmla="*/ 141 w 14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67">
                <a:moveTo>
                  <a:pt x="83" y="142"/>
                </a:moveTo>
                <a:cubicBezTo>
                  <a:pt x="50" y="142"/>
                  <a:pt x="24" y="116"/>
                  <a:pt x="24" y="83"/>
                </a:cubicBezTo>
                <a:cubicBezTo>
                  <a:pt x="24" y="51"/>
                  <a:pt x="50" y="25"/>
                  <a:pt x="83" y="25"/>
                </a:cubicBezTo>
                <a:cubicBezTo>
                  <a:pt x="83" y="0"/>
                  <a:pt x="83" y="0"/>
                  <a:pt x="83" y="0"/>
                </a:cubicBezTo>
                <a:cubicBezTo>
                  <a:pt x="37" y="0"/>
                  <a:pt x="0" y="38"/>
                  <a:pt x="0" y="83"/>
                </a:cubicBezTo>
                <a:cubicBezTo>
                  <a:pt x="0" y="129"/>
                  <a:pt x="37" y="167"/>
                  <a:pt x="83" y="167"/>
                </a:cubicBezTo>
                <a:cubicBezTo>
                  <a:pt x="105" y="167"/>
                  <a:pt x="126" y="157"/>
                  <a:pt x="141" y="142"/>
                </a:cubicBezTo>
                <a:cubicBezTo>
                  <a:pt x="124" y="125"/>
                  <a:pt x="124" y="125"/>
                  <a:pt x="124" y="125"/>
                </a:cubicBezTo>
                <a:cubicBezTo>
                  <a:pt x="114" y="136"/>
                  <a:pt x="99" y="142"/>
                  <a:pt x="83" y="14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97"/>
          <p:cNvSpPr>
            <a:spLocks noChangeArrowheads="1"/>
          </p:cNvSpPr>
          <p:nvPr/>
        </p:nvSpPr>
        <p:spPr bwMode="auto">
          <a:xfrm>
            <a:off x="7199367" y="1835150"/>
            <a:ext cx="566738" cy="1135062"/>
          </a:xfrm>
          <a:custGeom>
            <a:avLst/>
            <a:gdLst>
              <a:gd name="T0" fmla="*/ 83 w 83"/>
              <a:gd name="T1" fmla="*/ 83 h 166"/>
              <a:gd name="T2" fmla="*/ 0 w 83"/>
              <a:gd name="T3" fmla="*/ 0 h 166"/>
              <a:gd name="T4" fmla="*/ 0 w 83"/>
              <a:gd name="T5" fmla="*/ 24 h 166"/>
              <a:gd name="T6" fmla="*/ 59 w 83"/>
              <a:gd name="T7" fmla="*/ 83 h 166"/>
              <a:gd name="T8" fmla="*/ 0 w 83"/>
              <a:gd name="T9" fmla="*/ 142 h 166"/>
              <a:gd name="T10" fmla="*/ 0 w 83"/>
              <a:gd name="T11" fmla="*/ 166 h 166"/>
              <a:gd name="T12" fmla="*/ 83 w 83"/>
              <a:gd name="T13" fmla="*/ 83 h 166"/>
              <a:gd name="T14" fmla="*/ 0 60000 65536"/>
              <a:gd name="T15" fmla="*/ 0 60000 65536"/>
              <a:gd name="T16" fmla="*/ 0 60000 65536"/>
              <a:gd name="T17" fmla="*/ 0 60000 65536"/>
              <a:gd name="T18" fmla="*/ 0 60000 65536"/>
              <a:gd name="T19" fmla="*/ 0 60000 65536"/>
              <a:gd name="T20" fmla="*/ 0 60000 65536"/>
              <a:gd name="T21" fmla="*/ 0 w 83"/>
              <a:gd name="T22" fmla="*/ 0 h 166"/>
              <a:gd name="T23" fmla="*/ 83 w 83"/>
              <a:gd name="T24" fmla="*/ 166 h 1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6">
                <a:moveTo>
                  <a:pt x="83" y="83"/>
                </a:moveTo>
                <a:cubicBezTo>
                  <a:pt x="83" y="37"/>
                  <a:pt x="46" y="0"/>
                  <a:pt x="0" y="0"/>
                </a:cubicBezTo>
                <a:cubicBezTo>
                  <a:pt x="0" y="24"/>
                  <a:pt x="0" y="24"/>
                  <a:pt x="0" y="24"/>
                </a:cubicBezTo>
                <a:cubicBezTo>
                  <a:pt x="33" y="24"/>
                  <a:pt x="59" y="51"/>
                  <a:pt x="59" y="83"/>
                </a:cubicBezTo>
                <a:cubicBezTo>
                  <a:pt x="59" y="116"/>
                  <a:pt x="33" y="142"/>
                  <a:pt x="0" y="142"/>
                </a:cubicBezTo>
                <a:cubicBezTo>
                  <a:pt x="0" y="166"/>
                  <a:pt x="0" y="166"/>
                  <a:pt x="0" y="166"/>
                </a:cubicBezTo>
                <a:cubicBezTo>
                  <a:pt x="46" y="166"/>
                  <a:pt x="83" y="129"/>
                  <a:pt x="83" y="8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98"/>
          <p:cNvSpPr>
            <a:spLocks noChangeArrowheads="1"/>
          </p:cNvSpPr>
          <p:nvPr/>
        </p:nvSpPr>
        <p:spPr bwMode="auto">
          <a:xfrm>
            <a:off x="6631042" y="1835150"/>
            <a:ext cx="568325" cy="1135062"/>
          </a:xfrm>
          <a:custGeom>
            <a:avLst/>
            <a:gdLst>
              <a:gd name="T0" fmla="*/ 83 w 83"/>
              <a:gd name="T1" fmla="*/ 142 h 166"/>
              <a:gd name="T2" fmla="*/ 24 w 83"/>
              <a:gd name="T3" fmla="*/ 83 h 166"/>
              <a:gd name="T4" fmla="*/ 83 w 83"/>
              <a:gd name="T5" fmla="*/ 24 h 166"/>
              <a:gd name="T6" fmla="*/ 83 w 83"/>
              <a:gd name="T7" fmla="*/ 0 h 166"/>
              <a:gd name="T8" fmla="*/ 0 w 83"/>
              <a:gd name="T9" fmla="*/ 83 h 166"/>
              <a:gd name="T10" fmla="*/ 83 w 83"/>
              <a:gd name="T11" fmla="*/ 166 h 166"/>
              <a:gd name="T12" fmla="*/ 83 w 83"/>
              <a:gd name="T13" fmla="*/ 166 h 166"/>
              <a:gd name="T14" fmla="*/ 83 w 83"/>
              <a:gd name="T15" fmla="*/ 142 h 16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166"/>
              <a:gd name="T26" fmla="*/ 83 w 83"/>
              <a:gd name="T27" fmla="*/ 166 h 1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166">
                <a:moveTo>
                  <a:pt x="83" y="142"/>
                </a:moveTo>
                <a:cubicBezTo>
                  <a:pt x="51" y="142"/>
                  <a:pt x="24" y="116"/>
                  <a:pt x="24" y="83"/>
                </a:cubicBezTo>
                <a:cubicBezTo>
                  <a:pt x="24" y="51"/>
                  <a:pt x="51" y="24"/>
                  <a:pt x="83" y="24"/>
                </a:cubicBezTo>
                <a:cubicBezTo>
                  <a:pt x="83" y="0"/>
                  <a:pt x="83" y="0"/>
                  <a:pt x="83" y="0"/>
                </a:cubicBezTo>
                <a:cubicBezTo>
                  <a:pt x="37" y="0"/>
                  <a:pt x="0" y="37"/>
                  <a:pt x="0" y="83"/>
                </a:cubicBezTo>
                <a:cubicBezTo>
                  <a:pt x="0" y="129"/>
                  <a:pt x="37" y="166"/>
                  <a:pt x="83" y="166"/>
                </a:cubicBezTo>
                <a:cubicBezTo>
                  <a:pt x="83" y="166"/>
                  <a:pt x="83" y="166"/>
                  <a:pt x="83" y="166"/>
                </a:cubicBezTo>
                <a:cubicBezTo>
                  <a:pt x="83" y="142"/>
                  <a:pt x="83" y="142"/>
                  <a:pt x="83" y="14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03"/>
          <p:cNvSpPr>
            <a:spLocks noChangeArrowheads="1"/>
          </p:cNvSpPr>
          <p:nvPr/>
        </p:nvSpPr>
        <p:spPr bwMode="auto">
          <a:xfrm>
            <a:off x="5516617" y="3044825"/>
            <a:ext cx="971550" cy="1135062"/>
          </a:xfrm>
          <a:custGeom>
            <a:avLst/>
            <a:gdLst>
              <a:gd name="T0" fmla="*/ 59 w 142"/>
              <a:gd name="T1" fmla="*/ 0 h 166"/>
              <a:gd name="T2" fmla="*/ 59 w 142"/>
              <a:gd name="T3" fmla="*/ 24 h 166"/>
              <a:gd name="T4" fmla="*/ 118 w 142"/>
              <a:gd name="T5" fmla="*/ 83 h 166"/>
              <a:gd name="T6" fmla="*/ 59 w 142"/>
              <a:gd name="T7" fmla="*/ 142 h 166"/>
              <a:gd name="T8" fmla="*/ 17 w 142"/>
              <a:gd name="T9" fmla="*/ 125 h 166"/>
              <a:gd name="T10" fmla="*/ 0 w 142"/>
              <a:gd name="T11" fmla="*/ 142 h 166"/>
              <a:gd name="T12" fmla="*/ 59 w 142"/>
              <a:gd name="T13" fmla="*/ 166 h 166"/>
              <a:gd name="T14" fmla="*/ 142 w 142"/>
              <a:gd name="T15" fmla="*/ 83 h 166"/>
              <a:gd name="T16" fmla="*/ 59 w 142"/>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66"/>
              <a:gd name="T29" fmla="*/ 142 w 142"/>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66">
                <a:moveTo>
                  <a:pt x="59" y="0"/>
                </a:moveTo>
                <a:cubicBezTo>
                  <a:pt x="59" y="24"/>
                  <a:pt x="59" y="24"/>
                  <a:pt x="59" y="24"/>
                </a:cubicBezTo>
                <a:cubicBezTo>
                  <a:pt x="91" y="24"/>
                  <a:pt x="118" y="51"/>
                  <a:pt x="118" y="83"/>
                </a:cubicBezTo>
                <a:cubicBezTo>
                  <a:pt x="118" y="116"/>
                  <a:pt x="91" y="142"/>
                  <a:pt x="59" y="142"/>
                </a:cubicBezTo>
                <a:cubicBezTo>
                  <a:pt x="42" y="142"/>
                  <a:pt x="28" y="136"/>
                  <a:pt x="17" y="125"/>
                </a:cubicBezTo>
                <a:cubicBezTo>
                  <a:pt x="0" y="142"/>
                  <a:pt x="0" y="142"/>
                  <a:pt x="0" y="142"/>
                </a:cubicBezTo>
                <a:cubicBezTo>
                  <a:pt x="15" y="157"/>
                  <a:pt x="36" y="166"/>
                  <a:pt x="59" y="166"/>
                </a:cubicBezTo>
                <a:cubicBezTo>
                  <a:pt x="104" y="166"/>
                  <a:pt x="142" y="129"/>
                  <a:pt x="142" y="83"/>
                </a:cubicBezTo>
                <a:cubicBezTo>
                  <a:pt x="142" y="38"/>
                  <a:pt x="104" y="0"/>
                  <a:pt x="59"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04"/>
          <p:cNvSpPr>
            <a:spLocks noChangeArrowheads="1"/>
          </p:cNvSpPr>
          <p:nvPr/>
        </p:nvSpPr>
        <p:spPr bwMode="auto">
          <a:xfrm>
            <a:off x="5353105" y="3044825"/>
            <a:ext cx="566737" cy="971550"/>
          </a:xfrm>
          <a:custGeom>
            <a:avLst/>
            <a:gdLst>
              <a:gd name="T0" fmla="*/ 24 w 83"/>
              <a:gd name="T1" fmla="*/ 83 h 142"/>
              <a:gd name="T2" fmla="*/ 83 w 83"/>
              <a:gd name="T3" fmla="*/ 24 h 142"/>
              <a:gd name="T4" fmla="*/ 83 w 83"/>
              <a:gd name="T5" fmla="*/ 0 h 142"/>
              <a:gd name="T6" fmla="*/ 0 w 83"/>
              <a:gd name="T7" fmla="*/ 83 h 142"/>
              <a:gd name="T8" fmla="*/ 24 w 83"/>
              <a:gd name="T9" fmla="*/ 142 h 142"/>
              <a:gd name="T10" fmla="*/ 41 w 83"/>
              <a:gd name="T11" fmla="*/ 125 h 142"/>
              <a:gd name="T12" fmla="*/ 24 w 83"/>
              <a:gd name="T13" fmla="*/ 83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24" y="83"/>
                </a:moveTo>
                <a:cubicBezTo>
                  <a:pt x="24" y="51"/>
                  <a:pt x="50" y="24"/>
                  <a:pt x="83" y="24"/>
                </a:cubicBezTo>
                <a:cubicBezTo>
                  <a:pt x="83" y="0"/>
                  <a:pt x="83" y="0"/>
                  <a:pt x="83" y="0"/>
                </a:cubicBezTo>
                <a:cubicBezTo>
                  <a:pt x="37" y="0"/>
                  <a:pt x="0" y="38"/>
                  <a:pt x="0" y="83"/>
                </a:cubicBezTo>
                <a:cubicBezTo>
                  <a:pt x="0" y="106"/>
                  <a:pt x="9" y="127"/>
                  <a:pt x="24" y="142"/>
                </a:cubicBezTo>
                <a:cubicBezTo>
                  <a:pt x="41" y="125"/>
                  <a:pt x="41" y="125"/>
                  <a:pt x="41" y="125"/>
                </a:cubicBezTo>
                <a:cubicBezTo>
                  <a:pt x="30" y="114"/>
                  <a:pt x="24" y="100"/>
                  <a:pt x="24" y="8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05"/>
          <p:cNvSpPr>
            <a:spLocks noChangeArrowheads="1"/>
          </p:cNvSpPr>
          <p:nvPr/>
        </p:nvSpPr>
        <p:spPr bwMode="auto">
          <a:xfrm>
            <a:off x="6645330" y="3044825"/>
            <a:ext cx="566737" cy="568325"/>
          </a:xfrm>
          <a:custGeom>
            <a:avLst/>
            <a:gdLst>
              <a:gd name="T0" fmla="*/ 83 w 83"/>
              <a:gd name="T1" fmla="*/ 24 h 83"/>
              <a:gd name="T2" fmla="*/ 83 w 83"/>
              <a:gd name="T3" fmla="*/ 0 h 83"/>
              <a:gd name="T4" fmla="*/ 0 w 83"/>
              <a:gd name="T5" fmla="*/ 83 h 83"/>
              <a:gd name="T6" fmla="*/ 24 w 83"/>
              <a:gd name="T7" fmla="*/ 83 h 83"/>
              <a:gd name="T8" fmla="*/ 83 w 83"/>
              <a:gd name="T9" fmla="*/ 24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83" y="24"/>
                </a:moveTo>
                <a:cubicBezTo>
                  <a:pt x="83" y="0"/>
                  <a:pt x="83" y="0"/>
                  <a:pt x="83" y="0"/>
                </a:cubicBezTo>
                <a:cubicBezTo>
                  <a:pt x="37" y="0"/>
                  <a:pt x="0" y="37"/>
                  <a:pt x="0" y="83"/>
                </a:cubicBezTo>
                <a:cubicBezTo>
                  <a:pt x="24" y="83"/>
                  <a:pt x="24" y="83"/>
                  <a:pt x="24" y="83"/>
                </a:cubicBezTo>
                <a:cubicBezTo>
                  <a:pt x="24" y="51"/>
                  <a:pt x="50" y="24"/>
                  <a:pt x="83" y="2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106"/>
          <p:cNvSpPr>
            <a:spLocks noChangeArrowheads="1"/>
          </p:cNvSpPr>
          <p:nvPr/>
        </p:nvSpPr>
        <p:spPr bwMode="auto">
          <a:xfrm>
            <a:off x="6645330" y="3044825"/>
            <a:ext cx="1135062" cy="1135062"/>
          </a:xfrm>
          <a:custGeom>
            <a:avLst/>
            <a:gdLst>
              <a:gd name="T0" fmla="*/ 83 w 166"/>
              <a:gd name="T1" fmla="*/ 0 h 166"/>
              <a:gd name="T2" fmla="*/ 83 w 166"/>
              <a:gd name="T3" fmla="*/ 24 h 166"/>
              <a:gd name="T4" fmla="*/ 142 w 166"/>
              <a:gd name="T5" fmla="*/ 83 h 166"/>
              <a:gd name="T6" fmla="*/ 83 w 166"/>
              <a:gd name="T7" fmla="*/ 142 h 166"/>
              <a:gd name="T8" fmla="*/ 24 w 166"/>
              <a:gd name="T9" fmla="*/ 83 h 166"/>
              <a:gd name="T10" fmla="*/ 0 w 166"/>
              <a:gd name="T11" fmla="*/ 83 h 166"/>
              <a:gd name="T12" fmla="*/ 83 w 166"/>
              <a:gd name="T13" fmla="*/ 166 h 166"/>
              <a:gd name="T14" fmla="*/ 166 w 166"/>
              <a:gd name="T15" fmla="*/ 83 h 166"/>
              <a:gd name="T16" fmla="*/ 83 w 16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166"/>
              <a:gd name="T29" fmla="*/ 166 w 16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166">
                <a:moveTo>
                  <a:pt x="83" y="0"/>
                </a:moveTo>
                <a:cubicBezTo>
                  <a:pt x="83" y="24"/>
                  <a:pt x="83" y="24"/>
                  <a:pt x="83" y="24"/>
                </a:cubicBezTo>
                <a:cubicBezTo>
                  <a:pt x="115" y="24"/>
                  <a:pt x="142" y="51"/>
                  <a:pt x="142" y="83"/>
                </a:cubicBezTo>
                <a:cubicBezTo>
                  <a:pt x="142" y="116"/>
                  <a:pt x="115" y="142"/>
                  <a:pt x="83" y="142"/>
                </a:cubicBezTo>
                <a:cubicBezTo>
                  <a:pt x="50" y="142"/>
                  <a:pt x="24" y="116"/>
                  <a:pt x="24" y="83"/>
                </a:cubicBezTo>
                <a:cubicBezTo>
                  <a:pt x="0" y="83"/>
                  <a:pt x="0" y="83"/>
                  <a:pt x="0" y="83"/>
                </a:cubicBezTo>
                <a:cubicBezTo>
                  <a:pt x="0" y="129"/>
                  <a:pt x="37" y="166"/>
                  <a:pt x="83" y="166"/>
                </a:cubicBezTo>
                <a:cubicBezTo>
                  <a:pt x="129" y="166"/>
                  <a:pt x="166" y="129"/>
                  <a:pt x="166" y="83"/>
                </a:cubicBezTo>
                <a:cubicBezTo>
                  <a:pt x="166" y="37"/>
                  <a:pt x="129" y="0"/>
                  <a:pt x="83"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矩形 17"/>
          <p:cNvSpPr>
            <a:spLocks noChangeArrowheads="1"/>
          </p:cNvSpPr>
          <p:nvPr/>
        </p:nvSpPr>
        <p:spPr bwMode="auto">
          <a:xfrm>
            <a:off x="930330" y="1717675"/>
            <a:ext cx="38211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a:t>
            </a:r>
            <a:r>
              <a:rPr lang="zh-CN" altLang="en-US" sz="1000" dirty="0" smtClean="0">
                <a:solidFill>
                  <a:schemeClr val="bg1"/>
                </a:solidFill>
                <a:latin typeface="微软雅黑" pitchFamily="34" charset="-122"/>
                <a:ea typeface="微软雅黑" pitchFamily="34" charset="-122"/>
                <a:sym typeface="微软雅黑" pitchFamily="34" charset="-122"/>
              </a:rPr>
              <a:t>内容</a:t>
            </a: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893817" y="1674812"/>
            <a:ext cx="3830638" cy="0"/>
          </a:xfrm>
          <a:prstGeom prst="line">
            <a:avLst/>
          </a:prstGeom>
          <a:noFill/>
          <a:ln w="15875"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97"/>
          <p:cNvSpPr>
            <a:spLocks noChangeArrowheads="1"/>
          </p:cNvSpPr>
          <p:nvPr/>
        </p:nvSpPr>
        <p:spPr bwMode="auto">
          <a:xfrm>
            <a:off x="936680" y="13366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1" name="直接连接符 20"/>
          <p:cNvSpPr>
            <a:spLocks noChangeShapeType="1"/>
          </p:cNvSpPr>
          <p:nvPr/>
        </p:nvSpPr>
        <p:spPr bwMode="auto">
          <a:xfrm>
            <a:off x="893817" y="4362450"/>
            <a:ext cx="3830638" cy="1587"/>
          </a:xfrm>
          <a:prstGeom prst="line">
            <a:avLst/>
          </a:prstGeom>
          <a:noFill/>
          <a:ln w="15875"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a:off x="4970517" y="1674812"/>
            <a:ext cx="3830638" cy="0"/>
          </a:xfrm>
          <a:prstGeom prst="line">
            <a:avLst/>
          </a:prstGeom>
          <a:noFill/>
          <a:ln w="15875"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TextBox 303"/>
          <p:cNvSpPr>
            <a:spLocks noChangeArrowheads="1"/>
          </p:cNvSpPr>
          <p:nvPr/>
        </p:nvSpPr>
        <p:spPr bwMode="auto">
          <a:xfrm>
            <a:off x="5013380" y="13366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4" name="直接连接符 23"/>
          <p:cNvSpPr>
            <a:spLocks noChangeShapeType="1"/>
          </p:cNvSpPr>
          <p:nvPr/>
        </p:nvSpPr>
        <p:spPr bwMode="auto">
          <a:xfrm>
            <a:off x="4970517" y="4362450"/>
            <a:ext cx="3830638" cy="1587"/>
          </a:xfrm>
          <a:prstGeom prst="line">
            <a:avLst/>
          </a:prstGeom>
          <a:noFill/>
          <a:ln w="15875"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TextBox 305"/>
          <p:cNvSpPr>
            <a:spLocks noChangeArrowheads="1"/>
          </p:cNvSpPr>
          <p:nvPr/>
        </p:nvSpPr>
        <p:spPr bwMode="auto">
          <a:xfrm>
            <a:off x="852542" y="3173078"/>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6" name="TextBox 306"/>
          <p:cNvSpPr>
            <a:spLocks noChangeArrowheads="1"/>
          </p:cNvSpPr>
          <p:nvPr/>
        </p:nvSpPr>
        <p:spPr bwMode="auto">
          <a:xfrm>
            <a:off x="852542" y="3489437"/>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7" name="TextBox 307"/>
          <p:cNvSpPr>
            <a:spLocks noChangeArrowheads="1"/>
          </p:cNvSpPr>
          <p:nvPr/>
        </p:nvSpPr>
        <p:spPr bwMode="auto">
          <a:xfrm>
            <a:off x="852542" y="3813473"/>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28" name="TextBox 310"/>
          <p:cNvSpPr>
            <a:spLocks noChangeArrowheads="1"/>
          </p:cNvSpPr>
          <p:nvPr/>
        </p:nvSpPr>
        <p:spPr bwMode="auto">
          <a:xfrm>
            <a:off x="5606108" y="2241550"/>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dirty="0">
                <a:solidFill>
                  <a:srgbClr val="F2F2F2"/>
                </a:solidFill>
                <a:latin typeface="微软雅黑" pitchFamily="34" charset="-122"/>
                <a:ea typeface="微软雅黑" pitchFamily="34" charset="-122"/>
                <a:sym typeface="Arial" pitchFamily="34" charset="0"/>
              </a:rPr>
              <a:t>2010</a:t>
            </a:r>
            <a:endParaRPr lang="zh-CN" altLang="en-US" sz="1600" dirty="0">
              <a:solidFill>
                <a:srgbClr val="F2F2F2"/>
              </a:solidFill>
              <a:latin typeface="微软雅黑" pitchFamily="34" charset="-122"/>
              <a:ea typeface="微软雅黑" pitchFamily="34" charset="-122"/>
              <a:sym typeface="Arial" pitchFamily="34" charset="0"/>
            </a:endParaRPr>
          </a:p>
        </p:txBody>
      </p:sp>
      <p:sp>
        <p:nvSpPr>
          <p:cNvPr id="29" name="TextBox 311"/>
          <p:cNvSpPr>
            <a:spLocks noChangeArrowheads="1"/>
          </p:cNvSpPr>
          <p:nvPr/>
        </p:nvSpPr>
        <p:spPr bwMode="auto">
          <a:xfrm>
            <a:off x="6891983" y="2241550"/>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F2F2F2"/>
                </a:solidFill>
                <a:latin typeface="微软雅黑" pitchFamily="34" charset="-122"/>
                <a:ea typeface="微软雅黑" pitchFamily="34" charset="-122"/>
                <a:sym typeface="Arial" pitchFamily="34" charset="0"/>
              </a:rPr>
              <a:t>2011</a:t>
            </a:r>
            <a:endParaRPr lang="zh-CN" altLang="en-US" sz="1600">
              <a:solidFill>
                <a:srgbClr val="F2F2F2"/>
              </a:solidFill>
              <a:latin typeface="微软雅黑" pitchFamily="34" charset="-122"/>
              <a:ea typeface="微软雅黑" pitchFamily="34" charset="-122"/>
              <a:sym typeface="Arial" pitchFamily="34" charset="0"/>
            </a:endParaRPr>
          </a:p>
        </p:txBody>
      </p:sp>
      <p:sp>
        <p:nvSpPr>
          <p:cNvPr id="30" name="TextBox 312"/>
          <p:cNvSpPr>
            <a:spLocks noChangeArrowheads="1"/>
          </p:cNvSpPr>
          <p:nvPr/>
        </p:nvSpPr>
        <p:spPr bwMode="auto">
          <a:xfrm>
            <a:off x="5606108" y="3452812"/>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F2F2F2"/>
                </a:solidFill>
                <a:latin typeface="微软雅黑" pitchFamily="34" charset="-122"/>
                <a:ea typeface="微软雅黑" pitchFamily="34" charset="-122"/>
                <a:sym typeface="Arial" pitchFamily="34" charset="0"/>
              </a:rPr>
              <a:t>2012</a:t>
            </a:r>
            <a:endParaRPr lang="zh-CN" altLang="en-US" sz="1600">
              <a:solidFill>
                <a:srgbClr val="F2F2F2"/>
              </a:solidFill>
              <a:latin typeface="微软雅黑" pitchFamily="34" charset="-122"/>
              <a:ea typeface="微软雅黑" pitchFamily="34" charset="-122"/>
              <a:sym typeface="Arial" pitchFamily="34" charset="0"/>
            </a:endParaRPr>
          </a:p>
        </p:txBody>
      </p:sp>
      <p:sp>
        <p:nvSpPr>
          <p:cNvPr id="31" name="TextBox 313"/>
          <p:cNvSpPr>
            <a:spLocks noChangeArrowheads="1"/>
          </p:cNvSpPr>
          <p:nvPr/>
        </p:nvSpPr>
        <p:spPr bwMode="auto">
          <a:xfrm>
            <a:off x="6891983" y="3452812"/>
            <a:ext cx="6655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F2F2F2"/>
                </a:solidFill>
                <a:latin typeface="微软雅黑" pitchFamily="34" charset="-122"/>
                <a:ea typeface="微软雅黑" pitchFamily="34" charset="-122"/>
                <a:sym typeface="Arial" pitchFamily="34" charset="0"/>
              </a:rPr>
              <a:t>2013</a:t>
            </a:r>
            <a:endParaRPr lang="zh-CN" altLang="en-US" sz="1600">
              <a:solidFill>
                <a:srgbClr val="F2F2F2"/>
              </a:solidFill>
              <a:latin typeface="微软雅黑" pitchFamily="34" charset="-122"/>
              <a:ea typeface="微软雅黑" pitchFamily="34" charset="-122"/>
              <a:sym typeface="Arial" pitchFamily="34" charset="0"/>
            </a:endParaRPr>
          </a:p>
        </p:txBody>
      </p:sp>
      <p:sp>
        <p:nvSpPr>
          <p:cNvPr id="32" name="TextBox 305"/>
          <p:cNvSpPr>
            <a:spLocks noChangeArrowheads="1"/>
          </p:cNvSpPr>
          <p:nvPr/>
        </p:nvSpPr>
        <p:spPr bwMode="auto">
          <a:xfrm>
            <a:off x="852542" y="2806700"/>
            <a:ext cx="74892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childTnLst>
                          </p:cTn>
                        </p:par>
                        <p:par>
                          <p:cTn id="65" fill="hold">
                            <p:stCondLst>
                              <p:cond delay="750"/>
                            </p:stCondLst>
                            <p:childTnLst>
                              <p:par>
                                <p:cTn id="66" presetID="16" presetClass="entr" presetSubtype="2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arn(inVertical)">
                                      <p:cBhvr>
                                        <p:cTn id="68" dur="500"/>
                                        <p:tgtEl>
                                          <p:spTgt spid="19"/>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barn(inVertical)">
                                      <p:cBhvr>
                                        <p:cTn id="71" dur="500"/>
                                        <p:tgtEl>
                                          <p:spTgt spid="20"/>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barn(inVertical)">
                                      <p:cBhvr>
                                        <p:cTn id="74" dur="500"/>
                                        <p:tgtEl>
                                          <p:spTgt spid="22"/>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arn(inVertical)">
                                      <p:cBhvr>
                                        <p:cTn id="77" dur="500"/>
                                        <p:tgtEl>
                                          <p:spTgt spid="23"/>
                                        </p:tgtEl>
                                      </p:cBhvr>
                                    </p:animEffect>
                                  </p:childTnLst>
                                </p:cTn>
                              </p:par>
                            </p:childTnLst>
                          </p:cTn>
                        </p:par>
                        <p:par>
                          <p:cTn id="78" fill="hold">
                            <p:stCondLst>
                              <p:cond delay="1250"/>
                            </p:stCondLst>
                            <p:childTnLst>
                              <p:par>
                                <p:cTn id="79" presetID="22" presetClass="entr" presetSubtype="1"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500"/>
                                        <p:tgtEl>
                                          <p:spTgt spid="18"/>
                                        </p:tgtEl>
                                      </p:cBhvr>
                                    </p:animEffect>
                                  </p:childTnLst>
                                </p:cTn>
                              </p:par>
                            </p:childTnLst>
                          </p:cTn>
                        </p:par>
                        <p:par>
                          <p:cTn id="82" fill="hold">
                            <p:stCondLst>
                              <p:cond delay="175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500"/>
                                        <p:tgtEl>
                                          <p:spTgt spid="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fade">
                                      <p:cBhvr>
                                        <p:cTn id="100" dur="500"/>
                                        <p:tgtEl>
                                          <p:spTgt spid="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fade">
                                      <p:cBhvr>
                                        <p:cTn id="103" dur="500"/>
                                        <p:tgtEl>
                                          <p:spTgt spid="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fade">
                                      <p:cBhvr>
                                        <p:cTn id="106" dur="500"/>
                                        <p:tgtEl>
                                          <p:spTgt spid="8"/>
                                        </p:tgtEl>
                                      </p:cBhvr>
                                    </p:animEffect>
                                  </p:childTnLst>
                                </p:cTn>
                              </p:par>
                            </p:childTnLst>
                          </p:cTn>
                        </p:par>
                        <p:par>
                          <p:cTn id="107" fill="hold">
                            <p:stCondLst>
                              <p:cond delay="2250"/>
                            </p:stCondLst>
                            <p:childTnLst>
                              <p:par>
                                <p:cTn id="108" presetID="22" presetClass="entr" presetSubtype="8" fill="hold" grpId="0" nodeType="after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childTnLst>
                          </p:cTn>
                        </p:par>
                        <p:par>
                          <p:cTn id="111" fill="hold">
                            <p:stCondLst>
                              <p:cond delay="2750"/>
                            </p:stCondLst>
                            <p:childTnLst>
                              <p:par>
                                <p:cTn id="112" presetID="22" presetClass="entr" presetSubtype="8" fill="hold" grpId="0" nodeType="afterEffect">
                                  <p:stCondLst>
                                    <p:cond delay="0"/>
                                  </p:stCondLst>
                                  <p:childTnLst>
                                    <p:set>
                                      <p:cBhvr>
                                        <p:cTn id="113" dur="1" fill="hold">
                                          <p:stCondLst>
                                            <p:cond delay="0"/>
                                          </p:stCondLst>
                                        </p:cTn>
                                        <p:tgtEl>
                                          <p:spTgt spid="5"/>
                                        </p:tgtEl>
                                        <p:attrNameLst>
                                          <p:attrName>style.visibility</p:attrName>
                                        </p:attrNameLst>
                                      </p:cBhvr>
                                      <p:to>
                                        <p:strVal val="visible"/>
                                      </p:to>
                                    </p:set>
                                    <p:animEffect transition="in" filter="wipe(left)">
                                      <p:cBhvr>
                                        <p:cTn id="114" dur="500"/>
                                        <p:tgtEl>
                                          <p:spTgt spid="5"/>
                                        </p:tgtEl>
                                      </p:cBhvr>
                                    </p:animEffect>
                                  </p:childTnLst>
                                </p:cTn>
                              </p:par>
                            </p:childTnLst>
                          </p:cTn>
                        </p:par>
                        <p:par>
                          <p:cTn id="115" fill="hold">
                            <p:stCondLst>
                              <p:cond delay="3250"/>
                            </p:stCondLst>
                            <p:childTnLst>
                              <p:par>
                                <p:cTn id="116" presetID="22" presetClass="entr" presetSubtype="8" fill="hold" grpId="0" nodeType="afterEffect">
                                  <p:stCondLst>
                                    <p:cond delay="0"/>
                                  </p:stCondLst>
                                  <p:childTnLst>
                                    <p:set>
                                      <p:cBhvr>
                                        <p:cTn id="117" dur="1" fill="hold">
                                          <p:stCondLst>
                                            <p:cond delay="0"/>
                                          </p:stCondLst>
                                        </p:cTn>
                                        <p:tgtEl>
                                          <p:spTgt spid="7"/>
                                        </p:tgtEl>
                                        <p:attrNameLst>
                                          <p:attrName>style.visibility</p:attrName>
                                        </p:attrNameLst>
                                      </p:cBhvr>
                                      <p:to>
                                        <p:strVal val="visible"/>
                                      </p:to>
                                    </p:set>
                                    <p:animEffect transition="in" filter="wipe(left)">
                                      <p:cBhvr>
                                        <p:cTn id="118" dur="500"/>
                                        <p:tgtEl>
                                          <p:spTgt spid="7"/>
                                        </p:tgtEl>
                                      </p:cBhvr>
                                    </p:animEffect>
                                  </p:childTnLst>
                                </p:cTn>
                              </p:par>
                            </p:childTnLst>
                          </p:cTn>
                        </p:par>
                        <p:par>
                          <p:cTn id="119" fill="hold">
                            <p:stCondLst>
                              <p:cond delay="3750"/>
                            </p:stCondLst>
                            <p:childTnLst>
                              <p:par>
                                <p:cTn id="120" presetID="22" presetClass="entr" presetSubtype="8" fill="hold" grpId="0" nodeType="afterEffect">
                                  <p:stCondLst>
                                    <p:cond delay="0"/>
                                  </p:stCondLst>
                                  <p:childTnLst>
                                    <p:set>
                                      <p:cBhvr>
                                        <p:cTn id="121" dur="1" fill="hold">
                                          <p:stCondLst>
                                            <p:cond delay="0"/>
                                          </p:stCondLst>
                                        </p:cTn>
                                        <p:tgtEl>
                                          <p:spTgt spid="9"/>
                                        </p:tgtEl>
                                        <p:attrNameLst>
                                          <p:attrName>style.visibility</p:attrName>
                                        </p:attrNameLst>
                                      </p:cBhvr>
                                      <p:to>
                                        <p:strVal val="visible"/>
                                      </p:to>
                                    </p:set>
                                    <p:animEffect transition="in" filter="wipe(left)">
                                      <p:cBhvr>
                                        <p:cTn id="122" dur="500"/>
                                        <p:tgtEl>
                                          <p:spTgt spid="9"/>
                                        </p:tgtEl>
                                      </p:cBhvr>
                                    </p:animEffect>
                                  </p:childTnLst>
                                </p:cTn>
                              </p:par>
                            </p:childTnLst>
                          </p:cTn>
                        </p:par>
                        <p:par>
                          <p:cTn id="123" fill="hold">
                            <p:stCondLst>
                              <p:cond delay="4250"/>
                            </p:stCondLst>
                            <p:childTnLst>
                              <p:par>
                                <p:cTn id="124" presetID="2" presetClass="entr" presetSubtype="4"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500" fill="hold"/>
                                        <p:tgtEl>
                                          <p:spTgt spid="21"/>
                                        </p:tgtEl>
                                        <p:attrNameLst>
                                          <p:attrName>ppt_x</p:attrName>
                                        </p:attrNameLst>
                                      </p:cBhvr>
                                      <p:tavLst>
                                        <p:tav tm="0">
                                          <p:val>
                                            <p:strVal val="#ppt_x"/>
                                          </p:val>
                                        </p:tav>
                                        <p:tav tm="100000">
                                          <p:val>
                                            <p:strVal val="#ppt_x"/>
                                          </p:val>
                                        </p:tav>
                                      </p:tavLst>
                                    </p:anim>
                                    <p:anim calcmode="lin" valueType="num">
                                      <p:cBhvr additive="base">
                                        <p:cTn id="127" dur="500" fill="hold"/>
                                        <p:tgtEl>
                                          <p:spTgt spid="21"/>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additive="base">
                                        <p:cTn id="130" dur="500" fill="hold"/>
                                        <p:tgtEl>
                                          <p:spTgt spid="24"/>
                                        </p:tgtEl>
                                        <p:attrNameLst>
                                          <p:attrName>ppt_x</p:attrName>
                                        </p:attrNameLst>
                                      </p:cBhvr>
                                      <p:tavLst>
                                        <p:tav tm="0">
                                          <p:val>
                                            <p:strVal val="#ppt_x"/>
                                          </p:val>
                                        </p:tav>
                                        <p:tav tm="100000">
                                          <p:val>
                                            <p:strVal val="#ppt_x"/>
                                          </p:val>
                                        </p:tav>
                                      </p:tavLst>
                                    </p:anim>
                                    <p:anim calcmode="lin" valueType="num">
                                      <p:cBhvr additive="base">
                                        <p:cTn id="1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animBg="1"/>
      <p:bldP spid="22" grpId="0" animBg="1"/>
      <p:bldP spid="23" grpId="0"/>
      <p:bldP spid="24" grpId="0" animBg="1"/>
      <p:bldP spid="25" grpId="0"/>
      <p:bldP spid="26" grpId="0"/>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
          <p:cNvSpPr>
            <a:spLocks noChangeArrowheads="1"/>
          </p:cNvSpPr>
          <p:nvPr/>
        </p:nvSpPr>
        <p:spPr bwMode="auto">
          <a:xfrm>
            <a:off x="898114" y="2412999"/>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197"/>
          <p:cNvSpPr>
            <a:spLocks noChangeArrowheads="1"/>
          </p:cNvSpPr>
          <p:nvPr/>
        </p:nvSpPr>
        <p:spPr bwMode="auto">
          <a:xfrm>
            <a:off x="1968089" y="1570037"/>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198"/>
          <p:cNvSpPr>
            <a:spLocks noChangeArrowheads="1"/>
          </p:cNvSpPr>
          <p:nvPr/>
        </p:nvSpPr>
        <p:spPr bwMode="auto">
          <a:xfrm>
            <a:off x="2020477" y="3030537"/>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199"/>
          <p:cNvSpPr>
            <a:spLocks noChangeArrowheads="1"/>
          </p:cNvSpPr>
          <p:nvPr/>
        </p:nvSpPr>
        <p:spPr bwMode="auto">
          <a:xfrm>
            <a:off x="3131727" y="2135187"/>
            <a:ext cx="1625600" cy="1408112"/>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TextBox 232"/>
          <p:cNvSpPr>
            <a:spLocks noChangeArrowheads="1"/>
          </p:cNvSpPr>
          <p:nvPr/>
        </p:nvSpPr>
        <p:spPr bwMode="auto">
          <a:xfrm>
            <a:off x="5124714" y="167004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a:r>
              <a:rPr lang="zh-CN" altLang="en-US" sz="2000" dirty="0">
                <a:solidFill>
                  <a:srgbClr val="F2F2F2"/>
                </a:solidFill>
                <a:latin typeface="微软雅黑" pitchFamily="34" charset="-122"/>
                <a:ea typeface="微软雅黑" pitchFamily="34" charset="-122"/>
                <a:sym typeface="Arial" pitchFamily="34" charset="0"/>
              </a:rPr>
              <a:t>添加标题</a:t>
            </a:r>
          </a:p>
        </p:txBody>
      </p:sp>
      <p:sp>
        <p:nvSpPr>
          <p:cNvPr id="7" name="矩形 6"/>
          <p:cNvSpPr>
            <a:spLocks noChangeArrowheads="1"/>
          </p:cNvSpPr>
          <p:nvPr/>
        </p:nvSpPr>
        <p:spPr bwMode="auto">
          <a:xfrm>
            <a:off x="4993864" y="2041524"/>
            <a:ext cx="33845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r>
              <a:rPr lang="zh-CN" altLang="en-US" sz="1400" dirty="0" smtClean="0">
                <a:solidFill>
                  <a:schemeClr val="bg1"/>
                </a:solidFill>
                <a:latin typeface="微软雅黑" pitchFamily="34" charset="-122"/>
                <a:ea typeface="微软雅黑" pitchFamily="34" charset="-122"/>
                <a:sym typeface="微软雅黑" pitchFamily="34" charset="-122"/>
              </a:rPr>
              <a:t>文本</a:t>
            </a:r>
            <a:endParaRPr lang="zh-CN" altLang="en-US" sz="1400" dirty="0">
              <a:solidFill>
                <a:schemeClr val="bg1"/>
              </a:solidFill>
              <a:latin typeface="微软雅黑" pitchFamily="34" charset="-122"/>
              <a:ea typeface="微软雅黑" pitchFamily="34" charset="-122"/>
              <a:sym typeface="微软雅黑" pitchFamily="34" charset="-122"/>
            </a:endParaRPr>
          </a:p>
        </p:txBody>
      </p:sp>
      <p:sp>
        <p:nvSpPr>
          <p:cNvPr id="8" name="TextBox 682"/>
          <p:cNvSpPr>
            <a:spLocks noChangeArrowheads="1"/>
          </p:cNvSpPr>
          <p:nvPr/>
        </p:nvSpPr>
        <p:spPr bwMode="auto">
          <a:xfrm>
            <a:off x="945739" y="25415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rgbClr val="F2F2F2"/>
                </a:solidFill>
                <a:sym typeface="Calibri" pitchFamily="34" charset="0"/>
              </a:rPr>
              <a:t>20%</a:t>
            </a:r>
            <a:endParaRPr lang="zh-CN" altLang="en-US" sz="3200">
              <a:solidFill>
                <a:srgbClr val="F2F2F2"/>
              </a:solidFill>
              <a:sym typeface="Calibri" pitchFamily="34" charset="0"/>
            </a:endParaRPr>
          </a:p>
        </p:txBody>
      </p:sp>
      <p:sp>
        <p:nvSpPr>
          <p:cNvPr id="9" name="TextBox 682"/>
          <p:cNvSpPr>
            <a:spLocks noChangeArrowheads="1"/>
          </p:cNvSpPr>
          <p:nvPr/>
        </p:nvSpPr>
        <p:spPr bwMode="auto">
          <a:xfrm>
            <a:off x="2191927" y="1800224"/>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rgbClr val="F2F2F2"/>
                </a:solidFill>
                <a:sym typeface="Calibri" pitchFamily="34" charset="0"/>
              </a:rPr>
              <a:t>47%</a:t>
            </a:r>
            <a:endParaRPr lang="zh-CN" altLang="en-US" sz="3200" dirty="0">
              <a:solidFill>
                <a:srgbClr val="F2F2F2"/>
              </a:solidFill>
              <a:sym typeface="Calibri" pitchFamily="34" charset="0"/>
            </a:endParaRPr>
          </a:p>
        </p:txBody>
      </p:sp>
      <p:sp>
        <p:nvSpPr>
          <p:cNvPr id="10" name="TextBox 682"/>
          <p:cNvSpPr>
            <a:spLocks noChangeArrowheads="1"/>
          </p:cNvSpPr>
          <p:nvPr/>
        </p:nvSpPr>
        <p:spPr bwMode="auto">
          <a:xfrm>
            <a:off x="2199864" y="3241674"/>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rgbClr val="F2F2F2"/>
                </a:solidFill>
                <a:sym typeface="Calibri" pitchFamily="34" charset="0"/>
              </a:rPr>
              <a:t>33%</a:t>
            </a:r>
            <a:endParaRPr lang="zh-CN" altLang="en-US" sz="3200">
              <a:solidFill>
                <a:srgbClr val="F2F2F2"/>
              </a:solidFill>
              <a:sym typeface="Calibri" pitchFamily="34" charset="0"/>
            </a:endParaRPr>
          </a:p>
        </p:txBody>
      </p:sp>
      <p:sp>
        <p:nvSpPr>
          <p:cNvPr id="11" name="TextBox 682"/>
          <p:cNvSpPr>
            <a:spLocks noChangeArrowheads="1"/>
          </p:cNvSpPr>
          <p:nvPr/>
        </p:nvSpPr>
        <p:spPr bwMode="auto">
          <a:xfrm>
            <a:off x="3496852" y="2547937"/>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rgbClr val="F2F2F2"/>
                </a:solidFill>
                <a:sym typeface="Calibri" pitchFamily="34" charset="0"/>
              </a:rPr>
              <a:t>75%</a:t>
            </a:r>
            <a:endParaRPr lang="zh-CN" altLang="en-US" sz="3200" dirty="0">
              <a:solidFill>
                <a:srgbClr val="F2F2F2"/>
              </a:solidFill>
              <a:sym typeface="Calibri" pitchFamily="34" charset="0"/>
            </a:endParaRPr>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par>
                          <p:cTn id="21" fill="hold">
                            <p:stCondLst>
                              <p:cond delay="0"/>
                            </p:stCondLst>
                            <p:childTnLst>
                              <p:par>
                                <p:cTn id="22" presetID="53" presetClass="entr" presetSubtype="52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2"/>
                                        </p:tgtEl>
                                      </p:cBhvr>
                                    </p:animEffect>
                                    <p:animScale>
                                      <p:cBhvr>
                                        <p:cTn id="34" dur="250" autoRev="1" fill="hold"/>
                                        <p:tgtEl>
                                          <p:spTgt spid="2"/>
                                        </p:tgtEl>
                                      </p:cBhvr>
                                      <p:by x="105000" y="105000"/>
                                    </p:animScale>
                                  </p:childTnLst>
                                </p:cTn>
                              </p:par>
                              <p:par>
                                <p:cTn id="35" presetID="26" presetClass="emph" presetSubtype="0" fill="hold" grpId="1" nodeType="withEffect">
                                  <p:stCondLst>
                                    <p:cond delay="250"/>
                                  </p:stCondLst>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par>
                                <p:cTn id="41" presetID="53" presetClass="entr" presetSubtype="528"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anim calcmode="lin" valueType="num">
                                      <p:cBhvr>
                                        <p:cTn id="46" dur="500" fill="hold"/>
                                        <p:tgtEl>
                                          <p:spTgt spid="2"/>
                                        </p:tgtEl>
                                        <p:attrNameLst>
                                          <p:attrName>ppt_x</p:attrName>
                                        </p:attrNameLst>
                                      </p:cBhvr>
                                      <p:tavLst>
                                        <p:tav tm="0">
                                          <p:val>
                                            <p:fltVal val="0.5"/>
                                          </p:val>
                                        </p:tav>
                                        <p:tav tm="100000">
                                          <p:val>
                                            <p:strVal val="#ppt_x"/>
                                          </p:val>
                                        </p:tav>
                                      </p:tavLst>
                                    </p:anim>
                                    <p:anim calcmode="lin" valueType="num">
                                      <p:cBhvr>
                                        <p:cTn id="47" dur="500" fill="hold"/>
                                        <p:tgtEl>
                                          <p:spTgt spid="2"/>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50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anim calcmode="lin" valueType="num">
                                      <p:cBhvr>
                                        <p:cTn id="53" dur="500" fill="hold"/>
                                        <p:tgtEl>
                                          <p:spTgt spid="4"/>
                                        </p:tgtEl>
                                        <p:attrNameLst>
                                          <p:attrName>ppt_x</p:attrName>
                                        </p:attrNameLst>
                                      </p:cBhvr>
                                      <p:tavLst>
                                        <p:tav tm="0">
                                          <p:val>
                                            <p:fltVal val="0.5"/>
                                          </p:val>
                                        </p:tav>
                                        <p:tav tm="100000">
                                          <p:val>
                                            <p:strVal val="#ppt_x"/>
                                          </p:val>
                                        </p:tav>
                                      </p:tavLst>
                                    </p:anim>
                                    <p:anim calcmode="lin" valueType="num">
                                      <p:cBhvr>
                                        <p:cTn id="54" dur="500" fill="hold"/>
                                        <p:tgtEl>
                                          <p:spTgt spid="4"/>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75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anim calcmode="lin" valueType="num">
                                      <p:cBhvr>
                                        <p:cTn id="60" dur="500" fill="hold"/>
                                        <p:tgtEl>
                                          <p:spTgt spid="5"/>
                                        </p:tgtEl>
                                        <p:attrNameLst>
                                          <p:attrName>ppt_x</p:attrName>
                                        </p:attrNameLst>
                                      </p:cBhvr>
                                      <p:tavLst>
                                        <p:tav tm="0">
                                          <p:val>
                                            <p:fltVal val="0.5"/>
                                          </p:val>
                                        </p:tav>
                                        <p:tav tm="100000">
                                          <p:val>
                                            <p:strVal val="#ppt_x"/>
                                          </p:val>
                                        </p:tav>
                                      </p:tavLst>
                                    </p:anim>
                                    <p:anim calcmode="lin" valueType="num">
                                      <p:cBhvr>
                                        <p:cTn id="61" dur="500" fill="hold"/>
                                        <p:tgtEl>
                                          <p:spTgt spid="5"/>
                                        </p:tgtEl>
                                        <p:attrNameLst>
                                          <p:attrName>ppt_y</p:attrName>
                                        </p:attrNameLst>
                                      </p:cBhvr>
                                      <p:tavLst>
                                        <p:tav tm="0">
                                          <p:val>
                                            <p:fltVal val="0.5"/>
                                          </p:val>
                                        </p:tav>
                                        <p:tav tm="100000">
                                          <p:val>
                                            <p:strVal val="#ppt_y"/>
                                          </p:val>
                                        </p:tav>
                                      </p:tavLst>
                                    </p:anim>
                                  </p:childTnLst>
                                </p:cTn>
                              </p:par>
                              <p:par>
                                <p:cTn id="62" presetID="10" presetClass="entr" presetSubtype="0" fill="hold" grpId="0" nodeType="withEffect">
                                  <p:stCondLst>
                                    <p:cond delay="75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childTnLst>
                                </p:cTn>
                              </p:par>
                            </p:childTnLst>
                          </p:cTn>
                        </p:par>
                        <p:par>
                          <p:cTn id="74" fill="hold">
                            <p:stCondLst>
                              <p:cond delay="1250"/>
                            </p:stCondLst>
                            <p:childTnLst>
                              <p:par>
                                <p:cTn id="75" presetID="22" presetClass="entr" presetSubtype="4"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down)">
                                      <p:cBhvr>
                                        <p:cTn id="77" dur="500"/>
                                        <p:tgtEl>
                                          <p:spTgt spid="6"/>
                                        </p:tgtEl>
                                      </p:cBhvr>
                                    </p:animEffect>
                                  </p:childTnLst>
                                </p:cTn>
                              </p:par>
                            </p:childTnLst>
                          </p:cTn>
                        </p:par>
                        <p:par>
                          <p:cTn id="78" fill="hold">
                            <p:stCondLst>
                              <p:cond delay="1750"/>
                            </p:stCondLst>
                            <p:childTnLst>
                              <p:par>
                                <p:cTn id="79" presetID="22" presetClass="entr" presetSubtype="1"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up)">
                                      <p:cBhvr>
                                        <p:cTn id="81"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p:bldP spid="7" grpId="0"/>
      <p:bldP spid="8" grpId="0"/>
      <p:bldP spid="8" grpId="1"/>
      <p:bldP spid="9" grpId="0"/>
      <p:bldP spid="9" grpId="1"/>
      <p:bldP spid="10" grpId="0"/>
      <p:bldP spid="10" grpId="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090" y="999790"/>
            <a:ext cx="5921062" cy="355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等腰三角形 6"/>
          <p:cNvSpPr/>
          <p:nvPr/>
        </p:nvSpPr>
        <p:spPr>
          <a:xfrm rot="16200000">
            <a:off x="4741194" y="159053"/>
            <a:ext cx="3580081" cy="5237125"/>
          </a:xfrm>
          <a:custGeom>
            <a:avLst/>
            <a:gdLst/>
            <a:ahLst/>
            <a:cxnLst/>
            <a:rect l="l" t="t" r="r" b="b"/>
            <a:pathLst>
              <a:path w="3580081" h="5237125">
                <a:moveTo>
                  <a:pt x="3580081" y="443593"/>
                </a:moveTo>
                <a:lnTo>
                  <a:pt x="3580081" y="5237125"/>
                </a:lnTo>
                <a:lnTo>
                  <a:pt x="0" y="5237125"/>
                </a:lnTo>
                <a:lnTo>
                  <a:pt x="0" y="0"/>
                </a:lnTo>
                <a:close/>
              </a:path>
            </a:pathLst>
          </a:custGeom>
          <a:solidFill>
            <a:srgbClr val="0E4C7D"/>
          </a:solidFill>
          <a:ln w="2540">
            <a:noFill/>
          </a:ln>
          <a:effectLst>
            <a:outerShdw blurRad="88900" dist="508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572000" y="2020779"/>
            <a:ext cx="4130710" cy="1708160"/>
          </a:xfrm>
          <a:prstGeom prst="rect">
            <a:avLst/>
          </a:prstGeom>
          <a:noFill/>
        </p:spPr>
        <p:txBody>
          <a:bodyPr wrap="square" rtlCol="0">
            <a:spAutoFit/>
          </a:bodyPr>
          <a:lstStyle/>
          <a:p>
            <a:pPr algn="just">
              <a:lnSpc>
                <a:spcPct val="150000"/>
              </a:lnSpc>
            </a:pPr>
            <a:r>
              <a:rPr lang="zh-CN" altLang="en-US" sz="1000" dirty="0" smtClean="0">
                <a:solidFill>
                  <a:schemeClr val="bg1"/>
                </a:solidFill>
                <a:latin typeface="方正兰亭黑_GBK" pitchFamily="2" charset="-122"/>
                <a:ea typeface="方正兰亭黑_GBK" pitchFamily="2" charset="-122"/>
              </a:rPr>
              <a:t>     工作总结</a:t>
            </a:r>
            <a:r>
              <a:rPr lang="zh-CN" altLang="en-US" sz="1000" dirty="0">
                <a:solidFill>
                  <a:schemeClr val="bg1"/>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bg1"/>
                </a:solidFill>
                <a:latin typeface="方正兰亭黑_GBK" pitchFamily="2" charset="-122"/>
                <a:ea typeface="方正兰亭黑_GBK" pitchFamily="2" charset="-122"/>
              </a:rPr>
              <a:t>、 </a:t>
            </a:r>
            <a:endParaRPr lang="en-US" altLang="zh-CN" sz="1000" dirty="0" smtClean="0">
              <a:solidFill>
                <a:schemeClr val="bg1"/>
              </a:solidFill>
              <a:latin typeface="方正兰亭黑_GBK" pitchFamily="2" charset="-122"/>
              <a:ea typeface="方正兰亭黑_GBK" pitchFamily="2" charset="-122"/>
            </a:endParaRPr>
          </a:p>
          <a:p>
            <a:pPr algn="just">
              <a:lnSpc>
                <a:spcPct val="150000"/>
              </a:lnSpc>
            </a:pPr>
            <a:r>
              <a:rPr lang="en-US" altLang="zh-CN" sz="1000" dirty="0">
                <a:solidFill>
                  <a:schemeClr val="bg1"/>
                </a:solidFill>
                <a:latin typeface="方正兰亭黑_GBK" pitchFamily="2" charset="-122"/>
                <a:ea typeface="方正兰亭黑_GBK" pitchFamily="2" charset="-122"/>
              </a:rPr>
              <a:t> </a:t>
            </a:r>
            <a:r>
              <a:rPr lang="en-US" altLang="zh-CN" sz="1000" dirty="0" smtClean="0">
                <a:solidFill>
                  <a:schemeClr val="bg1"/>
                </a:solidFill>
                <a:latin typeface="方正兰亭黑_GBK" pitchFamily="2" charset="-122"/>
                <a:ea typeface="方正兰亭黑_GBK" pitchFamily="2" charset="-122"/>
              </a:rPr>
              <a:t>   </a:t>
            </a:r>
            <a:r>
              <a:rPr lang="zh-CN" altLang="en-US" sz="1000" dirty="0" smtClean="0">
                <a:solidFill>
                  <a:schemeClr val="bg1"/>
                </a:solidFill>
                <a:latin typeface="方正兰亭黑_GBK" pitchFamily="2" charset="-122"/>
                <a:ea typeface="方正兰亭黑_GBK" pitchFamily="2" charset="-122"/>
              </a:rPr>
              <a:t>总</a:t>
            </a:r>
            <a:r>
              <a:rPr lang="zh-CN" altLang="en-US" sz="1000" dirty="0">
                <a:solidFill>
                  <a:schemeClr val="bg1"/>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bg1"/>
                </a:solidFill>
                <a:latin typeface="方正兰亭黑_GBK" pitchFamily="2" charset="-122"/>
                <a:ea typeface="方正兰亭黑_GBK" pitchFamily="2" charset="-122"/>
              </a:rPr>
              <a:t>以</a:t>
            </a:r>
            <a:endParaRPr lang="en-US" altLang="zh-CN" sz="1000" dirty="0" smtClean="0">
              <a:solidFill>
                <a:schemeClr val="bg1"/>
              </a:solidFill>
              <a:latin typeface="方正兰亭黑_GBK" pitchFamily="2" charset="-122"/>
              <a:ea typeface="方正兰亭黑_GBK" pitchFamily="2" charset="-122"/>
            </a:endParaRPr>
          </a:p>
          <a:p>
            <a:pPr algn="just">
              <a:lnSpc>
                <a:spcPct val="150000"/>
              </a:lnSpc>
            </a:pPr>
            <a:r>
              <a:rPr lang="en-US" altLang="zh-CN" sz="1000" dirty="0">
                <a:solidFill>
                  <a:schemeClr val="bg1"/>
                </a:solidFill>
                <a:latin typeface="方正兰亭黑_GBK" pitchFamily="2" charset="-122"/>
                <a:ea typeface="方正兰亭黑_GBK" pitchFamily="2" charset="-122"/>
              </a:rPr>
              <a:t> </a:t>
            </a:r>
            <a:r>
              <a:rPr lang="en-US" altLang="zh-CN" sz="1000" dirty="0" smtClean="0">
                <a:solidFill>
                  <a:schemeClr val="bg1"/>
                </a:solidFill>
                <a:latin typeface="方正兰亭黑_GBK" pitchFamily="2" charset="-122"/>
                <a:ea typeface="方正兰亭黑_GBK" pitchFamily="2" charset="-122"/>
              </a:rPr>
              <a:t>  </a:t>
            </a:r>
            <a:r>
              <a:rPr lang="zh-CN" altLang="en-US" sz="1000" dirty="0" smtClean="0">
                <a:solidFill>
                  <a:schemeClr val="bg1"/>
                </a:solidFill>
                <a:latin typeface="方正兰亭黑_GBK" pitchFamily="2" charset="-122"/>
                <a:ea typeface="方正兰亭黑_GBK" pitchFamily="2" charset="-122"/>
              </a:rPr>
              <a:t>为戒</a:t>
            </a:r>
            <a:r>
              <a:rPr lang="zh-CN" altLang="en-US" sz="1000" dirty="0">
                <a:solidFill>
                  <a:schemeClr val="bg1"/>
                </a:solidFill>
                <a:latin typeface="方正兰亭黑_GBK" pitchFamily="2" charset="-122"/>
                <a:ea typeface="方正兰亭黑_GBK" pitchFamily="2" charset="-122"/>
              </a:rPr>
              <a:t>的经验</a:t>
            </a:r>
            <a:r>
              <a:rPr lang="zh-CN" altLang="en-US" sz="1000" dirty="0" smtClean="0">
                <a:solidFill>
                  <a:schemeClr val="bg1"/>
                </a:solidFill>
                <a:latin typeface="方正兰亭黑_GBK" pitchFamily="2" charset="-122"/>
                <a:ea typeface="方正兰亭黑_GBK" pitchFamily="2" charset="-122"/>
              </a:rPr>
              <a:t>。</a:t>
            </a:r>
            <a:endParaRPr lang="en-US" altLang="zh-CN" sz="1000" dirty="0" smtClean="0">
              <a:solidFill>
                <a:schemeClr val="bg1"/>
              </a:solidFill>
              <a:latin typeface="方正兰亭黑_GBK" pitchFamily="2" charset="-122"/>
              <a:ea typeface="方正兰亭黑_GBK" pitchFamily="2" charset="-122"/>
            </a:endParaRPr>
          </a:p>
          <a:p>
            <a:pPr algn="just">
              <a:lnSpc>
                <a:spcPct val="150000"/>
              </a:lnSpc>
            </a:pPr>
            <a:endParaRPr lang="en-US" altLang="zh-CN" sz="1000" dirty="0">
              <a:solidFill>
                <a:schemeClr val="bg1"/>
              </a:solidFill>
              <a:latin typeface="方正兰亭黑_GBK" pitchFamily="2" charset="-122"/>
              <a:ea typeface="方正兰亭黑_GBK" pitchFamily="2" charset="-122"/>
            </a:endParaRPr>
          </a:p>
          <a:p>
            <a:pPr algn="just">
              <a:lnSpc>
                <a:spcPct val="150000"/>
              </a:lnSpc>
            </a:pPr>
            <a:r>
              <a:rPr lang="zh-CN" altLang="en-US" sz="1000" dirty="0" smtClean="0">
                <a:solidFill>
                  <a:schemeClr val="bg1"/>
                </a:solidFill>
                <a:latin typeface="方正兰亭黑_GBK" pitchFamily="2" charset="-122"/>
                <a:ea typeface="方正兰亭黑_GBK" pitchFamily="2" charset="-122"/>
              </a:rPr>
              <a:t>  总结</a:t>
            </a:r>
            <a:r>
              <a:rPr lang="zh-CN" altLang="en-US" sz="1000" dirty="0">
                <a:solidFill>
                  <a:schemeClr val="bg1"/>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bg1"/>
                </a:solidFill>
                <a:latin typeface="方正兰亭黑_GBK" pitchFamily="2" charset="-122"/>
                <a:ea typeface="方正兰亭黑_GBK" pitchFamily="2" charset="-122"/>
              </a:rPr>
              <a:t>。</a:t>
            </a:r>
            <a:endParaRPr lang="en-US" altLang="zh-CN" sz="1000" dirty="0" smtClean="0">
              <a:solidFill>
                <a:schemeClr val="bg1"/>
              </a:solidFill>
              <a:latin typeface="方正兰亭黑_GBK" pitchFamily="2" charset="-122"/>
              <a:ea typeface="方正兰亭黑_GBK" pitchFamily="2" charset="-122"/>
            </a:endParaRPr>
          </a:p>
          <a:p>
            <a:pPr algn="just">
              <a:lnSpc>
                <a:spcPct val="150000"/>
              </a:lnSpc>
            </a:pPr>
            <a:r>
              <a:rPr lang="zh-CN" altLang="en-US" sz="1000" dirty="0" smtClean="0">
                <a:solidFill>
                  <a:schemeClr val="bg1"/>
                </a:solidFill>
                <a:latin typeface="方正兰亭黑_GBK" pitchFamily="2" charset="-122"/>
                <a:ea typeface="方正兰亭黑_GBK" pitchFamily="2" charset="-122"/>
              </a:rPr>
              <a:t> 总结</a:t>
            </a:r>
            <a:r>
              <a:rPr lang="zh-CN" altLang="en-US" sz="1000" dirty="0">
                <a:solidFill>
                  <a:schemeClr val="bg1"/>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bg1"/>
                </a:solidFill>
                <a:latin typeface="方正兰亭黑_GBK" pitchFamily="2" charset="-122"/>
                <a:ea typeface="方正兰亭黑_GBK" pitchFamily="2" charset="-122"/>
              </a:rPr>
              <a:t>总是</a:t>
            </a:r>
            <a:endParaRPr lang="en-US" altLang="zh-CN" sz="1000" dirty="0" smtClean="0">
              <a:solidFill>
                <a:schemeClr val="bg1"/>
              </a:solidFill>
              <a:latin typeface="方正兰亭黑_GBK" pitchFamily="2" charset="-122"/>
              <a:ea typeface="方正兰亭黑_GBK" pitchFamily="2" charset="-122"/>
            </a:endParaRPr>
          </a:p>
          <a:p>
            <a:pPr algn="just">
              <a:lnSpc>
                <a:spcPct val="150000"/>
              </a:lnSpc>
            </a:pPr>
            <a:r>
              <a:rPr lang="zh-CN" altLang="en-US" sz="1000" dirty="0" smtClean="0">
                <a:solidFill>
                  <a:schemeClr val="bg1"/>
                </a:solidFill>
                <a:latin typeface="方正兰亭黑_GBK" pitchFamily="2" charset="-122"/>
                <a:ea typeface="方正兰亭黑_GBK" pitchFamily="2" charset="-122"/>
              </a:rPr>
              <a:t>在</a:t>
            </a:r>
            <a:r>
              <a:rPr lang="zh-CN" altLang="en-US" sz="1000" dirty="0">
                <a:solidFill>
                  <a:schemeClr val="bg1"/>
                </a:solidFill>
                <a:latin typeface="方正兰亭黑_GBK" pitchFamily="2" charset="-122"/>
                <a:ea typeface="方正兰亭黑_GBK" pitchFamily="2" charset="-122"/>
              </a:rPr>
              <a:t>总结经验的基础上进行的</a:t>
            </a:r>
            <a:r>
              <a:rPr lang="zh-CN" altLang="en-US" sz="1000" dirty="0" smtClean="0">
                <a:solidFill>
                  <a:schemeClr val="bg1"/>
                </a:solidFill>
                <a:latin typeface="方正兰亭黑_GBK" pitchFamily="2" charset="-122"/>
                <a:ea typeface="方正兰亭黑_GBK" pitchFamily="2" charset="-122"/>
              </a:rPr>
              <a:t>。</a:t>
            </a:r>
            <a:endParaRPr lang="en-US" altLang="zh-CN" sz="1000" dirty="0" smtClean="0">
              <a:solidFill>
                <a:schemeClr val="bg1"/>
              </a:solidFill>
              <a:latin typeface="方正兰亭黑_GBK" pitchFamily="2" charset="-122"/>
              <a:ea typeface="方正兰亭黑_GBK" pitchFamily="2" charset="-122"/>
            </a:endParaRPr>
          </a:p>
        </p:txBody>
      </p:sp>
      <p:sp>
        <p:nvSpPr>
          <p:cNvPr id="16" name="矩形 9"/>
          <p:cNvSpPr/>
          <p:nvPr/>
        </p:nvSpPr>
        <p:spPr>
          <a:xfrm flipV="1">
            <a:off x="0" y="987574"/>
            <a:ext cx="847728" cy="3580082"/>
          </a:xfrm>
          <a:custGeom>
            <a:avLst/>
            <a:gdLst/>
            <a:ahLst/>
            <a:cxnLst/>
            <a:rect l="l" t="t" r="r" b="b"/>
            <a:pathLst>
              <a:path w="847728" h="3580082">
                <a:moveTo>
                  <a:pt x="0" y="3580082"/>
                </a:moveTo>
                <a:lnTo>
                  <a:pt x="847728" y="3580082"/>
                </a:lnTo>
                <a:lnTo>
                  <a:pt x="404135" y="0"/>
                </a:lnTo>
                <a:lnTo>
                  <a:pt x="0" y="0"/>
                </a:lnTo>
                <a:close/>
              </a:path>
            </a:pathLst>
          </a:custGeom>
          <a:solidFill>
            <a:srgbClr val="0E4C7D"/>
          </a:solidFill>
          <a:ln w="2540">
            <a:noFill/>
          </a:ln>
          <a:effectLst>
            <a:outerShdw blurRad="76200" dist="381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
          <p:cNvSpPr txBox="1">
            <a:spLocks/>
          </p:cNvSpPr>
          <p:nvPr/>
        </p:nvSpPr>
        <p:spPr>
          <a:xfrm>
            <a:off x="4788024" y="1235302"/>
            <a:ext cx="1440160"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200" dirty="0" smtClean="0">
                <a:solidFill>
                  <a:schemeClr val="bg1"/>
                </a:solidFill>
                <a:latin typeface="微软雅黑" pitchFamily="34" charset="-122"/>
                <a:ea typeface="微软雅黑" pitchFamily="34" charset="-122"/>
              </a:rPr>
              <a:t>结束语</a:t>
            </a:r>
            <a:endParaRPr lang="zh-CN" altLang="en-US" sz="3200" dirty="0">
              <a:solidFill>
                <a:schemeClr val="bg1"/>
              </a:solidFill>
              <a:latin typeface="微软雅黑" pitchFamily="34" charset="-122"/>
              <a:ea typeface="微软雅黑" pitchFamily="34" charset="-122"/>
            </a:endParaRPr>
          </a:p>
        </p:txBody>
      </p:sp>
      <p:sp>
        <p:nvSpPr>
          <p:cNvPr id="18" name="标题 1"/>
          <p:cNvSpPr txBox="1">
            <a:spLocks/>
          </p:cNvSpPr>
          <p:nvPr/>
        </p:nvSpPr>
        <p:spPr bwMode="auto">
          <a:xfrm>
            <a:off x="5436096" y="1701065"/>
            <a:ext cx="1368152" cy="27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normAutofit/>
          </a:bodyPr>
          <a:lstStyle>
            <a:lvl1pPr algn="l" defTabSz="1028495" rtl="0" eaLnBrk="0" fontAlgn="base" hangingPunct="0">
              <a:spcBef>
                <a:spcPct val="0"/>
              </a:spcBef>
              <a:spcAft>
                <a:spcPct val="0"/>
              </a:spcAft>
              <a:defRPr sz="2700" b="0" kern="1200">
                <a:solidFill>
                  <a:srgbClr val="37C4FF"/>
                </a:solidFill>
                <a:latin typeface="微软雅黑" pitchFamily="34" charset="-122"/>
                <a:ea typeface="微软雅黑" pitchFamily="34" charset="-122"/>
                <a:cs typeface="+mj-cs"/>
              </a:defRPr>
            </a:lvl1pPr>
            <a:lvl2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108" algn="l" defTabSz="1028495" rtl="0" fontAlgn="base">
              <a:spcBef>
                <a:spcPct val="0"/>
              </a:spcBef>
              <a:spcAft>
                <a:spcPct val="0"/>
              </a:spcAft>
              <a:defRPr sz="2700" b="1">
                <a:solidFill>
                  <a:srgbClr val="00B0F0"/>
                </a:solidFill>
                <a:latin typeface="微软雅黑" pitchFamily="34" charset="-122"/>
                <a:ea typeface="微软雅黑" pitchFamily="34" charset="-122"/>
              </a:defRPr>
            </a:lvl6pPr>
            <a:lvl7pPr marL="914218" algn="l" defTabSz="1028495" rtl="0" fontAlgn="base">
              <a:spcBef>
                <a:spcPct val="0"/>
              </a:spcBef>
              <a:spcAft>
                <a:spcPct val="0"/>
              </a:spcAft>
              <a:defRPr sz="2700" b="1">
                <a:solidFill>
                  <a:srgbClr val="00B0F0"/>
                </a:solidFill>
                <a:latin typeface="微软雅黑" pitchFamily="34" charset="-122"/>
                <a:ea typeface="微软雅黑" pitchFamily="34" charset="-122"/>
              </a:defRPr>
            </a:lvl7pPr>
            <a:lvl8pPr marL="1371326" algn="l" defTabSz="1028495" rtl="0" fontAlgn="base">
              <a:spcBef>
                <a:spcPct val="0"/>
              </a:spcBef>
              <a:spcAft>
                <a:spcPct val="0"/>
              </a:spcAft>
              <a:defRPr sz="2700" b="1">
                <a:solidFill>
                  <a:srgbClr val="00B0F0"/>
                </a:solidFill>
                <a:latin typeface="微软雅黑" pitchFamily="34" charset="-122"/>
                <a:ea typeface="微软雅黑" pitchFamily="34" charset="-122"/>
              </a:defRPr>
            </a:lvl8pPr>
            <a:lvl9pPr marL="1828434" algn="l" defTabSz="1028495" rtl="0" fontAlgn="base">
              <a:spcBef>
                <a:spcPct val="0"/>
              </a:spcBef>
              <a:spcAft>
                <a:spcPct val="0"/>
              </a:spcAft>
              <a:defRPr sz="2700" b="1">
                <a:solidFill>
                  <a:srgbClr val="00B0F0"/>
                </a:solidFill>
                <a:latin typeface="微软雅黑" pitchFamily="34" charset="-122"/>
                <a:ea typeface="微软雅黑" pitchFamily="34" charset="-122"/>
              </a:defRPr>
            </a:lvl9pPr>
          </a:lstStyle>
          <a:p>
            <a:pPr eaLnBrk="1" fontAlgn="auto" hangingPunct="1">
              <a:spcAft>
                <a:spcPts val="0"/>
              </a:spcAft>
              <a:defRPr/>
            </a:pPr>
            <a:r>
              <a:rPr lang="en-US" altLang="zh-CN" sz="1600" dirty="0" smtClean="0">
                <a:solidFill>
                  <a:schemeClr val="bg1"/>
                </a:solidFill>
                <a:latin typeface="Swis721 BT" pitchFamily="34" charset="0"/>
              </a:rPr>
              <a:t>CONCLUSION</a:t>
            </a:r>
            <a:endParaRPr lang="zh-CN" altLang="en-US" sz="1600" dirty="0">
              <a:solidFill>
                <a:schemeClr val="bg1"/>
              </a:solidFill>
              <a:latin typeface="Swis721 BT" pitchFamily="34" charset="0"/>
            </a:endParaRPr>
          </a:p>
        </p:txBody>
      </p:sp>
      <p:sp>
        <p:nvSpPr>
          <p:cNvPr id="19" name="TextBox 18"/>
          <p:cNvSpPr txBox="1"/>
          <p:nvPr/>
        </p:nvSpPr>
        <p:spPr>
          <a:xfrm>
            <a:off x="4488956" y="3919584"/>
            <a:ext cx="3775393" cy="400110"/>
          </a:xfrm>
          <a:prstGeom prst="rect">
            <a:avLst/>
          </a:prstGeom>
          <a:noFill/>
        </p:spPr>
        <p:txBody>
          <a:bodyPr wrap="none" rtlCol="0">
            <a:spAutoFit/>
          </a:bodyPr>
          <a:lstStyle/>
          <a:p>
            <a:r>
              <a:rPr lang="zh-CN" altLang="en-US" sz="2000" dirty="0" smtClean="0">
                <a:solidFill>
                  <a:schemeClr val="bg1"/>
                </a:solidFill>
                <a:latin typeface="微软雅黑" pitchFamily="34" charset="-122"/>
                <a:ea typeface="微软雅黑" pitchFamily="34" charset="-122"/>
              </a:rPr>
              <a:t>写出下一季度誓言，再续辉煌！</a:t>
            </a:r>
            <a:endParaRPr lang="en-US" altLang="zh-CN"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6607311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500"/>
                                        <p:tgtEl>
                                          <p:spTgt spid="14"/>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additive="base">
                                        <p:cTn id="29" dur="1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0" dur="1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600"/>
                            </p:stCondLst>
                            <p:childTnLst>
                              <p:par>
                                <p:cTn id="32" presetID="2" presetClass="entr" presetSubtype="4" fill="hold" grpId="0" nodeType="afterEffect">
                                  <p:stCondLst>
                                    <p:cond delay="0"/>
                                  </p:stCondLst>
                                  <p:childTnLst>
                                    <p:set>
                                      <p:cBhvr>
                                        <p:cTn id="33" dur="1" fill="hold">
                                          <p:stCondLst>
                                            <p:cond delay="0"/>
                                          </p:stCondLst>
                                        </p:cTn>
                                        <p:tgtEl>
                                          <p:spTgt spid="15">
                                            <p:txEl>
                                              <p:pRg st="1" end="1"/>
                                            </p:txEl>
                                          </p:spTgt>
                                        </p:tgtEl>
                                        <p:attrNameLst>
                                          <p:attrName>style.visibility</p:attrName>
                                        </p:attrNameLst>
                                      </p:cBhvr>
                                      <p:to>
                                        <p:strVal val="visible"/>
                                      </p:to>
                                    </p:set>
                                    <p:anim calcmode="lin" valueType="num">
                                      <p:cBhvr additive="base">
                                        <p:cTn id="34" dur="1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35" dur="1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36" fill="hold">
                            <p:stCondLst>
                              <p:cond delay="1700"/>
                            </p:stCondLst>
                            <p:childTnLst>
                              <p:par>
                                <p:cTn id="37" presetID="2" presetClass="entr" presetSubtype="4" fill="hold" grpId="0" nodeType="afterEffect">
                                  <p:stCondLst>
                                    <p:cond delay="0"/>
                                  </p:stCondLst>
                                  <p:childTnLst>
                                    <p:set>
                                      <p:cBhvr>
                                        <p:cTn id="38" dur="1" fill="hold">
                                          <p:stCondLst>
                                            <p:cond delay="0"/>
                                          </p:stCondLst>
                                        </p:cTn>
                                        <p:tgtEl>
                                          <p:spTgt spid="15">
                                            <p:txEl>
                                              <p:pRg st="2" end="2"/>
                                            </p:txEl>
                                          </p:spTgt>
                                        </p:tgtEl>
                                        <p:attrNameLst>
                                          <p:attrName>style.visibility</p:attrName>
                                        </p:attrNameLst>
                                      </p:cBhvr>
                                      <p:to>
                                        <p:strVal val="visible"/>
                                      </p:to>
                                    </p:set>
                                    <p:anim calcmode="lin" valueType="num">
                                      <p:cBhvr additive="base">
                                        <p:cTn id="39" dur="1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40" dur="1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2" presetClass="entr" presetSubtype="4" fill="hold" grpId="0" nodeType="afterEffect">
                                  <p:stCondLst>
                                    <p:cond delay="0"/>
                                  </p:stCondLst>
                                  <p:childTnLst>
                                    <p:set>
                                      <p:cBhvr>
                                        <p:cTn id="43" dur="1" fill="hold">
                                          <p:stCondLst>
                                            <p:cond delay="0"/>
                                          </p:stCondLst>
                                        </p:cTn>
                                        <p:tgtEl>
                                          <p:spTgt spid="15">
                                            <p:txEl>
                                              <p:pRg st="4" end="4"/>
                                            </p:txEl>
                                          </p:spTgt>
                                        </p:tgtEl>
                                        <p:attrNameLst>
                                          <p:attrName>style.visibility</p:attrName>
                                        </p:attrNameLst>
                                      </p:cBhvr>
                                      <p:to>
                                        <p:strVal val="visible"/>
                                      </p:to>
                                    </p:set>
                                    <p:anim calcmode="lin" valueType="num">
                                      <p:cBhvr additive="base">
                                        <p:cTn id="44" dur="1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45" dur="1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par>
                          <p:cTn id="46" fill="hold">
                            <p:stCondLst>
                              <p:cond delay="1900"/>
                            </p:stCondLst>
                            <p:childTnLst>
                              <p:par>
                                <p:cTn id="47" presetID="2" presetClass="entr" presetSubtype="4" fill="hold" grpId="0" nodeType="afterEffect">
                                  <p:stCondLst>
                                    <p:cond delay="0"/>
                                  </p:stCondLst>
                                  <p:childTnLst>
                                    <p:set>
                                      <p:cBhvr>
                                        <p:cTn id="48" dur="1" fill="hold">
                                          <p:stCondLst>
                                            <p:cond delay="0"/>
                                          </p:stCondLst>
                                        </p:cTn>
                                        <p:tgtEl>
                                          <p:spTgt spid="15">
                                            <p:txEl>
                                              <p:pRg st="5" end="5"/>
                                            </p:txEl>
                                          </p:spTgt>
                                        </p:tgtEl>
                                        <p:attrNameLst>
                                          <p:attrName>style.visibility</p:attrName>
                                        </p:attrNameLst>
                                      </p:cBhvr>
                                      <p:to>
                                        <p:strVal val="visible"/>
                                      </p:to>
                                    </p:set>
                                    <p:anim calcmode="lin" valueType="num">
                                      <p:cBhvr additive="base">
                                        <p:cTn id="49" dur="100" fill="hold"/>
                                        <p:tgtEl>
                                          <p:spTgt spid="15">
                                            <p:txEl>
                                              <p:pRg st="5" end="5"/>
                                            </p:txEl>
                                          </p:spTgt>
                                        </p:tgtEl>
                                        <p:attrNameLst>
                                          <p:attrName>ppt_x</p:attrName>
                                        </p:attrNameLst>
                                      </p:cBhvr>
                                      <p:tavLst>
                                        <p:tav tm="0">
                                          <p:val>
                                            <p:strVal val="#ppt_x"/>
                                          </p:val>
                                        </p:tav>
                                        <p:tav tm="100000">
                                          <p:val>
                                            <p:strVal val="#ppt_x"/>
                                          </p:val>
                                        </p:tav>
                                      </p:tavLst>
                                    </p:anim>
                                    <p:anim calcmode="lin" valueType="num">
                                      <p:cBhvr additive="base">
                                        <p:cTn id="50" dur="100" fill="hold"/>
                                        <p:tgtEl>
                                          <p:spTgt spid="15">
                                            <p:txEl>
                                              <p:pRg st="5" end="5"/>
                                            </p:txEl>
                                          </p:spTgt>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15">
                                            <p:txEl>
                                              <p:pRg st="6" end="6"/>
                                            </p:txEl>
                                          </p:spTgt>
                                        </p:tgtEl>
                                        <p:attrNameLst>
                                          <p:attrName>style.visibility</p:attrName>
                                        </p:attrNameLst>
                                      </p:cBhvr>
                                      <p:to>
                                        <p:strVal val="visible"/>
                                      </p:to>
                                    </p:set>
                                    <p:anim calcmode="lin" valueType="num">
                                      <p:cBhvr additive="base">
                                        <p:cTn id="54" dur="100" fill="hold"/>
                                        <p:tgtEl>
                                          <p:spTgt spid="15">
                                            <p:txEl>
                                              <p:pRg st="6" end="6"/>
                                            </p:txEl>
                                          </p:spTgt>
                                        </p:tgtEl>
                                        <p:attrNameLst>
                                          <p:attrName>ppt_x</p:attrName>
                                        </p:attrNameLst>
                                      </p:cBhvr>
                                      <p:tavLst>
                                        <p:tav tm="0">
                                          <p:val>
                                            <p:strVal val="#ppt_x"/>
                                          </p:val>
                                        </p:tav>
                                        <p:tav tm="100000">
                                          <p:val>
                                            <p:strVal val="#ppt_x"/>
                                          </p:val>
                                        </p:tav>
                                      </p:tavLst>
                                    </p:anim>
                                    <p:anim calcmode="lin" valueType="num">
                                      <p:cBhvr additive="base">
                                        <p:cTn id="55" dur="100" fill="hold"/>
                                        <p:tgtEl>
                                          <p:spTgt spid="15">
                                            <p:txEl>
                                              <p:pRg st="6" end="6"/>
                                            </p:txEl>
                                          </p:spTgt>
                                        </p:tgtEl>
                                        <p:attrNameLst>
                                          <p:attrName>ppt_y</p:attrName>
                                        </p:attrNameLst>
                                      </p:cBhvr>
                                      <p:tavLst>
                                        <p:tav tm="0">
                                          <p:val>
                                            <p:strVal val="1+#ppt_h/2"/>
                                          </p:val>
                                        </p:tav>
                                        <p:tav tm="100000">
                                          <p:val>
                                            <p:strVal val="#ppt_y"/>
                                          </p:val>
                                        </p:tav>
                                      </p:tavLst>
                                    </p:anim>
                                  </p:childTnLst>
                                </p:cTn>
                              </p:par>
                            </p:childTnLst>
                          </p:cTn>
                        </p:par>
                        <p:par>
                          <p:cTn id="56" fill="hold">
                            <p:stCondLst>
                              <p:cond delay="2100"/>
                            </p:stCondLst>
                            <p:childTnLst>
                              <p:par>
                                <p:cTn id="57" presetID="2" presetClass="entr" presetSubtype="4"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bldP spid="16" grpId="0" animBg="1"/>
      <p:bldP spid="17"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2" name="TextBox 21"/>
          <p:cNvSpPr txBox="1"/>
          <p:nvPr/>
        </p:nvSpPr>
        <p:spPr>
          <a:xfrm>
            <a:off x="2303748" y="1347614"/>
            <a:ext cx="4295856" cy="923330"/>
          </a:xfrm>
          <a:prstGeom prst="rect">
            <a:avLst/>
          </a:prstGeom>
          <a:noFill/>
        </p:spPr>
        <p:txBody>
          <a:bodyPr wrap="none" rtlCol="0">
            <a:spAutoFit/>
          </a:bodyPr>
          <a:lstStyle/>
          <a:p>
            <a:r>
              <a:rPr lang="en-US" altLang="zh-CN" sz="5400" dirty="0" smtClean="0">
                <a:solidFill>
                  <a:schemeClr val="bg1"/>
                </a:solidFill>
                <a:latin typeface="微软雅黑" pitchFamily="34" charset="-122"/>
                <a:ea typeface="微软雅黑" pitchFamily="34" charset="-122"/>
              </a:rPr>
              <a:t>THANK YOU</a:t>
            </a:r>
            <a:endParaRPr lang="zh-CN" altLang="en-US" sz="5400" dirty="0">
              <a:solidFill>
                <a:schemeClr val="bg1"/>
              </a:solidFill>
              <a:latin typeface="微软雅黑" pitchFamily="34" charset="-122"/>
              <a:ea typeface="微软雅黑" pitchFamily="34" charset="-122"/>
            </a:endParaRPr>
          </a:p>
        </p:txBody>
      </p:sp>
      <p:sp>
        <p:nvSpPr>
          <p:cNvPr id="23" name="圆角矩形 22"/>
          <p:cNvSpPr/>
          <p:nvPr/>
        </p:nvSpPr>
        <p:spPr>
          <a:xfrm>
            <a:off x="2267744" y="2201425"/>
            <a:ext cx="4553236" cy="288032"/>
          </a:xfrm>
          <a:prstGeom prst="roundRect">
            <a:avLst>
              <a:gd name="adj" fmla="val 10053"/>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663865" y="3003798"/>
            <a:ext cx="1890262" cy="923330"/>
          </a:xfrm>
          <a:prstGeom prst="rect">
            <a:avLst/>
          </a:prstGeom>
          <a:noFill/>
        </p:spPr>
        <p:txBody>
          <a:bodyPr wrap="none" rtlCol="0">
            <a:spAutoFit/>
          </a:bodyPr>
          <a:lstStyle/>
          <a:p>
            <a:pPr algn="ctr"/>
            <a:r>
              <a:rPr lang="en-US" altLang="zh-CN" sz="5400" dirty="0" smtClean="0">
                <a:solidFill>
                  <a:schemeClr val="bg1"/>
                </a:solidFill>
                <a:latin typeface="微软雅黑" pitchFamily="34" charset="-122"/>
                <a:ea typeface="微软雅黑" pitchFamily="34" charset="-122"/>
              </a:rPr>
              <a:t>20XX</a:t>
            </a:r>
            <a:endParaRPr lang="zh-CN" altLang="en-US" sz="5400" dirty="0">
              <a:solidFill>
                <a:schemeClr val="bg1"/>
              </a:solidFill>
              <a:latin typeface="微软雅黑" pitchFamily="34" charset="-122"/>
              <a:ea typeface="微软雅黑" pitchFamily="34" charset="-122"/>
            </a:endParaRPr>
          </a:p>
        </p:txBody>
      </p:sp>
      <p:sp>
        <p:nvSpPr>
          <p:cNvPr id="25" name="矩形 24"/>
          <p:cNvSpPr/>
          <p:nvPr/>
        </p:nvSpPr>
        <p:spPr>
          <a:xfrm>
            <a:off x="2351881" y="3867894"/>
            <a:ext cx="4572000" cy="553998"/>
          </a:xfrm>
          <a:prstGeom prst="rect">
            <a:avLst/>
          </a:prstGeom>
        </p:spPr>
        <p:txBody>
          <a:bodyPr>
            <a:spAutoFit/>
          </a:bodyPr>
          <a:lstStyle/>
          <a:p>
            <a:pPr algn="ctr"/>
            <a:r>
              <a:rPr lang="en-US" altLang="zh-CN" sz="1000" dirty="0">
                <a:solidFill>
                  <a:schemeClr val="bg1"/>
                </a:solidFill>
              </a:rPr>
              <a:t>Chinese  companies  will no longer remain in the hard stage and they are also promoting a culture Chinese  companies  will no longer remain </a:t>
            </a:r>
          </a:p>
          <a:p>
            <a:pPr algn="ctr"/>
            <a:r>
              <a:rPr lang="en-US" altLang="zh-CN" sz="1000" dirty="0">
                <a:solidFill>
                  <a:schemeClr val="bg1"/>
                </a:solidFill>
              </a:rPr>
              <a:t>in the hard stage and they are also promoting a culture</a:t>
            </a:r>
          </a:p>
        </p:txBody>
      </p:sp>
      <p:sp>
        <p:nvSpPr>
          <p:cNvPr id="26" name="TextBox 25"/>
          <p:cNvSpPr txBox="1"/>
          <p:nvPr/>
        </p:nvSpPr>
        <p:spPr>
          <a:xfrm>
            <a:off x="2590204" y="2191965"/>
            <a:ext cx="3854004" cy="307777"/>
          </a:xfrm>
          <a:prstGeom prst="rect">
            <a:avLst/>
          </a:prstGeom>
          <a:noFill/>
        </p:spPr>
        <p:txBody>
          <a:bodyPr wrap="none" rtlCol="0">
            <a:spAutoFit/>
          </a:bodyPr>
          <a:lstStyle/>
          <a:p>
            <a:pPr algn="ctr"/>
            <a:r>
              <a:rPr lang="en-US" altLang="zh-CN" sz="1400" dirty="0">
                <a:solidFill>
                  <a:schemeClr val="bg1"/>
                </a:solidFill>
              </a:rPr>
              <a:t>- suitable for year-end summary/work summary -</a:t>
            </a:r>
            <a:endParaRPr lang="zh-CN" altLang="en-US" sz="1400" dirty="0">
              <a:solidFill>
                <a:schemeClr val="bg1"/>
              </a:solidFill>
            </a:endParaRPr>
          </a:p>
        </p:txBody>
      </p:sp>
      <p:pic>
        <p:nvPicPr>
          <p:cNvPr id="27" name="Picture 20" descr="C:\Documents and Settings\Administrator\桌面\]-02.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00000">
            <a:off x="4235882" y="1115854"/>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276719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7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7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7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repeatCount="200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7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7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7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7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2" presetClass="entr" presetSubtype="1" fill="hold" grpId="0" nodeType="withEffect">
                                  <p:stCondLst>
                                    <p:cond delay="10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ppt_x"/>
                                          </p:val>
                                        </p:tav>
                                        <p:tav tm="100000">
                                          <p:val>
                                            <p:strVal val="#ppt_x"/>
                                          </p:val>
                                        </p:tav>
                                      </p:tavLst>
                                    </p:anim>
                                    <p:anim calcmode="lin" valueType="num">
                                      <p:cBhvr additive="base">
                                        <p:cTn id="28" dur="1000" fill="hold"/>
                                        <p:tgtEl>
                                          <p:spTgt spid="22"/>
                                        </p:tgtEl>
                                        <p:attrNameLst>
                                          <p:attrName>ppt_y</p:attrName>
                                        </p:attrNameLst>
                                      </p:cBhvr>
                                      <p:tavLst>
                                        <p:tav tm="0">
                                          <p:val>
                                            <p:strVal val="0-#ppt_h/2"/>
                                          </p:val>
                                        </p:tav>
                                        <p:tav tm="100000">
                                          <p:val>
                                            <p:strVal val="#ppt_y"/>
                                          </p:val>
                                        </p:tav>
                                      </p:tavLst>
                                    </p:anim>
                                  </p:childTnLst>
                                </p:cTn>
                              </p:par>
                              <p:par>
                                <p:cTn id="29" presetID="16" presetClass="entr" presetSubtype="21" fill="hold" grpId="0" nodeType="withEffect">
                                  <p:stCondLst>
                                    <p:cond delay="2000"/>
                                  </p:stCondLst>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par>
                                <p:cTn id="32" presetID="10" presetClass="entr" presetSubtype="0" fill="hold" grpId="0"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7" presetClass="entr" presetSubtype="1" fill="hold" grpId="0" nodeType="withEffect">
                                  <p:stCondLst>
                                    <p:cond delay="3000"/>
                                  </p:stCondLst>
                                  <p:iterate type="lt">
                                    <p:tmPct val="10000"/>
                                  </p:iterate>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ppt_y-#ppt_h/2"/>
                                          </p:val>
                                        </p:tav>
                                        <p:tav tm="100000">
                                          <p:val>
                                            <p:strVal val="#ppt_y"/>
                                          </p:val>
                                        </p:tav>
                                      </p:tavLst>
                                    </p:anim>
                                    <p:anim calcmode="lin" valueType="num">
                                      <p:cBhvr>
                                        <p:cTn id="39" dur="500" fill="hold"/>
                                        <p:tgtEl>
                                          <p:spTgt spid="24"/>
                                        </p:tgtEl>
                                        <p:attrNameLst>
                                          <p:attrName>ppt_w</p:attrName>
                                        </p:attrNameLst>
                                      </p:cBhvr>
                                      <p:tavLst>
                                        <p:tav tm="0">
                                          <p:val>
                                            <p:strVal val="#ppt_w"/>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childTnLst>
                                </p:cTn>
                              </p:par>
                              <p:par>
                                <p:cTn id="41" presetID="10" presetClass="entr" presetSubtype="0" fill="hold" grpId="0" nodeType="withEffect">
                                  <p:stCondLst>
                                    <p:cond delay="40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par>
                                <p:cTn id="44" presetID="1" presetClass="entr" presetSubtype="0" fill="hold" nodeType="withEffect">
                                  <p:stCondLst>
                                    <p:cond delay="5000"/>
                                  </p:stCondLst>
                                  <p:childTnLst>
                                    <p:set>
                                      <p:cBhvr>
                                        <p:cTn id="45" dur="1" fill="hold">
                                          <p:stCondLst>
                                            <p:cond delay="0"/>
                                          </p:stCondLst>
                                        </p:cTn>
                                        <p:tgtEl>
                                          <p:spTgt spid="27"/>
                                        </p:tgtEl>
                                        <p:attrNameLst>
                                          <p:attrName>style.visibility</p:attrName>
                                        </p:attrNameLst>
                                      </p:cBhvr>
                                      <p:to>
                                        <p:strVal val="visible"/>
                                      </p:to>
                                    </p:set>
                                  </p:childTnLst>
                                </p:cTn>
                              </p:par>
                              <p:par>
                                <p:cTn id="46" presetID="8" presetClass="emph" presetSubtype="0" fill="hold" nodeType="withEffect">
                                  <p:stCondLst>
                                    <p:cond delay="5000"/>
                                  </p:stCondLst>
                                  <p:childTnLst>
                                    <p:animRot by="10800000">
                                      <p:cBhvr>
                                        <p:cTn id="47" dur="1000" fill="hold"/>
                                        <p:tgtEl>
                                          <p:spTgt spid="27"/>
                                        </p:tgtEl>
                                        <p:attrNameLst>
                                          <p:attrName>r</p:attrName>
                                        </p:attrNameLst>
                                      </p:cBhvr>
                                    </p:animRot>
                                  </p:childTnLst>
                                </p:cTn>
                              </p:par>
                              <p:par>
                                <p:cTn id="48" presetID="10" presetClass="exit" presetSubtype="0" fill="hold" nodeType="withEffect">
                                  <p:stCondLst>
                                    <p:cond delay="5750"/>
                                  </p:stCondLst>
                                  <p:childTnLst>
                                    <p:animEffect transition="out" filter="fade">
                                      <p:cBhvr>
                                        <p:cTn id="49" dur="800"/>
                                        <p:tgtEl>
                                          <p:spTgt spid="27"/>
                                        </p:tgtEl>
                                      </p:cBhvr>
                                    </p:animEffect>
                                    <p:set>
                                      <p:cBhvr>
                                        <p:cTn id="50" dur="1" fill="hold">
                                          <p:stCondLst>
                                            <p:cond delay="7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p:bldP spid="23" grpId="0" animBg="1"/>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noChangeArrowheads="1"/>
          </p:cNvSpPr>
          <p:nvPr/>
        </p:nvSpPr>
        <p:spPr bwMode="auto">
          <a:xfrm>
            <a:off x="2110182"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0" name="Freeform 7"/>
          <p:cNvSpPr>
            <a:spLocks noChangeArrowheads="1"/>
          </p:cNvSpPr>
          <p:nvPr/>
        </p:nvSpPr>
        <p:spPr bwMode="auto">
          <a:xfrm>
            <a:off x="3330969"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8"/>
          <p:cNvSpPr>
            <a:spLocks noChangeArrowheads="1"/>
          </p:cNvSpPr>
          <p:nvPr/>
        </p:nvSpPr>
        <p:spPr bwMode="auto">
          <a:xfrm>
            <a:off x="4553344"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3" name="Freeform 10"/>
          <p:cNvSpPr>
            <a:spLocks noChangeArrowheads="1"/>
          </p:cNvSpPr>
          <p:nvPr/>
        </p:nvSpPr>
        <p:spPr bwMode="auto">
          <a:xfrm>
            <a:off x="5774132"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4" name="Freeform 11"/>
          <p:cNvSpPr>
            <a:spLocks noChangeArrowheads="1"/>
          </p:cNvSpPr>
          <p:nvPr/>
        </p:nvSpPr>
        <p:spPr bwMode="auto">
          <a:xfrm>
            <a:off x="6994919" y="1684338"/>
            <a:ext cx="1343025" cy="1155700"/>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450"/>
              <a:gd name="T47" fmla="*/ 523 w 523"/>
              <a:gd name="T48" fmla="*/ 450 h 4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2"/>
          <p:cNvSpPr>
            <a:spLocks noChangeArrowheads="1"/>
          </p:cNvSpPr>
          <p:nvPr/>
        </p:nvSpPr>
        <p:spPr bwMode="auto">
          <a:xfrm>
            <a:off x="8137919" y="2774951"/>
            <a:ext cx="282575" cy="254000"/>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3" y="170"/>
                </a:lnTo>
                <a:lnTo>
                  <a:pt x="0" y="0"/>
                </a:lnTo>
                <a:lnTo>
                  <a:pt x="188" y="0"/>
                </a:lnTo>
                <a:lnTo>
                  <a:pt x="188" y="0"/>
                </a:ln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6" name="Freeform 13"/>
          <p:cNvSpPr>
            <a:spLocks noChangeArrowheads="1"/>
          </p:cNvSpPr>
          <p:nvPr/>
        </p:nvSpPr>
        <p:spPr bwMode="auto">
          <a:xfrm>
            <a:off x="810019" y="1684338"/>
            <a:ext cx="282575" cy="254000"/>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5" y="170"/>
                </a:lnTo>
                <a:lnTo>
                  <a:pt x="0" y="0"/>
                </a:lnTo>
                <a:lnTo>
                  <a:pt x="188" y="0"/>
                </a:lnTo>
                <a:lnTo>
                  <a:pt x="188" y="0"/>
                </a:ln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7" name="Freeform 14"/>
          <p:cNvSpPr>
            <a:spLocks noChangeArrowheads="1"/>
          </p:cNvSpPr>
          <p:nvPr/>
        </p:nvSpPr>
        <p:spPr bwMode="auto">
          <a:xfrm>
            <a:off x="889394" y="1906588"/>
            <a:ext cx="1346200" cy="112236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4"/>
              <a:gd name="T49" fmla="*/ 0 h 437"/>
              <a:gd name="T50" fmla="*/ 524 w 524"/>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FFFFFF">
              <a:alpha val="40000"/>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8" name="Freeform 15"/>
          <p:cNvSpPr>
            <a:spLocks noChangeArrowheads="1"/>
          </p:cNvSpPr>
          <p:nvPr/>
        </p:nvSpPr>
        <p:spPr bwMode="auto">
          <a:xfrm>
            <a:off x="1551382" y="2543176"/>
            <a:ext cx="20637" cy="392112"/>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 name="T12" fmla="*/ 0 60000 65536"/>
              <a:gd name="T13" fmla="*/ 0 60000 65536"/>
              <a:gd name="T14" fmla="*/ 0 60000 65536"/>
              <a:gd name="T15" fmla="*/ 0 60000 65536"/>
              <a:gd name="T16" fmla="*/ 0 60000 65536"/>
              <a:gd name="T17" fmla="*/ 0 60000 65536"/>
              <a:gd name="T18" fmla="*/ 0 w 14"/>
              <a:gd name="T19" fmla="*/ 0 h 262"/>
              <a:gd name="T20" fmla="*/ 14 w 14"/>
              <a:gd name="T21" fmla="*/ 262 h 262"/>
            </a:gdLst>
            <a:ahLst/>
            <a:cxnLst>
              <a:cxn ang="T12">
                <a:pos x="T0" y="T1"/>
              </a:cxn>
              <a:cxn ang="T13">
                <a:pos x="T2" y="T3"/>
              </a:cxn>
              <a:cxn ang="T14">
                <a:pos x="T4" y="T5"/>
              </a:cxn>
              <a:cxn ang="T15">
                <a:pos x="T6" y="T7"/>
              </a:cxn>
              <a:cxn ang="T16">
                <a:pos x="T8" y="T9"/>
              </a:cxn>
              <a:cxn ang="T17">
                <a:pos x="T10" y="T11"/>
              </a:cxn>
            </a:cxnLst>
            <a:rect l="T18" t="T19" r="T20" b="T21"/>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9" name="Oval 16"/>
          <p:cNvSpPr>
            <a:spLocks noChangeArrowheads="1"/>
          </p:cNvSpPr>
          <p:nvPr/>
        </p:nvSpPr>
        <p:spPr bwMode="auto">
          <a:xfrm>
            <a:off x="1098944" y="1684338"/>
            <a:ext cx="925513" cy="92392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0" name="Freeform 17"/>
          <p:cNvSpPr>
            <a:spLocks noChangeArrowheads="1"/>
          </p:cNvSpPr>
          <p:nvPr/>
        </p:nvSpPr>
        <p:spPr bwMode="auto">
          <a:xfrm>
            <a:off x="2772169" y="1778001"/>
            <a:ext cx="20638"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1" name="Oval 18"/>
          <p:cNvSpPr>
            <a:spLocks noChangeArrowheads="1"/>
          </p:cNvSpPr>
          <p:nvPr/>
        </p:nvSpPr>
        <p:spPr bwMode="auto">
          <a:xfrm>
            <a:off x="2321319" y="2103438"/>
            <a:ext cx="923925" cy="925513"/>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2" name="Freeform 19"/>
          <p:cNvSpPr>
            <a:spLocks noChangeArrowheads="1"/>
          </p:cNvSpPr>
          <p:nvPr/>
        </p:nvSpPr>
        <p:spPr bwMode="auto">
          <a:xfrm>
            <a:off x="3992957" y="2543176"/>
            <a:ext cx="20637"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3" name="Oval 20"/>
          <p:cNvSpPr>
            <a:spLocks noChangeArrowheads="1"/>
          </p:cNvSpPr>
          <p:nvPr/>
        </p:nvSpPr>
        <p:spPr bwMode="auto">
          <a:xfrm>
            <a:off x="3542107" y="1684338"/>
            <a:ext cx="925512" cy="92392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4" name="Freeform 21"/>
          <p:cNvSpPr>
            <a:spLocks noChangeArrowheads="1"/>
          </p:cNvSpPr>
          <p:nvPr/>
        </p:nvSpPr>
        <p:spPr bwMode="auto">
          <a:xfrm>
            <a:off x="5216919" y="1778001"/>
            <a:ext cx="19050"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5" name="Oval 22"/>
          <p:cNvSpPr>
            <a:spLocks noChangeArrowheads="1"/>
          </p:cNvSpPr>
          <p:nvPr/>
        </p:nvSpPr>
        <p:spPr bwMode="auto">
          <a:xfrm>
            <a:off x="4762894" y="2103438"/>
            <a:ext cx="925513" cy="925513"/>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6" name="Freeform 23"/>
          <p:cNvSpPr>
            <a:spLocks noChangeArrowheads="1"/>
          </p:cNvSpPr>
          <p:nvPr/>
        </p:nvSpPr>
        <p:spPr bwMode="auto">
          <a:xfrm>
            <a:off x="6437707" y="2543176"/>
            <a:ext cx="19050"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7" name="Oval 24"/>
          <p:cNvSpPr>
            <a:spLocks noChangeArrowheads="1"/>
          </p:cNvSpPr>
          <p:nvPr/>
        </p:nvSpPr>
        <p:spPr bwMode="auto">
          <a:xfrm>
            <a:off x="5985269" y="1684338"/>
            <a:ext cx="923925" cy="92392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8" name="Freeform 25"/>
          <p:cNvSpPr>
            <a:spLocks noChangeArrowheads="1"/>
          </p:cNvSpPr>
          <p:nvPr/>
        </p:nvSpPr>
        <p:spPr bwMode="auto">
          <a:xfrm>
            <a:off x="7658494" y="1778001"/>
            <a:ext cx="19050" cy="388937"/>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 name="T12" fmla="*/ 0 60000 65536"/>
              <a:gd name="T13" fmla="*/ 0 60000 65536"/>
              <a:gd name="T14" fmla="*/ 0 60000 65536"/>
              <a:gd name="T15" fmla="*/ 0 60000 65536"/>
              <a:gd name="T16" fmla="*/ 0 60000 65536"/>
              <a:gd name="T17" fmla="*/ 0 60000 65536"/>
              <a:gd name="T18" fmla="*/ 0 w 13"/>
              <a:gd name="T19" fmla="*/ 0 h 261"/>
              <a:gd name="T20" fmla="*/ 13 w 13"/>
              <a:gd name="T21" fmla="*/ 261 h 261"/>
            </a:gdLst>
            <a:ahLst/>
            <a:cxnLst>
              <a:cxn ang="T12">
                <a:pos x="T0" y="T1"/>
              </a:cxn>
              <a:cxn ang="T13">
                <a:pos x="T2" y="T3"/>
              </a:cxn>
              <a:cxn ang="T14">
                <a:pos x="T4" y="T5"/>
              </a:cxn>
              <a:cxn ang="T15">
                <a:pos x="T6" y="T7"/>
              </a:cxn>
              <a:cxn ang="T16">
                <a:pos x="T8" y="T9"/>
              </a:cxn>
              <a:cxn ang="T17">
                <a:pos x="T10" y="T11"/>
              </a:cxn>
            </a:cxnLst>
            <a:rect l="T18" t="T19" r="T20" b="T21"/>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9" name="Oval 26"/>
          <p:cNvSpPr>
            <a:spLocks noChangeArrowheads="1"/>
          </p:cNvSpPr>
          <p:nvPr/>
        </p:nvSpPr>
        <p:spPr bwMode="auto">
          <a:xfrm>
            <a:off x="7206057" y="2103438"/>
            <a:ext cx="925512" cy="925513"/>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0" name="TextBox 87"/>
          <p:cNvSpPr>
            <a:spLocks noChangeArrowheads="1"/>
          </p:cNvSpPr>
          <p:nvPr/>
        </p:nvSpPr>
        <p:spPr bwMode="auto">
          <a:xfrm>
            <a:off x="124484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1</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1" name="矩形 100"/>
          <p:cNvSpPr>
            <a:spLocks noChangeArrowheads="1"/>
          </p:cNvSpPr>
          <p:nvPr/>
        </p:nvSpPr>
        <p:spPr bwMode="auto">
          <a:xfrm>
            <a:off x="1146783" y="2122488"/>
            <a:ext cx="796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smtClean="0">
                <a:solidFill>
                  <a:schemeClr val="bg1"/>
                </a:solidFill>
                <a:latin typeface="微软雅黑" pitchFamily="34" charset="-122"/>
                <a:ea typeface="微软雅黑" pitchFamily="34" charset="-122"/>
                <a:sym typeface="微软雅黑" pitchFamily="34" charset="-122"/>
              </a:rPr>
              <a:t>在这里添加</a:t>
            </a:r>
            <a:r>
              <a:rPr lang="zh-CN" altLang="en-US" sz="600" dirty="0">
                <a:solidFill>
                  <a:schemeClr val="bg1"/>
                </a:solidFill>
                <a:latin typeface="微软雅黑" pitchFamily="34" charset="-122"/>
                <a:ea typeface="微软雅黑" pitchFamily="34" charset="-122"/>
                <a:sym typeface="微软雅黑" pitchFamily="34" charset="-122"/>
              </a:rPr>
              <a:t>文本内容在这里添加文本</a:t>
            </a:r>
            <a:r>
              <a:rPr lang="zh-CN" altLang="en-US" sz="600" dirty="0" smtClean="0">
                <a:solidFill>
                  <a:schemeClr val="bg1"/>
                </a:solidFill>
                <a:latin typeface="微软雅黑" pitchFamily="34" charset="-122"/>
                <a:ea typeface="微软雅黑" pitchFamily="34" charset="-122"/>
                <a:sym typeface="微软雅黑" pitchFamily="34" charset="-122"/>
              </a:rPr>
              <a:t>内容</a:t>
            </a:r>
            <a:endParaRPr lang="zh-CN" altLang="en-US" sz="600" dirty="0">
              <a:solidFill>
                <a:schemeClr val="bg1"/>
              </a:solidFill>
              <a:latin typeface="微软雅黑" pitchFamily="34" charset="-122"/>
              <a:ea typeface="微软雅黑" pitchFamily="34" charset="-122"/>
              <a:sym typeface="微软雅黑" pitchFamily="34" charset="-122"/>
            </a:endParaRPr>
          </a:p>
        </p:txBody>
      </p:sp>
      <p:sp>
        <p:nvSpPr>
          <p:cNvPr id="102" name="直接连接符 101"/>
          <p:cNvSpPr>
            <a:spLocks noChangeShapeType="1"/>
          </p:cNvSpPr>
          <p:nvPr/>
        </p:nvSpPr>
        <p:spPr bwMode="auto">
          <a:xfrm>
            <a:off x="1235469" y="2122488"/>
            <a:ext cx="649288"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3" name="TextBox 95"/>
          <p:cNvSpPr>
            <a:spLocks noChangeArrowheads="1"/>
          </p:cNvSpPr>
          <p:nvPr/>
        </p:nvSpPr>
        <p:spPr bwMode="auto">
          <a:xfrm>
            <a:off x="36895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3</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4" name="矩形 103"/>
          <p:cNvSpPr>
            <a:spLocks noChangeArrowheads="1"/>
          </p:cNvSpPr>
          <p:nvPr/>
        </p:nvSpPr>
        <p:spPr bwMode="auto">
          <a:xfrm>
            <a:off x="35976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5" name="直接连接符 104"/>
          <p:cNvSpPr>
            <a:spLocks noChangeShapeType="1"/>
          </p:cNvSpPr>
          <p:nvPr/>
        </p:nvSpPr>
        <p:spPr bwMode="auto">
          <a:xfrm>
            <a:off x="3680219" y="2122488"/>
            <a:ext cx="649288"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6" name="TextBox 98"/>
          <p:cNvSpPr>
            <a:spLocks noChangeArrowheads="1"/>
          </p:cNvSpPr>
          <p:nvPr/>
        </p:nvSpPr>
        <p:spPr bwMode="auto">
          <a:xfrm>
            <a:off x="61279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5</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7" name="矩形 106"/>
          <p:cNvSpPr>
            <a:spLocks noChangeArrowheads="1"/>
          </p:cNvSpPr>
          <p:nvPr/>
        </p:nvSpPr>
        <p:spPr bwMode="auto">
          <a:xfrm>
            <a:off x="60360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8" name="直接连接符 107"/>
          <p:cNvSpPr>
            <a:spLocks noChangeShapeType="1"/>
          </p:cNvSpPr>
          <p:nvPr/>
        </p:nvSpPr>
        <p:spPr bwMode="auto">
          <a:xfrm>
            <a:off x="6118619" y="2122488"/>
            <a:ext cx="649288"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9" name="TextBox 101"/>
          <p:cNvSpPr>
            <a:spLocks noChangeArrowheads="1"/>
          </p:cNvSpPr>
          <p:nvPr/>
        </p:nvSpPr>
        <p:spPr bwMode="auto">
          <a:xfrm>
            <a:off x="2466428"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2</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0" name="矩形 109"/>
          <p:cNvSpPr>
            <a:spLocks noChangeArrowheads="1"/>
          </p:cNvSpPr>
          <p:nvPr/>
        </p:nvSpPr>
        <p:spPr bwMode="auto">
          <a:xfrm>
            <a:off x="2373707"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2" name="直接连接符 111"/>
          <p:cNvSpPr>
            <a:spLocks noChangeShapeType="1"/>
          </p:cNvSpPr>
          <p:nvPr/>
        </p:nvSpPr>
        <p:spPr bwMode="auto">
          <a:xfrm>
            <a:off x="2457844" y="2525713"/>
            <a:ext cx="647700"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3" name="TextBox 104"/>
          <p:cNvSpPr>
            <a:spLocks noChangeArrowheads="1"/>
          </p:cNvSpPr>
          <p:nvPr/>
        </p:nvSpPr>
        <p:spPr bwMode="auto">
          <a:xfrm>
            <a:off x="48953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4</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4" name="矩形 113"/>
          <p:cNvSpPr>
            <a:spLocks noChangeArrowheads="1"/>
          </p:cNvSpPr>
          <p:nvPr/>
        </p:nvSpPr>
        <p:spPr bwMode="auto">
          <a:xfrm>
            <a:off x="48025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5" name="直接连接符 114"/>
          <p:cNvSpPr>
            <a:spLocks noChangeShapeType="1"/>
          </p:cNvSpPr>
          <p:nvPr/>
        </p:nvSpPr>
        <p:spPr bwMode="auto">
          <a:xfrm>
            <a:off x="4886719" y="2525713"/>
            <a:ext cx="647700"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116" name="TextBox 107"/>
          <p:cNvSpPr>
            <a:spLocks noChangeArrowheads="1"/>
          </p:cNvSpPr>
          <p:nvPr/>
        </p:nvSpPr>
        <p:spPr bwMode="auto">
          <a:xfrm>
            <a:off x="73337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6</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7" name="矩形 116"/>
          <p:cNvSpPr>
            <a:spLocks noChangeArrowheads="1"/>
          </p:cNvSpPr>
          <p:nvPr/>
        </p:nvSpPr>
        <p:spPr bwMode="auto">
          <a:xfrm>
            <a:off x="72409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8" name="直接连接符 117"/>
          <p:cNvSpPr>
            <a:spLocks noChangeShapeType="1"/>
          </p:cNvSpPr>
          <p:nvPr/>
        </p:nvSpPr>
        <p:spPr bwMode="auto">
          <a:xfrm>
            <a:off x="7325119" y="2525713"/>
            <a:ext cx="647700" cy="0"/>
          </a:xfrm>
          <a:prstGeom prst="line">
            <a:avLst/>
          </a:prstGeom>
          <a:noFill/>
          <a:ln w="9525" cap="flat" cmpd="sng">
            <a:solidFill>
              <a:srgbClr val="FFFFFF">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9" name="矩形 118"/>
          <p:cNvSpPr>
            <a:spLocks noChangeArrowheads="1"/>
          </p:cNvSpPr>
          <p:nvPr/>
        </p:nvSpPr>
        <p:spPr bwMode="auto">
          <a:xfrm>
            <a:off x="935596"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smtClean="0">
                <a:solidFill>
                  <a:srgbClr val="F2F2F2"/>
                </a:solidFill>
                <a:latin typeface="+mj-ea"/>
                <a:ea typeface="+mj-ea"/>
                <a:sym typeface="宋体" pitchFamily="2" charset="-122"/>
              </a:rPr>
              <a:t>点击添加文本</a:t>
            </a:r>
            <a:endParaRPr lang="zh-CN" altLang="en-US" sz="1400" dirty="0">
              <a:solidFill>
                <a:srgbClr val="F2F2F2"/>
              </a:solidFill>
              <a:latin typeface="+mj-ea"/>
              <a:ea typeface="+mj-ea"/>
              <a:sym typeface="宋体" pitchFamily="2" charset="-122"/>
            </a:endParaRPr>
          </a:p>
        </p:txBody>
      </p:sp>
      <p:sp>
        <p:nvSpPr>
          <p:cNvPr id="120" name="矩形 119"/>
          <p:cNvSpPr>
            <a:spLocks noChangeArrowheads="1"/>
          </p:cNvSpPr>
          <p:nvPr/>
        </p:nvSpPr>
        <p:spPr bwMode="auto">
          <a:xfrm>
            <a:off x="2233090"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F2F2F2"/>
                </a:solidFill>
                <a:latin typeface="+mj-ea"/>
                <a:ea typeface="+mj-ea"/>
                <a:sym typeface="宋体" pitchFamily="2" charset="-122"/>
              </a:rPr>
              <a:t>点击添加文本</a:t>
            </a:r>
          </a:p>
        </p:txBody>
      </p:sp>
      <p:sp>
        <p:nvSpPr>
          <p:cNvPr id="121" name="矩形 120"/>
          <p:cNvSpPr>
            <a:spLocks noChangeArrowheads="1"/>
          </p:cNvSpPr>
          <p:nvPr/>
        </p:nvSpPr>
        <p:spPr bwMode="auto">
          <a:xfrm>
            <a:off x="3464990"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F2F2F2"/>
                </a:solidFill>
                <a:latin typeface="+mj-ea"/>
                <a:ea typeface="+mj-ea"/>
                <a:sym typeface="宋体" pitchFamily="2" charset="-122"/>
              </a:rPr>
              <a:t>点击添加文本</a:t>
            </a:r>
          </a:p>
        </p:txBody>
      </p:sp>
      <p:sp>
        <p:nvSpPr>
          <p:cNvPr id="122" name="矩形 121"/>
          <p:cNvSpPr>
            <a:spLocks noChangeArrowheads="1"/>
          </p:cNvSpPr>
          <p:nvPr/>
        </p:nvSpPr>
        <p:spPr bwMode="auto">
          <a:xfrm>
            <a:off x="4657202"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F2F2F2"/>
                </a:solidFill>
                <a:latin typeface="+mj-ea"/>
                <a:ea typeface="+mj-ea"/>
                <a:sym typeface="宋体" pitchFamily="2" charset="-122"/>
              </a:rPr>
              <a:t>点击添加文本</a:t>
            </a:r>
          </a:p>
        </p:txBody>
      </p:sp>
      <p:sp>
        <p:nvSpPr>
          <p:cNvPr id="123" name="矩形 122"/>
          <p:cNvSpPr>
            <a:spLocks noChangeArrowheads="1"/>
          </p:cNvSpPr>
          <p:nvPr/>
        </p:nvSpPr>
        <p:spPr bwMode="auto">
          <a:xfrm>
            <a:off x="5887515" y="308768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F2F2F2"/>
                </a:solidFill>
                <a:latin typeface="+mj-ea"/>
                <a:ea typeface="+mj-ea"/>
                <a:sym typeface="宋体" pitchFamily="2" charset="-122"/>
              </a:rPr>
              <a:t>点击添加文本</a:t>
            </a:r>
          </a:p>
        </p:txBody>
      </p:sp>
      <p:sp>
        <p:nvSpPr>
          <p:cNvPr id="124" name="矩形 123"/>
          <p:cNvSpPr>
            <a:spLocks noChangeArrowheads="1"/>
          </p:cNvSpPr>
          <p:nvPr/>
        </p:nvSpPr>
        <p:spPr bwMode="auto">
          <a:xfrm>
            <a:off x="7101952" y="1298576"/>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F2F2F2"/>
                </a:solidFill>
                <a:latin typeface="+mj-ea"/>
                <a:ea typeface="+mj-ea"/>
                <a:sym typeface="宋体" pitchFamily="2" charset="-122"/>
              </a:rPr>
              <a:t>点击添加文本</a:t>
            </a:r>
          </a:p>
        </p:txBody>
      </p:sp>
      <p:sp>
        <p:nvSpPr>
          <p:cNvPr id="125" name="矩形 124"/>
          <p:cNvSpPr>
            <a:spLocks noChangeArrowheads="1"/>
          </p:cNvSpPr>
          <p:nvPr/>
        </p:nvSpPr>
        <p:spPr bwMode="auto">
          <a:xfrm>
            <a:off x="881457" y="3517261"/>
            <a:ext cx="74041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smtClean="0">
                <a:solidFill>
                  <a:srgbClr val="A6A6A6"/>
                </a:solidFill>
                <a:latin typeface="微软雅黑" pitchFamily="34" charset="-122"/>
                <a:ea typeface="微软雅黑" pitchFamily="34" charset="-122"/>
                <a:sym typeface="微软雅黑" pitchFamily="34" charset="-122"/>
              </a:rPr>
              <a:t>在这里输入年度工作概况</a:t>
            </a:r>
            <a:r>
              <a:rPr lang="zh-CN" altLang="en-US" sz="1200" dirty="0">
                <a:solidFill>
                  <a:srgbClr val="A6A6A6"/>
                </a:solidFill>
                <a:latin typeface="微软雅黑" pitchFamily="34" charset="-122"/>
                <a:ea typeface="微软雅黑" pitchFamily="34" charset="-122"/>
                <a:sym typeface="微软雅黑" pitchFamily="34" charset="-122"/>
              </a:rPr>
              <a:t>阐述内容在这里输入年度工作概况阐述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内容在</a:t>
            </a:r>
            <a:r>
              <a:rPr lang="zh-CN" altLang="en-US" sz="1200" dirty="0">
                <a:solidFill>
                  <a:srgbClr val="A6A6A6"/>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内容在</a:t>
            </a:r>
            <a:r>
              <a:rPr lang="zh-CN" altLang="en-US" sz="1200" dirty="0">
                <a:solidFill>
                  <a:srgbClr val="A6A6A6"/>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a:t>
            </a:r>
            <a:r>
              <a:rPr lang="zh-CN" altLang="en-US" sz="1200" dirty="0">
                <a:solidFill>
                  <a:srgbClr val="A6A6A6"/>
                </a:solidFill>
                <a:latin typeface="微软雅黑" pitchFamily="34" charset="-122"/>
                <a:ea typeface="微软雅黑" pitchFamily="34" charset="-122"/>
                <a:sym typeface="微软雅黑" pitchFamily="34" charset="-122"/>
              </a:rPr>
              <a:t>在这里输入年度工作概况阐述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内容在</a:t>
            </a:r>
            <a:r>
              <a:rPr lang="zh-CN" altLang="en-US" sz="1200" dirty="0">
                <a:solidFill>
                  <a:srgbClr val="A6A6A6"/>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a:t>
            </a:r>
            <a:r>
              <a:rPr lang="zh-CN" altLang="en-US" sz="1200" dirty="0">
                <a:solidFill>
                  <a:srgbClr val="A6A6A6"/>
                </a:solidFill>
                <a:latin typeface="微软雅黑" pitchFamily="34" charset="-122"/>
                <a:ea typeface="微软雅黑" pitchFamily="34" charset="-122"/>
                <a:sym typeface="微软雅黑" pitchFamily="34" charset="-122"/>
              </a:rPr>
              <a:t>在这里输入年度工作概况阐述</a:t>
            </a:r>
            <a:r>
              <a:rPr lang="zh-CN" altLang="en-US" sz="1200" dirty="0" smtClean="0">
                <a:solidFill>
                  <a:srgbClr val="A6A6A6"/>
                </a:solidFill>
                <a:latin typeface="微软雅黑" pitchFamily="34" charset="-122"/>
                <a:ea typeface="微软雅黑" pitchFamily="34" charset="-122"/>
                <a:sym typeface="微软雅黑" pitchFamily="34" charset="-122"/>
              </a:rPr>
              <a:t>内容</a:t>
            </a:r>
            <a:endParaRPr lang="zh-CN" altLang="en-US" sz="1200" dirty="0">
              <a:solidFill>
                <a:srgbClr val="A6A6A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3862367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par>
                                <p:cTn id="12" presetID="42" presetClass="entr" presetSubtype="0" fill="hold" grpId="0" nodeType="withEffect">
                                  <p:stCondLst>
                                    <p:cond delay="250"/>
                                  </p:stCondLst>
                                  <p:childTnLst>
                                    <p:set>
                                      <p:cBhvr>
                                        <p:cTn id="13" dur="1" fill="hold">
                                          <p:stCondLst>
                                            <p:cond delay="0"/>
                                          </p:stCondLst>
                                        </p:cTn>
                                        <p:tgtEl>
                                          <p:spTgt spid="89"/>
                                        </p:tgtEl>
                                        <p:attrNameLst>
                                          <p:attrName>style.visibility</p:attrName>
                                        </p:attrNameLst>
                                      </p:cBhvr>
                                      <p:to>
                                        <p:strVal val="visible"/>
                                      </p:to>
                                    </p:set>
                                    <p:animEffect transition="in" filter="fade">
                                      <p:cBhvr>
                                        <p:cTn id="14" dur="500"/>
                                        <p:tgtEl>
                                          <p:spTgt spid="89"/>
                                        </p:tgtEl>
                                      </p:cBhvr>
                                    </p:animEffect>
                                    <p:anim calcmode="lin" valueType="num">
                                      <p:cBhvr>
                                        <p:cTn id="15" dur="500" fill="hold"/>
                                        <p:tgtEl>
                                          <p:spTgt spid="89"/>
                                        </p:tgtEl>
                                        <p:attrNameLst>
                                          <p:attrName>ppt_x</p:attrName>
                                        </p:attrNameLst>
                                      </p:cBhvr>
                                      <p:tavLst>
                                        <p:tav tm="0">
                                          <p:val>
                                            <p:strVal val="#ppt_x"/>
                                          </p:val>
                                        </p:tav>
                                        <p:tav tm="100000">
                                          <p:val>
                                            <p:strVal val="#ppt_x"/>
                                          </p:val>
                                        </p:tav>
                                      </p:tavLst>
                                    </p:anim>
                                    <p:anim calcmode="lin" valueType="num">
                                      <p:cBhvr>
                                        <p:cTn id="16" dur="500" fill="hold"/>
                                        <p:tgtEl>
                                          <p:spTgt spid="8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anim calcmode="lin" valueType="num">
                                      <p:cBhvr>
                                        <p:cTn id="25" dur="500" fill="hold"/>
                                        <p:tgtEl>
                                          <p:spTgt spid="101"/>
                                        </p:tgtEl>
                                        <p:attrNameLst>
                                          <p:attrName>ppt_x</p:attrName>
                                        </p:attrNameLst>
                                      </p:cBhvr>
                                      <p:tavLst>
                                        <p:tav tm="0">
                                          <p:val>
                                            <p:strVal val="#ppt_x"/>
                                          </p:val>
                                        </p:tav>
                                        <p:tav tm="100000">
                                          <p:val>
                                            <p:strVal val="#ppt_x"/>
                                          </p:val>
                                        </p:tav>
                                      </p:tavLst>
                                    </p:anim>
                                    <p:anim calcmode="lin" valueType="num">
                                      <p:cBhvr>
                                        <p:cTn id="26" dur="500" fill="hold"/>
                                        <p:tgtEl>
                                          <p:spTgt spid="10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anim calcmode="lin" valueType="num">
                                      <p:cBhvr>
                                        <p:cTn id="30" dur="500" fill="hold"/>
                                        <p:tgtEl>
                                          <p:spTgt spid="102"/>
                                        </p:tgtEl>
                                        <p:attrNameLst>
                                          <p:attrName>ppt_x</p:attrName>
                                        </p:attrNameLst>
                                      </p:cBhvr>
                                      <p:tavLst>
                                        <p:tav tm="0">
                                          <p:val>
                                            <p:strVal val="#ppt_x"/>
                                          </p:val>
                                        </p:tav>
                                        <p:tav tm="100000">
                                          <p:val>
                                            <p:strVal val="#ppt_x"/>
                                          </p:val>
                                        </p:tav>
                                      </p:tavLst>
                                    </p:anim>
                                    <p:anim calcmode="lin" valueType="num">
                                      <p:cBhvr>
                                        <p:cTn id="31" dur="500" fill="hold"/>
                                        <p:tgtEl>
                                          <p:spTgt spid="10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anim calcmode="lin" valueType="num">
                                      <p:cBhvr>
                                        <p:cTn id="35" dur="500" fill="hold"/>
                                        <p:tgtEl>
                                          <p:spTgt spid="88"/>
                                        </p:tgtEl>
                                        <p:attrNameLst>
                                          <p:attrName>ppt_x</p:attrName>
                                        </p:attrNameLst>
                                      </p:cBhvr>
                                      <p:tavLst>
                                        <p:tav tm="0">
                                          <p:val>
                                            <p:strVal val="#ppt_x"/>
                                          </p:val>
                                        </p:tav>
                                        <p:tav tm="100000">
                                          <p:val>
                                            <p:strVal val="#ppt_x"/>
                                          </p:val>
                                        </p:tav>
                                      </p:tavLst>
                                    </p:anim>
                                    <p:anim calcmode="lin" valueType="num">
                                      <p:cBhvr>
                                        <p:cTn id="36" dur="500" fill="hold"/>
                                        <p:tgtEl>
                                          <p:spTgt spid="88"/>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500"/>
                                        <p:tgtEl>
                                          <p:spTgt spid="62"/>
                                        </p:tgtEl>
                                      </p:cBhvr>
                                    </p:animEffect>
                                  </p:childTnLst>
                                </p:cTn>
                              </p:par>
                              <p:par>
                                <p:cTn id="40" presetID="47" presetClass="entr" presetSubtype="0" fill="hold" grpId="0" nodeType="withEffect">
                                  <p:stCondLst>
                                    <p:cond delay="75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anim calcmode="lin" valueType="num">
                                      <p:cBhvr>
                                        <p:cTn id="43" dur="500" fill="hold"/>
                                        <p:tgtEl>
                                          <p:spTgt spid="90"/>
                                        </p:tgtEl>
                                        <p:attrNameLst>
                                          <p:attrName>ppt_x</p:attrName>
                                        </p:attrNameLst>
                                      </p:cBhvr>
                                      <p:tavLst>
                                        <p:tav tm="0">
                                          <p:val>
                                            <p:strVal val="#ppt_x"/>
                                          </p:val>
                                        </p:tav>
                                        <p:tav tm="100000">
                                          <p:val>
                                            <p:strVal val="#ppt_x"/>
                                          </p:val>
                                        </p:tav>
                                      </p:tavLst>
                                    </p:anim>
                                    <p:anim calcmode="lin" valueType="num">
                                      <p:cBhvr>
                                        <p:cTn id="44" dur="500" fill="hold"/>
                                        <p:tgtEl>
                                          <p:spTgt spid="9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75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anim calcmode="lin" valueType="num">
                                      <p:cBhvr>
                                        <p:cTn id="48" dur="500" fill="hold"/>
                                        <p:tgtEl>
                                          <p:spTgt spid="91"/>
                                        </p:tgtEl>
                                        <p:attrNameLst>
                                          <p:attrName>ppt_x</p:attrName>
                                        </p:attrNameLst>
                                      </p:cBhvr>
                                      <p:tavLst>
                                        <p:tav tm="0">
                                          <p:val>
                                            <p:strVal val="#ppt_x"/>
                                          </p:val>
                                        </p:tav>
                                        <p:tav tm="100000">
                                          <p:val>
                                            <p:strVal val="#ppt_x"/>
                                          </p:val>
                                        </p:tav>
                                      </p:tavLst>
                                    </p:anim>
                                    <p:anim calcmode="lin" valueType="num">
                                      <p:cBhvr>
                                        <p:cTn id="49" dur="500" fill="hold"/>
                                        <p:tgtEl>
                                          <p:spTgt spid="9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750"/>
                                  </p:stCondLst>
                                  <p:childTnLst>
                                    <p:set>
                                      <p:cBhvr>
                                        <p:cTn id="51" dur="1" fill="hold">
                                          <p:stCondLst>
                                            <p:cond delay="0"/>
                                          </p:stCondLst>
                                        </p:cTn>
                                        <p:tgtEl>
                                          <p:spTgt spid="109"/>
                                        </p:tgtEl>
                                        <p:attrNameLst>
                                          <p:attrName>style.visibility</p:attrName>
                                        </p:attrNameLst>
                                      </p:cBhvr>
                                      <p:to>
                                        <p:strVal val="visible"/>
                                      </p:to>
                                    </p:set>
                                    <p:animEffect transition="in" filter="fade">
                                      <p:cBhvr>
                                        <p:cTn id="52" dur="500"/>
                                        <p:tgtEl>
                                          <p:spTgt spid="109"/>
                                        </p:tgtEl>
                                      </p:cBhvr>
                                    </p:animEffect>
                                    <p:anim calcmode="lin" valueType="num">
                                      <p:cBhvr>
                                        <p:cTn id="53" dur="500" fill="hold"/>
                                        <p:tgtEl>
                                          <p:spTgt spid="109"/>
                                        </p:tgtEl>
                                        <p:attrNameLst>
                                          <p:attrName>ppt_x</p:attrName>
                                        </p:attrNameLst>
                                      </p:cBhvr>
                                      <p:tavLst>
                                        <p:tav tm="0">
                                          <p:val>
                                            <p:strVal val="#ppt_x"/>
                                          </p:val>
                                        </p:tav>
                                        <p:tav tm="100000">
                                          <p:val>
                                            <p:strVal val="#ppt_x"/>
                                          </p:val>
                                        </p:tav>
                                      </p:tavLst>
                                    </p:anim>
                                    <p:anim calcmode="lin" valueType="num">
                                      <p:cBhvr>
                                        <p:cTn id="54" dur="500" fill="hold"/>
                                        <p:tgtEl>
                                          <p:spTgt spid="10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5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anim calcmode="lin" valueType="num">
                                      <p:cBhvr>
                                        <p:cTn id="58" dur="500" fill="hold"/>
                                        <p:tgtEl>
                                          <p:spTgt spid="110"/>
                                        </p:tgtEl>
                                        <p:attrNameLst>
                                          <p:attrName>ppt_x</p:attrName>
                                        </p:attrNameLst>
                                      </p:cBhvr>
                                      <p:tavLst>
                                        <p:tav tm="0">
                                          <p:val>
                                            <p:strVal val="#ppt_x"/>
                                          </p:val>
                                        </p:tav>
                                        <p:tav tm="100000">
                                          <p:val>
                                            <p:strVal val="#ppt_x"/>
                                          </p:val>
                                        </p:tav>
                                      </p:tavLst>
                                    </p:anim>
                                    <p:anim calcmode="lin" valueType="num">
                                      <p:cBhvr>
                                        <p:cTn id="59" dur="500" fill="hold"/>
                                        <p:tgtEl>
                                          <p:spTgt spid="1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75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anim calcmode="lin" valueType="num">
                                      <p:cBhvr>
                                        <p:cTn id="63" dur="500" fill="hold"/>
                                        <p:tgtEl>
                                          <p:spTgt spid="112"/>
                                        </p:tgtEl>
                                        <p:attrNameLst>
                                          <p:attrName>ppt_x</p:attrName>
                                        </p:attrNameLst>
                                      </p:cBhvr>
                                      <p:tavLst>
                                        <p:tav tm="0">
                                          <p:val>
                                            <p:strVal val="#ppt_x"/>
                                          </p:val>
                                        </p:tav>
                                        <p:tav tm="100000">
                                          <p:val>
                                            <p:strVal val="#ppt_x"/>
                                          </p:val>
                                        </p:tav>
                                      </p:tavLst>
                                    </p:anim>
                                    <p:anim calcmode="lin" valueType="num">
                                      <p:cBhvr>
                                        <p:cTn id="64" dur="500" fill="hold"/>
                                        <p:tgtEl>
                                          <p:spTgt spid="112"/>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125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500"/>
                                        <p:tgtEl>
                                          <p:spTgt spid="80"/>
                                        </p:tgtEl>
                                      </p:cBhvr>
                                    </p:animEffect>
                                  </p:childTnLst>
                                </p:cTn>
                              </p:par>
                              <p:par>
                                <p:cTn id="68" presetID="42" presetClass="entr" presetSubtype="0" fill="hold" grpId="0" nodeType="withEffect">
                                  <p:stCondLst>
                                    <p:cond delay="125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25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500"/>
                                        <p:tgtEl>
                                          <p:spTgt spid="103"/>
                                        </p:tgtEl>
                                      </p:cBhvr>
                                    </p:animEffect>
                                    <p:anim calcmode="lin" valueType="num">
                                      <p:cBhvr>
                                        <p:cTn id="76" dur="500" fill="hold"/>
                                        <p:tgtEl>
                                          <p:spTgt spid="103"/>
                                        </p:tgtEl>
                                        <p:attrNameLst>
                                          <p:attrName>ppt_x</p:attrName>
                                        </p:attrNameLst>
                                      </p:cBhvr>
                                      <p:tavLst>
                                        <p:tav tm="0">
                                          <p:val>
                                            <p:strVal val="#ppt_x"/>
                                          </p:val>
                                        </p:tav>
                                        <p:tav tm="100000">
                                          <p:val>
                                            <p:strVal val="#ppt_x"/>
                                          </p:val>
                                        </p:tav>
                                      </p:tavLst>
                                    </p:anim>
                                    <p:anim calcmode="lin" valueType="num">
                                      <p:cBhvr>
                                        <p:cTn id="77" dur="500" fill="hold"/>
                                        <p:tgtEl>
                                          <p:spTgt spid="10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125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anim calcmode="lin" valueType="num">
                                      <p:cBhvr>
                                        <p:cTn id="81" dur="500" fill="hold"/>
                                        <p:tgtEl>
                                          <p:spTgt spid="104"/>
                                        </p:tgtEl>
                                        <p:attrNameLst>
                                          <p:attrName>ppt_x</p:attrName>
                                        </p:attrNameLst>
                                      </p:cBhvr>
                                      <p:tavLst>
                                        <p:tav tm="0">
                                          <p:val>
                                            <p:strVal val="#ppt_x"/>
                                          </p:val>
                                        </p:tav>
                                        <p:tav tm="100000">
                                          <p:val>
                                            <p:strVal val="#ppt_x"/>
                                          </p:val>
                                        </p:tav>
                                      </p:tavLst>
                                    </p:anim>
                                    <p:anim calcmode="lin" valueType="num">
                                      <p:cBhvr>
                                        <p:cTn id="82" dur="500" fill="hold"/>
                                        <p:tgtEl>
                                          <p:spTgt spid="10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1250"/>
                                  </p:stCondLst>
                                  <p:childTnLst>
                                    <p:set>
                                      <p:cBhvr>
                                        <p:cTn id="84" dur="1" fill="hold">
                                          <p:stCondLst>
                                            <p:cond delay="0"/>
                                          </p:stCondLst>
                                        </p:cTn>
                                        <p:tgtEl>
                                          <p:spTgt spid="105"/>
                                        </p:tgtEl>
                                        <p:attrNameLst>
                                          <p:attrName>style.visibility</p:attrName>
                                        </p:attrNameLst>
                                      </p:cBhvr>
                                      <p:to>
                                        <p:strVal val="visible"/>
                                      </p:to>
                                    </p:set>
                                    <p:animEffect transition="in" filter="fade">
                                      <p:cBhvr>
                                        <p:cTn id="85" dur="500"/>
                                        <p:tgtEl>
                                          <p:spTgt spid="105"/>
                                        </p:tgtEl>
                                      </p:cBhvr>
                                    </p:animEffect>
                                    <p:anim calcmode="lin" valueType="num">
                                      <p:cBhvr>
                                        <p:cTn id="86" dur="500" fill="hold"/>
                                        <p:tgtEl>
                                          <p:spTgt spid="105"/>
                                        </p:tgtEl>
                                        <p:attrNameLst>
                                          <p:attrName>ppt_x</p:attrName>
                                        </p:attrNameLst>
                                      </p:cBhvr>
                                      <p:tavLst>
                                        <p:tav tm="0">
                                          <p:val>
                                            <p:strVal val="#ppt_x"/>
                                          </p:val>
                                        </p:tav>
                                        <p:tav tm="100000">
                                          <p:val>
                                            <p:strVal val="#ppt_x"/>
                                          </p:val>
                                        </p:tav>
                                      </p:tavLst>
                                    </p:anim>
                                    <p:anim calcmode="lin" valueType="num">
                                      <p:cBhvr>
                                        <p:cTn id="87" dur="500" fill="hold"/>
                                        <p:tgtEl>
                                          <p:spTgt spid="10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25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anim calcmode="lin" valueType="num">
                                      <p:cBhvr>
                                        <p:cTn id="91" dur="500" fill="hold"/>
                                        <p:tgtEl>
                                          <p:spTgt spid="92"/>
                                        </p:tgtEl>
                                        <p:attrNameLst>
                                          <p:attrName>ppt_x</p:attrName>
                                        </p:attrNameLst>
                                      </p:cBhvr>
                                      <p:tavLst>
                                        <p:tav tm="0">
                                          <p:val>
                                            <p:strVal val="#ppt_x"/>
                                          </p:val>
                                        </p:tav>
                                        <p:tav tm="100000">
                                          <p:val>
                                            <p:strVal val="#ppt_x"/>
                                          </p:val>
                                        </p:tav>
                                      </p:tavLst>
                                    </p:anim>
                                    <p:anim calcmode="lin" valueType="num">
                                      <p:cBhvr>
                                        <p:cTn id="92" dur="500" fill="hold"/>
                                        <p:tgtEl>
                                          <p:spTgt spid="92"/>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125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anim calcmode="lin" valueType="num">
                                      <p:cBhvr>
                                        <p:cTn id="96" dur="500" fill="hold"/>
                                        <p:tgtEl>
                                          <p:spTgt spid="94"/>
                                        </p:tgtEl>
                                        <p:attrNameLst>
                                          <p:attrName>ppt_x</p:attrName>
                                        </p:attrNameLst>
                                      </p:cBhvr>
                                      <p:tavLst>
                                        <p:tav tm="0">
                                          <p:val>
                                            <p:strVal val="#ppt_x"/>
                                          </p:val>
                                        </p:tav>
                                        <p:tav tm="100000">
                                          <p:val>
                                            <p:strVal val="#ppt_x"/>
                                          </p:val>
                                        </p:tav>
                                      </p:tavLst>
                                    </p:anim>
                                    <p:anim calcmode="lin" valueType="num">
                                      <p:cBhvr>
                                        <p:cTn id="97" dur="500" fill="hold"/>
                                        <p:tgtEl>
                                          <p:spTgt spid="9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25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500"/>
                                        <p:tgtEl>
                                          <p:spTgt spid="95"/>
                                        </p:tgtEl>
                                      </p:cBhvr>
                                    </p:animEffect>
                                    <p:anim calcmode="lin" valueType="num">
                                      <p:cBhvr>
                                        <p:cTn id="101" dur="500" fill="hold"/>
                                        <p:tgtEl>
                                          <p:spTgt spid="95"/>
                                        </p:tgtEl>
                                        <p:attrNameLst>
                                          <p:attrName>ppt_x</p:attrName>
                                        </p:attrNameLst>
                                      </p:cBhvr>
                                      <p:tavLst>
                                        <p:tav tm="0">
                                          <p:val>
                                            <p:strVal val="#ppt_x"/>
                                          </p:val>
                                        </p:tav>
                                        <p:tav tm="100000">
                                          <p:val>
                                            <p:strVal val="#ppt_x"/>
                                          </p:val>
                                        </p:tav>
                                      </p:tavLst>
                                    </p:anim>
                                    <p:anim calcmode="lin" valueType="num">
                                      <p:cBhvr>
                                        <p:cTn id="102" dur="500" fill="hold"/>
                                        <p:tgtEl>
                                          <p:spTgt spid="9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125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anim calcmode="lin" valueType="num">
                                      <p:cBhvr>
                                        <p:cTn id="106" dur="500" fill="hold"/>
                                        <p:tgtEl>
                                          <p:spTgt spid="113"/>
                                        </p:tgtEl>
                                        <p:attrNameLst>
                                          <p:attrName>ppt_x</p:attrName>
                                        </p:attrNameLst>
                                      </p:cBhvr>
                                      <p:tavLst>
                                        <p:tav tm="0">
                                          <p:val>
                                            <p:strVal val="#ppt_x"/>
                                          </p:val>
                                        </p:tav>
                                        <p:tav tm="100000">
                                          <p:val>
                                            <p:strVal val="#ppt_x"/>
                                          </p:val>
                                        </p:tav>
                                      </p:tavLst>
                                    </p:anim>
                                    <p:anim calcmode="lin" valueType="num">
                                      <p:cBhvr>
                                        <p:cTn id="107" dur="500" fill="hold"/>
                                        <p:tgtEl>
                                          <p:spTgt spid="113"/>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1250"/>
                                  </p:stCondLst>
                                  <p:childTnLst>
                                    <p:set>
                                      <p:cBhvr>
                                        <p:cTn id="109" dur="1" fill="hold">
                                          <p:stCondLst>
                                            <p:cond delay="0"/>
                                          </p:stCondLst>
                                        </p:cTn>
                                        <p:tgtEl>
                                          <p:spTgt spid="114"/>
                                        </p:tgtEl>
                                        <p:attrNameLst>
                                          <p:attrName>style.visibility</p:attrName>
                                        </p:attrNameLst>
                                      </p:cBhvr>
                                      <p:to>
                                        <p:strVal val="visible"/>
                                      </p:to>
                                    </p:set>
                                    <p:animEffect transition="in" filter="fade">
                                      <p:cBhvr>
                                        <p:cTn id="110" dur="500"/>
                                        <p:tgtEl>
                                          <p:spTgt spid="114"/>
                                        </p:tgtEl>
                                      </p:cBhvr>
                                    </p:animEffect>
                                    <p:anim calcmode="lin" valueType="num">
                                      <p:cBhvr>
                                        <p:cTn id="111" dur="500" fill="hold"/>
                                        <p:tgtEl>
                                          <p:spTgt spid="114"/>
                                        </p:tgtEl>
                                        <p:attrNameLst>
                                          <p:attrName>ppt_x</p:attrName>
                                        </p:attrNameLst>
                                      </p:cBhvr>
                                      <p:tavLst>
                                        <p:tav tm="0">
                                          <p:val>
                                            <p:strVal val="#ppt_x"/>
                                          </p:val>
                                        </p:tav>
                                        <p:tav tm="100000">
                                          <p:val>
                                            <p:strVal val="#ppt_x"/>
                                          </p:val>
                                        </p:tav>
                                      </p:tavLst>
                                    </p:anim>
                                    <p:anim calcmode="lin" valueType="num">
                                      <p:cBhvr>
                                        <p:cTn id="112" dur="500" fill="hold"/>
                                        <p:tgtEl>
                                          <p:spTgt spid="114"/>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125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anim calcmode="lin" valueType="num">
                                      <p:cBhvr>
                                        <p:cTn id="116" dur="500" fill="hold"/>
                                        <p:tgtEl>
                                          <p:spTgt spid="115"/>
                                        </p:tgtEl>
                                        <p:attrNameLst>
                                          <p:attrName>ppt_x</p:attrName>
                                        </p:attrNameLst>
                                      </p:cBhvr>
                                      <p:tavLst>
                                        <p:tav tm="0">
                                          <p:val>
                                            <p:strVal val="#ppt_x"/>
                                          </p:val>
                                        </p:tav>
                                        <p:tav tm="100000">
                                          <p:val>
                                            <p:strVal val="#ppt_x"/>
                                          </p:val>
                                        </p:tav>
                                      </p:tavLst>
                                    </p:anim>
                                    <p:anim calcmode="lin" valueType="num">
                                      <p:cBhvr>
                                        <p:cTn id="117" dur="500" fill="hold"/>
                                        <p:tgtEl>
                                          <p:spTgt spid="115"/>
                                        </p:tgtEl>
                                        <p:attrNameLst>
                                          <p:attrName>ppt_y</p:attrName>
                                        </p:attrNameLst>
                                      </p:cBhvr>
                                      <p:tavLst>
                                        <p:tav tm="0">
                                          <p:val>
                                            <p:strVal val="#ppt_y-.1"/>
                                          </p:val>
                                        </p:tav>
                                        <p:tav tm="100000">
                                          <p:val>
                                            <p:strVal val="#ppt_y"/>
                                          </p:val>
                                        </p:tav>
                                      </p:tavLst>
                                    </p:anim>
                                  </p:childTnLst>
                                </p:cTn>
                              </p:par>
                              <p:par>
                                <p:cTn id="118" presetID="22" presetClass="entr" presetSubtype="8" fill="hold" grpId="0" nodeType="withEffect">
                                  <p:stCondLst>
                                    <p:cond delay="1750"/>
                                  </p:stCondLst>
                                  <p:childTnLst>
                                    <p:set>
                                      <p:cBhvr>
                                        <p:cTn id="119" dur="1" fill="hold">
                                          <p:stCondLst>
                                            <p:cond delay="0"/>
                                          </p:stCondLst>
                                        </p:cTn>
                                        <p:tgtEl>
                                          <p:spTgt spid="81"/>
                                        </p:tgtEl>
                                        <p:attrNameLst>
                                          <p:attrName>style.visibility</p:attrName>
                                        </p:attrNameLst>
                                      </p:cBhvr>
                                      <p:to>
                                        <p:strVal val="visible"/>
                                      </p:to>
                                    </p:set>
                                    <p:animEffect transition="in" filter="wipe(left)">
                                      <p:cBhvr>
                                        <p:cTn id="120" dur="500"/>
                                        <p:tgtEl>
                                          <p:spTgt spid="81"/>
                                        </p:tgtEl>
                                      </p:cBhvr>
                                    </p:animEffect>
                                  </p:childTnLst>
                                </p:cTn>
                              </p:par>
                              <p:par>
                                <p:cTn id="121" presetID="42" presetClass="entr" presetSubtype="0" fill="hold" grpId="0" nodeType="withEffect">
                                  <p:stCondLst>
                                    <p:cond delay="1750"/>
                                  </p:stCondLst>
                                  <p:childTnLst>
                                    <p:set>
                                      <p:cBhvr>
                                        <p:cTn id="122" dur="1" fill="hold">
                                          <p:stCondLst>
                                            <p:cond delay="0"/>
                                          </p:stCondLst>
                                        </p:cTn>
                                        <p:tgtEl>
                                          <p:spTgt spid="97"/>
                                        </p:tgtEl>
                                        <p:attrNameLst>
                                          <p:attrName>style.visibility</p:attrName>
                                        </p:attrNameLst>
                                      </p:cBhvr>
                                      <p:to>
                                        <p:strVal val="visible"/>
                                      </p:to>
                                    </p:set>
                                    <p:animEffect transition="in" filter="fade">
                                      <p:cBhvr>
                                        <p:cTn id="123" dur="500"/>
                                        <p:tgtEl>
                                          <p:spTgt spid="97"/>
                                        </p:tgtEl>
                                      </p:cBhvr>
                                    </p:animEffect>
                                    <p:anim calcmode="lin" valueType="num">
                                      <p:cBhvr>
                                        <p:cTn id="124" dur="500" fill="hold"/>
                                        <p:tgtEl>
                                          <p:spTgt spid="97"/>
                                        </p:tgtEl>
                                        <p:attrNameLst>
                                          <p:attrName>ppt_x</p:attrName>
                                        </p:attrNameLst>
                                      </p:cBhvr>
                                      <p:tavLst>
                                        <p:tav tm="0">
                                          <p:val>
                                            <p:strVal val="#ppt_x"/>
                                          </p:val>
                                        </p:tav>
                                        <p:tav tm="100000">
                                          <p:val>
                                            <p:strVal val="#ppt_x"/>
                                          </p:val>
                                        </p:tav>
                                      </p:tavLst>
                                    </p:anim>
                                    <p:anim calcmode="lin" valueType="num">
                                      <p:cBhvr>
                                        <p:cTn id="125" dur="500" fill="hold"/>
                                        <p:tgtEl>
                                          <p:spTgt spid="9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1750"/>
                                  </p:stCondLst>
                                  <p:childTnLst>
                                    <p:set>
                                      <p:cBhvr>
                                        <p:cTn id="127" dur="1" fill="hold">
                                          <p:stCondLst>
                                            <p:cond delay="0"/>
                                          </p:stCondLst>
                                        </p:cTn>
                                        <p:tgtEl>
                                          <p:spTgt spid="106"/>
                                        </p:tgtEl>
                                        <p:attrNameLst>
                                          <p:attrName>style.visibility</p:attrName>
                                        </p:attrNameLst>
                                      </p:cBhvr>
                                      <p:to>
                                        <p:strVal val="visible"/>
                                      </p:to>
                                    </p:set>
                                    <p:animEffect transition="in" filter="fade">
                                      <p:cBhvr>
                                        <p:cTn id="128" dur="500"/>
                                        <p:tgtEl>
                                          <p:spTgt spid="106"/>
                                        </p:tgtEl>
                                      </p:cBhvr>
                                    </p:animEffect>
                                    <p:anim calcmode="lin" valueType="num">
                                      <p:cBhvr>
                                        <p:cTn id="129" dur="500" fill="hold"/>
                                        <p:tgtEl>
                                          <p:spTgt spid="106"/>
                                        </p:tgtEl>
                                        <p:attrNameLst>
                                          <p:attrName>ppt_x</p:attrName>
                                        </p:attrNameLst>
                                      </p:cBhvr>
                                      <p:tavLst>
                                        <p:tav tm="0">
                                          <p:val>
                                            <p:strVal val="#ppt_x"/>
                                          </p:val>
                                        </p:tav>
                                        <p:tav tm="100000">
                                          <p:val>
                                            <p:strVal val="#ppt_x"/>
                                          </p:val>
                                        </p:tav>
                                      </p:tavLst>
                                    </p:anim>
                                    <p:anim calcmode="lin" valueType="num">
                                      <p:cBhvr>
                                        <p:cTn id="130" dur="500" fill="hold"/>
                                        <p:tgtEl>
                                          <p:spTgt spid="106"/>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1750"/>
                                  </p:stCondLst>
                                  <p:childTnLst>
                                    <p:set>
                                      <p:cBhvr>
                                        <p:cTn id="132" dur="1" fill="hold">
                                          <p:stCondLst>
                                            <p:cond delay="0"/>
                                          </p:stCondLst>
                                        </p:cTn>
                                        <p:tgtEl>
                                          <p:spTgt spid="107"/>
                                        </p:tgtEl>
                                        <p:attrNameLst>
                                          <p:attrName>style.visibility</p:attrName>
                                        </p:attrNameLst>
                                      </p:cBhvr>
                                      <p:to>
                                        <p:strVal val="visible"/>
                                      </p:to>
                                    </p:set>
                                    <p:animEffect transition="in" filter="fade">
                                      <p:cBhvr>
                                        <p:cTn id="133" dur="500"/>
                                        <p:tgtEl>
                                          <p:spTgt spid="107"/>
                                        </p:tgtEl>
                                      </p:cBhvr>
                                    </p:animEffect>
                                    <p:anim calcmode="lin" valueType="num">
                                      <p:cBhvr>
                                        <p:cTn id="134" dur="500" fill="hold"/>
                                        <p:tgtEl>
                                          <p:spTgt spid="107"/>
                                        </p:tgtEl>
                                        <p:attrNameLst>
                                          <p:attrName>ppt_x</p:attrName>
                                        </p:attrNameLst>
                                      </p:cBhvr>
                                      <p:tavLst>
                                        <p:tav tm="0">
                                          <p:val>
                                            <p:strVal val="#ppt_x"/>
                                          </p:val>
                                        </p:tav>
                                        <p:tav tm="100000">
                                          <p:val>
                                            <p:strVal val="#ppt_x"/>
                                          </p:val>
                                        </p:tav>
                                      </p:tavLst>
                                    </p:anim>
                                    <p:anim calcmode="lin" valueType="num">
                                      <p:cBhvr>
                                        <p:cTn id="135" dur="500" fill="hold"/>
                                        <p:tgtEl>
                                          <p:spTgt spid="10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1750"/>
                                  </p:stCondLst>
                                  <p:childTnLst>
                                    <p:set>
                                      <p:cBhvr>
                                        <p:cTn id="137" dur="1" fill="hold">
                                          <p:stCondLst>
                                            <p:cond delay="0"/>
                                          </p:stCondLst>
                                        </p:cTn>
                                        <p:tgtEl>
                                          <p:spTgt spid="108"/>
                                        </p:tgtEl>
                                        <p:attrNameLst>
                                          <p:attrName>style.visibility</p:attrName>
                                        </p:attrNameLst>
                                      </p:cBhvr>
                                      <p:to>
                                        <p:strVal val="visible"/>
                                      </p:to>
                                    </p:set>
                                    <p:animEffect transition="in" filter="fade">
                                      <p:cBhvr>
                                        <p:cTn id="138" dur="500"/>
                                        <p:tgtEl>
                                          <p:spTgt spid="108"/>
                                        </p:tgtEl>
                                      </p:cBhvr>
                                    </p:animEffect>
                                    <p:anim calcmode="lin" valueType="num">
                                      <p:cBhvr>
                                        <p:cTn id="139" dur="500" fill="hold"/>
                                        <p:tgtEl>
                                          <p:spTgt spid="108"/>
                                        </p:tgtEl>
                                        <p:attrNameLst>
                                          <p:attrName>ppt_x</p:attrName>
                                        </p:attrNameLst>
                                      </p:cBhvr>
                                      <p:tavLst>
                                        <p:tav tm="0">
                                          <p:val>
                                            <p:strVal val="#ppt_x"/>
                                          </p:val>
                                        </p:tav>
                                        <p:tav tm="100000">
                                          <p:val>
                                            <p:strVal val="#ppt_x"/>
                                          </p:val>
                                        </p:tav>
                                      </p:tavLst>
                                    </p:anim>
                                    <p:anim calcmode="lin" valueType="num">
                                      <p:cBhvr>
                                        <p:cTn id="140" dur="500" fill="hold"/>
                                        <p:tgtEl>
                                          <p:spTgt spid="108"/>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1750"/>
                                  </p:stCondLst>
                                  <p:childTnLst>
                                    <p:set>
                                      <p:cBhvr>
                                        <p:cTn id="142" dur="1" fill="hold">
                                          <p:stCondLst>
                                            <p:cond delay="0"/>
                                          </p:stCondLst>
                                        </p:cTn>
                                        <p:tgtEl>
                                          <p:spTgt spid="96"/>
                                        </p:tgtEl>
                                        <p:attrNameLst>
                                          <p:attrName>style.visibility</p:attrName>
                                        </p:attrNameLst>
                                      </p:cBhvr>
                                      <p:to>
                                        <p:strVal val="visible"/>
                                      </p:to>
                                    </p:set>
                                    <p:animEffect transition="in" filter="fade">
                                      <p:cBhvr>
                                        <p:cTn id="143" dur="500"/>
                                        <p:tgtEl>
                                          <p:spTgt spid="96"/>
                                        </p:tgtEl>
                                      </p:cBhvr>
                                    </p:animEffect>
                                    <p:anim calcmode="lin" valueType="num">
                                      <p:cBhvr>
                                        <p:cTn id="144" dur="500" fill="hold"/>
                                        <p:tgtEl>
                                          <p:spTgt spid="96"/>
                                        </p:tgtEl>
                                        <p:attrNameLst>
                                          <p:attrName>ppt_x</p:attrName>
                                        </p:attrNameLst>
                                      </p:cBhvr>
                                      <p:tavLst>
                                        <p:tav tm="0">
                                          <p:val>
                                            <p:strVal val="#ppt_x"/>
                                          </p:val>
                                        </p:tav>
                                        <p:tav tm="100000">
                                          <p:val>
                                            <p:strVal val="#ppt_x"/>
                                          </p:val>
                                        </p:tav>
                                      </p:tavLst>
                                    </p:anim>
                                    <p:anim calcmode="lin" valueType="num">
                                      <p:cBhvr>
                                        <p:cTn id="145" dur="500" fill="hold"/>
                                        <p:tgtEl>
                                          <p:spTgt spid="96"/>
                                        </p:tgtEl>
                                        <p:attrNameLst>
                                          <p:attrName>ppt_y</p:attrName>
                                        </p:attrNameLst>
                                      </p:cBhvr>
                                      <p:tavLst>
                                        <p:tav tm="0">
                                          <p:val>
                                            <p:strVal val="#ppt_y+.1"/>
                                          </p:val>
                                        </p:tav>
                                        <p:tav tm="100000">
                                          <p:val>
                                            <p:strVal val="#ppt_y"/>
                                          </p:val>
                                        </p:tav>
                                      </p:tavLst>
                                    </p:anim>
                                  </p:childTnLst>
                                </p:cTn>
                              </p:par>
                              <p:par>
                                <p:cTn id="146" presetID="22" presetClass="entr" presetSubtype="8" fill="hold" grpId="0" nodeType="withEffect">
                                  <p:stCondLst>
                                    <p:cond delay="2250"/>
                                  </p:stCondLst>
                                  <p:childTnLst>
                                    <p:set>
                                      <p:cBhvr>
                                        <p:cTn id="147" dur="1" fill="hold">
                                          <p:stCondLst>
                                            <p:cond delay="0"/>
                                          </p:stCondLst>
                                        </p:cTn>
                                        <p:tgtEl>
                                          <p:spTgt spid="83"/>
                                        </p:tgtEl>
                                        <p:attrNameLst>
                                          <p:attrName>style.visibility</p:attrName>
                                        </p:attrNameLst>
                                      </p:cBhvr>
                                      <p:to>
                                        <p:strVal val="visible"/>
                                      </p:to>
                                    </p:set>
                                    <p:animEffect transition="in" filter="wipe(left)">
                                      <p:cBhvr>
                                        <p:cTn id="148" dur="500"/>
                                        <p:tgtEl>
                                          <p:spTgt spid="83"/>
                                        </p:tgtEl>
                                      </p:cBhvr>
                                    </p:animEffect>
                                  </p:childTnLst>
                                </p:cTn>
                              </p:par>
                              <p:par>
                                <p:cTn id="149" presetID="22" presetClass="entr" presetSubtype="8" fill="hold" grpId="0" nodeType="withEffect">
                                  <p:stCondLst>
                                    <p:cond delay="2750"/>
                                  </p:stCondLst>
                                  <p:childTnLst>
                                    <p:set>
                                      <p:cBhvr>
                                        <p:cTn id="150" dur="1" fill="hold">
                                          <p:stCondLst>
                                            <p:cond delay="0"/>
                                          </p:stCondLst>
                                        </p:cTn>
                                        <p:tgtEl>
                                          <p:spTgt spid="84"/>
                                        </p:tgtEl>
                                        <p:attrNameLst>
                                          <p:attrName>style.visibility</p:attrName>
                                        </p:attrNameLst>
                                      </p:cBhvr>
                                      <p:to>
                                        <p:strVal val="visible"/>
                                      </p:to>
                                    </p:set>
                                    <p:animEffect transition="in" filter="wipe(left)">
                                      <p:cBhvr>
                                        <p:cTn id="151" dur="500"/>
                                        <p:tgtEl>
                                          <p:spTgt spid="84"/>
                                        </p:tgtEl>
                                      </p:cBhvr>
                                    </p:animEffect>
                                  </p:childTnLst>
                                </p:cTn>
                              </p:par>
                              <p:par>
                                <p:cTn id="152" presetID="47" presetClass="entr" presetSubtype="0" fill="hold" grpId="0" nodeType="withEffect">
                                  <p:stCondLst>
                                    <p:cond delay="2750"/>
                                  </p:stCondLst>
                                  <p:childTnLst>
                                    <p:set>
                                      <p:cBhvr>
                                        <p:cTn id="153" dur="1" fill="hold">
                                          <p:stCondLst>
                                            <p:cond delay="0"/>
                                          </p:stCondLst>
                                        </p:cTn>
                                        <p:tgtEl>
                                          <p:spTgt spid="98"/>
                                        </p:tgtEl>
                                        <p:attrNameLst>
                                          <p:attrName>style.visibility</p:attrName>
                                        </p:attrNameLst>
                                      </p:cBhvr>
                                      <p:to>
                                        <p:strVal val="visible"/>
                                      </p:to>
                                    </p:set>
                                    <p:animEffect transition="in" filter="fade">
                                      <p:cBhvr>
                                        <p:cTn id="154" dur="500"/>
                                        <p:tgtEl>
                                          <p:spTgt spid="98"/>
                                        </p:tgtEl>
                                      </p:cBhvr>
                                    </p:animEffect>
                                    <p:anim calcmode="lin" valueType="num">
                                      <p:cBhvr>
                                        <p:cTn id="155" dur="500" fill="hold"/>
                                        <p:tgtEl>
                                          <p:spTgt spid="98"/>
                                        </p:tgtEl>
                                        <p:attrNameLst>
                                          <p:attrName>ppt_x</p:attrName>
                                        </p:attrNameLst>
                                      </p:cBhvr>
                                      <p:tavLst>
                                        <p:tav tm="0">
                                          <p:val>
                                            <p:strVal val="#ppt_x"/>
                                          </p:val>
                                        </p:tav>
                                        <p:tav tm="100000">
                                          <p:val>
                                            <p:strVal val="#ppt_x"/>
                                          </p:val>
                                        </p:tav>
                                      </p:tavLst>
                                    </p:anim>
                                    <p:anim calcmode="lin" valueType="num">
                                      <p:cBhvr>
                                        <p:cTn id="156" dur="500" fill="hold"/>
                                        <p:tgtEl>
                                          <p:spTgt spid="98"/>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2750"/>
                                  </p:stCondLst>
                                  <p:childTnLst>
                                    <p:set>
                                      <p:cBhvr>
                                        <p:cTn id="158" dur="1" fill="hold">
                                          <p:stCondLst>
                                            <p:cond delay="0"/>
                                          </p:stCondLst>
                                        </p:cTn>
                                        <p:tgtEl>
                                          <p:spTgt spid="99"/>
                                        </p:tgtEl>
                                        <p:attrNameLst>
                                          <p:attrName>style.visibility</p:attrName>
                                        </p:attrNameLst>
                                      </p:cBhvr>
                                      <p:to>
                                        <p:strVal val="visible"/>
                                      </p:to>
                                    </p:set>
                                    <p:animEffect transition="in" filter="fade">
                                      <p:cBhvr>
                                        <p:cTn id="159" dur="500"/>
                                        <p:tgtEl>
                                          <p:spTgt spid="99"/>
                                        </p:tgtEl>
                                      </p:cBhvr>
                                    </p:animEffect>
                                    <p:anim calcmode="lin" valueType="num">
                                      <p:cBhvr>
                                        <p:cTn id="160" dur="500" fill="hold"/>
                                        <p:tgtEl>
                                          <p:spTgt spid="99"/>
                                        </p:tgtEl>
                                        <p:attrNameLst>
                                          <p:attrName>ppt_x</p:attrName>
                                        </p:attrNameLst>
                                      </p:cBhvr>
                                      <p:tavLst>
                                        <p:tav tm="0">
                                          <p:val>
                                            <p:strVal val="#ppt_x"/>
                                          </p:val>
                                        </p:tav>
                                        <p:tav tm="100000">
                                          <p:val>
                                            <p:strVal val="#ppt_x"/>
                                          </p:val>
                                        </p:tav>
                                      </p:tavLst>
                                    </p:anim>
                                    <p:anim calcmode="lin" valueType="num">
                                      <p:cBhvr>
                                        <p:cTn id="161" dur="500" fill="hold"/>
                                        <p:tgtEl>
                                          <p:spTgt spid="9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2750"/>
                                  </p:stCondLst>
                                  <p:childTnLst>
                                    <p:set>
                                      <p:cBhvr>
                                        <p:cTn id="163" dur="1" fill="hold">
                                          <p:stCondLst>
                                            <p:cond delay="0"/>
                                          </p:stCondLst>
                                        </p:cTn>
                                        <p:tgtEl>
                                          <p:spTgt spid="116"/>
                                        </p:tgtEl>
                                        <p:attrNameLst>
                                          <p:attrName>style.visibility</p:attrName>
                                        </p:attrNameLst>
                                      </p:cBhvr>
                                      <p:to>
                                        <p:strVal val="visible"/>
                                      </p:to>
                                    </p:set>
                                    <p:animEffect transition="in" filter="fade">
                                      <p:cBhvr>
                                        <p:cTn id="164" dur="500"/>
                                        <p:tgtEl>
                                          <p:spTgt spid="116"/>
                                        </p:tgtEl>
                                      </p:cBhvr>
                                    </p:animEffect>
                                    <p:anim calcmode="lin" valueType="num">
                                      <p:cBhvr>
                                        <p:cTn id="165" dur="500" fill="hold"/>
                                        <p:tgtEl>
                                          <p:spTgt spid="116"/>
                                        </p:tgtEl>
                                        <p:attrNameLst>
                                          <p:attrName>ppt_x</p:attrName>
                                        </p:attrNameLst>
                                      </p:cBhvr>
                                      <p:tavLst>
                                        <p:tav tm="0">
                                          <p:val>
                                            <p:strVal val="#ppt_x"/>
                                          </p:val>
                                        </p:tav>
                                        <p:tav tm="100000">
                                          <p:val>
                                            <p:strVal val="#ppt_x"/>
                                          </p:val>
                                        </p:tav>
                                      </p:tavLst>
                                    </p:anim>
                                    <p:anim calcmode="lin" valueType="num">
                                      <p:cBhvr>
                                        <p:cTn id="166" dur="500" fill="hold"/>
                                        <p:tgtEl>
                                          <p:spTgt spid="116"/>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2750"/>
                                  </p:stCondLst>
                                  <p:childTnLst>
                                    <p:set>
                                      <p:cBhvr>
                                        <p:cTn id="168" dur="1" fill="hold">
                                          <p:stCondLst>
                                            <p:cond delay="0"/>
                                          </p:stCondLst>
                                        </p:cTn>
                                        <p:tgtEl>
                                          <p:spTgt spid="117"/>
                                        </p:tgtEl>
                                        <p:attrNameLst>
                                          <p:attrName>style.visibility</p:attrName>
                                        </p:attrNameLst>
                                      </p:cBhvr>
                                      <p:to>
                                        <p:strVal val="visible"/>
                                      </p:to>
                                    </p:set>
                                    <p:animEffect transition="in" filter="fade">
                                      <p:cBhvr>
                                        <p:cTn id="169" dur="500"/>
                                        <p:tgtEl>
                                          <p:spTgt spid="117"/>
                                        </p:tgtEl>
                                      </p:cBhvr>
                                    </p:animEffect>
                                    <p:anim calcmode="lin" valueType="num">
                                      <p:cBhvr>
                                        <p:cTn id="170" dur="500" fill="hold"/>
                                        <p:tgtEl>
                                          <p:spTgt spid="117"/>
                                        </p:tgtEl>
                                        <p:attrNameLst>
                                          <p:attrName>ppt_x</p:attrName>
                                        </p:attrNameLst>
                                      </p:cBhvr>
                                      <p:tavLst>
                                        <p:tav tm="0">
                                          <p:val>
                                            <p:strVal val="#ppt_x"/>
                                          </p:val>
                                        </p:tav>
                                        <p:tav tm="100000">
                                          <p:val>
                                            <p:strVal val="#ppt_x"/>
                                          </p:val>
                                        </p:tav>
                                      </p:tavLst>
                                    </p:anim>
                                    <p:anim calcmode="lin" valueType="num">
                                      <p:cBhvr>
                                        <p:cTn id="171" dur="500" fill="hold"/>
                                        <p:tgtEl>
                                          <p:spTgt spid="117"/>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2750"/>
                                  </p:stCondLst>
                                  <p:childTnLst>
                                    <p:set>
                                      <p:cBhvr>
                                        <p:cTn id="173" dur="1" fill="hold">
                                          <p:stCondLst>
                                            <p:cond delay="0"/>
                                          </p:stCondLst>
                                        </p:cTn>
                                        <p:tgtEl>
                                          <p:spTgt spid="118"/>
                                        </p:tgtEl>
                                        <p:attrNameLst>
                                          <p:attrName>style.visibility</p:attrName>
                                        </p:attrNameLst>
                                      </p:cBhvr>
                                      <p:to>
                                        <p:strVal val="visible"/>
                                      </p:to>
                                    </p:set>
                                    <p:animEffect transition="in" filter="fade">
                                      <p:cBhvr>
                                        <p:cTn id="174" dur="500"/>
                                        <p:tgtEl>
                                          <p:spTgt spid="118"/>
                                        </p:tgtEl>
                                      </p:cBhvr>
                                    </p:animEffect>
                                    <p:anim calcmode="lin" valueType="num">
                                      <p:cBhvr>
                                        <p:cTn id="175" dur="500" fill="hold"/>
                                        <p:tgtEl>
                                          <p:spTgt spid="118"/>
                                        </p:tgtEl>
                                        <p:attrNameLst>
                                          <p:attrName>ppt_x</p:attrName>
                                        </p:attrNameLst>
                                      </p:cBhvr>
                                      <p:tavLst>
                                        <p:tav tm="0">
                                          <p:val>
                                            <p:strVal val="#ppt_x"/>
                                          </p:val>
                                        </p:tav>
                                        <p:tav tm="100000">
                                          <p:val>
                                            <p:strVal val="#ppt_x"/>
                                          </p:val>
                                        </p:tav>
                                      </p:tavLst>
                                    </p:anim>
                                    <p:anim calcmode="lin" valueType="num">
                                      <p:cBhvr>
                                        <p:cTn id="176" dur="500" fill="hold"/>
                                        <p:tgtEl>
                                          <p:spTgt spid="118"/>
                                        </p:tgtEl>
                                        <p:attrNameLst>
                                          <p:attrName>ppt_y</p:attrName>
                                        </p:attrNameLst>
                                      </p:cBhvr>
                                      <p:tavLst>
                                        <p:tav tm="0">
                                          <p:val>
                                            <p:strVal val="#ppt_y-.1"/>
                                          </p:val>
                                        </p:tav>
                                        <p:tav tm="100000">
                                          <p:val>
                                            <p:strVal val="#ppt_y"/>
                                          </p:val>
                                        </p:tav>
                                      </p:tavLst>
                                    </p:anim>
                                  </p:childTnLst>
                                </p:cTn>
                              </p:par>
                            </p:childTnLst>
                          </p:cTn>
                        </p:par>
                        <p:par>
                          <p:cTn id="177" fill="hold">
                            <p:stCondLst>
                              <p:cond delay="3250"/>
                            </p:stCondLst>
                            <p:childTnLst>
                              <p:par>
                                <p:cTn id="178" presetID="2" presetClass="entr" presetSubtype="1" fill="hold" grpId="0" nodeType="afterEffect">
                                  <p:stCondLst>
                                    <p:cond delay="0"/>
                                  </p:stCondLst>
                                  <p:childTnLst>
                                    <p:set>
                                      <p:cBhvr>
                                        <p:cTn id="179" dur="1" fill="hold">
                                          <p:stCondLst>
                                            <p:cond delay="0"/>
                                          </p:stCondLst>
                                        </p:cTn>
                                        <p:tgtEl>
                                          <p:spTgt spid="85"/>
                                        </p:tgtEl>
                                        <p:attrNameLst>
                                          <p:attrName>style.visibility</p:attrName>
                                        </p:attrNameLst>
                                      </p:cBhvr>
                                      <p:to>
                                        <p:strVal val="visible"/>
                                      </p:to>
                                    </p:set>
                                    <p:anim calcmode="lin" valueType="num">
                                      <p:cBhvr additive="base">
                                        <p:cTn id="180" dur="500" fill="hold"/>
                                        <p:tgtEl>
                                          <p:spTgt spid="85"/>
                                        </p:tgtEl>
                                        <p:attrNameLst>
                                          <p:attrName>ppt_x</p:attrName>
                                        </p:attrNameLst>
                                      </p:cBhvr>
                                      <p:tavLst>
                                        <p:tav tm="0">
                                          <p:val>
                                            <p:strVal val="#ppt_x"/>
                                          </p:val>
                                        </p:tav>
                                        <p:tav tm="100000">
                                          <p:val>
                                            <p:strVal val="#ppt_x"/>
                                          </p:val>
                                        </p:tav>
                                      </p:tavLst>
                                    </p:anim>
                                    <p:anim calcmode="lin" valueType="num">
                                      <p:cBhvr additive="base">
                                        <p:cTn id="181" dur="500" fill="hold"/>
                                        <p:tgtEl>
                                          <p:spTgt spid="85"/>
                                        </p:tgtEl>
                                        <p:attrNameLst>
                                          <p:attrName>ppt_y</p:attrName>
                                        </p:attrNameLst>
                                      </p:cBhvr>
                                      <p:tavLst>
                                        <p:tav tm="0">
                                          <p:val>
                                            <p:strVal val="0-#ppt_h/2"/>
                                          </p:val>
                                        </p:tav>
                                        <p:tav tm="100000">
                                          <p:val>
                                            <p:strVal val="#ppt_y"/>
                                          </p:val>
                                        </p:tav>
                                      </p:tavLst>
                                    </p:anim>
                                  </p:childTnLst>
                                </p:cTn>
                              </p:par>
                              <p:par>
                                <p:cTn id="182" presetID="10" presetClass="entr" presetSubtype="0" fill="hold" grpId="0" nodeType="withEffect">
                                  <p:stCondLst>
                                    <p:cond delay="0"/>
                                  </p:stCondLst>
                                  <p:childTnLst>
                                    <p:set>
                                      <p:cBhvr>
                                        <p:cTn id="183" dur="1" fill="hold">
                                          <p:stCondLst>
                                            <p:cond delay="0"/>
                                          </p:stCondLst>
                                        </p:cTn>
                                        <p:tgtEl>
                                          <p:spTgt spid="120"/>
                                        </p:tgtEl>
                                        <p:attrNameLst>
                                          <p:attrName>style.visibility</p:attrName>
                                        </p:attrNameLst>
                                      </p:cBhvr>
                                      <p:to>
                                        <p:strVal val="visible"/>
                                      </p:to>
                                    </p:set>
                                    <p:animEffect transition="in" filter="fade">
                                      <p:cBhvr>
                                        <p:cTn id="184" dur="500"/>
                                        <p:tgtEl>
                                          <p:spTgt spid="120"/>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22"/>
                                        </p:tgtEl>
                                        <p:attrNameLst>
                                          <p:attrName>style.visibility</p:attrName>
                                        </p:attrNameLst>
                                      </p:cBhvr>
                                      <p:to>
                                        <p:strVal val="visible"/>
                                      </p:to>
                                    </p:set>
                                    <p:animEffect transition="in" filter="fade">
                                      <p:cBhvr>
                                        <p:cTn id="187" dur="500"/>
                                        <p:tgtEl>
                                          <p:spTgt spid="12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fade">
                                      <p:cBhvr>
                                        <p:cTn id="190" dur="500"/>
                                        <p:tgtEl>
                                          <p:spTgt spid="124"/>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23"/>
                                        </p:tgtEl>
                                        <p:attrNameLst>
                                          <p:attrName>style.visibility</p:attrName>
                                        </p:attrNameLst>
                                      </p:cBhvr>
                                      <p:to>
                                        <p:strVal val="visible"/>
                                      </p:to>
                                    </p:set>
                                    <p:animEffect transition="in" filter="fade">
                                      <p:cBhvr>
                                        <p:cTn id="193" dur="500"/>
                                        <p:tgtEl>
                                          <p:spTgt spid="123"/>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21"/>
                                        </p:tgtEl>
                                        <p:attrNameLst>
                                          <p:attrName>style.visibility</p:attrName>
                                        </p:attrNameLst>
                                      </p:cBhvr>
                                      <p:to>
                                        <p:strVal val="visible"/>
                                      </p:to>
                                    </p:set>
                                    <p:animEffect transition="in" filter="fade">
                                      <p:cBhvr>
                                        <p:cTn id="196" dur="500"/>
                                        <p:tgtEl>
                                          <p:spTgt spid="12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19"/>
                                        </p:tgtEl>
                                        <p:attrNameLst>
                                          <p:attrName>style.visibility</p:attrName>
                                        </p:attrNameLst>
                                      </p:cBhvr>
                                      <p:to>
                                        <p:strVal val="visible"/>
                                      </p:to>
                                    </p:set>
                                    <p:animEffect transition="in" filter="fade">
                                      <p:cBhvr>
                                        <p:cTn id="199" dur="500"/>
                                        <p:tgtEl>
                                          <p:spTgt spid="119"/>
                                        </p:tgtEl>
                                      </p:cBhvr>
                                    </p:animEffect>
                                  </p:childTnLst>
                                </p:cTn>
                              </p:par>
                            </p:childTnLst>
                          </p:cTn>
                        </p:par>
                        <p:par>
                          <p:cTn id="200" fill="hold">
                            <p:stCondLst>
                              <p:cond delay="3750"/>
                            </p:stCondLst>
                            <p:childTnLst>
                              <p:par>
                                <p:cTn id="201" presetID="22" presetClass="entr" presetSubtype="1" fill="hold" grpId="0" nodeType="afterEffect">
                                  <p:stCondLst>
                                    <p:cond delay="0"/>
                                  </p:stCondLst>
                                  <p:childTnLst>
                                    <p:set>
                                      <p:cBhvr>
                                        <p:cTn id="202" dur="1" fill="hold">
                                          <p:stCondLst>
                                            <p:cond delay="0"/>
                                          </p:stCondLst>
                                        </p:cTn>
                                        <p:tgtEl>
                                          <p:spTgt spid="125"/>
                                        </p:tgtEl>
                                        <p:attrNameLst>
                                          <p:attrName>style.visibility</p:attrName>
                                        </p:attrNameLst>
                                      </p:cBhvr>
                                      <p:to>
                                        <p:strVal val="visible"/>
                                      </p:to>
                                    </p:set>
                                    <p:animEffect transition="in" filter="wipe(up)">
                                      <p:cBhvr>
                                        <p:cTn id="2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animBg="1"/>
      <p:bldP spid="81"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animBg="1"/>
      <p:bldP spid="103" grpId="0"/>
      <p:bldP spid="104" grpId="0"/>
      <p:bldP spid="105" grpId="0" animBg="1"/>
      <p:bldP spid="106" grpId="0"/>
      <p:bldP spid="107" grpId="0"/>
      <p:bldP spid="108" grpId="0" animBg="1"/>
      <p:bldP spid="109" grpId="0"/>
      <p:bldP spid="110" grpId="0"/>
      <p:bldP spid="112" grpId="0" animBg="1"/>
      <p:bldP spid="113" grpId="0"/>
      <p:bldP spid="114" grpId="0"/>
      <p:bldP spid="115" grpId="0" animBg="1"/>
      <p:bldP spid="116" grpId="0"/>
      <p:bldP spid="117" grpId="0"/>
      <p:bldP spid="118" grpId="0" animBg="1"/>
      <p:bldP spid="119" grpId="0"/>
      <p:bldP spid="120" grpId="0"/>
      <p:bldP spid="121" grpId="0"/>
      <p:bldP spid="122" grpId="0"/>
      <p:bldP spid="123" grpId="0"/>
      <p:bldP spid="124" grpId="0"/>
      <p:bldP spid="1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2946672" y="3151336"/>
            <a:ext cx="698500" cy="307975"/>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161"/>
              <a:gd name="T29" fmla="*/ 363 w 3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477022" y="2132161"/>
            <a:ext cx="309563" cy="312738"/>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 name="T14" fmla="*/ 0 60000 65536"/>
              <a:gd name="T15" fmla="*/ 0 60000 65536"/>
              <a:gd name="T16" fmla="*/ 0 60000 65536"/>
              <a:gd name="T17" fmla="*/ 0 60000 65536"/>
              <a:gd name="T18" fmla="*/ 0 60000 65536"/>
              <a:gd name="T19" fmla="*/ 0 60000 65536"/>
              <a:gd name="T20" fmla="*/ 0 60000 65536"/>
              <a:gd name="T21" fmla="*/ 0 w 161"/>
              <a:gd name="T22" fmla="*/ 0 h 162"/>
              <a:gd name="T23" fmla="*/ 161 w 161"/>
              <a:gd name="T24" fmla="*/ 162 h 1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3967435" y="1584474"/>
            <a:ext cx="619125" cy="547687"/>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2"/>
              <a:gd name="T34" fmla="*/ 0 h 285"/>
              <a:gd name="T35" fmla="*/ 322 w 322"/>
              <a:gd name="T36" fmla="*/ 285 h 2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4905647" y="1325711"/>
            <a:ext cx="622300" cy="808038"/>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420"/>
              <a:gd name="T41" fmla="*/ 323 w 323"/>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4905647" y="1824186"/>
            <a:ext cx="860425" cy="860425"/>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447"/>
              <a:gd name="T47" fmla="*/ 447 w 447"/>
              <a:gd name="T48" fmla="*/ 447 h 4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3416572" y="1584474"/>
            <a:ext cx="2111375" cy="1647825"/>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97"/>
              <a:gd name="T88" fmla="*/ 0 h 856"/>
              <a:gd name="T89" fmla="*/ 1097 w 1097"/>
              <a:gd name="T90" fmla="*/ 856 h 8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4515122" y="3151336"/>
            <a:ext cx="309563" cy="307975"/>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 name="T14" fmla="*/ 0 60000 65536"/>
              <a:gd name="T15" fmla="*/ 0 60000 65536"/>
              <a:gd name="T16" fmla="*/ 0 60000 65536"/>
              <a:gd name="T17" fmla="*/ 0 60000 65536"/>
              <a:gd name="T18" fmla="*/ 0 60000 65536"/>
              <a:gd name="T19" fmla="*/ 0 60000 65536"/>
              <a:gd name="T20" fmla="*/ 0 60000 65536"/>
              <a:gd name="T21" fmla="*/ 0 w 161"/>
              <a:gd name="T22" fmla="*/ 0 h 161"/>
              <a:gd name="T23" fmla="*/ 161 w 161"/>
              <a:gd name="T24" fmla="*/ 161 h 1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3964260" y="3354536"/>
            <a:ext cx="312737" cy="415925"/>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216"/>
              <a:gd name="T35" fmla="*/ 162 w 162"/>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27722" y="2373461"/>
            <a:ext cx="1096963" cy="1397000"/>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1"/>
              <a:gd name="T70" fmla="*/ 0 h 726"/>
              <a:gd name="T71" fmla="*/ 571 w 571"/>
              <a:gd name="T72" fmla="*/ 726 h 7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4515122" y="2373461"/>
            <a:ext cx="1800225" cy="1636713"/>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6"/>
              <a:gd name="T82" fmla="*/ 0 h 850"/>
              <a:gd name="T83" fmla="*/ 936 w 936"/>
              <a:gd name="T84" fmla="*/ 850 h 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5"/>
          <p:cNvSpPr>
            <a:spLocks noChangeArrowheads="1"/>
          </p:cNvSpPr>
          <p:nvPr/>
        </p:nvSpPr>
        <p:spPr bwMode="auto">
          <a:xfrm>
            <a:off x="3026047" y="2524274"/>
            <a:ext cx="1560513" cy="1981200"/>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11"/>
              <a:gd name="T82" fmla="*/ 0 h 1030"/>
              <a:gd name="T83" fmla="*/ 811 w 811"/>
              <a:gd name="T84" fmla="*/ 1030 h 10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Oval 16"/>
          <p:cNvSpPr>
            <a:spLocks noChangeArrowheads="1"/>
          </p:cNvSpPr>
          <p:nvPr/>
        </p:nvSpPr>
        <p:spPr bwMode="auto">
          <a:xfrm>
            <a:off x="4772297" y="987574"/>
            <a:ext cx="339725" cy="336550"/>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Oval 17"/>
          <p:cNvSpPr>
            <a:spLocks noChangeArrowheads="1"/>
          </p:cNvSpPr>
          <p:nvPr/>
        </p:nvSpPr>
        <p:spPr bwMode="auto">
          <a:xfrm>
            <a:off x="5766072" y="1690836"/>
            <a:ext cx="339725" cy="334963"/>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Oval 18"/>
          <p:cNvSpPr>
            <a:spLocks noChangeArrowheads="1"/>
          </p:cNvSpPr>
          <p:nvPr/>
        </p:nvSpPr>
        <p:spPr bwMode="auto">
          <a:xfrm>
            <a:off x="6315347" y="2238524"/>
            <a:ext cx="338138" cy="338137"/>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Oval 19"/>
          <p:cNvSpPr>
            <a:spLocks noChangeArrowheads="1"/>
          </p:cNvSpPr>
          <p:nvPr/>
        </p:nvSpPr>
        <p:spPr bwMode="auto">
          <a:xfrm>
            <a:off x="3832497" y="3016399"/>
            <a:ext cx="338138" cy="338137"/>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Oval 20"/>
          <p:cNvSpPr>
            <a:spLocks noChangeArrowheads="1"/>
          </p:cNvSpPr>
          <p:nvPr/>
        </p:nvSpPr>
        <p:spPr bwMode="auto">
          <a:xfrm>
            <a:off x="2889522" y="2184549"/>
            <a:ext cx="339725" cy="339725"/>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Oval 21"/>
          <p:cNvSpPr>
            <a:spLocks noChangeArrowheads="1"/>
          </p:cNvSpPr>
          <p:nvPr/>
        </p:nvSpPr>
        <p:spPr bwMode="auto">
          <a:xfrm>
            <a:off x="4383360" y="1246336"/>
            <a:ext cx="334962" cy="339725"/>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Oval 22"/>
          <p:cNvSpPr>
            <a:spLocks noChangeArrowheads="1"/>
          </p:cNvSpPr>
          <p:nvPr/>
        </p:nvSpPr>
        <p:spPr bwMode="auto">
          <a:xfrm>
            <a:off x="3283222" y="1246336"/>
            <a:ext cx="336550" cy="339725"/>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Oval 23"/>
          <p:cNvSpPr>
            <a:spLocks noChangeArrowheads="1"/>
          </p:cNvSpPr>
          <p:nvPr/>
        </p:nvSpPr>
        <p:spPr bwMode="auto">
          <a:xfrm>
            <a:off x="3389585" y="2238524"/>
            <a:ext cx="336550" cy="338137"/>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Oval 24"/>
          <p:cNvSpPr>
            <a:spLocks noChangeArrowheads="1"/>
          </p:cNvSpPr>
          <p:nvPr/>
        </p:nvSpPr>
        <p:spPr bwMode="auto">
          <a:xfrm>
            <a:off x="4583385" y="1795611"/>
            <a:ext cx="334962" cy="336550"/>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Oval 25"/>
          <p:cNvSpPr>
            <a:spLocks noChangeArrowheads="1"/>
          </p:cNvSpPr>
          <p:nvPr/>
        </p:nvSpPr>
        <p:spPr bwMode="auto">
          <a:xfrm>
            <a:off x="2610122" y="3016399"/>
            <a:ext cx="339725" cy="338137"/>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Oval 26"/>
          <p:cNvSpPr>
            <a:spLocks noChangeArrowheads="1"/>
          </p:cNvSpPr>
          <p:nvPr/>
        </p:nvSpPr>
        <p:spPr bwMode="auto">
          <a:xfrm>
            <a:off x="4824685" y="3016399"/>
            <a:ext cx="338137" cy="338137"/>
          </a:xfrm>
          <a:prstGeom prst="ellipse">
            <a:avLst/>
          </a:prstGeom>
          <a:solidFill>
            <a:srgbClr val="FFFFFF">
              <a:alpha val="30196"/>
            </a:srgbClr>
          </a:solidFill>
          <a:ln w="43" cap="flat" cmpd="sng">
            <a:noFill/>
            <a:round/>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Oval 27"/>
          <p:cNvSpPr>
            <a:spLocks noChangeArrowheads="1"/>
          </p:cNvSpPr>
          <p:nvPr/>
        </p:nvSpPr>
        <p:spPr bwMode="auto">
          <a:xfrm>
            <a:off x="4383360" y="4505474"/>
            <a:ext cx="334962" cy="339725"/>
          </a:xfrm>
          <a:prstGeom prst="ellipse">
            <a:avLst/>
          </a:prstGeom>
          <a:solidFill>
            <a:srgbClr val="FFFFFF">
              <a:alpha val="30196"/>
            </a:srgbClr>
          </a:solidFill>
          <a:ln w="9525" cmpd="sng">
            <a:solidFill>
              <a:srgbClr val="7F7F7F"/>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8"/>
          <p:cNvSpPr>
            <a:spLocks noEditPoints="1" noChangeArrowheads="1"/>
          </p:cNvSpPr>
          <p:nvPr/>
        </p:nvSpPr>
        <p:spPr bwMode="auto">
          <a:xfrm>
            <a:off x="4484960" y="4570561"/>
            <a:ext cx="133350" cy="209550"/>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9"/>
          <p:cNvSpPr>
            <a:spLocks noEditPoints="1" noChangeArrowheads="1"/>
          </p:cNvSpPr>
          <p:nvPr/>
        </p:nvSpPr>
        <p:spPr bwMode="auto">
          <a:xfrm>
            <a:off x="2994297" y="224804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30"/>
          <p:cNvSpPr>
            <a:spLocks noEditPoints="1" noChangeArrowheads="1"/>
          </p:cNvSpPr>
          <p:nvPr/>
        </p:nvSpPr>
        <p:spPr bwMode="auto">
          <a:xfrm>
            <a:off x="4484960"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31"/>
          <p:cNvSpPr>
            <a:spLocks noEditPoints="1" noChangeArrowheads="1"/>
          </p:cNvSpPr>
          <p:nvPr/>
        </p:nvSpPr>
        <p:spPr bwMode="auto">
          <a:xfrm>
            <a:off x="5870847" y="1754336"/>
            <a:ext cx="130175" cy="211138"/>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2"/>
          <p:cNvSpPr>
            <a:spLocks noEditPoints="1" noChangeArrowheads="1"/>
          </p:cNvSpPr>
          <p:nvPr/>
        </p:nvSpPr>
        <p:spPr bwMode="auto">
          <a:xfrm>
            <a:off x="3935685" y="3079899"/>
            <a:ext cx="131762"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3"/>
          <p:cNvSpPr>
            <a:spLocks noEditPoints="1" noChangeArrowheads="1"/>
          </p:cNvSpPr>
          <p:nvPr/>
        </p:nvSpPr>
        <p:spPr bwMode="auto">
          <a:xfrm>
            <a:off x="4927872" y="3079899"/>
            <a:ext cx="131763"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4"/>
          <p:cNvSpPr>
            <a:spLocks noEditPoints="1" noChangeArrowheads="1"/>
          </p:cNvSpPr>
          <p:nvPr/>
        </p:nvSpPr>
        <p:spPr bwMode="auto">
          <a:xfrm>
            <a:off x="2714897" y="307989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5"/>
          <p:cNvSpPr>
            <a:spLocks noEditPoints="1" noChangeArrowheads="1"/>
          </p:cNvSpPr>
          <p:nvPr/>
        </p:nvSpPr>
        <p:spPr bwMode="auto">
          <a:xfrm>
            <a:off x="6418535" y="2302024"/>
            <a:ext cx="133350" cy="212725"/>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36"/>
          <p:cNvSpPr>
            <a:spLocks noEditPoints="1" noChangeArrowheads="1"/>
          </p:cNvSpPr>
          <p:nvPr/>
        </p:nvSpPr>
        <p:spPr bwMode="auto">
          <a:xfrm>
            <a:off x="4877072" y="1051074"/>
            <a:ext cx="130175" cy="209550"/>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9"/>
              <a:gd name="T44" fmla="*/ 68 w 68"/>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7"/>
          <p:cNvSpPr>
            <a:spLocks noEditPoints="1" noChangeArrowheads="1"/>
          </p:cNvSpPr>
          <p:nvPr/>
        </p:nvSpPr>
        <p:spPr bwMode="auto">
          <a:xfrm>
            <a:off x="4684985" y="1859111"/>
            <a:ext cx="133350" cy="212725"/>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8"/>
          <p:cNvSpPr>
            <a:spLocks noEditPoints="1" noChangeArrowheads="1"/>
          </p:cNvSpPr>
          <p:nvPr/>
        </p:nvSpPr>
        <p:spPr bwMode="auto">
          <a:xfrm>
            <a:off x="3492772" y="2302024"/>
            <a:ext cx="131763"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9"/>
          <p:cNvSpPr>
            <a:spLocks noEditPoints="1" noChangeArrowheads="1"/>
          </p:cNvSpPr>
          <p:nvPr/>
        </p:nvSpPr>
        <p:spPr bwMode="auto">
          <a:xfrm>
            <a:off x="3384822"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TextBox 69"/>
          <p:cNvSpPr>
            <a:spLocks noChangeArrowheads="1"/>
          </p:cNvSpPr>
          <p:nvPr/>
        </p:nvSpPr>
        <p:spPr bwMode="auto">
          <a:xfrm>
            <a:off x="6653485" y="22464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38" name="TextBox 70"/>
          <p:cNvSpPr>
            <a:spLocks noChangeArrowheads="1"/>
          </p:cNvSpPr>
          <p:nvPr/>
        </p:nvSpPr>
        <p:spPr bwMode="auto">
          <a:xfrm>
            <a:off x="1543858" y="30211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A6A6A6"/>
                </a:solidFill>
                <a:latin typeface="微软雅黑" pitchFamily="34" charset="-122"/>
                <a:ea typeface="微软雅黑" pitchFamily="34" charset="-122"/>
                <a:sym typeface="Arial" pitchFamily="34" charset="0"/>
              </a:rPr>
              <a:t>添加标题</a:t>
            </a:r>
            <a:endParaRPr lang="zh-CN" altLang="en-US" dirty="0">
              <a:solidFill>
                <a:srgbClr val="A6A6A6"/>
              </a:solidFill>
            </a:endParaRPr>
          </a:p>
        </p:txBody>
      </p:sp>
      <p:sp>
        <p:nvSpPr>
          <p:cNvPr id="39" name="TextBox 71"/>
          <p:cNvSpPr>
            <a:spLocks noChangeArrowheads="1"/>
          </p:cNvSpPr>
          <p:nvPr/>
        </p:nvSpPr>
        <p:spPr bwMode="auto">
          <a:xfrm>
            <a:off x="6187296" y="1678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A6A6A6"/>
                </a:solidFill>
                <a:latin typeface="微软雅黑" pitchFamily="34" charset="-122"/>
                <a:ea typeface="微软雅黑" pitchFamily="34" charset="-122"/>
                <a:sym typeface="Arial" pitchFamily="34" charset="0"/>
              </a:rPr>
              <a:t>添加标题</a:t>
            </a:r>
            <a:endParaRPr lang="zh-CN" altLang="en-US" dirty="0">
              <a:solidFill>
                <a:srgbClr val="A6A6A6"/>
              </a:solidFill>
            </a:endParaRPr>
          </a:p>
        </p:txBody>
      </p:sp>
      <p:sp>
        <p:nvSpPr>
          <p:cNvPr id="40" name="TextBox 72"/>
          <p:cNvSpPr>
            <a:spLocks noChangeArrowheads="1"/>
          </p:cNvSpPr>
          <p:nvPr/>
        </p:nvSpPr>
        <p:spPr bwMode="auto">
          <a:xfrm>
            <a:off x="5233208" y="10018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1" name="TextBox 73"/>
          <p:cNvSpPr>
            <a:spLocks noChangeArrowheads="1"/>
          </p:cNvSpPr>
          <p:nvPr/>
        </p:nvSpPr>
        <p:spPr bwMode="auto">
          <a:xfrm>
            <a:off x="2755121" y="18575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2" name="TextBox 74"/>
          <p:cNvSpPr>
            <a:spLocks noChangeArrowheads="1"/>
          </p:cNvSpPr>
          <p:nvPr/>
        </p:nvSpPr>
        <p:spPr bwMode="auto">
          <a:xfrm>
            <a:off x="2201083" y="124474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3" name="TextBox 75"/>
          <p:cNvSpPr>
            <a:spLocks noChangeArrowheads="1"/>
          </p:cNvSpPr>
          <p:nvPr/>
        </p:nvSpPr>
        <p:spPr bwMode="auto">
          <a:xfrm>
            <a:off x="1808177" y="2186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A6A6A6"/>
                </a:solidFill>
                <a:latin typeface="微软雅黑" pitchFamily="34" charset="-122"/>
                <a:ea typeface="微软雅黑" pitchFamily="34" charset="-122"/>
                <a:sym typeface="Arial" pitchFamily="34" charset="0"/>
              </a:rPr>
              <a:t>添加标题</a:t>
            </a:r>
            <a:endParaRPr lang="zh-CN" altLang="en-US">
              <a:solidFill>
                <a:srgbClr val="A6A6A6"/>
              </a:solidFill>
            </a:endParaRPr>
          </a:p>
        </p:txBody>
      </p:sp>
      <p:sp>
        <p:nvSpPr>
          <p:cNvPr id="44" name="矩形 43"/>
          <p:cNvSpPr>
            <a:spLocks noChangeArrowheads="1"/>
          </p:cNvSpPr>
          <p:nvPr/>
        </p:nvSpPr>
        <p:spPr bwMode="auto">
          <a:xfrm>
            <a:off x="4877072" y="4443561"/>
            <a:ext cx="19716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b="1" dirty="0">
                <a:solidFill>
                  <a:schemeClr val="bg1">
                    <a:lumMod val="95000"/>
                  </a:schemeClr>
                </a:solidFill>
                <a:latin typeface="微软雅黑" pitchFamily="34" charset="-122"/>
                <a:ea typeface="微软雅黑" pitchFamily="34" charset="-122"/>
                <a:sym typeface="微软雅黑" pitchFamily="34" charset="-122"/>
              </a:rPr>
              <a:t>在这里输入年度工作</a:t>
            </a:r>
            <a:r>
              <a:rPr lang="zh-CN" altLang="en-US" sz="1100" b="1" dirty="0" smtClean="0">
                <a:solidFill>
                  <a:schemeClr val="bg1">
                    <a:lumMod val="95000"/>
                  </a:schemeClr>
                </a:solidFill>
                <a:latin typeface="微软雅黑" pitchFamily="34" charset="-122"/>
                <a:ea typeface="微软雅黑" pitchFamily="34" charset="-122"/>
                <a:sym typeface="微软雅黑" pitchFamily="34" charset="-122"/>
              </a:rPr>
              <a:t>概</a:t>
            </a:r>
            <a:endParaRPr lang="en-US" altLang="zh-CN" sz="1100" b="1" dirty="0" smtClean="0">
              <a:solidFill>
                <a:schemeClr val="bg1">
                  <a:lumMod val="95000"/>
                </a:schemeClr>
              </a:solidFill>
              <a:latin typeface="微软雅黑" pitchFamily="34" charset="-122"/>
              <a:ea typeface="微软雅黑" pitchFamily="34" charset="-122"/>
              <a:sym typeface="微软雅黑" pitchFamily="34" charset="-122"/>
            </a:endParaRPr>
          </a:p>
          <a:p>
            <a:r>
              <a:rPr lang="zh-CN" altLang="en-US" sz="1100" b="1" dirty="0" smtClean="0">
                <a:solidFill>
                  <a:schemeClr val="bg1">
                    <a:lumMod val="95000"/>
                  </a:schemeClr>
                </a:solidFill>
                <a:latin typeface="微软雅黑" pitchFamily="34" charset="-122"/>
                <a:ea typeface="微软雅黑" pitchFamily="34" charset="-122"/>
                <a:sym typeface="微软雅黑" pitchFamily="34" charset="-122"/>
              </a:rPr>
              <a:t>况阐述内容标题文本</a:t>
            </a:r>
            <a:endParaRPr lang="zh-CN" altLang="en-US" sz="2400" b="1" dirty="0">
              <a:solidFill>
                <a:schemeClr val="bg1">
                  <a:lumMod val="95000"/>
                </a:schemeClr>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par>
                                <p:cTn id="87" presetID="10" presetClass="entr" presetSubtype="0" fill="hold" grpId="0" nodeType="withEffect">
                                  <p:stCondLst>
                                    <p:cond delay="25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par>
                                <p:cTn id="99" presetID="10" presetClass="entr" presetSubtype="0" fill="hold" grpId="0" nodeType="withEffect">
                                  <p:stCondLst>
                                    <p:cond delay="25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500"/>
                                        <p:tgtEl>
                                          <p:spTgt spid="26"/>
                                        </p:tgtEl>
                                      </p:cBhvr>
                                    </p:animEffect>
                                  </p:childTnLst>
                                </p:cTn>
                              </p:par>
                              <p:par>
                                <p:cTn id="105" presetID="10" presetClass="entr" presetSubtype="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par>
                                <p:cTn id="108" presetID="10" presetClass="entr" presetSubtype="0" fill="hold" grpId="0" nodeType="withEffect">
                                  <p:stCondLst>
                                    <p:cond delay="25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1750"/>
                            </p:stCondLst>
                            <p:childTnLst>
                              <p:par>
                                <p:cTn id="115" presetID="22" presetClass="entr" presetSubtype="4"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childTnLst>
                          </p:cTn>
                        </p:par>
                        <p:par>
                          <p:cTn id="118" fill="hold">
                            <p:stCondLst>
                              <p:cond delay="2250"/>
                            </p:stCondLst>
                            <p:childTnLst>
                              <p:par>
                                <p:cTn id="119" presetID="10" presetClass="entr" presetSubtype="0"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500"/>
                                        <p:tgtEl>
                                          <p:spTgt spid="4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500"/>
                                        <p:tgtEl>
                                          <p:spTgt spid="4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fade">
                                      <p:cBhvr>
                                        <p:cTn id="1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2425229" y="1368426"/>
            <a:ext cx="1774825" cy="3175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5" name="Rectangle 6"/>
          <p:cNvSpPr>
            <a:spLocks noChangeArrowheads="1"/>
          </p:cNvSpPr>
          <p:nvPr/>
        </p:nvSpPr>
        <p:spPr bwMode="auto">
          <a:xfrm>
            <a:off x="2425229" y="1730376"/>
            <a:ext cx="1774825" cy="5270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6" name="Rectangle 7"/>
          <p:cNvSpPr>
            <a:spLocks noChangeArrowheads="1"/>
          </p:cNvSpPr>
          <p:nvPr/>
        </p:nvSpPr>
        <p:spPr bwMode="auto">
          <a:xfrm>
            <a:off x="2425229" y="2298701"/>
            <a:ext cx="1774825" cy="3143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1" name="Rectangle 8"/>
          <p:cNvSpPr>
            <a:spLocks noChangeArrowheads="1"/>
          </p:cNvSpPr>
          <p:nvPr/>
        </p:nvSpPr>
        <p:spPr bwMode="auto">
          <a:xfrm>
            <a:off x="2425229" y="2654301"/>
            <a:ext cx="1774825" cy="319088"/>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2" name="Rectangle 9"/>
          <p:cNvSpPr>
            <a:spLocks noChangeArrowheads="1"/>
          </p:cNvSpPr>
          <p:nvPr/>
        </p:nvSpPr>
        <p:spPr bwMode="auto">
          <a:xfrm>
            <a:off x="2425229" y="3009901"/>
            <a:ext cx="1774825" cy="4318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6" name="Rectangle 10"/>
          <p:cNvSpPr>
            <a:spLocks noChangeArrowheads="1"/>
          </p:cNvSpPr>
          <p:nvPr/>
        </p:nvSpPr>
        <p:spPr bwMode="auto">
          <a:xfrm>
            <a:off x="2425229" y="3482976"/>
            <a:ext cx="1774825" cy="319088"/>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7" name="Rectangle 11"/>
          <p:cNvSpPr>
            <a:spLocks noChangeArrowheads="1"/>
          </p:cNvSpPr>
          <p:nvPr/>
        </p:nvSpPr>
        <p:spPr bwMode="auto">
          <a:xfrm>
            <a:off x="2425229" y="3838576"/>
            <a:ext cx="1774825" cy="3175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9" name="Freeform 37"/>
          <p:cNvSpPr>
            <a:spLocks noChangeArrowheads="1"/>
          </p:cNvSpPr>
          <p:nvPr/>
        </p:nvSpPr>
        <p:spPr bwMode="auto">
          <a:xfrm>
            <a:off x="4181004" y="2006601"/>
            <a:ext cx="1943100" cy="817563"/>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2" name="Freeform 38"/>
          <p:cNvSpPr>
            <a:spLocks noChangeArrowheads="1"/>
          </p:cNvSpPr>
          <p:nvPr/>
        </p:nvSpPr>
        <p:spPr bwMode="auto">
          <a:xfrm>
            <a:off x="4181004" y="2454276"/>
            <a:ext cx="1943100" cy="355600"/>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3" name="Freeform 39"/>
          <p:cNvSpPr>
            <a:spLocks noChangeArrowheads="1"/>
          </p:cNvSpPr>
          <p:nvPr/>
        </p:nvSpPr>
        <p:spPr bwMode="auto">
          <a:xfrm>
            <a:off x="4181004" y="1520826"/>
            <a:ext cx="1943100" cy="1317625"/>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4" name="Freeform 40"/>
          <p:cNvSpPr>
            <a:spLocks noChangeArrowheads="1"/>
          </p:cNvSpPr>
          <p:nvPr/>
        </p:nvSpPr>
        <p:spPr bwMode="auto">
          <a:xfrm>
            <a:off x="4181004" y="2784476"/>
            <a:ext cx="1943100" cy="879475"/>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5" name="Freeform 41"/>
          <p:cNvSpPr>
            <a:spLocks noChangeArrowheads="1"/>
          </p:cNvSpPr>
          <p:nvPr/>
        </p:nvSpPr>
        <p:spPr bwMode="auto">
          <a:xfrm>
            <a:off x="4181004" y="2797176"/>
            <a:ext cx="1943100" cy="43815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6" name="Freeform 42"/>
          <p:cNvSpPr>
            <a:spLocks noChangeArrowheads="1"/>
          </p:cNvSpPr>
          <p:nvPr/>
        </p:nvSpPr>
        <p:spPr bwMode="auto">
          <a:xfrm>
            <a:off x="4181004" y="2778126"/>
            <a:ext cx="1943100" cy="1225550"/>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rgbClr val="F2F2F2">
                <a:alpha val="30196"/>
              </a:srgb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7" name="Line 43"/>
          <p:cNvSpPr>
            <a:spLocks noChangeShapeType="1"/>
          </p:cNvSpPr>
          <p:nvPr/>
        </p:nvSpPr>
        <p:spPr bwMode="auto">
          <a:xfrm>
            <a:off x="4136554" y="2809876"/>
            <a:ext cx="1987550" cy="1588"/>
          </a:xfrm>
          <a:prstGeom prst="line">
            <a:avLst/>
          </a:prstGeom>
          <a:noFill/>
          <a:ln w="14" cap="flat" cmpd="sng">
            <a:solidFill>
              <a:srgbClr val="F2F2F2">
                <a:alpha val="30196"/>
              </a:srgbClr>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Freeform 227"/>
          <p:cNvSpPr>
            <a:spLocks noChangeArrowheads="1"/>
          </p:cNvSpPr>
          <p:nvPr/>
        </p:nvSpPr>
        <p:spPr bwMode="auto">
          <a:xfrm>
            <a:off x="6003454" y="2717801"/>
            <a:ext cx="244475" cy="187325"/>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TextBox 254"/>
          <p:cNvSpPr>
            <a:spLocks noChangeArrowheads="1"/>
          </p:cNvSpPr>
          <p:nvPr/>
        </p:nvSpPr>
        <p:spPr bwMode="auto">
          <a:xfrm>
            <a:off x="2843808" y="137318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72" name="TextBox 261"/>
          <p:cNvSpPr>
            <a:spLocks noChangeArrowheads="1"/>
          </p:cNvSpPr>
          <p:nvPr/>
        </p:nvSpPr>
        <p:spPr bwMode="auto">
          <a:xfrm>
            <a:off x="2843808" y="18319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4" name="TextBox 267"/>
          <p:cNvSpPr>
            <a:spLocks noChangeArrowheads="1"/>
          </p:cNvSpPr>
          <p:nvPr/>
        </p:nvSpPr>
        <p:spPr bwMode="auto">
          <a:xfrm>
            <a:off x="2843808" y="23018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6" name="TextBox 273"/>
          <p:cNvSpPr>
            <a:spLocks noChangeArrowheads="1"/>
          </p:cNvSpPr>
          <p:nvPr/>
        </p:nvSpPr>
        <p:spPr bwMode="auto">
          <a:xfrm>
            <a:off x="2843808" y="266382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8" name="TextBox 279"/>
          <p:cNvSpPr>
            <a:spLocks noChangeArrowheads="1"/>
          </p:cNvSpPr>
          <p:nvPr/>
        </p:nvSpPr>
        <p:spPr bwMode="auto">
          <a:xfrm>
            <a:off x="2843808" y="3071814"/>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0" name="TextBox 285"/>
          <p:cNvSpPr>
            <a:spLocks noChangeArrowheads="1"/>
          </p:cNvSpPr>
          <p:nvPr/>
        </p:nvSpPr>
        <p:spPr bwMode="auto">
          <a:xfrm>
            <a:off x="2843808" y="348773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2" name="TextBox 291"/>
          <p:cNvSpPr>
            <a:spLocks noChangeArrowheads="1"/>
          </p:cNvSpPr>
          <p:nvPr/>
        </p:nvSpPr>
        <p:spPr bwMode="auto">
          <a:xfrm>
            <a:off x="2843808" y="38385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3" name="TextBox 292"/>
          <p:cNvSpPr>
            <a:spLocks noChangeArrowheads="1"/>
          </p:cNvSpPr>
          <p:nvPr/>
        </p:nvSpPr>
        <p:spPr bwMode="auto">
          <a:xfrm>
            <a:off x="6516216" y="147002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bg1">
                    <a:lumMod val="95000"/>
                  </a:schemeClr>
                </a:solidFill>
                <a:latin typeface="微软雅黑" pitchFamily="34" charset="-122"/>
                <a:ea typeface="微软雅黑" pitchFamily="34" charset="-122"/>
                <a:sym typeface="Arial" pitchFamily="34" charset="0"/>
              </a:rPr>
              <a:t>添加标题</a:t>
            </a:r>
            <a:endParaRPr lang="zh-CN" altLang="en-US" dirty="0">
              <a:solidFill>
                <a:schemeClr val="bg1">
                  <a:lumMod val="95000"/>
                </a:schemeClr>
              </a:solidFill>
            </a:endParaRPr>
          </a:p>
        </p:txBody>
      </p:sp>
      <p:sp>
        <p:nvSpPr>
          <p:cNvPr id="84" name="矩形 83"/>
          <p:cNvSpPr>
            <a:spLocks noChangeArrowheads="1"/>
          </p:cNvSpPr>
          <p:nvPr/>
        </p:nvSpPr>
        <p:spPr bwMode="auto">
          <a:xfrm>
            <a:off x="6195541" y="2009776"/>
            <a:ext cx="2363788" cy="168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85" name="矩形 84"/>
          <p:cNvSpPr>
            <a:spLocks noChangeArrowheads="1"/>
          </p:cNvSpPr>
          <p:nvPr/>
        </p:nvSpPr>
        <p:spPr bwMode="auto">
          <a:xfrm>
            <a:off x="848841" y="13589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a:t>
            </a:r>
            <a:r>
              <a:rPr lang="zh-CN" altLang="en-US" sz="800" dirty="0" smtClean="0">
                <a:solidFill>
                  <a:srgbClr val="A6A6A6"/>
                </a:solidFill>
                <a:latin typeface="微软雅黑" pitchFamily="34" charset="-122"/>
                <a:ea typeface="微软雅黑" pitchFamily="34" charset="-122"/>
                <a:sym typeface="微软雅黑" pitchFamily="34" charset="-122"/>
              </a:rPr>
              <a:t>概况</a:t>
            </a:r>
            <a:endParaRPr lang="zh-CN" altLang="en-US" sz="800" dirty="0">
              <a:solidFill>
                <a:srgbClr val="A6A6A6"/>
              </a:solidFill>
              <a:latin typeface="微软雅黑" pitchFamily="34" charset="-122"/>
              <a:ea typeface="微软雅黑" pitchFamily="34" charset="-122"/>
              <a:sym typeface="微软雅黑" pitchFamily="34" charset="-122"/>
            </a:endParaRPr>
          </a:p>
        </p:txBody>
      </p:sp>
      <p:sp>
        <p:nvSpPr>
          <p:cNvPr id="86" name="矩形 85"/>
          <p:cNvSpPr>
            <a:spLocks noChangeArrowheads="1"/>
          </p:cNvSpPr>
          <p:nvPr/>
        </p:nvSpPr>
        <p:spPr bwMode="auto">
          <a:xfrm>
            <a:off x="848841" y="17970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7" name="矩形 86"/>
          <p:cNvSpPr>
            <a:spLocks noChangeArrowheads="1"/>
          </p:cNvSpPr>
          <p:nvPr/>
        </p:nvSpPr>
        <p:spPr bwMode="auto">
          <a:xfrm>
            <a:off x="848841" y="22923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8" name="矩形 87"/>
          <p:cNvSpPr>
            <a:spLocks noChangeArrowheads="1"/>
          </p:cNvSpPr>
          <p:nvPr/>
        </p:nvSpPr>
        <p:spPr bwMode="auto">
          <a:xfrm>
            <a:off x="848841" y="26352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9" name="矩形 88"/>
          <p:cNvSpPr>
            <a:spLocks noChangeArrowheads="1"/>
          </p:cNvSpPr>
          <p:nvPr/>
        </p:nvSpPr>
        <p:spPr bwMode="auto">
          <a:xfrm>
            <a:off x="848841" y="304482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0" name="矩形 89"/>
          <p:cNvSpPr>
            <a:spLocks noChangeArrowheads="1"/>
          </p:cNvSpPr>
          <p:nvPr/>
        </p:nvSpPr>
        <p:spPr bwMode="auto">
          <a:xfrm>
            <a:off x="848841" y="34544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1" name="矩形 90"/>
          <p:cNvSpPr>
            <a:spLocks noChangeArrowheads="1"/>
          </p:cNvSpPr>
          <p:nvPr/>
        </p:nvSpPr>
        <p:spPr bwMode="auto">
          <a:xfrm>
            <a:off x="848841" y="382587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A6A6A6"/>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2" name="直接连接符 91"/>
          <p:cNvSpPr>
            <a:spLocks noChangeShapeType="1"/>
          </p:cNvSpPr>
          <p:nvPr/>
        </p:nvSpPr>
        <p:spPr bwMode="auto">
          <a:xfrm>
            <a:off x="6220941" y="1989139"/>
            <a:ext cx="2343150" cy="1587"/>
          </a:xfrm>
          <a:prstGeom prst="line">
            <a:avLst/>
          </a:prstGeom>
          <a:noFill/>
          <a:ln w="12700" cap="flat" cmpd="sng">
            <a:solidFill>
              <a:srgbClr val="F2F2F2">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Tree>
    <p:extLst>
      <p:ext uri="{BB962C8B-B14F-4D97-AF65-F5344CB8AC3E}">
        <p14:creationId xmlns:p14="http://schemas.microsoft.com/office/powerpoint/2010/main" val="21243877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0-#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0-#ppt_w/2"/>
                                          </p:val>
                                        </p:tav>
                                        <p:tav tm="100000">
                                          <p:val>
                                            <p:strVal val="#ppt_x"/>
                                          </p:val>
                                        </p:tav>
                                      </p:tavLst>
                                    </p:anim>
                                    <p:anim calcmode="lin" valueType="num">
                                      <p:cBhvr additive="base">
                                        <p:cTn id="44" dur="500" fill="hold"/>
                                        <p:tgtEl>
                                          <p:spTgt spid="7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0-#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0-#ppt_w/2"/>
                                          </p:val>
                                        </p:tav>
                                        <p:tav tm="100000">
                                          <p:val>
                                            <p:strVal val="#ppt_x"/>
                                          </p:val>
                                        </p:tav>
                                      </p:tavLst>
                                    </p:anim>
                                    <p:anim calcmode="lin" valueType="num">
                                      <p:cBhvr additive="base">
                                        <p:cTn id="56" dur="500" fill="hold"/>
                                        <p:tgtEl>
                                          <p:spTgt spid="8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0-#ppt_w/2"/>
                                          </p:val>
                                        </p:tav>
                                        <p:tav tm="100000">
                                          <p:val>
                                            <p:strVal val="#ppt_x"/>
                                          </p:val>
                                        </p:tav>
                                      </p:tavLst>
                                    </p:anim>
                                    <p:anim calcmode="lin" valueType="num">
                                      <p:cBhvr additive="base">
                                        <p:cTn id="60" dur="500" fill="hold"/>
                                        <p:tgtEl>
                                          <p:spTgt spid="82"/>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500"/>
                                        <p:tgtEl>
                                          <p:spTgt spid="8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wipe(right)">
                                      <p:cBhvr>
                                        <p:cTn id="67" dur="500"/>
                                        <p:tgtEl>
                                          <p:spTgt spid="8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right)">
                                      <p:cBhvr>
                                        <p:cTn id="70" dur="500"/>
                                        <p:tgtEl>
                                          <p:spTgt spid="87"/>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wipe(right)">
                                      <p:cBhvr>
                                        <p:cTn id="73" dur="500"/>
                                        <p:tgtEl>
                                          <p:spTgt spid="8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wipe(right)">
                                      <p:cBhvr>
                                        <p:cTn id="76" dur="500"/>
                                        <p:tgtEl>
                                          <p:spTgt spid="8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right)">
                                      <p:cBhvr>
                                        <p:cTn id="82" dur="500"/>
                                        <p:tgtEl>
                                          <p:spTgt spid="9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left)">
                                      <p:cBhvr>
                                        <p:cTn id="88" dur="500"/>
                                        <p:tgtEl>
                                          <p:spTgt spid="6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left)">
                                      <p:cBhvr>
                                        <p:cTn id="91" dur="500"/>
                                        <p:tgtEl>
                                          <p:spTgt spid="6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500"/>
                                        <p:tgtEl>
                                          <p:spTgt spid="6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wipe(left)">
                                      <p:cBhvr>
                                        <p:cTn id="100" dur="500"/>
                                        <p:tgtEl>
                                          <p:spTgt spid="6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left)">
                                      <p:cBhvr>
                                        <p:cTn id="103" dur="500"/>
                                        <p:tgtEl>
                                          <p:spTgt spid="6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left)">
                                      <p:cBhvr>
                                        <p:cTn id="106" dur="500"/>
                                        <p:tgtEl>
                                          <p:spTgt spid="69"/>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83"/>
                                        </p:tgtEl>
                                        <p:attrNameLst>
                                          <p:attrName>style.visibility</p:attrName>
                                        </p:attrNameLst>
                                      </p:cBhvr>
                                      <p:to>
                                        <p:strVal val="visible"/>
                                      </p:to>
                                    </p:set>
                                    <p:animEffect transition="in" filter="fade">
                                      <p:cBhvr>
                                        <p:cTn id="110" dur="1000"/>
                                        <p:tgtEl>
                                          <p:spTgt spid="83"/>
                                        </p:tgtEl>
                                      </p:cBhvr>
                                    </p:animEffect>
                                    <p:anim calcmode="lin" valueType="num">
                                      <p:cBhvr>
                                        <p:cTn id="111" dur="1000" fill="hold"/>
                                        <p:tgtEl>
                                          <p:spTgt spid="83"/>
                                        </p:tgtEl>
                                        <p:attrNameLst>
                                          <p:attrName>ppt_x</p:attrName>
                                        </p:attrNameLst>
                                      </p:cBhvr>
                                      <p:tavLst>
                                        <p:tav tm="0">
                                          <p:val>
                                            <p:strVal val="#ppt_x"/>
                                          </p:val>
                                        </p:tav>
                                        <p:tav tm="100000">
                                          <p:val>
                                            <p:strVal val="#ppt_x"/>
                                          </p:val>
                                        </p:tav>
                                      </p:tavLst>
                                    </p:anim>
                                    <p:anim calcmode="lin" valueType="num">
                                      <p:cBhvr>
                                        <p:cTn id="112" dur="1000" fill="hold"/>
                                        <p:tgtEl>
                                          <p:spTgt spid="83"/>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barn(inVertical)">
                                      <p:cBhvr>
                                        <p:cTn id="116" dur="500"/>
                                        <p:tgtEl>
                                          <p:spTgt spid="92"/>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wipe(up)">
                                      <p:cBhvr>
                                        <p:cTn id="12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1" grpId="0" animBg="1"/>
      <p:bldP spid="52" grpId="0" animBg="1"/>
      <p:bldP spid="56" grpId="0" animBg="1"/>
      <p:bldP spid="57" grpId="0" animBg="1"/>
      <p:bldP spid="59" grpId="0" animBg="1"/>
      <p:bldP spid="62" grpId="0" animBg="1"/>
      <p:bldP spid="63" grpId="0" animBg="1"/>
      <p:bldP spid="64" grpId="0" animBg="1"/>
      <p:bldP spid="65" grpId="0" animBg="1"/>
      <p:bldP spid="66" grpId="0" animBg="1"/>
      <p:bldP spid="67" grpId="0" animBg="1"/>
      <p:bldP spid="69" grpId="0" animBg="1"/>
      <p:bldP spid="70" grpId="0"/>
      <p:bldP spid="72" grpId="0"/>
      <p:bldP spid="74" grpId="0"/>
      <p:bldP spid="76" grpId="0"/>
      <p:bldP spid="78" grpId="0"/>
      <p:bldP spid="80" grpId="0"/>
      <p:bldP spid="82" grpId="0"/>
      <p:bldP spid="83" grpId="0"/>
      <p:bldP spid="84" grpId="0"/>
      <p:bldP spid="85" grpId="0"/>
      <p:bldP spid="86" grpId="0"/>
      <p:bldP spid="87" grpId="0"/>
      <p:bldP spid="88" grpId="0"/>
      <p:bldP spid="89" grpId="0"/>
      <p:bldP spid="90" grpId="0"/>
      <p:bldP spid="91" grpId="0"/>
      <p:bldP spid="9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1871700" y="2709350"/>
            <a:ext cx="1425575" cy="1568407"/>
          </a:xfrm>
          <a:custGeom>
            <a:avLst/>
            <a:gdLst>
              <a:gd name="T0" fmla="*/ 387 w 396"/>
              <a:gd name="T1" fmla="*/ 304 h 435"/>
              <a:gd name="T2" fmla="*/ 349 w 396"/>
              <a:gd name="T3" fmla="*/ 262 h 435"/>
              <a:gd name="T4" fmla="*/ 256 w 396"/>
              <a:gd name="T5" fmla="*/ 250 h 435"/>
              <a:gd name="T6" fmla="*/ 256 w 396"/>
              <a:gd name="T7" fmla="*/ 225 h 435"/>
              <a:gd name="T8" fmla="*/ 270 w 396"/>
              <a:gd name="T9" fmla="*/ 176 h 435"/>
              <a:gd name="T10" fmla="*/ 277 w 396"/>
              <a:gd name="T11" fmla="*/ 163 h 435"/>
              <a:gd name="T12" fmla="*/ 280 w 396"/>
              <a:gd name="T13" fmla="*/ 154 h 435"/>
              <a:gd name="T14" fmla="*/ 286 w 396"/>
              <a:gd name="T15" fmla="*/ 138 h 435"/>
              <a:gd name="T16" fmla="*/ 282 w 396"/>
              <a:gd name="T17" fmla="*/ 124 h 435"/>
              <a:gd name="T18" fmla="*/ 292 w 396"/>
              <a:gd name="T19" fmla="*/ 86 h 435"/>
              <a:gd name="T20" fmla="*/ 265 w 396"/>
              <a:gd name="T21" fmla="*/ 22 h 435"/>
              <a:gd name="T22" fmla="*/ 223 w 396"/>
              <a:gd name="T23" fmla="*/ 11 h 435"/>
              <a:gd name="T24" fmla="*/ 213 w 396"/>
              <a:gd name="T25" fmla="*/ 6 h 435"/>
              <a:gd name="T26" fmla="*/ 194 w 396"/>
              <a:gd name="T27" fmla="*/ 0 h 435"/>
              <a:gd name="T28" fmla="*/ 164 w 396"/>
              <a:gd name="T29" fmla="*/ 5 h 435"/>
              <a:gd name="T30" fmla="*/ 144 w 396"/>
              <a:gd name="T31" fmla="*/ 16 h 435"/>
              <a:gd name="T32" fmla="*/ 125 w 396"/>
              <a:gd name="T33" fmla="*/ 34 h 435"/>
              <a:gd name="T34" fmla="*/ 111 w 396"/>
              <a:gd name="T35" fmla="*/ 53 h 435"/>
              <a:gd name="T36" fmla="*/ 114 w 396"/>
              <a:gd name="T37" fmla="*/ 125 h 435"/>
              <a:gd name="T38" fmla="*/ 114 w 396"/>
              <a:gd name="T39" fmla="*/ 146 h 435"/>
              <a:gd name="T40" fmla="*/ 119 w 396"/>
              <a:gd name="T41" fmla="*/ 162 h 435"/>
              <a:gd name="T42" fmla="*/ 123 w 396"/>
              <a:gd name="T43" fmla="*/ 173 h 435"/>
              <a:gd name="T44" fmla="*/ 130 w 396"/>
              <a:gd name="T45" fmla="*/ 178 h 435"/>
              <a:gd name="T46" fmla="*/ 133 w 396"/>
              <a:gd name="T47" fmla="*/ 182 h 435"/>
              <a:gd name="T48" fmla="*/ 143 w 396"/>
              <a:gd name="T49" fmla="*/ 218 h 435"/>
              <a:gd name="T50" fmla="*/ 145 w 396"/>
              <a:gd name="T51" fmla="*/ 249 h 435"/>
              <a:gd name="T52" fmla="*/ 48 w 396"/>
              <a:gd name="T53" fmla="*/ 262 h 435"/>
              <a:gd name="T54" fmla="*/ 10 w 396"/>
              <a:gd name="T55" fmla="*/ 304 h 435"/>
              <a:gd name="T56" fmla="*/ 0 w 396"/>
              <a:gd name="T57" fmla="*/ 435 h 435"/>
              <a:gd name="T58" fmla="*/ 175 w 396"/>
              <a:gd name="T59" fmla="*/ 435 h 435"/>
              <a:gd name="T60" fmla="*/ 221 w 396"/>
              <a:gd name="T61" fmla="*/ 435 h 435"/>
              <a:gd name="T62" fmla="*/ 396 w 396"/>
              <a:gd name="T63" fmla="*/ 435 h 435"/>
              <a:gd name="T64" fmla="*/ 387 w 396"/>
              <a:gd name="T65" fmla="*/ 304 h 4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435"/>
              <a:gd name="T101" fmla="*/ 396 w 396"/>
              <a:gd name="T102" fmla="*/ 435 h 4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435">
                <a:moveTo>
                  <a:pt x="387" y="304"/>
                </a:moveTo>
                <a:cubicBezTo>
                  <a:pt x="385" y="274"/>
                  <a:pt x="349" y="262"/>
                  <a:pt x="349" y="262"/>
                </a:cubicBezTo>
                <a:cubicBezTo>
                  <a:pt x="256" y="250"/>
                  <a:pt x="256" y="250"/>
                  <a:pt x="256" y="250"/>
                </a:cubicBezTo>
                <a:cubicBezTo>
                  <a:pt x="256" y="225"/>
                  <a:pt x="256" y="225"/>
                  <a:pt x="256" y="225"/>
                </a:cubicBezTo>
                <a:cubicBezTo>
                  <a:pt x="271" y="206"/>
                  <a:pt x="270" y="176"/>
                  <a:pt x="270" y="176"/>
                </a:cubicBezTo>
                <a:cubicBezTo>
                  <a:pt x="277" y="182"/>
                  <a:pt x="277" y="166"/>
                  <a:pt x="277" y="163"/>
                </a:cubicBezTo>
                <a:cubicBezTo>
                  <a:pt x="277" y="161"/>
                  <a:pt x="280" y="157"/>
                  <a:pt x="280" y="154"/>
                </a:cubicBezTo>
                <a:cubicBezTo>
                  <a:pt x="280" y="151"/>
                  <a:pt x="282" y="145"/>
                  <a:pt x="286" y="138"/>
                </a:cubicBezTo>
                <a:cubicBezTo>
                  <a:pt x="289" y="132"/>
                  <a:pt x="287" y="125"/>
                  <a:pt x="282" y="124"/>
                </a:cubicBezTo>
                <a:cubicBezTo>
                  <a:pt x="286" y="117"/>
                  <a:pt x="292" y="86"/>
                  <a:pt x="292" y="86"/>
                </a:cubicBezTo>
                <a:cubicBezTo>
                  <a:pt x="295" y="60"/>
                  <a:pt x="279" y="38"/>
                  <a:pt x="265" y="22"/>
                </a:cubicBezTo>
                <a:cubicBezTo>
                  <a:pt x="252" y="6"/>
                  <a:pt x="236" y="6"/>
                  <a:pt x="223" y="11"/>
                </a:cubicBezTo>
                <a:cubicBezTo>
                  <a:pt x="222" y="9"/>
                  <a:pt x="215" y="8"/>
                  <a:pt x="213" y="6"/>
                </a:cubicBezTo>
                <a:cubicBezTo>
                  <a:pt x="211" y="3"/>
                  <a:pt x="199" y="0"/>
                  <a:pt x="194" y="0"/>
                </a:cubicBezTo>
                <a:cubicBezTo>
                  <a:pt x="190" y="0"/>
                  <a:pt x="173" y="3"/>
                  <a:pt x="164" y="5"/>
                </a:cubicBezTo>
                <a:cubicBezTo>
                  <a:pt x="155" y="7"/>
                  <a:pt x="154" y="12"/>
                  <a:pt x="144" y="16"/>
                </a:cubicBezTo>
                <a:cubicBezTo>
                  <a:pt x="134" y="20"/>
                  <a:pt x="125" y="32"/>
                  <a:pt x="125" y="34"/>
                </a:cubicBezTo>
                <a:cubicBezTo>
                  <a:pt x="124" y="36"/>
                  <a:pt x="125" y="28"/>
                  <a:pt x="111" y="53"/>
                </a:cubicBezTo>
                <a:cubicBezTo>
                  <a:pt x="97" y="79"/>
                  <a:pt x="111" y="118"/>
                  <a:pt x="114" y="125"/>
                </a:cubicBezTo>
                <a:cubicBezTo>
                  <a:pt x="111" y="128"/>
                  <a:pt x="114" y="143"/>
                  <a:pt x="114" y="146"/>
                </a:cubicBezTo>
                <a:cubicBezTo>
                  <a:pt x="114" y="149"/>
                  <a:pt x="117" y="160"/>
                  <a:pt x="119" y="162"/>
                </a:cubicBezTo>
                <a:cubicBezTo>
                  <a:pt x="121" y="164"/>
                  <a:pt x="121" y="166"/>
                  <a:pt x="123" y="173"/>
                </a:cubicBezTo>
                <a:cubicBezTo>
                  <a:pt x="125" y="180"/>
                  <a:pt x="130" y="178"/>
                  <a:pt x="130" y="178"/>
                </a:cubicBezTo>
                <a:cubicBezTo>
                  <a:pt x="133" y="182"/>
                  <a:pt x="133" y="182"/>
                  <a:pt x="133" y="182"/>
                </a:cubicBezTo>
                <a:cubicBezTo>
                  <a:pt x="135" y="206"/>
                  <a:pt x="143" y="218"/>
                  <a:pt x="143" y="218"/>
                </a:cubicBezTo>
                <a:cubicBezTo>
                  <a:pt x="145" y="249"/>
                  <a:pt x="145" y="249"/>
                  <a:pt x="145" y="249"/>
                </a:cubicBezTo>
                <a:cubicBezTo>
                  <a:pt x="48" y="262"/>
                  <a:pt x="48" y="262"/>
                  <a:pt x="48" y="262"/>
                </a:cubicBezTo>
                <a:cubicBezTo>
                  <a:pt x="48" y="262"/>
                  <a:pt x="16" y="275"/>
                  <a:pt x="10" y="304"/>
                </a:cubicBezTo>
                <a:cubicBezTo>
                  <a:pt x="3" y="335"/>
                  <a:pt x="0" y="435"/>
                  <a:pt x="0" y="435"/>
                </a:cubicBezTo>
                <a:cubicBezTo>
                  <a:pt x="175" y="435"/>
                  <a:pt x="175" y="435"/>
                  <a:pt x="175" y="435"/>
                </a:cubicBezTo>
                <a:cubicBezTo>
                  <a:pt x="221" y="435"/>
                  <a:pt x="221" y="435"/>
                  <a:pt x="221" y="435"/>
                </a:cubicBezTo>
                <a:cubicBezTo>
                  <a:pt x="396" y="435"/>
                  <a:pt x="396" y="435"/>
                  <a:pt x="396" y="435"/>
                </a:cubicBezTo>
                <a:cubicBezTo>
                  <a:pt x="396" y="435"/>
                  <a:pt x="390" y="334"/>
                  <a:pt x="387" y="304"/>
                </a:cubicBezTo>
                <a:close/>
              </a:path>
            </a:pathLst>
          </a:custGeom>
          <a:solidFill>
            <a:srgbClr val="FFFFFF">
              <a:alpha val="5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Freeform 6"/>
          <p:cNvSpPr>
            <a:spLocks noChangeArrowheads="1"/>
          </p:cNvSpPr>
          <p:nvPr/>
        </p:nvSpPr>
        <p:spPr bwMode="auto">
          <a:xfrm>
            <a:off x="3687763" y="924979"/>
            <a:ext cx="2262187" cy="1506538"/>
          </a:xfrm>
          <a:custGeom>
            <a:avLst/>
            <a:gdLst>
              <a:gd name="T0" fmla="*/ 274 w 543"/>
              <a:gd name="T1" fmla="*/ 0 h 362"/>
              <a:gd name="T2" fmla="*/ 0 w 543"/>
              <a:gd name="T3" fmla="*/ 189 h 362"/>
              <a:gd name="T4" fmla="*/ 38 w 543"/>
              <a:gd name="T5" fmla="*/ 287 h 362"/>
              <a:gd name="T6" fmla="*/ 154 w 543"/>
              <a:gd name="T7" fmla="*/ 269 h 362"/>
              <a:gd name="T8" fmla="*/ 389 w 543"/>
              <a:gd name="T9" fmla="*/ 362 h 362"/>
              <a:gd name="T10" fmla="*/ 434 w 543"/>
              <a:gd name="T11" fmla="*/ 343 h 362"/>
              <a:gd name="T12" fmla="*/ 425 w 543"/>
              <a:gd name="T13" fmla="*/ 299 h 362"/>
              <a:gd name="T14" fmla="*/ 543 w 543"/>
              <a:gd name="T15" fmla="*/ 158 h 362"/>
              <a:gd name="T16" fmla="*/ 274 w 5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3"/>
              <a:gd name="T28" fmla="*/ 0 h 362"/>
              <a:gd name="T29" fmla="*/ 543 w 543"/>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3" h="362">
                <a:moveTo>
                  <a:pt x="274" y="0"/>
                </a:moveTo>
                <a:cubicBezTo>
                  <a:pt x="122" y="0"/>
                  <a:pt x="0" y="85"/>
                  <a:pt x="0" y="189"/>
                </a:cubicBezTo>
                <a:cubicBezTo>
                  <a:pt x="0" y="225"/>
                  <a:pt x="14" y="258"/>
                  <a:pt x="38" y="287"/>
                </a:cubicBezTo>
                <a:cubicBezTo>
                  <a:pt x="73" y="275"/>
                  <a:pt x="112" y="269"/>
                  <a:pt x="154" y="269"/>
                </a:cubicBezTo>
                <a:cubicBezTo>
                  <a:pt x="254" y="269"/>
                  <a:pt x="341" y="306"/>
                  <a:pt x="389" y="362"/>
                </a:cubicBezTo>
                <a:cubicBezTo>
                  <a:pt x="405" y="356"/>
                  <a:pt x="420" y="350"/>
                  <a:pt x="434" y="343"/>
                </a:cubicBezTo>
                <a:cubicBezTo>
                  <a:pt x="428" y="329"/>
                  <a:pt x="425" y="314"/>
                  <a:pt x="425" y="299"/>
                </a:cubicBezTo>
                <a:cubicBezTo>
                  <a:pt x="425" y="238"/>
                  <a:pt x="473" y="185"/>
                  <a:pt x="543" y="158"/>
                </a:cubicBezTo>
                <a:cubicBezTo>
                  <a:pt x="522" y="68"/>
                  <a:pt x="409" y="0"/>
                  <a:pt x="274"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4318000" y="2672817"/>
            <a:ext cx="2806700" cy="1595437"/>
          </a:xfrm>
          <a:custGeom>
            <a:avLst/>
            <a:gdLst>
              <a:gd name="T0" fmla="*/ 352 w 674"/>
              <a:gd name="T1" fmla="*/ 0 h 383"/>
              <a:gd name="T2" fmla="*/ 276 w 674"/>
              <a:gd name="T3" fmla="*/ 16 h 383"/>
              <a:gd name="T4" fmla="*/ 278 w 674"/>
              <a:gd name="T5" fmla="*/ 40 h 383"/>
              <a:gd name="T6" fmla="*/ 120 w 674"/>
              <a:gd name="T7" fmla="*/ 213 h 383"/>
              <a:gd name="T8" fmla="*/ 160 w 674"/>
              <a:gd name="T9" fmla="*/ 293 h 383"/>
              <a:gd name="T10" fmla="*/ 27 w 674"/>
              <a:gd name="T11" fmla="*/ 334 h 383"/>
              <a:gd name="T12" fmla="*/ 0 w 674"/>
              <a:gd name="T13" fmla="*/ 333 h 383"/>
              <a:gd name="T14" fmla="*/ 121 w 674"/>
              <a:gd name="T15" fmla="*/ 359 h 383"/>
              <a:gd name="T16" fmla="*/ 224 w 674"/>
              <a:gd name="T17" fmla="*/ 342 h 383"/>
              <a:gd name="T18" fmla="*/ 396 w 674"/>
              <a:gd name="T19" fmla="*/ 383 h 383"/>
              <a:gd name="T20" fmla="*/ 674 w 674"/>
              <a:gd name="T21" fmla="*/ 190 h 383"/>
              <a:gd name="T22" fmla="*/ 562 w 674"/>
              <a:gd name="T23" fmla="*/ 35 h 383"/>
              <a:gd name="T24" fmla="*/ 517 w 674"/>
              <a:gd name="T25" fmla="*/ 40 h 383"/>
              <a:gd name="T26" fmla="*/ 413 w 674"/>
              <a:gd name="T27" fmla="*/ 69 h 383"/>
              <a:gd name="T28" fmla="*/ 370 w 674"/>
              <a:gd name="T29" fmla="*/ 66 h 383"/>
              <a:gd name="T30" fmla="*/ 449 w 674"/>
              <a:gd name="T31" fmla="*/ 35 h 383"/>
              <a:gd name="T32" fmla="*/ 352 w 674"/>
              <a:gd name="T33" fmla="*/ 0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4"/>
              <a:gd name="T52" fmla="*/ 0 h 383"/>
              <a:gd name="T53" fmla="*/ 674 w 674"/>
              <a:gd name="T54" fmla="*/ 383 h 3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4" h="383">
                <a:moveTo>
                  <a:pt x="352" y="0"/>
                </a:moveTo>
                <a:cubicBezTo>
                  <a:pt x="325" y="3"/>
                  <a:pt x="299" y="8"/>
                  <a:pt x="276" y="16"/>
                </a:cubicBezTo>
                <a:cubicBezTo>
                  <a:pt x="277" y="24"/>
                  <a:pt x="278" y="32"/>
                  <a:pt x="278" y="40"/>
                </a:cubicBezTo>
                <a:cubicBezTo>
                  <a:pt x="278" y="117"/>
                  <a:pt x="213" y="183"/>
                  <a:pt x="120" y="213"/>
                </a:cubicBezTo>
                <a:cubicBezTo>
                  <a:pt x="125" y="242"/>
                  <a:pt x="139" y="269"/>
                  <a:pt x="160" y="293"/>
                </a:cubicBezTo>
                <a:cubicBezTo>
                  <a:pt x="131" y="313"/>
                  <a:pt x="85" y="334"/>
                  <a:pt x="27" y="334"/>
                </a:cubicBezTo>
                <a:cubicBezTo>
                  <a:pt x="18" y="334"/>
                  <a:pt x="10" y="334"/>
                  <a:pt x="0" y="333"/>
                </a:cubicBezTo>
                <a:cubicBezTo>
                  <a:pt x="0" y="333"/>
                  <a:pt x="48" y="359"/>
                  <a:pt x="121" y="359"/>
                </a:cubicBezTo>
                <a:cubicBezTo>
                  <a:pt x="151" y="359"/>
                  <a:pt x="186" y="354"/>
                  <a:pt x="224" y="342"/>
                </a:cubicBezTo>
                <a:cubicBezTo>
                  <a:pt x="271" y="367"/>
                  <a:pt x="331" y="383"/>
                  <a:pt x="396" y="383"/>
                </a:cubicBezTo>
                <a:cubicBezTo>
                  <a:pt x="549" y="383"/>
                  <a:pt x="674" y="297"/>
                  <a:pt x="674" y="190"/>
                </a:cubicBezTo>
                <a:cubicBezTo>
                  <a:pt x="674" y="127"/>
                  <a:pt x="630" y="71"/>
                  <a:pt x="562" y="35"/>
                </a:cubicBezTo>
                <a:cubicBezTo>
                  <a:pt x="547" y="38"/>
                  <a:pt x="533" y="40"/>
                  <a:pt x="517" y="40"/>
                </a:cubicBezTo>
                <a:cubicBezTo>
                  <a:pt x="494" y="64"/>
                  <a:pt x="447" y="69"/>
                  <a:pt x="413" y="69"/>
                </a:cubicBezTo>
                <a:cubicBezTo>
                  <a:pt x="389" y="69"/>
                  <a:pt x="370" y="66"/>
                  <a:pt x="370" y="66"/>
                </a:cubicBezTo>
                <a:cubicBezTo>
                  <a:pt x="417" y="61"/>
                  <a:pt x="439" y="49"/>
                  <a:pt x="449" y="35"/>
                </a:cubicBezTo>
                <a:cubicBezTo>
                  <a:pt x="413" y="29"/>
                  <a:pt x="379" y="17"/>
                  <a:pt x="352"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3181350" y="2120367"/>
            <a:ext cx="2286000" cy="1744662"/>
          </a:xfrm>
          <a:custGeom>
            <a:avLst/>
            <a:gdLst>
              <a:gd name="T0" fmla="*/ 160 w 549"/>
              <a:gd name="T1" fmla="*/ 0 h 419"/>
              <a:gd name="T2" fmla="*/ 0 w 549"/>
              <a:gd name="T3" fmla="*/ 173 h 419"/>
              <a:gd name="T4" fmla="*/ 183 w 549"/>
              <a:gd name="T5" fmla="*/ 353 h 419"/>
              <a:gd name="T6" fmla="*/ 92 w 549"/>
              <a:gd name="T7" fmla="*/ 416 h 419"/>
              <a:gd name="T8" fmla="*/ 137 w 549"/>
              <a:gd name="T9" fmla="*/ 419 h 419"/>
              <a:gd name="T10" fmla="*/ 257 w 549"/>
              <a:gd name="T11" fmla="*/ 364 h 419"/>
              <a:gd name="T12" fmla="*/ 276 w 549"/>
              <a:gd name="T13" fmla="*/ 364 h 419"/>
              <a:gd name="T14" fmla="*/ 393 w 549"/>
              <a:gd name="T15" fmla="*/ 346 h 419"/>
              <a:gd name="T16" fmla="*/ 391 w 549"/>
              <a:gd name="T17" fmla="*/ 323 h 419"/>
              <a:gd name="T18" fmla="*/ 549 w 549"/>
              <a:gd name="T19" fmla="*/ 149 h 419"/>
              <a:gd name="T20" fmla="*/ 511 w 549"/>
              <a:gd name="T21" fmla="*/ 75 h 419"/>
              <a:gd name="T22" fmla="*/ 396 w 549"/>
              <a:gd name="T23" fmla="*/ 92 h 419"/>
              <a:gd name="T24" fmla="*/ 371 w 549"/>
              <a:gd name="T25" fmla="*/ 92 h 419"/>
              <a:gd name="T26" fmla="*/ 283 w 549"/>
              <a:gd name="T27" fmla="*/ 114 h 419"/>
              <a:gd name="T28" fmla="*/ 243 w 549"/>
              <a:gd name="T29" fmla="*/ 111 h 419"/>
              <a:gd name="T30" fmla="*/ 312 w 549"/>
              <a:gd name="T31" fmla="*/ 83 h 419"/>
              <a:gd name="T32" fmla="*/ 160 w 549"/>
              <a:gd name="T33" fmla="*/ 0 h 4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9"/>
              <a:gd name="T52" fmla="*/ 0 h 419"/>
              <a:gd name="T53" fmla="*/ 549 w 549"/>
              <a:gd name="T54" fmla="*/ 419 h 4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9" h="419">
                <a:moveTo>
                  <a:pt x="160" y="0"/>
                </a:moveTo>
                <a:cubicBezTo>
                  <a:pt x="66" y="30"/>
                  <a:pt x="0" y="96"/>
                  <a:pt x="0" y="173"/>
                </a:cubicBezTo>
                <a:cubicBezTo>
                  <a:pt x="0" y="256"/>
                  <a:pt x="77" y="327"/>
                  <a:pt x="183" y="353"/>
                </a:cubicBezTo>
                <a:cubicBezTo>
                  <a:pt x="181" y="377"/>
                  <a:pt x="163" y="407"/>
                  <a:pt x="92" y="416"/>
                </a:cubicBezTo>
                <a:cubicBezTo>
                  <a:pt x="92" y="416"/>
                  <a:pt x="112" y="419"/>
                  <a:pt x="137" y="419"/>
                </a:cubicBezTo>
                <a:cubicBezTo>
                  <a:pt x="180" y="419"/>
                  <a:pt x="240" y="410"/>
                  <a:pt x="257" y="364"/>
                </a:cubicBezTo>
                <a:cubicBezTo>
                  <a:pt x="263" y="364"/>
                  <a:pt x="269" y="364"/>
                  <a:pt x="276" y="364"/>
                </a:cubicBezTo>
                <a:cubicBezTo>
                  <a:pt x="317" y="364"/>
                  <a:pt x="357" y="358"/>
                  <a:pt x="393" y="346"/>
                </a:cubicBezTo>
                <a:cubicBezTo>
                  <a:pt x="391" y="339"/>
                  <a:pt x="391" y="331"/>
                  <a:pt x="391" y="323"/>
                </a:cubicBezTo>
                <a:cubicBezTo>
                  <a:pt x="391" y="246"/>
                  <a:pt x="455" y="180"/>
                  <a:pt x="549" y="149"/>
                </a:cubicBezTo>
                <a:cubicBezTo>
                  <a:pt x="544" y="122"/>
                  <a:pt x="531" y="97"/>
                  <a:pt x="511" y="75"/>
                </a:cubicBezTo>
                <a:cubicBezTo>
                  <a:pt x="476" y="86"/>
                  <a:pt x="437" y="92"/>
                  <a:pt x="396" y="92"/>
                </a:cubicBezTo>
                <a:cubicBezTo>
                  <a:pt x="387" y="92"/>
                  <a:pt x="379" y="92"/>
                  <a:pt x="371" y="92"/>
                </a:cubicBezTo>
                <a:cubicBezTo>
                  <a:pt x="347" y="110"/>
                  <a:pt x="311" y="114"/>
                  <a:pt x="283" y="114"/>
                </a:cubicBezTo>
                <a:cubicBezTo>
                  <a:pt x="260" y="114"/>
                  <a:pt x="243" y="111"/>
                  <a:pt x="243" y="111"/>
                </a:cubicBezTo>
                <a:cubicBezTo>
                  <a:pt x="279" y="107"/>
                  <a:pt x="300" y="96"/>
                  <a:pt x="312" y="83"/>
                </a:cubicBezTo>
                <a:cubicBezTo>
                  <a:pt x="248" y="69"/>
                  <a:pt x="194" y="39"/>
                  <a:pt x="160"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3846513" y="2044167"/>
            <a:ext cx="1462087" cy="549275"/>
          </a:xfrm>
          <a:custGeom>
            <a:avLst/>
            <a:gdLst>
              <a:gd name="T0" fmla="*/ 116 w 351"/>
              <a:gd name="T1" fmla="*/ 0 h 132"/>
              <a:gd name="T2" fmla="*/ 0 w 351"/>
              <a:gd name="T3" fmla="*/ 18 h 132"/>
              <a:gd name="T4" fmla="*/ 152 w 351"/>
              <a:gd name="T5" fmla="*/ 101 h 132"/>
              <a:gd name="T6" fmla="*/ 83 w 351"/>
              <a:gd name="T7" fmla="*/ 129 h 132"/>
              <a:gd name="T8" fmla="*/ 123 w 351"/>
              <a:gd name="T9" fmla="*/ 132 h 132"/>
              <a:gd name="T10" fmla="*/ 211 w 351"/>
              <a:gd name="T11" fmla="*/ 110 h 132"/>
              <a:gd name="T12" fmla="*/ 236 w 351"/>
              <a:gd name="T13" fmla="*/ 110 h 132"/>
              <a:gd name="T14" fmla="*/ 351 w 351"/>
              <a:gd name="T15" fmla="*/ 93 h 132"/>
              <a:gd name="T16" fmla="*/ 116 w 351"/>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1"/>
              <a:gd name="T28" fmla="*/ 0 h 132"/>
              <a:gd name="T29" fmla="*/ 351 w 351"/>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1" h="132">
                <a:moveTo>
                  <a:pt x="116" y="0"/>
                </a:moveTo>
                <a:cubicBezTo>
                  <a:pt x="74" y="0"/>
                  <a:pt x="35" y="6"/>
                  <a:pt x="0" y="18"/>
                </a:cubicBezTo>
                <a:cubicBezTo>
                  <a:pt x="34" y="57"/>
                  <a:pt x="88" y="87"/>
                  <a:pt x="152" y="101"/>
                </a:cubicBezTo>
                <a:cubicBezTo>
                  <a:pt x="140" y="114"/>
                  <a:pt x="119" y="125"/>
                  <a:pt x="83" y="129"/>
                </a:cubicBezTo>
                <a:cubicBezTo>
                  <a:pt x="83" y="129"/>
                  <a:pt x="100" y="132"/>
                  <a:pt x="123" y="132"/>
                </a:cubicBezTo>
                <a:cubicBezTo>
                  <a:pt x="151" y="132"/>
                  <a:pt x="187" y="128"/>
                  <a:pt x="211" y="110"/>
                </a:cubicBezTo>
                <a:cubicBezTo>
                  <a:pt x="219" y="110"/>
                  <a:pt x="227" y="110"/>
                  <a:pt x="236" y="110"/>
                </a:cubicBezTo>
                <a:cubicBezTo>
                  <a:pt x="277" y="110"/>
                  <a:pt x="316" y="104"/>
                  <a:pt x="351" y="93"/>
                </a:cubicBezTo>
                <a:cubicBezTo>
                  <a:pt x="303" y="37"/>
                  <a:pt x="216" y="0"/>
                  <a:pt x="116"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Freeform 10"/>
          <p:cNvSpPr>
            <a:spLocks noChangeArrowheads="1"/>
          </p:cNvSpPr>
          <p:nvPr/>
        </p:nvSpPr>
        <p:spPr bwMode="auto">
          <a:xfrm>
            <a:off x="4808538" y="2741079"/>
            <a:ext cx="666750" cy="819150"/>
          </a:xfrm>
          <a:custGeom>
            <a:avLst/>
            <a:gdLst>
              <a:gd name="T0" fmla="*/ 158 w 160"/>
              <a:gd name="T1" fmla="*/ 0 h 197"/>
              <a:gd name="T2" fmla="*/ 0 w 160"/>
              <a:gd name="T3" fmla="*/ 174 h 197"/>
              <a:gd name="T4" fmla="*/ 2 w 160"/>
              <a:gd name="T5" fmla="*/ 197 h 197"/>
              <a:gd name="T6" fmla="*/ 160 w 160"/>
              <a:gd name="T7" fmla="*/ 24 h 197"/>
              <a:gd name="T8" fmla="*/ 158 w 160"/>
              <a:gd name="T9" fmla="*/ 0 h 197"/>
              <a:gd name="T10" fmla="*/ 0 60000 65536"/>
              <a:gd name="T11" fmla="*/ 0 60000 65536"/>
              <a:gd name="T12" fmla="*/ 0 60000 65536"/>
              <a:gd name="T13" fmla="*/ 0 60000 65536"/>
              <a:gd name="T14" fmla="*/ 0 60000 65536"/>
              <a:gd name="T15" fmla="*/ 0 w 160"/>
              <a:gd name="T16" fmla="*/ 0 h 197"/>
              <a:gd name="T17" fmla="*/ 160 w 160"/>
              <a:gd name="T18" fmla="*/ 197 h 197"/>
            </a:gdLst>
            <a:ahLst/>
            <a:cxnLst>
              <a:cxn ang="T10">
                <a:pos x="T0" y="T1"/>
              </a:cxn>
              <a:cxn ang="T11">
                <a:pos x="T2" y="T3"/>
              </a:cxn>
              <a:cxn ang="T12">
                <a:pos x="T4" y="T5"/>
              </a:cxn>
              <a:cxn ang="T13">
                <a:pos x="T6" y="T7"/>
              </a:cxn>
              <a:cxn ang="T14">
                <a:pos x="T8" y="T9"/>
              </a:cxn>
            </a:cxnLst>
            <a:rect l="T15" t="T16" r="T17" b="T18"/>
            <a:pathLst>
              <a:path w="160" h="197">
                <a:moveTo>
                  <a:pt x="158" y="0"/>
                </a:moveTo>
                <a:cubicBezTo>
                  <a:pt x="64" y="31"/>
                  <a:pt x="0" y="97"/>
                  <a:pt x="0" y="174"/>
                </a:cubicBezTo>
                <a:cubicBezTo>
                  <a:pt x="0" y="182"/>
                  <a:pt x="0" y="190"/>
                  <a:pt x="2" y="197"/>
                </a:cubicBezTo>
                <a:cubicBezTo>
                  <a:pt x="95" y="167"/>
                  <a:pt x="160" y="101"/>
                  <a:pt x="160" y="24"/>
                </a:cubicBezTo>
                <a:cubicBezTo>
                  <a:pt x="160" y="16"/>
                  <a:pt x="159" y="8"/>
                  <a:pt x="158"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Freeform 11"/>
          <p:cNvSpPr>
            <a:spLocks noChangeArrowheads="1"/>
          </p:cNvSpPr>
          <p:nvPr/>
        </p:nvSpPr>
        <p:spPr bwMode="auto">
          <a:xfrm>
            <a:off x="5495925" y="1494892"/>
            <a:ext cx="1892300" cy="1323975"/>
          </a:xfrm>
          <a:custGeom>
            <a:avLst/>
            <a:gdLst>
              <a:gd name="T0" fmla="*/ 223 w 454"/>
              <a:gd name="T1" fmla="*/ 0 h 318"/>
              <a:gd name="T2" fmla="*/ 109 w 454"/>
              <a:gd name="T3" fmla="*/ 21 h 318"/>
              <a:gd name="T4" fmla="*/ 113 w 454"/>
              <a:gd name="T5" fmla="*/ 52 h 318"/>
              <a:gd name="T6" fmla="*/ 0 w 454"/>
              <a:gd name="T7" fmla="*/ 206 h 318"/>
              <a:gd name="T8" fmla="*/ 69 w 454"/>
              <a:gd name="T9" fmla="*/ 283 h 318"/>
              <a:gd name="T10" fmla="*/ 113 w 454"/>
              <a:gd name="T11" fmla="*/ 280 h 318"/>
              <a:gd name="T12" fmla="*/ 279 w 454"/>
              <a:gd name="T13" fmla="*/ 318 h 318"/>
              <a:gd name="T14" fmla="*/ 454 w 454"/>
              <a:gd name="T15" fmla="*/ 162 h 318"/>
              <a:gd name="T16" fmla="*/ 223 w 45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18"/>
              <a:gd name="T29" fmla="*/ 454 w 454"/>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18">
                <a:moveTo>
                  <a:pt x="223" y="0"/>
                </a:moveTo>
                <a:cubicBezTo>
                  <a:pt x="181" y="0"/>
                  <a:pt x="143" y="8"/>
                  <a:pt x="109" y="21"/>
                </a:cubicBezTo>
                <a:cubicBezTo>
                  <a:pt x="112" y="31"/>
                  <a:pt x="113" y="42"/>
                  <a:pt x="113" y="52"/>
                </a:cubicBezTo>
                <a:cubicBezTo>
                  <a:pt x="113" y="116"/>
                  <a:pt x="69" y="172"/>
                  <a:pt x="0" y="206"/>
                </a:cubicBezTo>
                <a:cubicBezTo>
                  <a:pt x="12" y="236"/>
                  <a:pt x="36" y="262"/>
                  <a:pt x="69" y="283"/>
                </a:cubicBezTo>
                <a:cubicBezTo>
                  <a:pt x="83" y="281"/>
                  <a:pt x="98" y="280"/>
                  <a:pt x="113" y="280"/>
                </a:cubicBezTo>
                <a:cubicBezTo>
                  <a:pt x="175" y="280"/>
                  <a:pt x="232" y="294"/>
                  <a:pt x="279" y="318"/>
                </a:cubicBezTo>
                <a:cubicBezTo>
                  <a:pt x="380" y="301"/>
                  <a:pt x="454" y="237"/>
                  <a:pt x="454" y="162"/>
                </a:cubicBezTo>
                <a:cubicBezTo>
                  <a:pt x="454" y="72"/>
                  <a:pt x="350" y="0"/>
                  <a:pt x="223"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5459413" y="1582204"/>
            <a:ext cx="508000" cy="771525"/>
          </a:xfrm>
          <a:custGeom>
            <a:avLst/>
            <a:gdLst>
              <a:gd name="T0" fmla="*/ 118 w 122"/>
              <a:gd name="T1" fmla="*/ 0 h 185"/>
              <a:gd name="T2" fmla="*/ 0 w 122"/>
              <a:gd name="T3" fmla="*/ 141 h 185"/>
              <a:gd name="T4" fmla="*/ 9 w 122"/>
              <a:gd name="T5" fmla="*/ 185 h 185"/>
              <a:gd name="T6" fmla="*/ 122 w 122"/>
              <a:gd name="T7" fmla="*/ 31 h 185"/>
              <a:gd name="T8" fmla="*/ 118 w 122"/>
              <a:gd name="T9" fmla="*/ 0 h 185"/>
              <a:gd name="T10" fmla="*/ 0 60000 65536"/>
              <a:gd name="T11" fmla="*/ 0 60000 65536"/>
              <a:gd name="T12" fmla="*/ 0 60000 65536"/>
              <a:gd name="T13" fmla="*/ 0 60000 65536"/>
              <a:gd name="T14" fmla="*/ 0 60000 65536"/>
              <a:gd name="T15" fmla="*/ 0 w 122"/>
              <a:gd name="T16" fmla="*/ 0 h 185"/>
              <a:gd name="T17" fmla="*/ 122 w 122"/>
              <a:gd name="T18" fmla="*/ 185 h 185"/>
            </a:gdLst>
            <a:ahLst/>
            <a:cxnLst>
              <a:cxn ang="T10">
                <a:pos x="T0" y="T1"/>
              </a:cxn>
              <a:cxn ang="T11">
                <a:pos x="T2" y="T3"/>
              </a:cxn>
              <a:cxn ang="T12">
                <a:pos x="T4" y="T5"/>
              </a:cxn>
              <a:cxn ang="T13">
                <a:pos x="T6" y="T7"/>
              </a:cxn>
              <a:cxn ang="T14">
                <a:pos x="T8" y="T9"/>
              </a:cxn>
            </a:cxnLst>
            <a:rect l="T15" t="T16" r="T17" b="T18"/>
            <a:pathLst>
              <a:path w="122" h="185">
                <a:moveTo>
                  <a:pt x="118" y="0"/>
                </a:moveTo>
                <a:cubicBezTo>
                  <a:pt x="48" y="27"/>
                  <a:pt x="0" y="80"/>
                  <a:pt x="0" y="141"/>
                </a:cubicBezTo>
                <a:cubicBezTo>
                  <a:pt x="0" y="156"/>
                  <a:pt x="3" y="171"/>
                  <a:pt x="9" y="185"/>
                </a:cubicBezTo>
                <a:cubicBezTo>
                  <a:pt x="78" y="151"/>
                  <a:pt x="122" y="95"/>
                  <a:pt x="122" y="31"/>
                </a:cubicBezTo>
                <a:cubicBezTo>
                  <a:pt x="122" y="21"/>
                  <a:pt x="121" y="10"/>
                  <a:pt x="118"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Freeform 13"/>
          <p:cNvSpPr>
            <a:spLocks noChangeArrowheads="1"/>
          </p:cNvSpPr>
          <p:nvPr/>
        </p:nvSpPr>
        <p:spPr bwMode="auto">
          <a:xfrm>
            <a:off x="5783263" y="2661704"/>
            <a:ext cx="874712" cy="298450"/>
          </a:xfrm>
          <a:custGeom>
            <a:avLst/>
            <a:gdLst>
              <a:gd name="T0" fmla="*/ 44 w 210"/>
              <a:gd name="T1" fmla="*/ 0 h 72"/>
              <a:gd name="T2" fmla="*/ 0 w 210"/>
              <a:gd name="T3" fmla="*/ 3 h 72"/>
              <a:gd name="T4" fmla="*/ 97 w 210"/>
              <a:gd name="T5" fmla="*/ 38 h 72"/>
              <a:gd name="T6" fmla="*/ 18 w 210"/>
              <a:gd name="T7" fmla="*/ 69 h 72"/>
              <a:gd name="T8" fmla="*/ 61 w 210"/>
              <a:gd name="T9" fmla="*/ 72 h 72"/>
              <a:gd name="T10" fmla="*/ 165 w 210"/>
              <a:gd name="T11" fmla="*/ 43 h 72"/>
              <a:gd name="T12" fmla="*/ 210 w 210"/>
              <a:gd name="T13" fmla="*/ 38 h 72"/>
              <a:gd name="T14" fmla="*/ 44 w 210"/>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72"/>
              <a:gd name="T26" fmla="*/ 210 w 21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72">
                <a:moveTo>
                  <a:pt x="44" y="0"/>
                </a:moveTo>
                <a:cubicBezTo>
                  <a:pt x="29" y="0"/>
                  <a:pt x="14" y="1"/>
                  <a:pt x="0" y="3"/>
                </a:cubicBezTo>
                <a:cubicBezTo>
                  <a:pt x="27" y="20"/>
                  <a:pt x="61" y="32"/>
                  <a:pt x="97" y="38"/>
                </a:cubicBezTo>
                <a:cubicBezTo>
                  <a:pt x="87" y="52"/>
                  <a:pt x="65" y="64"/>
                  <a:pt x="18" y="69"/>
                </a:cubicBezTo>
                <a:cubicBezTo>
                  <a:pt x="18" y="69"/>
                  <a:pt x="37" y="72"/>
                  <a:pt x="61" y="72"/>
                </a:cubicBezTo>
                <a:cubicBezTo>
                  <a:pt x="95" y="72"/>
                  <a:pt x="142" y="67"/>
                  <a:pt x="165" y="43"/>
                </a:cubicBezTo>
                <a:cubicBezTo>
                  <a:pt x="181" y="43"/>
                  <a:pt x="195" y="41"/>
                  <a:pt x="210" y="38"/>
                </a:cubicBezTo>
                <a:cubicBezTo>
                  <a:pt x="163" y="14"/>
                  <a:pt x="106" y="0"/>
                  <a:pt x="44" y="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TextBox 231"/>
          <p:cNvSpPr>
            <a:spLocks noChangeArrowheads="1"/>
          </p:cNvSpPr>
          <p:nvPr/>
        </p:nvSpPr>
        <p:spPr bwMode="auto">
          <a:xfrm>
            <a:off x="4065588" y="1186917"/>
            <a:ext cx="1539875" cy="338137"/>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12" name="矩形 11"/>
          <p:cNvSpPr>
            <a:spLocks noChangeArrowheads="1"/>
          </p:cNvSpPr>
          <p:nvPr/>
        </p:nvSpPr>
        <p:spPr bwMode="auto">
          <a:xfrm>
            <a:off x="4098925" y="1502829"/>
            <a:ext cx="1441450" cy="369332"/>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3" name="直接连接符 12"/>
          <p:cNvSpPr>
            <a:spLocks noChangeShapeType="1"/>
          </p:cNvSpPr>
          <p:nvPr/>
        </p:nvSpPr>
        <p:spPr bwMode="auto">
          <a:xfrm>
            <a:off x="4171950" y="1510767"/>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TextBox 240"/>
          <p:cNvSpPr>
            <a:spLocks noChangeArrowheads="1"/>
          </p:cNvSpPr>
          <p:nvPr/>
        </p:nvSpPr>
        <p:spPr bwMode="auto">
          <a:xfrm>
            <a:off x="5749925" y="1842554"/>
            <a:ext cx="1539875" cy="338138"/>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5" name="矩形 14"/>
          <p:cNvSpPr>
            <a:spLocks noChangeArrowheads="1"/>
          </p:cNvSpPr>
          <p:nvPr/>
        </p:nvSpPr>
        <p:spPr bwMode="auto">
          <a:xfrm>
            <a:off x="5783263" y="2156879"/>
            <a:ext cx="1441450" cy="369332"/>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6" name="直接连接符 15"/>
          <p:cNvSpPr>
            <a:spLocks noChangeShapeType="1"/>
          </p:cNvSpPr>
          <p:nvPr/>
        </p:nvSpPr>
        <p:spPr bwMode="auto">
          <a:xfrm>
            <a:off x="5856288" y="2166404"/>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TextBox 243"/>
          <p:cNvSpPr>
            <a:spLocks noChangeArrowheads="1"/>
          </p:cNvSpPr>
          <p:nvPr/>
        </p:nvSpPr>
        <p:spPr bwMode="auto">
          <a:xfrm>
            <a:off x="3563938" y="2593442"/>
            <a:ext cx="1539875" cy="338137"/>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8" name="矩形 17"/>
          <p:cNvSpPr>
            <a:spLocks noChangeArrowheads="1"/>
          </p:cNvSpPr>
          <p:nvPr/>
        </p:nvSpPr>
        <p:spPr bwMode="auto">
          <a:xfrm>
            <a:off x="3597275" y="2909354"/>
            <a:ext cx="1441450" cy="369332"/>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9" name="直接连接符 18"/>
          <p:cNvSpPr>
            <a:spLocks noChangeShapeType="1"/>
          </p:cNvSpPr>
          <p:nvPr/>
        </p:nvSpPr>
        <p:spPr bwMode="auto">
          <a:xfrm>
            <a:off x="3670300" y="2917292"/>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46"/>
          <p:cNvSpPr>
            <a:spLocks noChangeArrowheads="1"/>
          </p:cNvSpPr>
          <p:nvPr/>
        </p:nvSpPr>
        <p:spPr bwMode="auto">
          <a:xfrm>
            <a:off x="5275263" y="3155417"/>
            <a:ext cx="1539875" cy="338137"/>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21" name="矩形 20"/>
          <p:cNvSpPr>
            <a:spLocks noChangeArrowheads="1"/>
          </p:cNvSpPr>
          <p:nvPr/>
        </p:nvSpPr>
        <p:spPr bwMode="auto">
          <a:xfrm>
            <a:off x="5308600" y="3471329"/>
            <a:ext cx="1441450" cy="369332"/>
          </a:xfrm>
          <a:prstGeom prst="rect">
            <a:avLst/>
          </a:prstGeom>
          <a:noFill/>
          <a:ln>
            <a:noFill/>
          </a:ln>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22" name="直接连接符 21"/>
          <p:cNvSpPr>
            <a:spLocks noChangeShapeType="1"/>
          </p:cNvSpPr>
          <p:nvPr/>
        </p:nvSpPr>
        <p:spPr bwMode="auto">
          <a:xfrm>
            <a:off x="5381625" y="3479267"/>
            <a:ext cx="1320800" cy="1587"/>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3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425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402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 name="直接连接符 2"/>
          <p:cNvSpPr>
            <a:spLocks noChangeShapeType="1"/>
          </p:cNvSpPr>
          <p:nvPr/>
        </p:nvSpPr>
        <p:spPr bwMode="auto">
          <a:xfrm>
            <a:off x="478631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 name="直接连接符 3"/>
          <p:cNvSpPr>
            <a:spLocks noChangeShapeType="1"/>
          </p:cNvSpPr>
          <p:nvPr/>
        </p:nvSpPr>
        <p:spPr bwMode="auto">
          <a:xfrm>
            <a:off x="52768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 name="直接连接符 4"/>
          <p:cNvSpPr>
            <a:spLocks noChangeShapeType="1"/>
          </p:cNvSpPr>
          <p:nvPr/>
        </p:nvSpPr>
        <p:spPr bwMode="auto">
          <a:xfrm>
            <a:off x="55213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 name="直接连接符 5"/>
          <p:cNvSpPr>
            <a:spLocks noChangeShapeType="1"/>
          </p:cNvSpPr>
          <p:nvPr/>
        </p:nvSpPr>
        <p:spPr bwMode="auto">
          <a:xfrm>
            <a:off x="57673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7" name="直接连接符 6"/>
          <p:cNvSpPr>
            <a:spLocks noChangeShapeType="1"/>
          </p:cNvSpPr>
          <p:nvPr/>
        </p:nvSpPr>
        <p:spPr bwMode="auto">
          <a:xfrm>
            <a:off x="50307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8" name="直接连接符 7"/>
          <p:cNvSpPr>
            <a:spLocks noChangeShapeType="1"/>
          </p:cNvSpPr>
          <p:nvPr/>
        </p:nvSpPr>
        <p:spPr bwMode="auto">
          <a:xfrm>
            <a:off x="60118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9" name="直接连接符 8"/>
          <p:cNvSpPr>
            <a:spLocks noChangeShapeType="1"/>
          </p:cNvSpPr>
          <p:nvPr/>
        </p:nvSpPr>
        <p:spPr bwMode="auto">
          <a:xfrm>
            <a:off x="62579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直接连接符 9"/>
          <p:cNvSpPr>
            <a:spLocks noChangeShapeType="1"/>
          </p:cNvSpPr>
          <p:nvPr/>
        </p:nvSpPr>
        <p:spPr bwMode="auto">
          <a:xfrm>
            <a:off x="67484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 name="直接连接符 10"/>
          <p:cNvSpPr>
            <a:spLocks noChangeShapeType="1"/>
          </p:cNvSpPr>
          <p:nvPr/>
        </p:nvSpPr>
        <p:spPr bwMode="auto">
          <a:xfrm>
            <a:off x="69945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2" name="直接连接符 11"/>
          <p:cNvSpPr>
            <a:spLocks noChangeShapeType="1"/>
          </p:cNvSpPr>
          <p:nvPr/>
        </p:nvSpPr>
        <p:spPr bwMode="auto">
          <a:xfrm>
            <a:off x="72405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3" name="直接连接符 12"/>
          <p:cNvSpPr>
            <a:spLocks noChangeShapeType="1"/>
          </p:cNvSpPr>
          <p:nvPr/>
        </p:nvSpPr>
        <p:spPr bwMode="auto">
          <a:xfrm>
            <a:off x="65039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直接连接符 13"/>
          <p:cNvSpPr>
            <a:spLocks noChangeShapeType="1"/>
          </p:cNvSpPr>
          <p:nvPr/>
        </p:nvSpPr>
        <p:spPr bwMode="auto">
          <a:xfrm>
            <a:off x="77311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直接连接符 14"/>
          <p:cNvSpPr>
            <a:spLocks noChangeShapeType="1"/>
          </p:cNvSpPr>
          <p:nvPr/>
        </p:nvSpPr>
        <p:spPr bwMode="auto">
          <a:xfrm>
            <a:off x="7975599"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直接连接符 15"/>
          <p:cNvSpPr>
            <a:spLocks noChangeShapeType="1"/>
          </p:cNvSpPr>
          <p:nvPr/>
        </p:nvSpPr>
        <p:spPr bwMode="auto">
          <a:xfrm>
            <a:off x="82216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直接连接符 16"/>
          <p:cNvSpPr>
            <a:spLocks noChangeShapeType="1"/>
          </p:cNvSpPr>
          <p:nvPr/>
        </p:nvSpPr>
        <p:spPr bwMode="auto">
          <a:xfrm>
            <a:off x="74850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Freeform 6"/>
          <p:cNvSpPr>
            <a:spLocks noChangeArrowheads="1"/>
          </p:cNvSpPr>
          <p:nvPr/>
        </p:nvSpPr>
        <p:spPr bwMode="auto">
          <a:xfrm>
            <a:off x="944561" y="1687513"/>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Freeform 7"/>
          <p:cNvSpPr>
            <a:spLocks noChangeArrowheads="1"/>
          </p:cNvSpPr>
          <p:nvPr/>
        </p:nvSpPr>
        <p:spPr bwMode="auto">
          <a:xfrm>
            <a:off x="944561" y="3192463"/>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Rectangle 144"/>
          <p:cNvSpPr>
            <a:spLocks noChangeArrowheads="1"/>
          </p:cNvSpPr>
          <p:nvPr/>
        </p:nvSpPr>
        <p:spPr bwMode="auto">
          <a:xfrm>
            <a:off x="5853111" y="1343026"/>
            <a:ext cx="301625" cy="130175"/>
          </a:xfrm>
          <a:prstGeom prst="rect">
            <a:avLst/>
          </a:prstGeom>
          <a:solidFill>
            <a:srgbClr val="037DBB"/>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Rectangle 145"/>
          <p:cNvSpPr>
            <a:spLocks noChangeArrowheads="1"/>
          </p:cNvSpPr>
          <p:nvPr/>
        </p:nvSpPr>
        <p:spPr bwMode="auto">
          <a:xfrm>
            <a:off x="7064374" y="1343026"/>
            <a:ext cx="295275" cy="130175"/>
          </a:xfrm>
          <a:prstGeom prst="rect">
            <a:avLst/>
          </a:prstGeom>
          <a:solidFill>
            <a:srgbClr val="04A7F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Rectangle 177"/>
          <p:cNvSpPr>
            <a:spLocks noChangeArrowheads="1"/>
          </p:cNvSpPr>
          <p:nvPr/>
        </p:nvSpPr>
        <p:spPr bwMode="auto">
          <a:xfrm>
            <a:off x="4291011" y="3078163"/>
            <a:ext cx="4014788" cy="49213"/>
          </a:xfrm>
          <a:prstGeom prst="rect">
            <a:avLst/>
          </a:prstGeom>
          <a:solidFill>
            <a:srgbClr val="9C9C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191"/>
          <p:cNvSpPr>
            <a:spLocks noChangeArrowheads="1"/>
          </p:cNvSpPr>
          <p:nvPr/>
        </p:nvSpPr>
        <p:spPr bwMode="auto">
          <a:xfrm>
            <a:off x="4857749" y="1816101"/>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Freeform 192"/>
          <p:cNvSpPr>
            <a:spLocks noChangeArrowheads="1"/>
          </p:cNvSpPr>
          <p:nvPr/>
        </p:nvSpPr>
        <p:spPr bwMode="auto">
          <a:xfrm>
            <a:off x="4291011" y="3098801"/>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5" name="TextBox 257"/>
          <p:cNvSpPr>
            <a:spLocks noChangeArrowheads="1"/>
          </p:cNvSpPr>
          <p:nvPr/>
        </p:nvSpPr>
        <p:spPr bwMode="auto">
          <a:xfrm>
            <a:off x="3884611" y="12239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F2F2F2"/>
                </a:solidFill>
                <a:latin typeface="微软雅黑" pitchFamily="34" charset="-122"/>
                <a:ea typeface="微软雅黑" pitchFamily="34" charset="-122"/>
                <a:sym typeface="Arial" pitchFamily="34" charset="0"/>
              </a:rPr>
              <a:t>添加标题</a:t>
            </a:r>
          </a:p>
        </p:txBody>
      </p:sp>
      <p:sp>
        <p:nvSpPr>
          <p:cNvPr id="26" name="TextBox 269"/>
          <p:cNvSpPr>
            <a:spLocks noChangeArrowheads="1"/>
          </p:cNvSpPr>
          <p:nvPr/>
        </p:nvSpPr>
        <p:spPr bwMode="auto">
          <a:xfrm>
            <a:off x="1509711" y="21240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a:solidFill>
                  <a:schemeClr val="bg1"/>
                </a:solidFill>
                <a:latin typeface="微软雅黑" pitchFamily="34" charset="-122"/>
                <a:ea typeface="微软雅黑" pitchFamily="34" charset="-122"/>
                <a:sym typeface="Arial" pitchFamily="34" charset="0"/>
              </a:rPr>
              <a:t>75</a:t>
            </a:r>
            <a:r>
              <a:rPr lang="en-US" sz="2400" dirty="0">
                <a:solidFill>
                  <a:schemeClr val="bg1"/>
                </a:solidFill>
                <a:latin typeface="微软雅黑" pitchFamily="34" charset="-122"/>
                <a:ea typeface="微软雅黑" pitchFamily="34" charset="-122"/>
                <a:sym typeface="Arial" pitchFamily="34" charset="0"/>
              </a:rPr>
              <a:t>%</a:t>
            </a:r>
            <a:endParaRPr lang="zh-CN" altLang="en-US" sz="3200" dirty="0">
              <a:solidFill>
                <a:schemeClr val="bg1"/>
              </a:solidFill>
              <a:latin typeface="微软雅黑" pitchFamily="34" charset="-122"/>
              <a:ea typeface="微软雅黑" pitchFamily="34" charset="-122"/>
              <a:sym typeface="Arial" pitchFamily="34" charset="0"/>
            </a:endParaRPr>
          </a:p>
        </p:txBody>
      </p:sp>
      <p:sp>
        <p:nvSpPr>
          <p:cNvPr id="27" name="TextBox 270"/>
          <p:cNvSpPr>
            <a:spLocks noChangeArrowheads="1"/>
          </p:cNvSpPr>
          <p:nvPr/>
        </p:nvSpPr>
        <p:spPr bwMode="auto">
          <a:xfrm>
            <a:off x="1509711" y="32289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a:solidFill>
                  <a:schemeClr val="bg1"/>
                </a:solidFill>
                <a:latin typeface="微软雅黑" pitchFamily="34" charset="-122"/>
                <a:ea typeface="微软雅黑" pitchFamily="34" charset="-122"/>
                <a:sym typeface="Arial" pitchFamily="34" charset="0"/>
              </a:rPr>
              <a:t>25</a:t>
            </a:r>
            <a:r>
              <a:rPr lang="en-US" sz="2400">
                <a:solidFill>
                  <a:schemeClr val="bg1"/>
                </a:solidFill>
                <a:latin typeface="微软雅黑" pitchFamily="34" charset="-122"/>
                <a:ea typeface="微软雅黑" pitchFamily="34" charset="-122"/>
                <a:sym typeface="Arial" pitchFamily="34" charset="0"/>
              </a:rPr>
              <a:t>%</a:t>
            </a:r>
            <a:endParaRPr lang="zh-CN" altLang="en-US" sz="3200">
              <a:solidFill>
                <a:schemeClr val="bg1"/>
              </a:solidFill>
              <a:latin typeface="微软雅黑" pitchFamily="34" charset="-122"/>
              <a:ea typeface="微软雅黑" pitchFamily="34" charset="-122"/>
              <a:sym typeface="Arial" pitchFamily="34" charset="0"/>
            </a:endParaRPr>
          </a:p>
        </p:txBody>
      </p:sp>
      <p:sp>
        <p:nvSpPr>
          <p:cNvPr id="28" name="TextBox 272"/>
          <p:cNvSpPr>
            <a:spLocks noChangeArrowheads="1"/>
          </p:cNvSpPr>
          <p:nvPr/>
        </p:nvSpPr>
        <p:spPr bwMode="auto">
          <a:xfrm>
            <a:off x="5359488" y="1276351"/>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F2F2F2"/>
                </a:solidFill>
                <a:latin typeface="微软雅黑" pitchFamily="34" charset="-122"/>
                <a:ea typeface="微软雅黑" pitchFamily="34" charset="-122"/>
                <a:sym typeface="Arial" pitchFamily="34" charset="0"/>
              </a:rPr>
              <a:t>图例</a:t>
            </a:r>
            <a:endParaRPr lang="zh-CN" altLang="en-US">
              <a:solidFill>
                <a:srgbClr val="F2F2F2"/>
              </a:solidFill>
            </a:endParaRPr>
          </a:p>
        </p:txBody>
      </p:sp>
      <p:sp>
        <p:nvSpPr>
          <p:cNvPr id="29" name="TextBox 273"/>
          <p:cNvSpPr>
            <a:spLocks noChangeArrowheads="1"/>
          </p:cNvSpPr>
          <p:nvPr/>
        </p:nvSpPr>
        <p:spPr bwMode="auto">
          <a:xfrm>
            <a:off x="6573132" y="1276351"/>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F2F2F2"/>
                </a:solidFill>
                <a:latin typeface="微软雅黑" pitchFamily="34" charset="-122"/>
                <a:ea typeface="微软雅黑" pitchFamily="34" charset="-122"/>
                <a:sym typeface="Arial" pitchFamily="34" charset="0"/>
              </a:rPr>
              <a:t>图例</a:t>
            </a:r>
          </a:p>
        </p:txBody>
      </p:sp>
      <p:sp>
        <p:nvSpPr>
          <p:cNvPr id="30" name="直接连接符 29"/>
          <p:cNvSpPr>
            <a:spLocks noChangeShapeType="1"/>
          </p:cNvSpPr>
          <p:nvPr/>
        </p:nvSpPr>
        <p:spPr bwMode="auto">
          <a:xfrm>
            <a:off x="4302124" y="1709738"/>
            <a:ext cx="1587" cy="2436813"/>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TextBox 293"/>
          <p:cNvSpPr>
            <a:spLocks noChangeArrowheads="1"/>
          </p:cNvSpPr>
          <p:nvPr/>
        </p:nvSpPr>
        <p:spPr bwMode="auto">
          <a:xfrm>
            <a:off x="3612741" y="284480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32" name="TextBox 294"/>
          <p:cNvSpPr>
            <a:spLocks noChangeArrowheads="1"/>
          </p:cNvSpPr>
          <p:nvPr/>
        </p:nvSpPr>
        <p:spPr bwMode="auto">
          <a:xfrm>
            <a:off x="3612741" y="263048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33" name="TextBox 295"/>
          <p:cNvSpPr>
            <a:spLocks noChangeArrowheads="1"/>
          </p:cNvSpPr>
          <p:nvPr/>
        </p:nvSpPr>
        <p:spPr bwMode="auto">
          <a:xfrm>
            <a:off x="3612741" y="241617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34" name="TextBox 296"/>
          <p:cNvSpPr>
            <a:spLocks noChangeArrowheads="1"/>
          </p:cNvSpPr>
          <p:nvPr/>
        </p:nvSpPr>
        <p:spPr bwMode="auto">
          <a:xfrm>
            <a:off x="3612741" y="22018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35" name="TextBox 297"/>
          <p:cNvSpPr>
            <a:spLocks noChangeArrowheads="1"/>
          </p:cNvSpPr>
          <p:nvPr/>
        </p:nvSpPr>
        <p:spPr bwMode="auto">
          <a:xfrm>
            <a:off x="3612741" y="19859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
        <p:nvSpPr>
          <p:cNvPr id="36" name="TextBox 298"/>
          <p:cNvSpPr>
            <a:spLocks noChangeArrowheads="1"/>
          </p:cNvSpPr>
          <p:nvPr/>
        </p:nvSpPr>
        <p:spPr bwMode="auto">
          <a:xfrm>
            <a:off x="3612741" y="177165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
        <p:nvSpPr>
          <p:cNvPr id="37" name="直接连接符 36"/>
          <p:cNvSpPr>
            <a:spLocks noChangeShapeType="1"/>
          </p:cNvSpPr>
          <p:nvPr/>
        </p:nvSpPr>
        <p:spPr bwMode="auto">
          <a:xfrm flipH="1">
            <a:off x="4176711" y="2944813"/>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8" name="直接连接符 37"/>
          <p:cNvSpPr>
            <a:spLocks noChangeShapeType="1"/>
          </p:cNvSpPr>
          <p:nvPr/>
        </p:nvSpPr>
        <p:spPr bwMode="auto">
          <a:xfrm flipH="1">
            <a:off x="4176711" y="272891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9" name="直接连接符 38"/>
          <p:cNvSpPr>
            <a:spLocks noChangeShapeType="1"/>
          </p:cNvSpPr>
          <p:nvPr/>
        </p:nvSpPr>
        <p:spPr bwMode="auto">
          <a:xfrm flipH="1">
            <a:off x="4176711" y="25146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0" name="直接连接符 39"/>
          <p:cNvSpPr>
            <a:spLocks noChangeShapeType="1"/>
          </p:cNvSpPr>
          <p:nvPr/>
        </p:nvSpPr>
        <p:spPr bwMode="auto">
          <a:xfrm flipH="1">
            <a:off x="4176711" y="22987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1" name="直接连接符 40"/>
          <p:cNvSpPr>
            <a:spLocks noChangeShapeType="1"/>
          </p:cNvSpPr>
          <p:nvPr/>
        </p:nvSpPr>
        <p:spPr bwMode="auto">
          <a:xfrm flipH="1">
            <a:off x="4176711" y="208280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2" name="直接连接符 41"/>
          <p:cNvSpPr>
            <a:spLocks noChangeShapeType="1"/>
          </p:cNvSpPr>
          <p:nvPr/>
        </p:nvSpPr>
        <p:spPr bwMode="auto">
          <a:xfrm flipH="1">
            <a:off x="4176711" y="1868488"/>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直接连接符 42"/>
          <p:cNvSpPr>
            <a:spLocks noChangeShapeType="1"/>
          </p:cNvSpPr>
          <p:nvPr/>
        </p:nvSpPr>
        <p:spPr bwMode="auto">
          <a:xfrm flipH="1">
            <a:off x="4176711" y="41322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4" name="直接连接符 43"/>
          <p:cNvSpPr>
            <a:spLocks noChangeShapeType="1"/>
          </p:cNvSpPr>
          <p:nvPr/>
        </p:nvSpPr>
        <p:spPr bwMode="auto">
          <a:xfrm flipH="1">
            <a:off x="4176711" y="39163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5" name="直接连接符 44"/>
          <p:cNvSpPr>
            <a:spLocks noChangeShapeType="1"/>
          </p:cNvSpPr>
          <p:nvPr/>
        </p:nvSpPr>
        <p:spPr bwMode="auto">
          <a:xfrm flipH="1">
            <a:off x="4176711" y="370205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6" name="直接连接符 45"/>
          <p:cNvSpPr>
            <a:spLocks noChangeShapeType="1"/>
          </p:cNvSpPr>
          <p:nvPr/>
        </p:nvSpPr>
        <p:spPr bwMode="auto">
          <a:xfrm flipH="1">
            <a:off x="4176711" y="34861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7" name="直接连接符 46"/>
          <p:cNvSpPr>
            <a:spLocks noChangeShapeType="1"/>
          </p:cNvSpPr>
          <p:nvPr/>
        </p:nvSpPr>
        <p:spPr bwMode="auto">
          <a:xfrm flipH="1">
            <a:off x="4176711" y="32702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8" name="TextBox 316"/>
          <p:cNvSpPr>
            <a:spLocks noChangeArrowheads="1"/>
          </p:cNvSpPr>
          <p:nvPr/>
        </p:nvSpPr>
        <p:spPr bwMode="auto">
          <a:xfrm>
            <a:off x="3612741" y="40306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49" name="TextBox 317"/>
          <p:cNvSpPr>
            <a:spLocks noChangeArrowheads="1"/>
          </p:cNvSpPr>
          <p:nvPr/>
        </p:nvSpPr>
        <p:spPr bwMode="auto">
          <a:xfrm>
            <a:off x="3612741" y="38147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50" name="TextBox 318"/>
          <p:cNvSpPr>
            <a:spLocks noChangeArrowheads="1"/>
          </p:cNvSpPr>
          <p:nvPr/>
        </p:nvSpPr>
        <p:spPr bwMode="auto">
          <a:xfrm>
            <a:off x="3612741" y="360045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51" name="TextBox 319"/>
          <p:cNvSpPr>
            <a:spLocks noChangeArrowheads="1"/>
          </p:cNvSpPr>
          <p:nvPr/>
        </p:nvSpPr>
        <p:spPr bwMode="auto">
          <a:xfrm>
            <a:off x="3612741" y="33861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52" name="TextBox 320"/>
          <p:cNvSpPr>
            <a:spLocks noChangeArrowheads="1"/>
          </p:cNvSpPr>
          <p:nvPr/>
        </p:nvSpPr>
        <p:spPr bwMode="auto">
          <a:xfrm>
            <a:off x="3612741" y="317182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500"/>
                                        <p:tgtEl>
                                          <p:spTgt spid="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left)">
                                      <p:cBhvr>
                                        <p:cTn id="64" dur="500"/>
                                        <p:tgtEl>
                                          <p:spTgt spid="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left)">
                                      <p:cBhvr>
                                        <p:cTn id="73" dur="500"/>
                                        <p:tgtEl>
                                          <p:spTgt spid="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left)">
                                      <p:cBhvr>
                                        <p:cTn id="82" dur="500"/>
                                        <p:tgtEl>
                                          <p:spTgt spid="1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left)">
                                      <p:cBhvr>
                                        <p:cTn id="85" dur="500"/>
                                        <p:tgtEl>
                                          <p:spTgt spid="1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left)">
                                      <p:cBhvr>
                                        <p:cTn id="94" dur="500"/>
                                        <p:tgtEl>
                                          <p:spTgt spid="1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left)">
                                      <p:cBhvr>
                                        <p:cTn id="109" dur="500"/>
                                        <p:tgtEl>
                                          <p:spTgt spid="38"/>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500"/>
                                        <p:tgtEl>
                                          <p:spTgt spid="3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wipe(left)">
                                      <p:cBhvr>
                                        <p:cTn id="115" dur="500"/>
                                        <p:tgtEl>
                                          <p:spTgt spid="4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left)">
                                      <p:cBhvr>
                                        <p:cTn id="118" dur="500"/>
                                        <p:tgtEl>
                                          <p:spTgt spid="4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wipe(left)">
                                      <p:cBhvr>
                                        <p:cTn id="121" dur="500"/>
                                        <p:tgtEl>
                                          <p:spTgt spid="42"/>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left)">
                                      <p:cBhvr>
                                        <p:cTn id="124" dur="500"/>
                                        <p:tgtEl>
                                          <p:spTgt spid="43"/>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wipe(left)">
                                      <p:cBhvr>
                                        <p:cTn id="130" dur="500"/>
                                        <p:tgtEl>
                                          <p:spTgt spid="4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wipe(left)">
                                      <p:cBhvr>
                                        <p:cTn id="133" dur="500"/>
                                        <p:tgtEl>
                                          <p:spTgt spid="46"/>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23"/>
                                        </p:tgtEl>
                                        <p:attrNameLst>
                                          <p:attrName>style.visibility</p:attrName>
                                        </p:attrNameLst>
                                      </p:cBhvr>
                                      <p:to>
                                        <p:strVal val="visible"/>
                                      </p:to>
                                    </p:set>
                                    <p:animEffect transition="in" filter="wipe(down)">
                                      <p:cBhvr>
                                        <p:cTn id="140" dur="500"/>
                                        <p:tgtEl>
                                          <p:spTgt spid="23"/>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up)">
                                      <p:cBhvr>
                                        <p:cTn id="143" dur="500"/>
                                        <p:tgtEl>
                                          <p:spTgt spid="24"/>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500"/>
                                        <p:tgtEl>
                                          <p:spTgt spid="20"/>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21"/>
                                        </p:tgtEl>
                                        <p:attrNameLst>
                                          <p:attrName>style.visibility</p:attrName>
                                        </p:attrNameLst>
                                      </p:cBhvr>
                                      <p:to>
                                        <p:strVal val="visible"/>
                                      </p:to>
                                    </p:set>
                                    <p:animEffect transition="in" filter="fade">
                                      <p:cBhvr>
                                        <p:cTn id="150" dur="500"/>
                                        <p:tgtEl>
                                          <p:spTgt spid="21"/>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500"/>
                                        <p:tgtEl>
                                          <p:spTgt spid="2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9"/>
                                        </p:tgtEl>
                                        <p:attrNameLst>
                                          <p:attrName>style.visibility</p:attrName>
                                        </p:attrNameLst>
                                      </p:cBhvr>
                                      <p:to>
                                        <p:strVal val="visible"/>
                                      </p:to>
                                    </p:set>
                                    <p:animEffect transition="in" filter="fade">
                                      <p:cBhvr>
                                        <p:cTn id="159" dur="500"/>
                                        <p:tgtEl>
                                          <p:spTgt spid="29"/>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19"/>
                                        </p:tgtEl>
                                        <p:attrNameLst>
                                          <p:attrName>style.visibility</p:attrName>
                                        </p:attrNameLst>
                                      </p:cBhvr>
                                      <p:to>
                                        <p:strVal val="visible"/>
                                      </p:to>
                                    </p:set>
                                    <p:animEffect transition="in" filter="fade">
                                      <p:cBhvr>
                                        <p:cTn id="163" dur="1000"/>
                                        <p:tgtEl>
                                          <p:spTgt spid="19"/>
                                        </p:tgtEl>
                                      </p:cBhvr>
                                    </p:animEffect>
                                    <p:anim calcmode="lin" valueType="num">
                                      <p:cBhvr>
                                        <p:cTn id="164" dur="1000" fill="hold"/>
                                        <p:tgtEl>
                                          <p:spTgt spid="19"/>
                                        </p:tgtEl>
                                        <p:attrNameLst>
                                          <p:attrName>ppt_x</p:attrName>
                                        </p:attrNameLst>
                                      </p:cBhvr>
                                      <p:tavLst>
                                        <p:tav tm="0">
                                          <p:val>
                                            <p:strVal val="#ppt_x"/>
                                          </p:val>
                                        </p:tav>
                                        <p:tav tm="100000">
                                          <p:val>
                                            <p:strVal val="#ppt_x"/>
                                          </p:val>
                                        </p:tav>
                                      </p:tavLst>
                                    </p:anim>
                                    <p:anim calcmode="lin" valueType="num">
                                      <p:cBhvr>
                                        <p:cTn id="165" dur="1000" fill="hold"/>
                                        <p:tgtEl>
                                          <p:spTgt spid="19"/>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27"/>
                                        </p:tgtEl>
                                        <p:attrNameLst>
                                          <p:attrName>style.visibility</p:attrName>
                                        </p:attrNameLst>
                                      </p:cBhvr>
                                      <p:to>
                                        <p:strVal val="visible"/>
                                      </p:to>
                                    </p:set>
                                    <p:animEffect transition="in" filter="fade">
                                      <p:cBhvr>
                                        <p:cTn id="168" dur="1000"/>
                                        <p:tgtEl>
                                          <p:spTgt spid="27"/>
                                        </p:tgtEl>
                                      </p:cBhvr>
                                    </p:animEffect>
                                    <p:anim calcmode="lin" valueType="num">
                                      <p:cBhvr>
                                        <p:cTn id="169" dur="1000" fill="hold"/>
                                        <p:tgtEl>
                                          <p:spTgt spid="27"/>
                                        </p:tgtEl>
                                        <p:attrNameLst>
                                          <p:attrName>ppt_x</p:attrName>
                                        </p:attrNameLst>
                                      </p:cBhvr>
                                      <p:tavLst>
                                        <p:tav tm="0">
                                          <p:val>
                                            <p:strVal val="#ppt_x"/>
                                          </p:val>
                                        </p:tav>
                                        <p:tav tm="100000">
                                          <p:val>
                                            <p:strVal val="#ppt_x"/>
                                          </p:val>
                                        </p:tav>
                                      </p:tavLst>
                                    </p:anim>
                                    <p:anim calcmode="lin" valueType="num">
                                      <p:cBhvr>
                                        <p:cTn id="170" dur="1000" fill="hold"/>
                                        <p:tgtEl>
                                          <p:spTgt spid="27"/>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26"/>
                                        </p:tgtEl>
                                        <p:attrNameLst>
                                          <p:attrName>style.visibility</p:attrName>
                                        </p:attrNameLst>
                                      </p:cBhvr>
                                      <p:to>
                                        <p:strVal val="visible"/>
                                      </p:to>
                                    </p:set>
                                    <p:animEffect transition="in" filter="wipe(down)">
                                      <p:cBhvr>
                                        <p:cTn id="173" dur="500"/>
                                        <p:tgtEl>
                                          <p:spTgt spid="26"/>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18"/>
                                        </p:tgtEl>
                                        <p:attrNameLst>
                                          <p:attrName>style.visibility</p:attrName>
                                        </p:attrNameLst>
                                      </p:cBhvr>
                                      <p:to>
                                        <p:strVal val="visible"/>
                                      </p:to>
                                    </p:set>
                                    <p:animEffect transition="in" filter="wipe(down)">
                                      <p:cBhvr>
                                        <p:cTn id="1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animBg="1"/>
      <p:bldP spid="31" grpId="0"/>
      <p:bldP spid="32" grpId="0"/>
      <p:bldP spid="33" grpId="0"/>
      <p:bldP spid="3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828674" y="2574132"/>
            <a:ext cx="125413" cy="1065212"/>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Rectangle 11"/>
          <p:cNvSpPr>
            <a:spLocks noChangeArrowheads="1"/>
          </p:cNvSpPr>
          <p:nvPr/>
        </p:nvSpPr>
        <p:spPr bwMode="auto">
          <a:xfrm>
            <a:off x="1019174" y="1956594"/>
            <a:ext cx="127000" cy="16827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Rectangle 12"/>
          <p:cNvSpPr>
            <a:spLocks noChangeArrowheads="1"/>
          </p:cNvSpPr>
          <p:nvPr/>
        </p:nvSpPr>
        <p:spPr bwMode="auto">
          <a:xfrm>
            <a:off x="1214437" y="2321719"/>
            <a:ext cx="122237" cy="131921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Rectangle 13"/>
          <p:cNvSpPr>
            <a:spLocks noChangeArrowheads="1"/>
          </p:cNvSpPr>
          <p:nvPr/>
        </p:nvSpPr>
        <p:spPr bwMode="auto">
          <a:xfrm>
            <a:off x="1406524" y="2696369"/>
            <a:ext cx="125413" cy="94297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Rectangle 14"/>
          <p:cNvSpPr>
            <a:spLocks noChangeArrowheads="1"/>
          </p:cNvSpPr>
          <p:nvPr/>
        </p:nvSpPr>
        <p:spPr bwMode="auto">
          <a:xfrm>
            <a:off x="2060574" y="2032794"/>
            <a:ext cx="114300" cy="16065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Rectangle 15"/>
          <p:cNvSpPr>
            <a:spLocks noChangeArrowheads="1"/>
          </p:cNvSpPr>
          <p:nvPr/>
        </p:nvSpPr>
        <p:spPr bwMode="auto">
          <a:xfrm>
            <a:off x="2244724" y="2766219"/>
            <a:ext cx="120650" cy="8731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Rectangle 16"/>
          <p:cNvSpPr>
            <a:spLocks noChangeArrowheads="1"/>
          </p:cNvSpPr>
          <p:nvPr/>
        </p:nvSpPr>
        <p:spPr bwMode="auto">
          <a:xfrm>
            <a:off x="2435224" y="2977357"/>
            <a:ext cx="127000" cy="661987"/>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Rectangle 17"/>
          <p:cNvSpPr>
            <a:spLocks noChangeArrowheads="1"/>
          </p:cNvSpPr>
          <p:nvPr/>
        </p:nvSpPr>
        <p:spPr bwMode="auto">
          <a:xfrm>
            <a:off x="2625724" y="3315494"/>
            <a:ext cx="127000" cy="3238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Rectangle 18"/>
          <p:cNvSpPr>
            <a:spLocks noChangeArrowheads="1"/>
          </p:cNvSpPr>
          <p:nvPr/>
        </p:nvSpPr>
        <p:spPr bwMode="auto">
          <a:xfrm>
            <a:off x="3281362" y="2997994"/>
            <a:ext cx="114300" cy="6413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Rectangle 19"/>
          <p:cNvSpPr>
            <a:spLocks noChangeArrowheads="1"/>
          </p:cNvSpPr>
          <p:nvPr/>
        </p:nvSpPr>
        <p:spPr bwMode="auto">
          <a:xfrm>
            <a:off x="3473449" y="3102769"/>
            <a:ext cx="112713" cy="53816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2" name="Rectangle 20"/>
          <p:cNvSpPr>
            <a:spLocks noChangeArrowheads="1"/>
          </p:cNvSpPr>
          <p:nvPr/>
        </p:nvSpPr>
        <p:spPr bwMode="auto">
          <a:xfrm>
            <a:off x="3656012" y="3323432"/>
            <a:ext cx="125412" cy="3175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Rectangle 21"/>
          <p:cNvSpPr>
            <a:spLocks noChangeArrowheads="1"/>
          </p:cNvSpPr>
          <p:nvPr/>
        </p:nvSpPr>
        <p:spPr bwMode="auto">
          <a:xfrm>
            <a:off x="3848099" y="1870869"/>
            <a:ext cx="125413" cy="177006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Rectangle 22"/>
          <p:cNvSpPr>
            <a:spLocks noChangeArrowheads="1"/>
          </p:cNvSpPr>
          <p:nvPr/>
        </p:nvSpPr>
        <p:spPr bwMode="auto">
          <a:xfrm>
            <a:off x="4502149" y="2139157"/>
            <a:ext cx="127000" cy="1500187"/>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Rectangle 23"/>
          <p:cNvSpPr>
            <a:spLocks noChangeArrowheads="1"/>
          </p:cNvSpPr>
          <p:nvPr/>
        </p:nvSpPr>
        <p:spPr bwMode="auto">
          <a:xfrm>
            <a:off x="4692649" y="1870869"/>
            <a:ext cx="119063" cy="177006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Rectangle 24"/>
          <p:cNvSpPr>
            <a:spLocks noChangeArrowheads="1"/>
          </p:cNvSpPr>
          <p:nvPr/>
        </p:nvSpPr>
        <p:spPr bwMode="auto">
          <a:xfrm>
            <a:off x="4884737" y="2032794"/>
            <a:ext cx="117475" cy="160655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Rectangle 25"/>
          <p:cNvSpPr>
            <a:spLocks noChangeArrowheads="1"/>
          </p:cNvSpPr>
          <p:nvPr/>
        </p:nvSpPr>
        <p:spPr bwMode="auto">
          <a:xfrm>
            <a:off x="5067299" y="2574132"/>
            <a:ext cx="127000" cy="1065212"/>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矩形 17"/>
          <p:cNvSpPr>
            <a:spLocks noChangeArrowheads="1"/>
          </p:cNvSpPr>
          <p:nvPr/>
        </p:nvSpPr>
        <p:spPr bwMode="auto">
          <a:xfrm>
            <a:off x="5440362" y="1167594"/>
            <a:ext cx="316865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smtClean="0">
                <a:solidFill>
                  <a:srgbClr val="A6A6A6"/>
                </a:solidFill>
                <a:latin typeface="微软雅黑" pitchFamily="34" charset="-122"/>
                <a:ea typeface="微软雅黑" pitchFamily="34" charset="-122"/>
                <a:sym typeface="微软雅黑" pitchFamily="34" charset="-122"/>
              </a:rPr>
              <a:t>在这里输入</a:t>
            </a:r>
            <a:r>
              <a:rPr lang="zh-CN" altLang="en-US" sz="1200" dirty="0">
                <a:solidFill>
                  <a:srgbClr val="A6A6A6"/>
                </a:solidFill>
                <a:latin typeface="微软雅黑" pitchFamily="34" charset="-122"/>
                <a:ea typeface="微软雅黑" pitchFamily="34" charset="-122"/>
                <a:sym typeface="微软雅黑" pitchFamily="34" charset="-122"/>
              </a:rPr>
              <a:t>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r>
              <a:rPr lang="zh-CN" altLang="en-US" sz="1200" dirty="0">
                <a:solidFill>
                  <a:srgbClr val="A6A6A6"/>
                </a:solidFill>
                <a:latin typeface="微软雅黑" pitchFamily="34" charset="-122"/>
                <a:ea typeface="微软雅黑" pitchFamily="34" charset="-122"/>
                <a:sym typeface="微软雅黑" pitchFamily="34" charset="-122"/>
              </a:rPr>
              <a:t>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endParaRPr lang="en-US" altLang="zh-CN" sz="1200" dirty="0" smtClean="0">
              <a:solidFill>
                <a:srgbClr val="A6A6A6"/>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A6A6A6"/>
                </a:solidFill>
                <a:latin typeface="微软雅黑" pitchFamily="34" charset="-122"/>
                <a:ea typeface="微软雅黑" pitchFamily="34" charset="-122"/>
                <a:sym typeface="微软雅黑" pitchFamily="34" charset="-122"/>
              </a:rPr>
              <a:t>在</a:t>
            </a:r>
            <a:r>
              <a:rPr lang="zh-CN" altLang="en-US" sz="1200" dirty="0">
                <a:solidFill>
                  <a:srgbClr val="A6A6A6"/>
                </a:solidFill>
                <a:latin typeface="微软雅黑" pitchFamily="34" charset="-122"/>
                <a:ea typeface="微软雅黑" pitchFamily="34" charset="-122"/>
                <a:sym typeface="微软雅黑" pitchFamily="34" charset="-122"/>
              </a:rPr>
              <a:t>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endParaRPr lang="en-US" altLang="zh-CN" sz="1200" dirty="0" smtClean="0">
              <a:solidFill>
                <a:srgbClr val="A6A6A6"/>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A6A6A6"/>
                </a:solidFill>
                <a:latin typeface="微软雅黑" pitchFamily="34" charset="-122"/>
                <a:ea typeface="微软雅黑" pitchFamily="34" charset="-122"/>
                <a:sym typeface="微软雅黑" pitchFamily="34" charset="-122"/>
              </a:rPr>
              <a:t>在</a:t>
            </a:r>
            <a:r>
              <a:rPr lang="zh-CN" altLang="en-US" sz="1200" dirty="0">
                <a:solidFill>
                  <a:srgbClr val="A6A6A6"/>
                </a:solidFill>
                <a:latin typeface="微软雅黑" pitchFamily="34" charset="-122"/>
                <a:ea typeface="微软雅黑" pitchFamily="34" charset="-122"/>
                <a:sym typeface="微软雅黑" pitchFamily="34" charset="-122"/>
              </a:rPr>
              <a:t>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endParaRPr lang="en-US" altLang="zh-CN" sz="1200" dirty="0" smtClean="0">
              <a:solidFill>
                <a:srgbClr val="A6A6A6"/>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A6A6A6"/>
                </a:solidFill>
                <a:latin typeface="微软雅黑" pitchFamily="34" charset="-122"/>
                <a:ea typeface="微软雅黑" pitchFamily="34" charset="-122"/>
                <a:sym typeface="微软雅黑" pitchFamily="34" charset="-122"/>
              </a:rPr>
              <a:t>在</a:t>
            </a:r>
            <a:r>
              <a:rPr lang="zh-CN" altLang="en-US" sz="1200" dirty="0">
                <a:solidFill>
                  <a:srgbClr val="A6A6A6"/>
                </a:solidFill>
                <a:latin typeface="微软雅黑" pitchFamily="34" charset="-122"/>
                <a:ea typeface="微软雅黑" pitchFamily="34" charset="-122"/>
                <a:sym typeface="微软雅黑" pitchFamily="34" charset="-122"/>
              </a:rPr>
              <a:t>这里输入内容文本在这里输入内容文本</a:t>
            </a:r>
          </a:p>
          <a:p>
            <a:pPr algn="just">
              <a:lnSpc>
                <a:spcPct val="150000"/>
              </a:lnSpc>
            </a:pPr>
            <a:r>
              <a:rPr lang="zh-CN" altLang="en-US" sz="1200" dirty="0">
                <a:solidFill>
                  <a:srgbClr val="A6A6A6"/>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rgbClr val="A6A6A6"/>
                </a:solidFill>
                <a:latin typeface="微软雅黑" pitchFamily="34" charset="-122"/>
                <a:ea typeface="微软雅黑" pitchFamily="34" charset="-122"/>
                <a:sym typeface="微软雅黑" pitchFamily="34" charset="-122"/>
              </a:rPr>
              <a:t>文本</a:t>
            </a:r>
            <a:endParaRPr lang="zh-CN" altLang="en-US" sz="1200" dirty="0">
              <a:solidFill>
                <a:srgbClr val="A6A6A6"/>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719137" y="1142207"/>
            <a:ext cx="90170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直接连接符 19"/>
          <p:cNvSpPr>
            <a:spLocks noChangeShapeType="1"/>
          </p:cNvSpPr>
          <p:nvPr/>
        </p:nvSpPr>
        <p:spPr bwMode="auto">
          <a:xfrm>
            <a:off x="719137" y="1699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1" name="直接连接符 20"/>
          <p:cNvSpPr>
            <a:spLocks noChangeShapeType="1"/>
          </p:cNvSpPr>
          <p:nvPr/>
        </p:nvSpPr>
        <p:spPr bwMode="auto">
          <a:xfrm>
            <a:off x="719137" y="373776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a:off x="719137" y="4366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直接连接符 22"/>
          <p:cNvSpPr>
            <a:spLocks noChangeShapeType="1"/>
          </p:cNvSpPr>
          <p:nvPr/>
        </p:nvSpPr>
        <p:spPr bwMode="auto">
          <a:xfrm>
            <a:off x="1976437" y="1142207"/>
            <a:ext cx="90170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直接连接符 23"/>
          <p:cNvSpPr>
            <a:spLocks noChangeShapeType="1"/>
          </p:cNvSpPr>
          <p:nvPr/>
        </p:nvSpPr>
        <p:spPr bwMode="auto">
          <a:xfrm>
            <a:off x="1976437" y="1699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直接连接符 24"/>
          <p:cNvSpPr>
            <a:spLocks noChangeShapeType="1"/>
          </p:cNvSpPr>
          <p:nvPr/>
        </p:nvSpPr>
        <p:spPr bwMode="auto">
          <a:xfrm>
            <a:off x="1976437" y="373776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a:off x="1976437" y="4366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直接连接符 26"/>
          <p:cNvSpPr>
            <a:spLocks noChangeShapeType="1"/>
          </p:cNvSpPr>
          <p:nvPr/>
        </p:nvSpPr>
        <p:spPr bwMode="auto">
          <a:xfrm>
            <a:off x="3157537" y="1142207"/>
            <a:ext cx="90170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直接连接符 27"/>
          <p:cNvSpPr>
            <a:spLocks noChangeShapeType="1"/>
          </p:cNvSpPr>
          <p:nvPr/>
        </p:nvSpPr>
        <p:spPr bwMode="auto">
          <a:xfrm>
            <a:off x="3157537" y="1699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9" name="直接连接符 28"/>
          <p:cNvSpPr>
            <a:spLocks noChangeShapeType="1"/>
          </p:cNvSpPr>
          <p:nvPr/>
        </p:nvSpPr>
        <p:spPr bwMode="auto">
          <a:xfrm>
            <a:off x="3157537" y="373776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直接连接符 29"/>
          <p:cNvSpPr>
            <a:spLocks noChangeShapeType="1"/>
          </p:cNvSpPr>
          <p:nvPr/>
        </p:nvSpPr>
        <p:spPr bwMode="auto">
          <a:xfrm>
            <a:off x="3157537" y="4366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直接连接符 30"/>
          <p:cNvSpPr>
            <a:spLocks noChangeShapeType="1"/>
          </p:cNvSpPr>
          <p:nvPr/>
        </p:nvSpPr>
        <p:spPr bwMode="auto">
          <a:xfrm>
            <a:off x="4376737" y="1142207"/>
            <a:ext cx="90170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2" name="直接连接符 31"/>
          <p:cNvSpPr>
            <a:spLocks noChangeShapeType="1"/>
          </p:cNvSpPr>
          <p:nvPr/>
        </p:nvSpPr>
        <p:spPr bwMode="auto">
          <a:xfrm>
            <a:off x="4376737" y="1699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3" name="直接连接符 32"/>
          <p:cNvSpPr>
            <a:spLocks noChangeShapeType="1"/>
          </p:cNvSpPr>
          <p:nvPr/>
        </p:nvSpPr>
        <p:spPr bwMode="auto">
          <a:xfrm>
            <a:off x="4376737" y="373776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4" name="直接连接符 33"/>
          <p:cNvSpPr>
            <a:spLocks noChangeShapeType="1"/>
          </p:cNvSpPr>
          <p:nvPr/>
        </p:nvSpPr>
        <p:spPr bwMode="auto">
          <a:xfrm>
            <a:off x="4376737" y="4366419"/>
            <a:ext cx="90170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5" name="TextBox 591"/>
          <p:cNvSpPr>
            <a:spLocks noChangeArrowheads="1"/>
          </p:cNvSpPr>
          <p:nvPr/>
        </p:nvSpPr>
        <p:spPr bwMode="auto">
          <a:xfrm>
            <a:off x="7277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sym typeface="方正中等线简体" pitchFamily="2" charset="-122"/>
              </a:rPr>
              <a:t>35</a:t>
            </a:r>
            <a:r>
              <a:rPr lang="en-US" sz="2000" dirty="0">
                <a:solidFill>
                  <a:srgbClr val="F2F2F2"/>
                </a:solidFill>
                <a:latin typeface="方正中等线简体" pitchFamily="2" charset="-122"/>
                <a:ea typeface="方正中等线简体" pitchFamily="2" charset="-122"/>
                <a:sym typeface="方正中等线简体" pitchFamily="2" charset="-122"/>
              </a:rPr>
              <a:t>%</a:t>
            </a:r>
            <a:endParaRPr lang="zh-CN" altLang="en-US" sz="2800" dirty="0">
              <a:solidFill>
                <a:srgbClr val="F2F2F2"/>
              </a:solidFill>
              <a:latin typeface="方正中等线简体" pitchFamily="2" charset="-122"/>
              <a:ea typeface="方正中等线简体" pitchFamily="2" charset="-122"/>
              <a:sym typeface="方正中等线简体" pitchFamily="2" charset="-122"/>
            </a:endParaRPr>
          </a:p>
        </p:txBody>
      </p:sp>
      <p:sp>
        <p:nvSpPr>
          <p:cNvPr id="36" name="TextBox 592"/>
          <p:cNvSpPr>
            <a:spLocks noChangeArrowheads="1"/>
          </p:cNvSpPr>
          <p:nvPr/>
        </p:nvSpPr>
        <p:spPr bwMode="auto">
          <a:xfrm>
            <a:off x="20231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F2F2F2"/>
                </a:solidFill>
                <a:latin typeface="方正中等线简体" pitchFamily="2" charset="-122"/>
                <a:ea typeface="方正中等线简体" pitchFamily="2" charset="-122"/>
                <a:sym typeface="方正中等线简体" pitchFamily="2" charset="-122"/>
              </a:rPr>
              <a:t>35</a:t>
            </a:r>
            <a:r>
              <a:rPr lang="en-US" sz="2000">
                <a:solidFill>
                  <a:srgbClr val="F2F2F2"/>
                </a:solidFill>
                <a:latin typeface="方正中等线简体" pitchFamily="2" charset="-122"/>
                <a:ea typeface="方正中等线简体" pitchFamily="2" charset="-122"/>
                <a:sym typeface="方正中等线简体" pitchFamily="2" charset="-122"/>
              </a:rPr>
              <a:t>%</a:t>
            </a:r>
            <a:endParaRPr lang="zh-CN" altLang="en-US" sz="2000">
              <a:solidFill>
                <a:srgbClr val="F2F2F2"/>
              </a:solidFill>
              <a:latin typeface="方正中等线简体" pitchFamily="2" charset="-122"/>
              <a:ea typeface="方正中等线简体" pitchFamily="2" charset="-122"/>
              <a:sym typeface="方正中等线简体" pitchFamily="2" charset="-122"/>
            </a:endParaRPr>
          </a:p>
        </p:txBody>
      </p:sp>
      <p:sp>
        <p:nvSpPr>
          <p:cNvPr id="37" name="TextBox 593"/>
          <p:cNvSpPr>
            <a:spLocks noChangeArrowheads="1"/>
          </p:cNvSpPr>
          <p:nvPr/>
        </p:nvSpPr>
        <p:spPr bwMode="auto">
          <a:xfrm>
            <a:off x="32423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F2F2F2"/>
                </a:solidFill>
                <a:latin typeface="方正中等线简体" pitchFamily="2" charset="-122"/>
                <a:ea typeface="方正中等线简体" pitchFamily="2" charset="-122"/>
                <a:sym typeface="方正中等线简体" pitchFamily="2" charset="-122"/>
              </a:rPr>
              <a:t>35</a:t>
            </a:r>
            <a:r>
              <a:rPr lang="en-US" sz="2000">
                <a:solidFill>
                  <a:srgbClr val="F2F2F2"/>
                </a:solidFill>
                <a:latin typeface="方正中等线简体" pitchFamily="2" charset="-122"/>
                <a:ea typeface="方正中等线简体" pitchFamily="2" charset="-122"/>
                <a:sym typeface="方正中等线简体" pitchFamily="2" charset="-122"/>
              </a:rPr>
              <a:t>%</a:t>
            </a:r>
            <a:endParaRPr lang="zh-CN" altLang="en-US" sz="2800">
              <a:solidFill>
                <a:srgbClr val="F2F2F2"/>
              </a:solidFill>
              <a:latin typeface="方正中等线简体" pitchFamily="2" charset="-122"/>
              <a:ea typeface="方正中等线简体" pitchFamily="2" charset="-122"/>
              <a:sym typeface="方正中等线简体" pitchFamily="2" charset="-122"/>
            </a:endParaRPr>
          </a:p>
        </p:txBody>
      </p:sp>
      <p:sp>
        <p:nvSpPr>
          <p:cNvPr id="38" name="TextBox 594"/>
          <p:cNvSpPr>
            <a:spLocks noChangeArrowheads="1"/>
          </p:cNvSpPr>
          <p:nvPr/>
        </p:nvSpPr>
        <p:spPr bwMode="auto">
          <a:xfrm>
            <a:off x="444251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F2F2F2"/>
                </a:solidFill>
                <a:latin typeface="方正中等线简体" pitchFamily="2" charset="-122"/>
                <a:ea typeface="方正中等线简体" pitchFamily="2" charset="-122"/>
                <a:sym typeface="方正中等线简体" pitchFamily="2" charset="-122"/>
              </a:rPr>
              <a:t>35</a:t>
            </a:r>
            <a:r>
              <a:rPr lang="en-US" sz="2000" dirty="0">
                <a:solidFill>
                  <a:srgbClr val="F2F2F2"/>
                </a:solidFill>
                <a:latin typeface="方正中等线简体" pitchFamily="2" charset="-122"/>
                <a:ea typeface="方正中等线简体" pitchFamily="2" charset="-122"/>
                <a:sym typeface="方正中等线简体" pitchFamily="2" charset="-122"/>
              </a:rPr>
              <a:t>%</a:t>
            </a:r>
            <a:endParaRPr lang="zh-CN" altLang="en-US" sz="2000" dirty="0">
              <a:solidFill>
                <a:srgbClr val="F2F2F2"/>
              </a:solidFill>
              <a:latin typeface="方正中等线简体" pitchFamily="2" charset="-122"/>
              <a:ea typeface="方正中等线简体" pitchFamily="2" charset="-122"/>
              <a:sym typeface="方正中等线简体" pitchFamily="2" charset="-122"/>
            </a:endParaRPr>
          </a:p>
        </p:txBody>
      </p:sp>
      <p:sp>
        <p:nvSpPr>
          <p:cNvPr id="39" name="TextBox 595"/>
          <p:cNvSpPr>
            <a:spLocks noChangeArrowheads="1"/>
          </p:cNvSpPr>
          <p:nvPr/>
        </p:nvSpPr>
        <p:spPr bwMode="auto">
          <a:xfrm>
            <a:off x="7185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dirty="0">
                <a:solidFill>
                  <a:srgbClr val="F2F2F2"/>
                </a:solidFill>
                <a:latin typeface="微软雅黑" pitchFamily="34" charset="-122"/>
                <a:ea typeface="微软雅黑" pitchFamily="34" charset="-122"/>
                <a:sym typeface="Arial" pitchFamily="34" charset="0"/>
              </a:rPr>
              <a:t>添加标题</a:t>
            </a:r>
            <a:endParaRPr lang="en-US" sz="1400" dirty="0">
              <a:solidFill>
                <a:srgbClr val="F2F2F2"/>
              </a:solidFill>
              <a:latin typeface="微软雅黑" pitchFamily="34" charset="-122"/>
              <a:ea typeface="微软雅黑" pitchFamily="34" charset="-122"/>
              <a:sym typeface="Arial" pitchFamily="34" charset="0"/>
            </a:endParaRPr>
          </a:p>
          <a:p>
            <a:pPr algn="ctr"/>
            <a:r>
              <a:rPr lang="zh-CN" altLang="en-US" sz="1400" dirty="0">
                <a:solidFill>
                  <a:srgbClr val="F2F2F2"/>
                </a:solidFill>
                <a:latin typeface="微软雅黑" pitchFamily="34" charset="-122"/>
                <a:ea typeface="微软雅黑" pitchFamily="34" charset="-122"/>
                <a:sym typeface="Arial" pitchFamily="34" charset="0"/>
              </a:rPr>
              <a:t>添加标题</a:t>
            </a:r>
            <a:endParaRPr lang="en-US" sz="1400" dirty="0">
              <a:solidFill>
                <a:srgbClr val="F2F2F2"/>
              </a:solidFill>
              <a:latin typeface="微软雅黑" pitchFamily="34" charset="-122"/>
              <a:ea typeface="微软雅黑" pitchFamily="34" charset="-122"/>
              <a:sym typeface="Arial" pitchFamily="34" charset="0"/>
            </a:endParaRPr>
          </a:p>
        </p:txBody>
      </p:sp>
      <p:sp>
        <p:nvSpPr>
          <p:cNvPr id="40" name="TextBox 596"/>
          <p:cNvSpPr>
            <a:spLocks noChangeArrowheads="1"/>
          </p:cNvSpPr>
          <p:nvPr/>
        </p:nvSpPr>
        <p:spPr bwMode="auto">
          <a:xfrm>
            <a:off x="19758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dirty="0">
                <a:solidFill>
                  <a:srgbClr val="F2F2F2"/>
                </a:solidFill>
                <a:latin typeface="微软雅黑" pitchFamily="34" charset="-122"/>
                <a:ea typeface="微软雅黑" pitchFamily="34" charset="-122"/>
                <a:sym typeface="Arial" pitchFamily="34" charset="0"/>
              </a:rPr>
              <a:t>添加标题</a:t>
            </a:r>
            <a:endParaRPr lang="en-US" sz="1400" dirty="0">
              <a:solidFill>
                <a:srgbClr val="F2F2F2"/>
              </a:solidFill>
              <a:latin typeface="微软雅黑" pitchFamily="34" charset="-122"/>
              <a:ea typeface="微软雅黑" pitchFamily="34" charset="-122"/>
              <a:sym typeface="Arial" pitchFamily="34" charset="0"/>
            </a:endParaRPr>
          </a:p>
          <a:p>
            <a:pPr algn="ctr"/>
            <a:r>
              <a:rPr lang="zh-CN" altLang="en-US" sz="1400" dirty="0">
                <a:solidFill>
                  <a:srgbClr val="F2F2F2"/>
                </a:solidFill>
                <a:latin typeface="微软雅黑" pitchFamily="34" charset="-122"/>
                <a:ea typeface="微软雅黑" pitchFamily="34" charset="-122"/>
                <a:sym typeface="Arial" pitchFamily="34" charset="0"/>
              </a:rPr>
              <a:t>添加标题</a:t>
            </a:r>
            <a:endParaRPr lang="en-US" sz="1400" dirty="0">
              <a:solidFill>
                <a:srgbClr val="F2F2F2"/>
              </a:solidFill>
              <a:latin typeface="微软雅黑" pitchFamily="34" charset="-122"/>
              <a:ea typeface="微软雅黑" pitchFamily="34" charset="-122"/>
              <a:sym typeface="Arial" pitchFamily="34" charset="0"/>
            </a:endParaRPr>
          </a:p>
        </p:txBody>
      </p:sp>
      <p:sp>
        <p:nvSpPr>
          <p:cNvPr id="41" name="TextBox 597"/>
          <p:cNvSpPr>
            <a:spLocks noChangeArrowheads="1"/>
          </p:cNvSpPr>
          <p:nvPr/>
        </p:nvSpPr>
        <p:spPr bwMode="auto">
          <a:xfrm>
            <a:off x="317603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a:solidFill>
                  <a:srgbClr val="F2F2F2"/>
                </a:solidFill>
                <a:latin typeface="微软雅黑" pitchFamily="34" charset="-122"/>
                <a:ea typeface="微软雅黑" pitchFamily="34" charset="-122"/>
                <a:sym typeface="Arial" pitchFamily="34" charset="0"/>
              </a:rPr>
              <a:t>添加标题</a:t>
            </a:r>
            <a:endParaRPr lang="en-US" sz="1400">
              <a:solidFill>
                <a:srgbClr val="F2F2F2"/>
              </a:solidFill>
              <a:latin typeface="微软雅黑" pitchFamily="34" charset="-122"/>
              <a:ea typeface="微软雅黑" pitchFamily="34" charset="-122"/>
              <a:sym typeface="Arial" pitchFamily="34" charset="0"/>
            </a:endParaRPr>
          </a:p>
          <a:p>
            <a:pPr algn="ctr"/>
            <a:r>
              <a:rPr lang="zh-CN" altLang="en-US" sz="1400">
                <a:solidFill>
                  <a:srgbClr val="F2F2F2"/>
                </a:solidFill>
                <a:latin typeface="微软雅黑" pitchFamily="34" charset="-122"/>
                <a:ea typeface="微软雅黑" pitchFamily="34" charset="-122"/>
                <a:sym typeface="Arial" pitchFamily="34" charset="0"/>
              </a:rPr>
              <a:t>添加标题</a:t>
            </a:r>
            <a:endParaRPr lang="en-US" sz="1400">
              <a:solidFill>
                <a:srgbClr val="F2F2F2"/>
              </a:solidFill>
              <a:latin typeface="微软雅黑" pitchFamily="34" charset="-122"/>
              <a:ea typeface="微软雅黑" pitchFamily="34" charset="-122"/>
              <a:sym typeface="Arial" pitchFamily="34" charset="0"/>
            </a:endParaRPr>
          </a:p>
        </p:txBody>
      </p:sp>
      <p:sp>
        <p:nvSpPr>
          <p:cNvPr id="42" name="TextBox 598"/>
          <p:cNvSpPr>
            <a:spLocks noChangeArrowheads="1"/>
          </p:cNvSpPr>
          <p:nvPr/>
        </p:nvSpPr>
        <p:spPr bwMode="auto">
          <a:xfrm>
            <a:off x="43761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a:solidFill>
                  <a:srgbClr val="F2F2F2"/>
                </a:solidFill>
                <a:latin typeface="微软雅黑" pitchFamily="34" charset="-122"/>
                <a:ea typeface="微软雅黑" pitchFamily="34" charset="-122"/>
                <a:sym typeface="Arial" pitchFamily="34" charset="0"/>
              </a:rPr>
              <a:t>添加标题</a:t>
            </a:r>
            <a:endParaRPr lang="en-US" sz="1400">
              <a:solidFill>
                <a:srgbClr val="F2F2F2"/>
              </a:solidFill>
              <a:latin typeface="微软雅黑" pitchFamily="34" charset="-122"/>
              <a:ea typeface="微软雅黑" pitchFamily="34" charset="-122"/>
              <a:sym typeface="Arial" pitchFamily="34" charset="0"/>
            </a:endParaRPr>
          </a:p>
          <a:p>
            <a:pPr algn="ctr"/>
            <a:r>
              <a:rPr lang="zh-CN" altLang="en-US" sz="1400">
                <a:solidFill>
                  <a:srgbClr val="F2F2F2"/>
                </a:solidFill>
                <a:latin typeface="微软雅黑" pitchFamily="34" charset="-122"/>
                <a:ea typeface="微软雅黑" pitchFamily="34" charset="-122"/>
                <a:sym typeface="Arial" pitchFamily="34" charset="0"/>
              </a:rPr>
              <a:t>添加标题</a:t>
            </a:r>
            <a:endParaRPr lang="en-US" sz="1400">
              <a:solidFill>
                <a:srgbClr val="F2F2F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75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22" presetClass="entr" presetSubtype="4" fill="hold" grpId="0" nodeType="withEffect">
                                  <p:stCondLst>
                                    <p:cond delay="75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par>
                                <p:cTn id="47" presetID="22" presetClass="entr" presetSubtype="4" fill="hold" grpId="0" nodeType="withEffect">
                                  <p:stCondLst>
                                    <p:cond delay="75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par>
                                <p:cTn id="50" presetID="22" presetClass="entr" presetSubtype="4" fill="hold" grpId="0" nodeType="withEffect">
                                  <p:stCondLst>
                                    <p:cond delay="75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par>
                          <p:cTn id="53" fill="hold">
                            <p:stCondLst>
                              <p:cond delay="125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750"/>
                                        <p:tgtEl>
                                          <p:spTgt spid="19"/>
                                        </p:tgtEl>
                                      </p:cBhvr>
                                    </p:animEffect>
                                    <p:anim calcmode="lin" valueType="num">
                                      <p:cBhvr>
                                        <p:cTn id="57" dur="750" fill="hold"/>
                                        <p:tgtEl>
                                          <p:spTgt spid="19"/>
                                        </p:tgtEl>
                                        <p:attrNameLst>
                                          <p:attrName>ppt_x</p:attrName>
                                        </p:attrNameLst>
                                      </p:cBhvr>
                                      <p:tavLst>
                                        <p:tav tm="0">
                                          <p:val>
                                            <p:strVal val="#ppt_x"/>
                                          </p:val>
                                        </p:tav>
                                        <p:tav tm="100000">
                                          <p:val>
                                            <p:strVal val="#ppt_x"/>
                                          </p:val>
                                        </p:tav>
                                      </p:tavLst>
                                    </p:anim>
                                    <p:anim calcmode="lin" valueType="num">
                                      <p:cBhvr>
                                        <p:cTn id="58" dur="75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750"/>
                                        <p:tgtEl>
                                          <p:spTgt spid="20"/>
                                        </p:tgtEl>
                                      </p:cBhvr>
                                    </p:animEffect>
                                    <p:anim calcmode="lin" valueType="num">
                                      <p:cBhvr>
                                        <p:cTn id="62" dur="750" fill="hold"/>
                                        <p:tgtEl>
                                          <p:spTgt spid="20"/>
                                        </p:tgtEl>
                                        <p:attrNameLst>
                                          <p:attrName>ppt_x</p:attrName>
                                        </p:attrNameLst>
                                      </p:cBhvr>
                                      <p:tavLst>
                                        <p:tav tm="0">
                                          <p:val>
                                            <p:strVal val="#ppt_x"/>
                                          </p:val>
                                        </p:tav>
                                        <p:tav tm="100000">
                                          <p:val>
                                            <p:strVal val="#ppt_x"/>
                                          </p:val>
                                        </p:tav>
                                      </p:tavLst>
                                    </p:anim>
                                    <p:anim calcmode="lin" valueType="num">
                                      <p:cBhvr>
                                        <p:cTn id="63" dur="75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anim calcmode="lin" valueType="num">
                                      <p:cBhvr>
                                        <p:cTn id="67" dur="750" fill="hold"/>
                                        <p:tgtEl>
                                          <p:spTgt spid="23"/>
                                        </p:tgtEl>
                                        <p:attrNameLst>
                                          <p:attrName>ppt_x</p:attrName>
                                        </p:attrNameLst>
                                      </p:cBhvr>
                                      <p:tavLst>
                                        <p:tav tm="0">
                                          <p:val>
                                            <p:strVal val="#ppt_x"/>
                                          </p:val>
                                        </p:tav>
                                        <p:tav tm="100000">
                                          <p:val>
                                            <p:strVal val="#ppt_x"/>
                                          </p:val>
                                        </p:tav>
                                      </p:tavLst>
                                    </p:anim>
                                    <p:anim calcmode="lin" valueType="num">
                                      <p:cBhvr>
                                        <p:cTn id="68" dur="750" fill="hold"/>
                                        <p:tgtEl>
                                          <p:spTgt spid="2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ppt_x</p:attrName>
                                        </p:attrNameLst>
                                      </p:cBhvr>
                                      <p:tavLst>
                                        <p:tav tm="0">
                                          <p:val>
                                            <p:strVal val="#ppt_x"/>
                                          </p:val>
                                        </p:tav>
                                        <p:tav tm="100000">
                                          <p:val>
                                            <p:strVal val="#ppt_x"/>
                                          </p:val>
                                        </p:tav>
                                      </p:tavLst>
                                    </p:anim>
                                    <p:anim calcmode="lin" valueType="num">
                                      <p:cBhvr>
                                        <p:cTn id="73" dur="750" fill="hold"/>
                                        <p:tgtEl>
                                          <p:spTgt spid="2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750"/>
                                        <p:tgtEl>
                                          <p:spTgt spid="27"/>
                                        </p:tgtEl>
                                      </p:cBhvr>
                                    </p:animEffect>
                                    <p:anim calcmode="lin" valueType="num">
                                      <p:cBhvr>
                                        <p:cTn id="77" dur="750" fill="hold"/>
                                        <p:tgtEl>
                                          <p:spTgt spid="27"/>
                                        </p:tgtEl>
                                        <p:attrNameLst>
                                          <p:attrName>ppt_x</p:attrName>
                                        </p:attrNameLst>
                                      </p:cBhvr>
                                      <p:tavLst>
                                        <p:tav tm="0">
                                          <p:val>
                                            <p:strVal val="#ppt_x"/>
                                          </p:val>
                                        </p:tav>
                                        <p:tav tm="100000">
                                          <p:val>
                                            <p:strVal val="#ppt_x"/>
                                          </p:val>
                                        </p:tav>
                                      </p:tavLst>
                                    </p:anim>
                                    <p:anim calcmode="lin" valueType="num">
                                      <p:cBhvr>
                                        <p:cTn id="78" dur="75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750"/>
                                        <p:tgtEl>
                                          <p:spTgt spid="28"/>
                                        </p:tgtEl>
                                      </p:cBhvr>
                                    </p:animEffect>
                                    <p:anim calcmode="lin" valueType="num">
                                      <p:cBhvr>
                                        <p:cTn id="82" dur="750" fill="hold"/>
                                        <p:tgtEl>
                                          <p:spTgt spid="28"/>
                                        </p:tgtEl>
                                        <p:attrNameLst>
                                          <p:attrName>ppt_x</p:attrName>
                                        </p:attrNameLst>
                                      </p:cBhvr>
                                      <p:tavLst>
                                        <p:tav tm="0">
                                          <p:val>
                                            <p:strVal val="#ppt_x"/>
                                          </p:val>
                                        </p:tav>
                                        <p:tav tm="100000">
                                          <p:val>
                                            <p:strVal val="#ppt_x"/>
                                          </p:val>
                                        </p:tav>
                                      </p:tavLst>
                                    </p:anim>
                                    <p:anim calcmode="lin" valueType="num">
                                      <p:cBhvr>
                                        <p:cTn id="83" dur="75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750"/>
                                        <p:tgtEl>
                                          <p:spTgt spid="31"/>
                                        </p:tgtEl>
                                      </p:cBhvr>
                                    </p:animEffect>
                                    <p:anim calcmode="lin" valueType="num">
                                      <p:cBhvr>
                                        <p:cTn id="87" dur="750" fill="hold"/>
                                        <p:tgtEl>
                                          <p:spTgt spid="31"/>
                                        </p:tgtEl>
                                        <p:attrNameLst>
                                          <p:attrName>ppt_x</p:attrName>
                                        </p:attrNameLst>
                                      </p:cBhvr>
                                      <p:tavLst>
                                        <p:tav tm="0">
                                          <p:val>
                                            <p:strVal val="#ppt_x"/>
                                          </p:val>
                                        </p:tav>
                                        <p:tav tm="100000">
                                          <p:val>
                                            <p:strVal val="#ppt_x"/>
                                          </p:val>
                                        </p:tav>
                                      </p:tavLst>
                                    </p:anim>
                                    <p:anim calcmode="lin" valueType="num">
                                      <p:cBhvr>
                                        <p:cTn id="88" dur="750" fill="hold"/>
                                        <p:tgtEl>
                                          <p:spTgt spid="3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750"/>
                                        <p:tgtEl>
                                          <p:spTgt spid="32"/>
                                        </p:tgtEl>
                                      </p:cBhvr>
                                    </p:animEffect>
                                    <p:anim calcmode="lin" valueType="num">
                                      <p:cBhvr>
                                        <p:cTn id="92" dur="750" fill="hold"/>
                                        <p:tgtEl>
                                          <p:spTgt spid="32"/>
                                        </p:tgtEl>
                                        <p:attrNameLst>
                                          <p:attrName>ppt_x</p:attrName>
                                        </p:attrNameLst>
                                      </p:cBhvr>
                                      <p:tavLst>
                                        <p:tav tm="0">
                                          <p:val>
                                            <p:strVal val="#ppt_x"/>
                                          </p:val>
                                        </p:tav>
                                        <p:tav tm="100000">
                                          <p:val>
                                            <p:strVal val="#ppt_x"/>
                                          </p:val>
                                        </p:tav>
                                      </p:tavLst>
                                    </p:anim>
                                    <p:anim calcmode="lin" valueType="num">
                                      <p:cBhvr>
                                        <p:cTn id="93" dur="750" fill="hold"/>
                                        <p:tgtEl>
                                          <p:spTgt spid="3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750"/>
                                        <p:tgtEl>
                                          <p:spTgt spid="39"/>
                                        </p:tgtEl>
                                      </p:cBhvr>
                                    </p:animEffect>
                                    <p:anim calcmode="lin" valueType="num">
                                      <p:cBhvr>
                                        <p:cTn id="97" dur="750" fill="hold"/>
                                        <p:tgtEl>
                                          <p:spTgt spid="39"/>
                                        </p:tgtEl>
                                        <p:attrNameLst>
                                          <p:attrName>ppt_x</p:attrName>
                                        </p:attrNameLst>
                                      </p:cBhvr>
                                      <p:tavLst>
                                        <p:tav tm="0">
                                          <p:val>
                                            <p:strVal val="#ppt_x"/>
                                          </p:val>
                                        </p:tav>
                                        <p:tav tm="100000">
                                          <p:val>
                                            <p:strVal val="#ppt_x"/>
                                          </p:val>
                                        </p:tav>
                                      </p:tavLst>
                                    </p:anim>
                                    <p:anim calcmode="lin" valueType="num">
                                      <p:cBhvr>
                                        <p:cTn id="98" dur="750" fill="hold"/>
                                        <p:tgtEl>
                                          <p:spTgt spid="3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750"/>
                                        <p:tgtEl>
                                          <p:spTgt spid="40"/>
                                        </p:tgtEl>
                                      </p:cBhvr>
                                    </p:animEffect>
                                    <p:anim calcmode="lin" valueType="num">
                                      <p:cBhvr>
                                        <p:cTn id="102" dur="750" fill="hold"/>
                                        <p:tgtEl>
                                          <p:spTgt spid="40"/>
                                        </p:tgtEl>
                                        <p:attrNameLst>
                                          <p:attrName>ppt_x</p:attrName>
                                        </p:attrNameLst>
                                      </p:cBhvr>
                                      <p:tavLst>
                                        <p:tav tm="0">
                                          <p:val>
                                            <p:strVal val="#ppt_x"/>
                                          </p:val>
                                        </p:tav>
                                        <p:tav tm="100000">
                                          <p:val>
                                            <p:strVal val="#ppt_x"/>
                                          </p:val>
                                        </p:tav>
                                      </p:tavLst>
                                    </p:anim>
                                    <p:anim calcmode="lin" valueType="num">
                                      <p:cBhvr>
                                        <p:cTn id="103" dur="750" fill="hold"/>
                                        <p:tgtEl>
                                          <p:spTgt spid="4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750"/>
                                        <p:tgtEl>
                                          <p:spTgt spid="41"/>
                                        </p:tgtEl>
                                      </p:cBhvr>
                                    </p:animEffect>
                                    <p:anim calcmode="lin" valueType="num">
                                      <p:cBhvr>
                                        <p:cTn id="107" dur="750" fill="hold"/>
                                        <p:tgtEl>
                                          <p:spTgt spid="41"/>
                                        </p:tgtEl>
                                        <p:attrNameLst>
                                          <p:attrName>ppt_x</p:attrName>
                                        </p:attrNameLst>
                                      </p:cBhvr>
                                      <p:tavLst>
                                        <p:tav tm="0">
                                          <p:val>
                                            <p:strVal val="#ppt_x"/>
                                          </p:val>
                                        </p:tav>
                                        <p:tav tm="100000">
                                          <p:val>
                                            <p:strVal val="#ppt_x"/>
                                          </p:val>
                                        </p:tav>
                                      </p:tavLst>
                                    </p:anim>
                                    <p:anim calcmode="lin" valueType="num">
                                      <p:cBhvr>
                                        <p:cTn id="108" dur="750" fill="hold"/>
                                        <p:tgtEl>
                                          <p:spTgt spid="4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750"/>
                                        <p:tgtEl>
                                          <p:spTgt spid="42"/>
                                        </p:tgtEl>
                                      </p:cBhvr>
                                    </p:animEffect>
                                    <p:anim calcmode="lin" valueType="num">
                                      <p:cBhvr>
                                        <p:cTn id="112" dur="750" fill="hold"/>
                                        <p:tgtEl>
                                          <p:spTgt spid="42"/>
                                        </p:tgtEl>
                                        <p:attrNameLst>
                                          <p:attrName>ppt_x</p:attrName>
                                        </p:attrNameLst>
                                      </p:cBhvr>
                                      <p:tavLst>
                                        <p:tav tm="0">
                                          <p:val>
                                            <p:strVal val="#ppt_x"/>
                                          </p:val>
                                        </p:tav>
                                        <p:tav tm="100000">
                                          <p:val>
                                            <p:strVal val="#ppt_x"/>
                                          </p:val>
                                        </p:tav>
                                      </p:tavLst>
                                    </p:anim>
                                    <p:anim calcmode="lin" valueType="num">
                                      <p:cBhvr>
                                        <p:cTn id="113" dur="750" fill="hold"/>
                                        <p:tgtEl>
                                          <p:spTgt spid="42"/>
                                        </p:tgtEl>
                                        <p:attrNameLst>
                                          <p:attrName>ppt_y</p:attrName>
                                        </p:attrNameLst>
                                      </p:cBhvr>
                                      <p:tavLst>
                                        <p:tav tm="0">
                                          <p:val>
                                            <p:strVal val="#ppt_y+.1"/>
                                          </p:val>
                                        </p:tav>
                                        <p:tav tm="100000">
                                          <p:val>
                                            <p:strVal val="#ppt_y"/>
                                          </p:val>
                                        </p:tav>
                                      </p:tavLst>
                                    </p:anim>
                                  </p:childTnLst>
                                </p:cTn>
                              </p:par>
                            </p:childTnLst>
                          </p:cTn>
                        </p:par>
                        <p:par>
                          <p:cTn id="114" fill="hold">
                            <p:stCondLst>
                              <p:cond delay="2000"/>
                            </p:stCondLst>
                            <p:childTnLst>
                              <p:par>
                                <p:cTn id="115" presetID="2" presetClass="entr" presetSubtype="4"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500" fill="hold"/>
                                        <p:tgtEl>
                                          <p:spTgt spid="21"/>
                                        </p:tgtEl>
                                        <p:attrNameLst>
                                          <p:attrName>ppt_x</p:attrName>
                                        </p:attrNameLst>
                                      </p:cBhvr>
                                      <p:tavLst>
                                        <p:tav tm="0">
                                          <p:val>
                                            <p:strVal val="#ppt_x"/>
                                          </p:val>
                                        </p:tav>
                                        <p:tav tm="100000">
                                          <p:val>
                                            <p:strVal val="#ppt_x"/>
                                          </p:val>
                                        </p:tav>
                                      </p:tavLst>
                                    </p:anim>
                                    <p:anim calcmode="lin" valueType="num">
                                      <p:cBhvr additive="base">
                                        <p:cTn id="118" dur="500" fill="hold"/>
                                        <p:tgtEl>
                                          <p:spTgt spid="21"/>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additive="base">
                                        <p:cTn id="121" dur="500" fill="hold"/>
                                        <p:tgtEl>
                                          <p:spTgt spid="22"/>
                                        </p:tgtEl>
                                        <p:attrNameLst>
                                          <p:attrName>ppt_x</p:attrName>
                                        </p:attrNameLst>
                                      </p:cBhvr>
                                      <p:tavLst>
                                        <p:tav tm="0">
                                          <p:val>
                                            <p:strVal val="#ppt_x"/>
                                          </p:val>
                                        </p:tav>
                                        <p:tav tm="100000">
                                          <p:val>
                                            <p:strVal val="#ppt_x"/>
                                          </p:val>
                                        </p:tav>
                                      </p:tavLst>
                                    </p:anim>
                                    <p:anim calcmode="lin" valueType="num">
                                      <p:cBhvr additive="base">
                                        <p:cTn id="122" dur="500" fill="hold"/>
                                        <p:tgtEl>
                                          <p:spTgt spid="22"/>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additive="base">
                                        <p:cTn id="125" dur="500" fill="hold"/>
                                        <p:tgtEl>
                                          <p:spTgt spid="25"/>
                                        </p:tgtEl>
                                        <p:attrNameLst>
                                          <p:attrName>ppt_x</p:attrName>
                                        </p:attrNameLst>
                                      </p:cBhvr>
                                      <p:tavLst>
                                        <p:tav tm="0">
                                          <p:val>
                                            <p:strVal val="#ppt_x"/>
                                          </p:val>
                                        </p:tav>
                                        <p:tav tm="100000">
                                          <p:val>
                                            <p:strVal val="#ppt_x"/>
                                          </p:val>
                                        </p:tav>
                                      </p:tavLst>
                                    </p:anim>
                                    <p:anim calcmode="lin" valueType="num">
                                      <p:cBhvr additive="base">
                                        <p:cTn id="126" dur="500" fill="hold"/>
                                        <p:tgtEl>
                                          <p:spTgt spid="25"/>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ppt_x"/>
                                          </p:val>
                                        </p:tav>
                                        <p:tav tm="100000">
                                          <p:val>
                                            <p:strVal val="#ppt_x"/>
                                          </p:val>
                                        </p:tav>
                                      </p:tavLst>
                                    </p:anim>
                                    <p:anim calcmode="lin" valueType="num">
                                      <p:cBhvr additive="base">
                                        <p:cTn id="130" dur="500" fill="hold"/>
                                        <p:tgtEl>
                                          <p:spTgt spid="26"/>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500" fill="hold"/>
                                        <p:tgtEl>
                                          <p:spTgt spid="29"/>
                                        </p:tgtEl>
                                        <p:attrNameLst>
                                          <p:attrName>ppt_x</p:attrName>
                                        </p:attrNameLst>
                                      </p:cBhvr>
                                      <p:tavLst>
                                        <p:tav tm="0">
                                          <p:val>
                                            <p:strVal val="#ppt_x"/>
                                          </p:val>
                                        </p:tav>
                                        <p:tav tm="100000">
                                          <p:val>
                                            <p:strVal val="#ppt_x"/>
                                          </p:val>
                                        </p:tav>
                                      </p:tavLst>
                                    </p:anim>
                                    <p:anim calcmode="lin" valueType="num">
                                      <p:cBhvr additive="base">
                                        <p:cTn id="134" dur="500" fill="hold"/>
                                        <p:tgtEl>
                                          <p:spTgt spid="29"/>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additive="base">
                                        <p:cTn id="137" dur="500" fill="hold"/>
                                        <p:tgtEl>
                                          <p:spTgt spid="30"/>
                                        </p:tgtEl>
                                        <p:attrNameLst>
                                          <p:attrName>ppt_x</p:attrName>
                                        </p:attrNameLst>
                                      </p:cBhvr>
                                      <p:tavLst>
                                        <p:tav tm="0">
                                          <p:val>
                                            <p:strVal val="#ppt_x"/>
                                          </p:val>
                                        </p:tav>
                                        <p:tav tm="100000">
                                          <p:val>
                                            <p:strVal val="#ppt_x"/>
                                          </p:val>
                                        </p:tav>
                                      </p:tavLst>
                                    </p:anim>
                                    <p:anim calcmode="lin" valueType="num">
                                      <p:cBhvr additive="base">
                                        <p:cTn id="138" dur="500" fill="hold"/>
                                        <p:tgtEl>
                                          <p:spTgt spid="30"/>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fill="hold"/>
                                        <p:tgtEl>
                                          <p:spTgt spid="33"/>
                                        </p:tgtEl>
                                        <p:attrNameLst>
                                          <p:attrName>ppt_x</p:attrName>
                                        </p:attrNameLst>
                                      </p:cBhvr>
                                      <p:tavLst>
                                        <p:tav tm="0">
                                          <p:val>
                                            <p:strVal val="#ppt_x"/>
                                          </p:val>
                                        </p:tav>
                                        <p:tav tm="100000">
                                          <p:val>
                                            <p:strVal val="#ppt_x"/>
                                          </p:val>
                                        </p:tav>
                                      </p:tavLst>
                                    </p:anim>
                                    <p:anim calcmode="lin" valueType="num">
                                      <p:cBhvr additive="base">
                                        <p:cTn id="142" dur="500" fill="hold"/>
                                        <p:tgtEl>
                                          <p:spTgt spid="33"/>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34"/>
                                        </p:tgtEl>
                                        <p:attrNameLst>
                                          <p:attrName>style.visibility</p:attrName>
                                        </p:attrNameLst>
                                      </p:cBhvr>
                                      <p:to>
                                        <p:strVal val="visible"/>
                                      </p:to>
                                    </p:set>
                                    <p:anim calcmode="lin" valueType="num">
                                      <p:cBhvr additive="base">
                                        <p:cTn id="145" dur="500" fill="hold"/>
                                        <p:tgtEl>
                                          <p:spTgt spid="34"/>
                                        </p:tgtEl>
                                        <p:attrNameLst>
                                          <p:attrName>ppt_x</p:attrName>
                                        </p:attrNameLst>
                                      </p:cBhvr>
                                      <p:tavLst>
                                        <p:tav tm="0">
                                          <p:val>
                                            <p:strVal val="#ppt_x"/>
                                          </p:val>
                                        </p:tav>
                                        <p:tav tm="100000">
                                          <p:val>
                                            <p:strVal val="#ppt_x"/>
                                          </p:val>
                                        </p:tav>
                                      </p:tavLst>
                                    </p:anim>
                                    <p:anim calcmode="lin" valueType="num">
                                      <p:cBhvr additive="base">
                                        <p:cTn id="146" dur="500" fill="hold"/>
                                        <p:tgtEl>
                                          <p:spTgt spid="3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 calcmode="lin" valueType="num">
                                      <p:cBhvr additive="base">
                                        <p:cTn id="149" dur="500" fill="hold"/>
                                        <p:tgtEl>
                                          <p:spTgt spid="35"/>
                                        </p:tgtEl>
                                        <p:attrNameLst>
                                          <p:attrName>ppt_x</p:attrName>
                                        </p:attrNameLst>
                                      </p:cBhvr>
                                      <p:tavLst>
                                        <p:tav tm="0">
                                          <p:val>
                                            <p:strVal val="#ppt_x"/>
                                          </p:val>
                                        </p:tav>
                                        <p:tav tm="100000">
                                          <p:val>
                                            <p:strVal val="#ppt_x"/>
                                          </p:val>
                                        </p:tav>
                                      </p:tavLst>
                                    </p:anim>
                                    <p:anim calcmode="lin" valueType="num">
                                      <p:cBhvr additive="base">
                                        <p:cTn id="150" dur="500" fill="hold"/>
                                        <p:tgtEl>
                                          <p:spTgt spid="3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fill="hold"/>
                                        <p:tgtEl>
                                          <p:spTgt spid="36"/>
                                        </p:tgtEl>
                                        <p:attrNameLst>
                                          <p:attrName>ppt_x</p:attrName>
                                        </p:attrNameLst>
                                      </p:cBhvr>
                                      <p:tavLst>
                                        <p:tav tm="0">
                                          <p:val>
                                            <p:strVal val="#ppt_x"/>
                                          </p:val>
                                        </p:tav>
                                        <p:tav tm="100000">
                                          <p:val>
                                            <p:strVal val="#ppt_x"/>
                                          </p:val>
                                        </p:tav>
                                      </p:tavLst>
                                    </p:anim>
                                    <p:anim calcmode="lin" valueType="num">
                                      <p:cBhvr additive="base">
                                        <p:cTn id="154" dur="500" fill="hold"/>
                                        <p:tgtEl>
                                          <p:spTgt spid="3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7"/>
                                        </p:tgtEl>
                                        <p:attrNameLst>
                                          <p:attrName>style.visibility</p:attrName>
                                        </p:attrNameLst>
                                      </p:cBhvr>
                                      <p:to>
                                        <p:strVal val="visible"/>
                                      </p:to>
                                    </p:set>
                                    <p:anim calcmode="lin" valueType="num">
                                      <p:cBhvr additive="base">
                                        <p:cTn id="157" dur="500" fill="hold"/>
                                        <p:tgtEl>
                                          <p:spTgt spid="37"/>
                                        </p:tgtEl>
                                        <p:attrNameLst>
                                          <p:attrName>ppt_x</p:attrName>
                                        </p:attrNameLst>
                                      </p:cBhvr>
                                      <p:tavLst>
                                        <p:tav tm="0">
                                          <p:val>
                                            <p:strVal val="#ppt_x"/>
                                          </p:val>
                                        </p:tav>
                                        <p:tav tm="100000">
                                          <p:val>
                                            <p:strVal val="#ppt_x"/>
                                          </p:val>
                                        </p:tav>
                                      </p:tavLst>
                                    </p:anim>
                                    <p:anim calcmode="lin" valueType="num">
                                      <p:cBhvr additive="base">
                                        <p:cTn id="158" dur="500" fill="hold"/>
                                        <p:tgtEl>
                                          <p:spTgt spid="37"/>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 calcmode="lin" valueType="num">
                                      <p:cBhvr additive="base">
                                        <p:cTn id="161" dur="500" fill="hold"/>
                                        <p:tgtEl>
                                          <p:spTgt spid="38"/>
                                        </p:tgtEl>
                                        <p:attrNameLst>
                                          <p:attrName>ppt_x</p:attrName>
                                        </p:attrNameLst>
                                      </p:cBhvr>
                                      <p:tavLst>
                                        <p:tav tm="0">
                                          <p:val>
                                            <p:strVal val="#ppt_x"/>
                                          </p:val>
                                        </p:tav>
                                        <p:tav tm="100000">
                                          <p:val>
                                            <p:strVal val="#ppt_x"/>
                                          </p:val>
                                        </p:tav>
                                      </p:tavLst>
                                    </p:anim>
                                    <p:anim calcmode="lin" valueType="num">
                                      <p:cBhvr additive="base">
                                        <p:cTn id="162" dur="500" fill="hold"/>
                                        <p:tgtEl>
                                          <p:spTgt spid="38"/>
                                        </p:tgtEl>
                                        <p:attrNameLst>
                                          <p:attrName>ppt_y</p:attrName>
                                        </p:attrNameLst>
                                      </p:cBhvr>
                                      <p:tavLst>
                                        <p:tav tm="0">
                                          <p:val>
                                            <p:strVal val="1+#ppt_h/2"/>
                                          </p:val>
                                        </p:tav>
                                        <p:tav tm="100000">
                                          <p:val>
                                            <p:strVal val="#ppt_y"/>
                                          </p:val>
                                        </p:tav>
                                      </p:tavLst>
                                    </p:anim>
                                  </p:childTnLst>
                                </p:cTn>
                              </p:par>
                            </p:childTnLst>
                          </p:cTn>
                        </p:par>
                        <p:par>
                          <p:cTn id="163" fill="hold">
                            <p:stCondLst>
                              <p:cond delay="2500"/>
                            </p:stCondLst>
                            <p:childTnLst>
                              <p:par>
                                <p:cTn id="164" presetID="22" presetClass="entr" presetSubtype="1" fill="hold" grpId="0" nodeType="afterEffect">
                                  <p:stCondLst>
                                    <p:cond delay="0"/>
                                  </p:stCondLst>
                                  <p:childTnLst>
                                    <p:set>
                                      <p:cBhvr>
                                        <p:cTn id="165" dur="1" fill="hold">
                                          <p:stCondLst>
                                            <p:cond delay="0"/>
                                          </p:stCondLst>
                                        </p:cTn>
                                        <p:tgtEl>
                                          <p:spTgt spid="18"/>
                                        </p:tgtEl>
                                        <p:attrNameLst>
                                          <p:attrName>style.visibility</p:attrName>
                                        </p:attrNameLst>
                                      </p:cBhvr>
                                      <p:to>
                                        <p:strVal val="visible"/>
                                      </p:to>
                                    </p:set>
                                    <p:animEffect transition="in" filter="wipe(up)">
                                      <p:cBhvr>
                                        <p:cTn id="166"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Lst>
  </p:timing>
</p:sld>
</file>

<file path=ppt/theme/theme1.xml><?xml version="1.0" encoding="utf-8"?>
<a:theme xmlns:a="http://schemas.openxmlformats.org/drawingml/2006/main" name="Office 主题">
  <a:themeElements>
    <a:clrScheme name="单色调">
      <a:dk1>
        <a:sysClr val="windowText" lastClr="000000"/>
      </a:dk1>
      <a:lt1>
        <a:sysClr val="window" lastClr="FFFFFF"/>
      </a:lt1>
      <a:dk2>
        <a:srgbClr val="FFFFFF"/>
      </a:dk2>
      <a:lt2>
        <a:srgbClr val="FFFFFF"/>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主题">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2601</TotalTime>
  <Pages>0</Pages>
  <Words>2919</Words>
  <Characters>0</Characters>
  <DocSecurity>0</DocSecurity>
  <PresentationFormat>全屏显示(16:9)</PresentationFormat>
  <Lines>0</Lines>
  <Paragraphs>425</Paragraphs>
  <Slides>39</Slides>
  <Notes>2</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39</vt:i4>
      </vt:variant>
    </vt:vector>
  </HeadingPairs>
  <TitlesOfParts>
    <vt:vector size="54" baseType="lpstr">
      <vt:lpstr>Arial Unicode MS</vt:lpstr>
      <vt:lpstr>MS UI Gothic</vt:lpstr>
      <vt:lpstr>方正兰亭黑_GBK</vt:lpstr>
      <vt:lpstr>方正正黑简体</vt:lpstr>
      <vt:lpstr>方正中等线简体</vt:lpstr>
      <vt:lpstr>宋体</vt:lpstr>
      <vt:lpstr>微软雅黑</vt:lpstr>
      <vt:lpstr>Agency FB</vt:lpstr>
      <vt:lpstr>Arial</vt:lpstr>
      <vt:lpstr>Calibri</vt:lpstr>
      <vt:lpstr>Impact</vt:lpstr>
      <vt:lpstr>Lucida Sans</vt:lpstr>
      <vt:lpstr>Swis721 BT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2013-03-27T03:56:22Z</dcterms:created>
  <dcterms:modified xsi:type="dcterms:W3CDTF">2018-04-08T06:40:13Z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2052-8.1.0.3595</vt:lpwstr>
  </property>
</Properties>
</file>